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74" r:id="rId3"/>
    <p:sldId id="272" r:id="rId4"/>
    <p:sldId id="271" r:id="rId5"/>
    <p:sldId id="268" r:id="rId6"/>
    <p:sldId id="266" r:id="rId7"/>
    <p:sldId id="256" r:id="rId8"/>
    <p:sldId id="260" r:id="rId9"/>
    <p:sldId id="261" r:id="rId10"/>
    <p:sldId id="262" r:id="rId11"/>
    <p:sldId id="267" r:id="rId12"/>
    <p:sldId id="264" r:id="rId13"/>
    <p:sldId id="265" r:id="rId14"/>
    <p:sldId id="263" r:id="rId15"/>
    <p:sldId id="270" r:id="rId16"/>
    <p:sldId id="269" r:id="rId17"/>
    <p:sldId id="275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0"/>
  </p:normalViewPr>
  <p:slideViewPr>
    <p:cSldViewPr snapToGrid="0">
      <p:cViewPr varScale="1">
        <p:scale>
          <a:sx n="117" d="100"/>
          <a:sy n="117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8104BF-55E6-CA32-F1A9-30322906F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054A42-96FD-FE3B-B0FA-20C0385FA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43896F7-E05E-8A68-5414-94873E70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75C7831-8537-3B8E-1447-1EFE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1B77EDA-36E0-A7F5-20A0-663ED93D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88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056DD4-2B5F-89D9-86F9-71FA90D1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3C48560-86A4-3633-8762-EA79CE19F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0AAAA82-104D-AA83-2E5C-E4395166E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A831224-9EFC-CC19-096C-75700D73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EE8DB30-7447-E202-B7B1-A85B595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9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4D50E745-77B4-80A1-B70B-40C7F3E81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9CDA54E-5DE2-B1EE-426B-A97F2737F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604D11C-AD2B-879F-4C37-5B922A19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8B0F86F-653D-66E1-554A-D78F407A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0A41EA9-529B-DE68-57F9-3272064D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81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CCF220-8E5E-A44F-F4AC-FDB2517A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E59DD71-CF17-58D7-5AA7-A6556F18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67472B5-E292-000B-B866-9746A61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DDED387-64BB-0CC9-D183-35DEB756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B107DA3-2202-CE56-B9DE-51CBB314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91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3E7BCF-727F-2070-8B72-BD765B6C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6E51EBA-3C03-86EA-2A01-B66B04606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CE4BF77-6D7A-3491-41AF-4EFA5BEA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926DCF3-62BE-0AD5-FFE9-B0D4389B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24572C7-94FD-7FA2-46A4-049C5CDD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12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8F7DA0-DDE3-436A-82A3-89FDE336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635F2F-89D5-22AE-50F7-A11797696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9E59741-8F0B-7F3E-BEB2-2CC147263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712CA02-9633-7219-80FD-271D39A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548B628-3549-2222-9A9A-2596B68A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267A8BD-D6F8-E234-AD5D-4D5544C5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54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085075-66F5-F3CA-D70D-8EF88529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818384E-1CA0-D27E-D6C3-55A97F9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1F4BB8F-D709-6ABA-220A-2D4B9EBAC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AAB8BB7-C268-EE3F-F6B5-DE5A4FD8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AF17766-DA09-1FA8-8636-EFB42A0D1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7AC3AC8A-112A-29A5-13BD-BDEEDDF0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CD685132-9727-17B9-2180-095CCC36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55D437AE-A6CC-006C-C0D6-2FEBB3DA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0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AEBBB1-7D5A-F75A-288E-0693B8D1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27B9A3E-5136-2278-CB30-5ACC9C69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4C484A8-F02B-91A0-9063-719DD332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7CD5E42-EBE3-8A4D-67D5-A430A045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18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1428D15C-8822-1F22-774C-346C0722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4CB4DB57-8ECD-E30D-4379-48FCE64F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EA928EF-D1A9-4167-4452-06E8669B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88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E6DF07-EDEF-BBCB-C1F3-EDED93DF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C205E3-1527-81B1-2366-EFFC0B35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D10D362-28B0-7CBF-C76A-836438F4E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822356C-CB44-E5DC-3927-F04E02D4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0794368-9B65-3C3E-006E-2C6D6A00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380C365-B6B3-6029-AF65-E8E72D0B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74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0DCF56-F030-83C3-98B4-ACD2DDB8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34FF9E07-8708-D75F-F7EE-8A90AAE4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DCF5B08-2ACA-8E1D-1710-5FF4A6A5D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9C22613-E543-CF7B-3BAE-F32DC249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F6A846D-3B14-C9D0-1261-5276198F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E85C410-678E-518B-8002-80DEC4D3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90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BE43964B-995F-2B0D-CA8E-A73BF285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ECBB37B-AEF5-2DF9-1171-F8AB278D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D820392-8D25-F2ED-620D-E7DBF033D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C16E1-3A44-9940-9B4E-4D84992B9CB8}" type="datetimeFigureOut">
              <a:rPr lang="pl-PL" smtClean="0"/>
              <a:t>2022-07-21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8BD0A74-F69E-7E18-EBF2-74053F654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405114E-460E-5B77-8ED3-A2A34F327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42A97-25B5-D045-BFE4-C8A91925DB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4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B4B2CAC-5168-0BA5-DEEF-A4765BEB5281}"/>
              </a:ext>
            </a:extLst>
          </p:cNvPr>
          <p:cNvSpPr txBox="1"/>
          <p:nvPr/>
        </p:nvSpPr>
        <p:spPr>
          <a:xfrm>
            <a:off x="2440287" y="2459504"/>
            <a:ext cx="73114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/>
              <a:t>6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100% </a:t>
            </a:r>
            <a:r>
              <a:rPr lang="pl-PL" sz="4000" dirty="0"/>
              <a:t>wypełnienie</a:t>
            </a:r>
          </a:p>
          <a:p>
            <a:pPr algn="ctr"/>
            <a:endParaRPr lang="pl-PL" sz="4000" dirty="0"/>
          </a:p>
          <a:p>
            <a:r>
              <a:rPr lang="pl-PL" sz="4000" b="1" dirty="0"/>
              <a:t>41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ponad 90% </a:t>
            </a:r>
            <a:r>
              <a:rPr lang="pl-PL" sz="4000" dirty="0"/>
              <a:t>wypełnienie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0BEF82D-0E95-8203-87E8-2BBD11F8C14F}"/>
              </a:ext>
            </a:extLst>
          </p:cNvPr>
          <p:cNvGrpSpPr/>
          <p:nvPr/>
        </p:nvGrpSpPr>
        <p:grpSpPr>
          <a:xfrm>
            <a:off x="5028884" y="342480"/>
            <a:ext cx="6537681" cy="6173039"/>
            <a:chOff x="1412109" y="576450"/>
            <a:chExt cx="6236152" cy="5888327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D99A4AFD-AB4F-B19B-B7B6-CCE33B155545}"/>
                </a:ext>
              </a:extLst>
            </p:cNvPr>
            <p:cNvGrpSpPr/>
            <p:nvPr/>
          </p:nvGrpSpPr>
          <p:grpSpPr>
            <a:xfrm>
              <a:off x="1412109" y="576450"/>
              <a:ext cx="6236152" cy="5888327"/>
              <a:chOff x="582487" y="401240"/>
              <a:chExt cx="6536770" cy="6172178"/>
            </a:xfrm>
            <a:grpFill/>
          </p:grpSpPr>
          <p:sp>
            <p:nvSpPr>
              <p:cNvPr id="22" name="Freeform 67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35F405C-9776-1255-EDE4-B5463A684E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86494" y="401240"/>
                <a:ext cx="1828124" cy="1424747"/>
              </a:xfrm>
              <a:custGeom>
                <a:avLst/>
                <a:gdLst/>
                <a:ahLst/>
                <a:cxnLst>
                  <a:cxn ang="0">
                    <a:pos x="26" y="144"/>
                  </a:cxn>
                  <a:cxn ang="0">
                    <a:pos x="18" y="180"/>
                  </a:cxn>
                  <a:cxn ang="0">
                    <a:pos x="13" y="201"/>
                  </a:cxn>
                  <a:cxn ang="0">
                    <a:pos x="6" y="228"/>
                  </a:cxn>
                  <a:cxn ang="0">
                    <a:pos x="12" y="251"/>
                  </a:cxn>
                  <a:cxn ang="0">
                    <a:pos x="12" y="292"/>
                  </a:cxn>
                  <a:cxn ang="0">
                    <a:pos x="22" y="298"/>
                  </a:cxn>
                  <a:cxn ang="0">
                    <a:pos x="50" y="321"/>
                  </a:cxn>
                  <a:cxn ang="0">
                    <a:pos x="38" y="358"/>
                  </a:cxn>
                  <a:cxn ang="0">
                    <a:pos x="29" y="385"/>
                  </a:cxn>
                  <a:cxn ang="0">
                    <a:pos x="37" y="435"/>
                  </a:cxn>
                  <a:cxn ang="0">
                    <a:pos x="58" y="462"/>
                  </a:cxn>
                  <a:cxn ang="0">
                    <a:pos x="102" y="458"/>
                  </a:cxn>
                  <a:cxn ang="0">
                    <a:pos x="142" y="465"/>
                  </a:cxn>
                  <a:cxn ang="0">
                    <a:pos x="159" y="428"/>
                  </a:cxn>
                  <a:cxn ang="0">
                    <a:pos x="166" y="442"/>
                  </a:cxn>
                  <a:cxn ang="0">
                    <a:pos x="192" y="448"/>
                  </a:cxn>
                  <a:cxn ang="0">
                    <a:pos x="200" y="435"/>
                  </a:cxn>
                  <a:cxn ang="0">
                    <a:pos x="218" y="435"/>
                  </a:cxn>
                  <a:cxn ang="0">
                    <a:pos x="215" y="419"/>
                  </a:cxn>
                  <a:cxn ang="0">
                    <a:pos x="228" y="410"/>
                  </a:cxn>
                  <a:cxn ang="0">
                    <a:pos x="233" y="387"/>
                  </a:cxn>
                  <a:cxn ang="0">
                    <a:pos x="258" y="391"/>
                  </a:cxn>
                  <a:cxn ang="0">
                    <a:pos x="278" y="388"/>
                  </a:cxn>
                  <a:cxn ang="0">
                    <a:pos x="297" y="388"/>
                  </a:cxn>
                  <a:cxn ang="0">
                    <a:pos x="309" y="389"/>
                  </a:cxn>
                  <a:cxn ang="0">
                    <a:pos x="317" y="404"/>
                  </a:cxn>
                  <a:cxn ang="0">
                    <a:pos x="354" y="408"/>
                  </a:cxn>
                  <a:cxn ang="0">
                    <a:pos x="369" y="411"/>
                  </a:cxn>
                  <a:cxn ang="0">
                    <a:pos x="393" y="414"/>
                  </a:cxn>
                  <a:cxn ang="0">
                    <a:pos x="430" y="409"/>
                  </a:cxn>
                  <a:cxn ang="0">
                    <a:pos x="452" y="443"/>
                  </a:cxn>
                  <a:cxn ang="0">
                    <a:pos x="505" y="422"/>
                  </a:cxn>
                  <a:cxn ang="0">
                    <a:pos x="529" y="377"/>
                  </a:cxn>
                  <a:cxn ang="0">
                    <a:pos x="564" y="375"/>
                  </a:cxn>
                  <a:cxn ang="0">
                    <a:pos x="571" y="353"/>
                  </a:cxn>
                  <a:cxn ang="0">
                    <a:pos x="583" y="321"/>
                  </a:cxn>
                  <a:cxn ang="0">
                    <a:pos x="544" y="316"/>
                  </a:cxn>
                  <a:cxn ang="0">
                    <a:pos x="528" y="295"/>
                  </a:cxn>
                  <a:cxn ang="0">
                    <a:pos x="518" y="268"/>
                  </a:cxn>
                  <a:cxn ang="0">
                    <a:pos x="536" y="234"/>
                  </a:cxn>
                  <a:cxn ang="0">
                    <a:pos x="519" y="202"/>
                  </a:cxn>
                  <a:cxn ang="0">
                    <a:pos x="580" y="158"/>
                  </a:cxn>
                  <a:cxn ang="0">
                    <a:pos x="532" y="172"/>
                  </a:cxn>
                  <a:cxn ang="0">
                    <a:pos x="437" y="177"/>
                  </a:cxn>
                  <a:cxn ang="0">
                    <a:pos x="390" y="152"/>
                  </a:cxn>
                  <a:cxn ang="0">
                    <a:pos x="372" y="87"/>
                  </a:cxn>
                  <a:cxn ang="0">
                    <a:pos x="364" y="56"/>
                  </a:cxn>
                  <a:cxn ang="0">
                    <a:pos x="397" y="49"/>
                  </a:cxn>
                  <a:cxn ang="0">
                    <a:pos x="432" y="90"/>
                  </a:cxn>
                  <a:cxn ang="0">
                    <a:pos x="332" y="1"/>
                  </a:cxn>
                  <a:cxn ang="0">
                    <a:pos x="259" y="8"/>
                  </a:cxn>
                  <a:cxn ang="0">
                    <a:pos x="171" y="30"/>
                  </a:cxn>
                  <a:cxn ang="0">
                    <a:pos x="68" y="71"/>
                  </a:cxn>
                  <a:cxn ang="0">
                    <a:pos x="18" y="121"/>
                  </a:cxn>
                </a:cxnLst>
                <a:rect l="0" t="0" r="r" b="b"/>
                <a:pathLst>
                  <a:path w="607" h="472">
                    <a:moveTo>
                      <a:pt x="29" y="124"/>
                    </a:moveTo>
                    <a:cubicBezTo>
                      <a:pt x="29" y="127"/>
                      <a:pt x="28" y="130"/>
                      <a:pt x="28" y="130"/>
                    </a:cubicBezTo>
                    <a:cubicBezTo>
                      <a:pt x="28" y="130"/>
                      <a:pt x="32" y="132"/>
                      <a:pt x="31" y="135"/>
                    </a:cubicBezTo>
                    <a:cubicBezTo>
                      <a:pt x="31" y="137"/>
                      <a:pt x="25" y="142"/>
                      <a:pt x="26" y="144"/>
                    </a:cubicBezTo>
                    <a:cubicBezTo>
                      <a:pt x="27" y="147"/>
                      <a:pt x="32" y="158"/>
                      <a:pt x="32" y="158"/>
                    </a:cubicBezTo>
                    <a:cubicBezTo>
                      <a:pt x="32" y="158"/>
                      <a:pt x="24" y="156"/>
                      <a:pt x="23" y="157"/>
                    </a:cubicBezTo>
                    <a:cubicBezTo>
                      <a:pt x="21" y="159"/>
                      <a:pt x="27" y="168"/>
                      <a:pt x="27" y="168"/>
                    </a:cubicBezTo>
                    <a:cubicBezTo>
                      <a:pt x="27" y="168"/>
                      <a:pt x="18" y="180"/>
                      <a:pt x="18" y="180"/>
                    </a:cubicBezTo>
                    <a:cubicBezTo>
                      <a:pt x="19" y="180"/>
                      <a:pt x="29" y="181"/>
                      <a:pt x="29" y="182"/>
                    </a:cubicBezTo>
                    <a:cubicBezTo>
                      <a:pt x="29" y="184"/>
                      <a:pt x="28" y="199"/>
                      <a:pt x="28" y="199"/>
                    </a:cubicBezTo>
                    <a:cubicBezTo>
                      <a:pt x="28" y="199"/>
                      <a:pt x="21" y="203"/>
                      <a:pt x="20" y="203"/>
                    </a:cubicBezTo>
                    <a:cubicBezTo>
                      <a:pt x="20" y="203"/>
                      <a:pt x="14" y="198"/>
                      <a:pt x="13" y="201"/>
                    </a:cubicBezTo>
                    <a:cubicBezTo>
                      <a:pt x="11" y="204"/>
                      <a:pt x="9" y="206"/>
                      <a:pt x="9" y="206"/>
                    </a:cubicBezTo>
                    <a:cubicBezTo>
                      <a:pt x="9" y="206"/>
                      <a:pt x="7" y="201"/>
                      <a:pt x="3" y="208"/>
                    </a:cubicBezTo>
                    <a:cubicBezTo>
                      <a:pt x="0" y="214"/>
                      <a:pt x="2" y="222"/>
                      <a:pt x="2" y="222"/>
                    </a:cubicBezTo>
                    <a:cubicBezTo>
                      <a:pt x="6" y="228"/>
                      <a:pt x="6" y="228"/>
                      <a:pt x="6" y="228"/>
                    </a:cubicBezTo>
                    <a:cubicBezTo>
                      <a:pt x="6" y="228"/>
                      <a:pt x="4" y="233"/>
                      <a:pt x="4" y="233"/>
                    </a:cubicBezTo>
                    <a:cubicBezTo>
                      <a:pt x="4" y="234"/>
                      <a:pt x="9" y="237"/>
                      <a:pt x="9" y="23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12" y="246"/>
                      <a:pt x="11" y="249"/>
                      <a:pt x="12" y="251"/>
                    </a:cubicBezTo>
                    <a:cubicBezTo>
                      <a:pt x="13" y="254"/>
                      <a:pt x="22" y="275"/>
                      <a:pt x="22" y="275"/>
                    </a:cubicBezTo>
                    <a:cubicBezTo>
                      <a:pt x="22" y="275"/>
                      <a:pt x="16" y="276"/>
                      <a:pt x="17" y="279"/>
                    </a:cubicBezTo>
                    <a:cubicBezTo>
                      <a:pt x="17" y="283"/>
                      <a:pt x="17" y="285"/>
                      <a:pt x="17" y="285"/>
                    </a:cubicBezTo>
                    <a:cubicBezTo>
                      <a:pt x="17" y="285"/>
                      <a:pt x="12" y="287"/>
                      <a:pt x="12" y="292"/>
                    </a:cubicBezTo>
                    <a:cubicBezTo>
                      <a:pt x="12" y="296"/>
                      <a:pt x="17" y="298"/>
                      <a:pt x="17" y="299"/>
                    </a:cubicBezTo>
                    <a:cubicBezTo>
                      <a:pt x="17" y="299"/>
                      <a:pt x="15" y="306"/>
                      <a:pt x="19" y="306"/>
                    </a:cubicBezTo>
                    <a:cubicBezTo>
                      <a:pt x="22" y="305"/>
                      <a:pt x="25" y="302"/>
                      <a:pt x="25" y="302"/>
                    </a:cubicBezTo>
                    <a:cubicBezTo>
                      <a:pt x="22" y="298"/>
                      <a:pt x="22" y="298"/>
                      <a:pt x="22" y="298"/>
                    </a:cubicBezTo>
                    <a:cubicBezTo>
                      <a:pt x="27" y="293"/>
                      <a:pt x="27" y="293"/>
                      <a:pt x="27" y="293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6"/>
                      <a:pt x="22" y="301"/>
                      <a:pt x="29" y="307"/>
                    </a:cubicBezTo>
                    <a:cubicBezTo>
                      <a:pt x="35" y="312"/>
                      <a:pt x="50" y="321"/>
                      <a:pt x="50" y="321"/>
                    </a:cubicBezTo>
                    <a:cubicBezTo>
                      <a:pt x="50" y="321"/>
                      <a:pt x="57" y="336"/>
                      <a:pt x="51" y="338"/>
                    </a:cubicBezTo>
                    <a:cubicBezTo>
                      <a:pt x="46" y="340"/>
                      <a:pt x="39" y="334"/>
                      <a:pt x="32" y="342"/>
                    </a:cubicBezTo>
                    <a:cubicBezTo>
                      <a:pt x="26" y="350"/>
                      <a:pt x="24" y="351"/>
                      <a:pt x="27" y="354"/>
                    </a:cubicBezTo>
                    <a:cubicBezTo>
                      <a:pt x="30" y="356"/>
                      <a:pt x="38" y="358"/>
                      <a:pt x="38" y="358"/>
                    </a:cubicBezTo>
                    <a:cubicBezTo>
                      <a:pt x="37" y="359"/>
                      <a:pt x="35" y="366"/>
                      <a:pt x="37" y="366"/>
                    </a:cubicBezTo>
                    <a:cubicBezTo>
                      <a:pt x="39" y="366"/>
                      <a:pt x="44" y="362"/>
                      <a:pt x="44" y="364"/>
                    </a:cubicBezTo>
                    <a:cubicBezTo>
                      <a:pt x="44" y="367"/>
                      <a:pt x="42" y="372"/>
                      <a:pt x="42" y="372"/>
                    </a:cubicBezTo>
                    <a:cubicBezTo>
                      <a:pt x="29" y="385"/>
                      <a:pt x="29" y="385"/>
                      <a:pt x="29" y="385"/>
                    </a:cubicBezTo>
                    <a:cubicBezTo>
                      <a:pt x="29" y="385"/>
                      <a:pt x="34" y="397"/>
                      <a:pt x="34" y="399"/>
                    </a:cubicBezTo>
                    <a:cubicBezTo>
                      <a:pt x="35" y="401"/>
                      <a:pt x="39" y="418"/>
                      <a:pt x="38" y="418"/>
                    </a:cubicBezTo>
                    <a:cubicBezTo>
                      <a:pt x="38" y="418"/>
                      <a:pt x="31" y="417"/>
                      <a:pt x="31" y="421"/>
                    </a:cubicBezTo>
                    <a:cubicBezTo>
                      <a:pt x="32" y="424"/>
                      <a:pt x="35" y="431"/>
                      <a:pt x="37" y="435"/>
                    </a:cubicBezTo>
                    <a:cubicBezTo>
                      <a:pt x="38" y="439"/>
                      <a:pt x="43" y="452"/>
                      <a:pt x="43" y="453"/>
                    </a:cubicBezTo>
                    <a:cubicBezTo>
                      <a:pt x="44" y="454"/>
                      <a:pt x="47" y="457"/>
                      <a:pt x="48" y="456"/>
                    </a:cubicBezTo>
                    <a:cubicBezTo>
                      <a:pt x="49" y="456"/>
                      <a:pt x="54" y="448"/>
                      <a:pt x="57" y="451"/>
                    </a:cubicBezTo>
                    <a:cubicBezTo>
                      <a:pt x="59" y="453"/>
                      <a:pt x="58" y="462"/>
                      <a:pt x="58" y="462"/>
                    </a:cubicBezTo>
                    <a:cubicBezTo>
                      <a:pt x="58" y="462"/>
                      <a:pt x="70" y="466"/>
                      <a:pt x="70" y="464"/>
                    </a:cubicBezTo>
                    <a:cubicBezTo>
                      <a:pt x="71" y="463"/>
                      <a:pt x="75" y="453"/>
                      <a:pt x="79" y="456"/>
                    </a:cubicBezTo>
                    <a:cubicBezTo>
                      <a:pt x="83" y="459"/>
                      <a:pt x="86" y="462"/>
                      <a:pt x="93" y="460"/>
                    </a:cubicBezTo>
                    <a:cubicBezTo>
                      <a:pt x="100" y="458"/>
                      <a:pt x="100" y="457"/>
                      <a:pt x="102" y="458"/>
                    </a:cubicBezTo>
                    <a:cubicBezTo>
                      <a:pt x="105" y="459"/>
                      <a:pt x="106" y="462"/>
                      <a:pt x="109" y="461"/>
                    </a:cubicBezTo>
                    <a:cubicBezTo>
                      <a:pt x="112" y="460"/>
                      <a:pt x="115" y="458"/>
                      <a:pt x="116" y="458"/>
                    </a:cubicBezTo>
                    <a:cubicBezTo>
                      <a:pt x="117" y="458"/>
                      <a:pt x="128" y="472"/>
                      <a:pt x="134" y="472"/>
                    </a:cubicBezTo>
                    <a:cubicBezTo>
                      <a:pt x="141" y="472"/>
                      <a:pt x="140" y="466"/>
                      <a:pt x="142" y="465"/>
                    </a:cubicBezTo>
                    <a:cubicBezTo>
                      <a:pt x="144" y="463"/>
                      <a:pt x="147" y="461"/>
                      <a:pt x="147" y="458"/>
                    </a:cubicBezTo>
                    <a:cubicBezTo>
                      <a:pt x="147" y="454"/>
                      <a:pt x="144" y="442"/>
                      <a:pt x="148" y="439"/>
                    </a:cubicBezTo>
                    <a:cubicBezTo>
                      <a:pt x="151" y="437"/>
                      <a:pt x="152" y="439"/>
                      <a:pt x="153" y="437"/>
                    </a:cubicBezTo>
                    <a:cubicBezTo>
                      <a:pt x="154" y="436"/>
                      <a:pt x="156" y="428"/>
                      <a:pt x="159" y="428"/>
                    </a:cubicBezTo>
                    <a:cubicBezTo>
                      <a:pt x="161" y="427"/>
                      <a:pt x="166" y="426"/>
                      <a:pt x="166" y="427"/>
                    </a:cubicBezTo>
                    <a:cubicBezTo>
                      <a:pt x="166" y="428"/>
                      <a:pt x="164" y="433"/>
                      <a:pt x="164" y="433"/>
                    </a:cubicBezTo>
                    <a:cubicBezTo>
                      <a:pt x="164" y="433"/>
                      <a:pt x="167" y="433"/>
                      <a:pt x="167" y="434"/>
                    </a:cubicBezTo>
                    <a:cubicBezTo>
                      <a:pt x="167" y="435"/>
                      <a:pt x="166" y="442"/>
                      <a:pt x="166" y="442"/>
                    </a:cubicBezTo>
                    <a:cubicBezTo>
                      <a:pt x="166" y="442"/>
                      <a:pt x="174" y="446"/>
                      <a:pt x="178" y="442"/>
                    </a:cubicBezTo>
                    <a:cubicBezTo>
                      <a:pt x="181" y="438"/>
                      <a:pt x="182" y="436"/>
                      <a:pt x="182" y="436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442"/>
                      <a:pt x="188" y="448"/>
                      <a:pt x="192" y="448"/>
                    </a:cubicBezTo>
                    <a:cubicBezTo>
                      <a:pt x="196" y="447"/>
                      <a:pt x="201" y="446"/>
                      <a:pt x="198" y="444"/>
                    </a:cubicBezTo>
                    <a:cubicBezTo>
                      <a:pt x="196" y="441"/>
                      <a:pt x="193" y="439"/>
                      <a:pt x="193" y="439"/>
                    </a:cubicBezTo>
                    <a:cubicBezTo>
                      <a:pt x="193" y="439"/>
                      <a:pt x="192" y="435"/>
                      <a:pt x="194" y="435"/>
                    </a:cubicBezTo>
                    <a:cubicBezTo>
                      <a:pt x="195" y="435"/>
                      <a:pt x="200" y="435"/>
                      <a:pt x="200" y="435"/>
                    </a:cubicBezTo>
                    <a:cubicBezTo>
                      <a:pt x="200" y="436"/>
                      <a:pt x="200" y="444"/>
                      <a:pt x="203" y="439"/>
                    </a:cubicBezTo>
                    <a:cubicBezTo>
                      <a:pt x="207" y="435"/>
                      <a:pt x="207" y="433"/>
                      <a:pt x="208" y="433"/>
                    </a:cubicBezTo>
                    <a:cubicBezTo>
                      <a:pt x="208" y="433"/>
                      <a:pt x="216" y="440"/>
                      <a:pt x="216" y="440"/>
                    </a:cubicBezTo>
                    <a:cubicBezTo>
                      <a:pt x="216" y="440"/>
                      <a:pt x="216" y="436"/>
                      <a:pt x="218" y="435"/>
                    </a:cubicBezTo>
                    <a:cubicBezTo>
                      <a:pt x="220" y="433"/>
                      <a:pt x="222" y="434"/>
                      <a:pt x="222" y="434"/>
                    </a:cubicBezTo>
                    <a:cubicBezTo>
                      <a:pt x="222" y="434"/>
                      <a:pt x="226" y="429"/>
                      <a:pt x="224" y="426"/>
                    </a:cubicBezTo>
                    <a:cubicBezTo>
                      <a:pt x="222" y="424"/>
                      <a:pt x="214" y="425"/>
                      <a:pt x="214" y="423"/>
                    </a:cubicBezTo>
                    <a:cubicBezTo>
                      <a:pt x="213" y="421"/>
                      <a:pt x="216" y="419"/>
                      <a:pt x="215" y="419"/>
                    </a:cubicBezTo>
                    <a:cubicBezTo>
                      <a:pt x="215" y="418"/>
                      <a:pt x="212" y="419"/>
                      <a:pt x="212" y="416"/>
                    </a:cubicBezTo>
                    <a:cubicBezTo>
                      <a:pt x="212" y="413"/>
                      <a:pt x="212" y="408"/>
                      <a:pt x="212" y="408"/>
                    </a:cubicBezTo>
                    <a:cubicBezTo>
                      <a:pt x="217" y="405"/>
                      <a:pt x="217" y="405"/>
                      <a:pt x="217" y="405"/>
                    </a:cubicBezTo>
                    <a:cubicBezTo>
                      <a:pt x="217" y="405"/>
                      <a:pt x="220" y="413"/>
                      <a:pt x="228" y="410"/>
                    </a:cubicBezTo>
                    <a:cubicBezTo>
                      <a:pt x="235" y="407"/>
                      <a:pt x="245" y="401"/>
                      <a:pt x="245" y="400"/>
                    </a:cubicBezTo>
                    <a:cubicBezTo>
                      <a:pt x="245" y="399"/>
                      <a:pt x="238" y="395"/>
                      <a:pt x="239" y="394"/>
                    </a:cubicBezTo>
                    <a:cubicBezTo>
                      <a:pt x="241" y="392"/>
                      <a:pt x="241" y="390"/>
                      <a:pt x="241" y="390"/>
                    </a:cubicBezTo>
                    <a:cubicBezTo>
                      <a:pt x="241" y="390"/>
                      <a:pt x="232" y="387"/>
                      <a:pt x="233" y="387"/>
                    </a:cubicBezTo>
                    <a:cubicBezTo>
                      <a:pt x="233" y="387"/>
                      <a:pt x="240" y="381"/>
                      <a:pt x="240" y="381"/>
                    </a:cubicBezTo>
                    <a:cubicBezTo>
                      <a:pt x="240" y="381"/>
                      <a:pt x="244" y="389"/>
                      <a:pt x="248" y="388"/>
                    </a:cubicBezTo>
                    <a:cubicBezTo>
                      <a:pt x="251" y="386"/>
                      <a:pt x="253" y="384"/>
                      <a:pt x="253" y="384"/>
                    </a:cubicBezTo>
                    <a:cubicBezTo>
                      <a:pt x="253" y="384"/>
                      <a:pt x="253" y="390"/>
                      <a:pt x="258" y="391"/>
                    </a:cubicBezTo>
                    <a:cubicBezTo>
                      <a:pt x="263" y="392"/>
                      <a:pt x="268" y="399"/>
                      <a:pt x="269" y="398"/>
                    </a:cubicBezTo>
                    <a:cubicBezTo>
                      <a:pt x="271" y="397"/>
                      <a:pt x="275" y="393"/>
                      <a:pt x="275" y="393"/>
                    </a:cubicBezTo>
                    <a:cubicBezTo>
                      <a:pt x="275" y="392"/>
                      <a:pt x="274" y="387"/>
                      <a:pt x="275" y="388"/>
                    </a:cubicBezTo>
                    <a:cubicBezTo>
                      <a:pt x="275" y="388"/>
                      <a:pt x="278" y="388"/>
                      <a:pt x="278" y="388"/>
                    </a:cubicBezTo>
                    <a:cubicBezTo>
                      <a:pt x="278" y="377"/>
                      <a:pt x="278" y="377"/>
                      <a:pt x="278" y="377"/>
                    </a:cubicBezTo>
                    <a:cubicBezTo>
                      <a:pt x="278" y="377"/>
                      <a:pt x="289" y="384"/>
                      <a:pt x="289" y="384"/>
                    </a:cubicBezTo>
                    <a:cubicBezTo>
                      <a:pt x="289" y="384"/>
                      <a:pt x="296" y="383"/>
                      <a:pt x="296" y="383"/>
                    </a:cubicBezTo>
                    <a:cubicBezTo>
                      <a:pt x="297" y="388"/>
                      <a:pt x="297" y="388"/>
                      <a:pt x="297" y="388"/>
                    </a:cubicBezTo>
                    <a:cubicBezTo>
                      <a:pt x="300" y="392"/>
                      <a:pt x="300" y="392"/>
                      <a:pt x="300" y="392"/>
                    </a:cubicBezTo>
                    <a:cubicBezTo>
                      <a:pt x="300" y="392"/>
                      <a:pt x="304" y="384"/>
                      <a:pt x="304" y="386"/>
                    </a:cubicBezTo>
                    <a:cubicBezTo>
                      <a:pt x="305" y="389"/>
                      <a:pt x="305" y="396"/>
                      <a:pt x="306" y="396"/>
                    </a:cubicBezTo>
                    <a:cubicBezTo>
                      <a:pt x="306" y="395"/>
                      <a:pt x="308" y="387"/>
                      <a:pt x="309" y="389"/>
                    </a:cubicBezTo>
                    <a:cubicBezTo>
                      <a:pt x="309" y="391"/>
                      <a:pt x="309" y="393"/>
                      <a:pt x="310" y="393"/>
                    </a:cubicBezTo>
                    <a:cubicBezTo>
                      <a:pt x="311" y="393"/>
                      <a:pt x="318" y="389"/>
                      <a:pt x="320" y="392"/>
                    </a:cubicBezTo>
                    <a:cubicBezTo>
                      <a:pt x="322" y="395"/>
                      <a:pt x="322" y="397"/>
                      <a:pt x="322" y="398"/>
                    </a:cubicBezTo>
                    <a:cubicBezTo>
                      <a:pt x="322" y="399"/>
                      <a:pt x="312" y="402"/>
                      <a:pt x="317" y="404"/>
                    </a:cubicBezTo>
                    <a:cubicBezTo>
                      <a:pt x="323" y="407"/>
                      <a:pt x="331" y="403"/>
                      <a:pt x="333" y="405"/>
                    </a:cubicBezTo>
                    <a:cubicBezTo>
                      <a:pt x="335" y="408"/>
                      <a:pt x="345" y="405"/>
                      <a:pt x="348" y="408"/>
                    </a:cubicBezTo>
                    <a:cubicBezTo>
                      <a:pt x="349" y="409"/>
                      <a:pt x="350" y="410"/>
                      <a:pt x="350" y="410"/>
                    </a:cubicBezTo>
                    <a:cubicBezTo>
                      <a:pt x="350" y="409"/>
                      <a:pt x="352" y="406"/>
                      <a:pt x="354" y="408"/>
                    </a:cubicBezTo>
                    <a:cubicBezTo>
                      <a:pt x="356" y="409"/>
                      <a:pt x="359" y="411"/>
                      <a:pt x="359" y="411"/>
                    </a:cubicBezTo>
                    <a:cubicBezTo>
                      <a:pt x="359" y="411"/>
                      <a:pt x="357" y="405"/>
                      <a:pt x="361" y="405"/>
                    </a:cubicBezTo>
                    <a:cubicBezTo>
                      <a:pt x="365" y="405"/>
                      <a:pt x="366" y="399"/>
                      <a:pt x="368" y="402"/>
                    </a:cubicBezTo>
                    <a:cubicBezTo>
                      <a:pt x="371" y="405"/>
                      <a:pt x="369" y="411"/>
                      <a:pt x="369" y="411"/>
                    </a:cubicBezTo>
                    <a:cubicBezTo>
                      <a:pt x="369" y="411"/>
                      <a:pt x="372" y="410"/>
                      <a:pt x="373" y="412"/>
                    </a:cubicBezTo>
                    <a:cubicBezTo>
                      <a:pt x="373" y="414"/>
                      <a:pt x="372" y="422"/>
                      <a:pt x="378" y="421"/>
                    </a:cubicBezTo>
                    <a:cubicBezTo>
                      <a:pt x="383" y="420"/>
                      <a:pt x="381" y="415"/>
                      <a:pt x="381" y="415"/>
                    </a:cubicBezTo>
                    <a:cubicBezTo>
                      <a:pt x="382" y="415"/>
                      <a:pt x="393" y="414"/>
                      <a:pt x="393" y="414"/>
                    </a:cubicBezTo>
                    <a:cubicBezTo>
                      <a:pt x="392" y="414"/>
                      <a:pt x="394" y="406"/>
                      <a:pt x="399" y="407"/>
                    </a:cubicBezTo>
                    <a:cubicBezTo>
                      <a:pt x="404" y="407"/>
                      <a:pt x="407" y="411"/>
                      <a:pt x="409" y="411"/>
                    </a:cubicBezTo>
                    <a:cubicBezTo>
                      <a:pt x="410" y="411"/>
                      <a:pt x="420" y="407"/>
                      <a:pt x="420" y="407"/>
                    </a:cubicBezTo>
                    <a:cubicBezTo>
                      <a:pt x="421" y="407"/>
                      <a:pt x="430" y="409"/>
                      <a:pt x="430" y="409"/>
                    </a:cubicBezTo>
                    <a:cubicBezTo>
                      <a:pt x="431" y="410"/>
                      <a:pt x="423" y="423"/>
                      <a:pt x="423" y="423"/>
                    </a:cubicBezTo>
                    <a:cubicBezTo>
                      <a:pt x="421" y="437"/>
                      <a:pt x="421" y="437"/>
                      <a:pt x="421" y="437"/>
                    </a:cubicBezTo>
                    <a:cubicBezTo>
                      <a:pt x="421" y="437"/>
                      <a:pt x="447" y="437"/>
                      <a:pt x="447" y="437"/>
                    </a:cubicBezTo>
                    <a:cubicBezTo>
                      <a:pt x="447" y="438"/>
                      <a:pt x="452" y="443"/>
                      <a:pt x="452" y="443"/>
                    </a:cubicBezTo>
                    <a:cubicBezTo>
                      <a:pt x="452" y="443"/>
                      <a:pt x="456" y="439"/>
                      <a:pt x="457" y="439"/>
                    </a:cubicBezTo>
                    <a:cubicBezTo>
                      <a:pt x="458" y="440"/>
                      <a:pt x="495" y="439"/>
                      <a:pt x="495" y="439"/>
                    </a:cubicBezTo>
                    <a:cubicBezTo>
                      <a:pt x="495" y="430"/>
                      <a:pt x="495" y="430"/>
                      <a:pt x="495" y="430"/>
                    </a:cubicBezTo>
                    <a:cubicBezTo>
                      <a:pt x="505" y="422"/>
                      <a:pt x="505" y="422"/>
                      <a:pt x="505" y="422"/>
                    </a:cubicBezTo>
                    <a:cubicBezTo>
                      <a:pt x="505" y="422"/>
                      <a:pt x="514" y="424"/>
                      <a:pt x="514" y="423"/>
                    </a:cubicBezTo>
                    <a:cubicBezTo>
                      <a:pt x="514" y="422"/>
                      <a:pt x="513" y="401"/>
                      <a:pt x="513" y="401"/>
                    </a:cubicBezTo>
                    <a:cubicBezTo>
                      <a:pt x="513" y="401"/>
                      <a:pt x="531" y="387"/>
                      <a:pt x="531" y="386"/>
                    </a:cubicBezTo>
                    <a:cubicBezTo>
                      <a:pt x="531" y="386"/>
                      <a:pt x="525" y="382"/>
                      <a:pt x="529" y="377"/>
                    </a:cubicBezTo>
                    <a:cubicBezTo>
                      <a:pt x="534" y="372"/>
                      <a:pt x="534" y="371"/>
                      <a:pt x="534" y="371"/>
                    </a:cubicBezTo>
                    <a:cubicBezTo>
                      <a:pt x="534" y="371"/>
                      <a:pt x="527" y="364"/>
                      <a:pt x="532" y="362"/>
                    </a:cubicBezTo>
                    <a:cubicBezTo>
                      <a:pt x="538" y="360"/>
                      <a:pt x="557" y="364"/>
                      <a:pt x="557" y="365"/>
                    </a:cubicBezTo>
                    <a:cubicBezTo>
                      <a:pt x="557" y="365"/>
                      <a:pt x="562" y="379"/>
                      <a:pt x="564" y="375"/>
                    </a:cubicBezTo>
                    <a:cubicBezTo>
                      <a:pt x="566" y="372"/>
                      <a:pt x="562" y="368"/>
                      <a:pt x="563" y="367"/>
                    </a:cubicBezTo>
                    <a:cubicBezTo>
                      <a:pt x="564" y="367"/>
                      <a:pt x="569" y="364"/>
                      <a:pt x="569" y="364"/>
                    </a:cubicBezTo>
                    <a:cubicBezTo>
                      <a:pt x="568" y="364"/>
                      <a:pt x="562" y="362"/>
                      <a:pt x="563" y="361"/>
                    </a:cubicBezTo>
                    <a:cubicBezTo>
                      <a:pt x="564" y="359"/>
                      <a:pt x="571" y="353"/>
                      <a:pt x="571" y="353"/>
                    </a:cubicBezTo>
                    <a:cubicBezTo>
                      <a:pt x="571" y="353"/>
                      <a:pt x="569" y="343"/>
                      <a:pt x="572" y="340"/>
                    </a:cubicBezTo>
                    <a:cubicBezTo>
                      <a:pt x="576" y="337"/>
                      <a:pt x="578" y="336"/>
                      <a:pt x="577" y="333"/>
                    </a:cubicBezTo>
                    <a:cubicBezTo>
                      <a:pt x="576" y="330"/>
                      <a:pt x="575" y="325"/>
                      <a:pt x="577" y="323"/>
                    </a:cubicBezTo>
                    <a:cubicBezTo>
                      <a:pt x="579" y="321"/>
                      <a:pt x="583" y="323"/>
                      <a:pt x="583" y="321"/>
                    </a:cubicBezTo>
                    <a:cubicBezTo>
                      <a:pt x="583" y="320"/>
                      <a:pt x="582" y="315"/>
                      <a:pt x="582" y="315"/>
                    </a:cubicBezTo>
                    <a:cubicBezTo>
                      <a:pt x="582" y="315"/>
                      <a:pt x="566" y="313"/>
                      <a:pt x="565" y="313"/>
                    </a:cubicBezTo>
                    <a:cubicBezTo>
                      <a:pt x="564" y="314"/>
                      <a:pt x="552" y="321"/>
                      <a:pt x="552" y="321"/>
                    </a:cubicBezTo>
                    <a:cubicBezTo>
                      <a:pt x="552" y="321"/>
                      <a:pt x="545" y="316"/>
                      <a:pt x="544" y="316"/>
                    </a:cubicBezTo>
                    <a:cubicBezTo>
                      <a:pt x="544" y="315"/>
                      <a:pt x="544" y="308"/>
                      <a:pt x="544" y="308"/>
                    </a:cubicBezTo>
                    <a:cubicBezTo>
                      <a:pt x="548" y="301"/>
                      <a:pt x="548" y="301"/>
                      <a:pt x="548" y="301"/>
                    </a:cubicBezTo>
                    <a:cubicBezTo>
                      <a:pt x="548" y="301"/>
                      <a:pt x="538" y="287"/>
                      <a:pt x="534" y="289"/>
                    </a:cubicBezTo>
                    <a:cubicBezTo>
                      <a:pt x="530" y="292"/>
                      <a:pt x="530" y="296"/>
                      <a:pt x="528" y="295"/>
                    </a:cubicBezTo>
                    <a:cubicBezTo>
                      <a:pt x="527" y="294"/>
                      <a:pt x="522" y="292"/>
                      <a:pt x="523" y="289"/>
                    </a:cubicBezTo>
                    <a:cubicBezTo>
                      <a:pt x="524" y="286"/>
                      <a:pt x="528" y="285"/>
                      <a:pt x="528" y="284"/>
                    </a:cubicBezTo>
                    <a:cubicBezTo>
                      <a:pt x="527" y="283"/>
                      <a:pt x="511" y="277"/>
                      <a:pt x="513" y="274"/>
                    </a:cubicBezTo>
                    <a:cubicBezTo>
                      <a:pt x="514" y="271"/>
                      <a:pt x="520" y="273"/>
                      <a:pt x="518" y="268"/>
                    </a:cubicBezTo>
                    <a:cubicBezTo>
                      <a:pt x="516" y="263"/>
                      <a:pt x="507" y="256"/>
                      <a:pt x="515" y="252"/>
                    </a:cubicBezTo>
                    <a:cubicBezTo>
                      <a:pt x="522" y="248"/>
                      <a:pt x="523" y="251"/>
                      <a:pt x="523" y="249"/>
                    </a:cubicBezTo>
                    <a:cubicBezTo>
                      <a:pt x="523" y="247"/>
                      <a:pt x="517" y="242"/>
                      <a:pt x="523" y="240"/>
                    </a:cubicBezTo>
                    <a:cubicBezTo>
                      <a:pt x="529" y="238"/>
                      <a:pt x="536" y="234"/>
                      <a:pt x="536" y="234"/>
                    </a:cubicBezTo>
                    <a:cubicBezTo>
                      <a:pt x="536" y="234"/>
                      <a:pt x="528" y="230"/>
                      <a:pt x="528" y="229"/>
                    </a:cubicBezTo>
                    <a:cubicBezTo>
                      <a:pt x="527" y="227"/>
                      <a:pt x="521" y="218"/>
                      <a:pt x="521" y="218"/>
                    </a:cubicBezTo>
                    <a:cubicBezTo>
                      <a:pt x="521" y="218"/>
                      <a:pt x="521" y="209"/>
                      <a:pt x="522" y="203"/>
                    </a:cubicBezTo>
                    <a:cubicBezTo>
                      <a:pt x="520" y="203"/>
                      <a:pt x="519" y="202"/>
                      <a:pt x="519" y="202"/>
                    </a:cubicBezTo>
                    <a:cubicBezTo>
                      <a:pt x="519" y="202"/>
                      <a:pt x="517" y="198"/>
                      <a:pt x="519" y="194"/>
                    </a:cubicBezTo>
                    <a:cubicBezTo>
                      <a:pt x="521" y="190"/>
                      <a:pt x="512" y="180"/>
                      <a:pt x="516" y="179"/>
                    </a:cubicBezTo>
                    <a:cubicBezTo>
                      <a:pt x="520" y="177"/>
                      <a:pt x="528" y="179"/>
                      <a:pt x="534" y="177"/>
                    </a:cubicBezTo>
                    <a:cubicBezTo>
                      <a:pt x="540" y="175"/>
                      <a:pt x="573" y="163"/>
                      <a:pt x="580" y="158"/>
                    </a:cubicBezTo>
                    <a:cubicBezTo>
                      <a:pt x="587" y="152"/>
                      <a:pt x="607" y="140"/>
                      <a:pt x="607" y="138"/>
                    </a:cubicBezTo>
                    <a:cubicBezTo>
                      <a:pt x="606" y="137"/>
                      <a:pt x="604" y="136"/>
                      <a:pt x="603" y="136"/>
                    </a:cubicBezTo>
                    <a:cubicBezTo>
                      <a:pt x="603" y="136"/>
                      <a:pt x="581" y="151"/>
                      <a:pt x="577" y="153"/>
                    </a:cubicBezTo>
                    <a:cubicBezTo>
                      <a:pt x="572" y="155"/>
                      <a:pt x="538" y="171"/>
                      <a:pt x="532" y="172"/>
                    </a:cubicBezTo>
                    <a:cubicBezTo>
                      <a:pt x="525" y="172"/>
                      <a:pt x="523" y="171"/>
                      <a:pt x="518" y="173"/>
                    </a:cubicBezTo>
                    <a:cubicBezTo>
                      <a:pt x="514" y="174"/>
                      <a:pt x="507" y="176"/>
                      <a:pt x="499" y="177"/>
                    </a:cubicBezTo>
                    <a:cubicBezTo>
                      <a:pt x="492" y="177"/>
                      <a:pt x="468" y="178"/>
                      <a:pt x="465" y="177"/>
                    </a:cubicBezTo>
                    <a:cubicBezTo>
                      <a:pt x="462" y="177"/>
                      <a:pt x="440" y="178"/>
                      <a:pt x="437" y="177"/>
                    </a:cubicBezTo>
                    <a:cubicBezTo>
                      <a:pt x="434" y="175"/>
                      <a:pt x="431" y="169"/>
                      <a:pt x="425" y="168"/>
                    </a:cubicBezTo>
                    <a:cubicBezTo>
                      <a:pt x="420" y="167"/>
                      <a:pt x="406" y="162"/>
                      <a:pt x="406" y="162"/>
                    </a:cubicBezTo>
                    <a:cubicBezTo>
                      <a:pt x="406" y="162"/>
                      <a:pt x="405" y="155"/>
                      <a:pt x="401" y="153"/>
                    </a:cubicBezTo>
                    <a:cubicBezTo>
                      <a:pt x="397" y="151"/>
                      <a:pt x="390" y="152"/>
                      <a:pt x="390" y="152"/>
                    </a:cubicBezTo>
                    <a:cubicBezTo>
                      <a:pt x="390" y="152"/>
                      <a:pt x="382" y="141"/>
                      <a:pt x="381" y="141"/>
                    </a:cubicBezTo>
                    <a:cubicBezTo>
                      <a:pt x="381" y="140"/>
                      <a:pt x="383" y="131"/>
                      <a:pt x="381" y="126"/>
                    </a:cubicBezTo>
                    <a:cubicBezTo>
                      <a:pt x="379" y="120"/>
                      <a:pt x="381" y="99"/>
                      <a:pt x="379" y="97"/>
                    </a:cubicBezTo>
                    <a:cubicBezTo>
                      <a:pt x="377" y="94"/>
                      <a:pt x="373" y="90"/>
                      <a:pt x="372" y="87"/>
                    </a:cubicBezTo>
                    <a:cubicBezTo>
                      <a:pt x="371" y="84"/>
                      <a:pt x="371" y="74"/>
                      <a:pt x="371" y="74"/>
                    </a:cubicBezTo>
                    <a:cubicBezTo>
                      <a:pt x="371" y="74"/>
                      <a:pt x="367" y="82"/>
                      <a:pt x="364" y="78"/>
                    </a:cubicBezTo>
                    <a:cubicBezTo>
                      <a:pt x="361" y="74"/>
                      <a:pt x="361" y="60"/>
                      <a:pt x="361" y="59"/>
                    </a:cubicBezTo>
                    <a:cubicBezTo>
                      <a:pt x="361" y="59"/>
                      <a:pt x="364" y="56"/>
                      <a:pt x="364" y="56"/>
                    </a:cubicBezTo>
                    <a:cubicBezTo>
                      <a:pt x="364" y="56"/>
                      <a:pt x="349" y="45"/>
                      <a:pt x="348" y="41"/>
                    </a:cubicBezTo>
                    <a:cubicBezTo>
                      <a:pt x="346" y="36"/>
                      <a:pt x="351" y="33"/>
                      <a:pt x="352" y="30"/>
                    </a:cubicBezTo>
                    <a:cubicBezTo>
                      <a:pt x="353" y="27"/>
                      <a:pt x="351" y="21"/>
                      <a:pt x="352" y="20"/>
                    </a:cubicBezTo>
                    <a:cubicBezTo>
                      <a:pt x="354" y="20"/>
                      <a:pt x="395" y="45"/>
                      <a:pt x="397" y="49"/>
                    </a:cubicBezTo>
                    <a:cubicBezTo>
                      <a:pt x="399" y="53"/>
                      <a:pt x="398" y="56"/>
                      <a:pt x="399" y="56"/>
                    </a:cubicBezTo>
                    <a:cubicBezTo>
                      <a:pt x="400" y="56"/>
                      <a:pt x="415" y="61"/>
                      <a:pt x="416" y="64"/>
                    </a:cubicBezTo>
                    <a:cubicBezTo>
                      <a:pt x="416" y="68"/>
                      <a:pt x="417" y="77"/>
                      <a:pt x="422" y="81"/>
                    </a:cubicBezTo>
                    <a:cubicBezTo>
                      <a:pt x="426" y="85"/>
                      <a:pt x="431" y="90"/>
                      <a:pt x="432" y="90"/>
                    </a:cubicBezTo>
                    <a:cubicBezTo>
                      <a:pt x="432" y="90"/>
                      <a:pt x="437" y="85"/>
                      <a:pt x="430" y="76"/>
                    </a:cubicBezTo>
                    <a:cubicBezTo>
                      <a:pt x="424" y="66"/>
                      <a:pt x="418" y="57"/>
                      <a:pt x="398" y="45"/>
                    </a:cubicBezTo>
                    <a:cubicBezTo>
                      <a:pt x="378" y="32"/>
                      <a:pt x="352" y="19"/>
                      <a:pt x="348" y="14"/>
                    </a:cubicBezTo>
                    <a:cubicBezTo>
                      <a:pt x="345" y="8"/>
                      <a:pt x="340" y="2"/>
                      <a:pt x="332" y="1"/>
                    </a:cubicBezTo>
                    <a:cubicBezTo>
                      <a:pt x="325" y="0"/>
                      <a:pt x="315" y="6"/>
                      <a:pt x="304" y="6"/>
                    </a:cubicBezTo>
                    <a:cubicBezTo>
                      <a:pt x="294" y="6"/>
                      <a:pt x="284" y="6"/>
                      <a:pt x="283" y="5"/>
                    </a:cubicBezTo>
                    <a:cubicBezTo>
                      <a:pt x="283" y="5"/>
                      <a:pt x="284" y="1"/>
                      <a:pt x="276" y="3"/>
                    </a:cubicBezTo>
                    <a:cubicBezTo>
                      <a:pt x="268" y="4"/>
                      <a:pt x="266" y="8"/>
                      <a:pt x="259" y="8"/>
                    </a:cubicBezTo>
                    <a:cubicBezTo>
                      <a:pt x="251" y="9"/>
                      <a:pt x="234" y="10"/>
                      <a:pt x="227" y="14"/>
                    </a:cubicBezTo>
                    <a:cubicBezTo>
                      <a:pt x="220" y="17"/>
                      <a:pt x="212" y="19"/>
                      <a:pt x="202" y="22"/>
                    </a:cubicBezTo>
                    <a:cubicBezTo>
                      <a:pt x="193" y="25"/>
                      <a:pt x="192" y="25"/>
                      <a:pt x="186" y="26"/>
                    </a:cubicBezTo>
                    <a:cubicBezTo>
                      <a:pt x="181" y="26"/>
                      <a:pt x="178" y="30"/>
                      <a:pt x="171" y="30"/>
                    </a:cubicBezTo>
                    <a:cubicBezTo>
                      <a:pt x="164" y="30"/>
                      <a:pt x="149" y="31"/>
                      <a:pt x="149" y="31"/>
                    </a:cubicBezTo>
                    <a:cubicBezTo>
                      <a:pt x="149" y="31"/>
                      <a:pt x="127" y="41"/>
                      <a:pt x="126" y="41"/>
                    </a:cubicBezTo>
                    <a:cubicBezTo>
                      <a:pt x="126" y="41"/>
                      <a:pt x="123" y="38"/>
                      <a:pt x="114" y="43"/>
                    </a:cubicBezTo>
                    <a:cubicBezTo>
                      <a:pt x="104" y="47"/>
                      <a:pt x="80" y="59"/>
                      <a:pt x="68" y="71"/>
                    </a:cubicBezTo>
                    <a:cubicBezTo>
                      <a:pt x="56" y="82"/>
                      <a:pt x="53" y="88"/>
                      <a:pt x="50" y="89"/>
                    </a:cubicBezTo>
                    <a:cubicBezTo>
                      <a:pt x="47" y="89"/>
                      <a:pt x="40" y="88"/>
                      <a:pt x="33" y="91"/>
                    </a:cubicBezTo>
                    <a:cubicBezTo>
                      <a:pt x="26" y="94"/>
                      <a:pt x="16" y="99"/>
                      <a:pt x="13" y="98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29" y="121"/>
                      <a:pt x="29" y="124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67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037E759-31FB-D13C-8EBD-F971777438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2487" y="690844"/>
                <a:ext cx="1877253" cy="1975510"/>
              </a:xfrm>
              <a:custGeom>
                <a:avLst/>
                <a:gdLst/>
                <a:ahLst/>
                <a:cxnLst>
                  <a:cxn ang="0">
                    <a:pos x="77" y="222"/>
                  </a:cxn>
                  <a:cxn ang="0">
                    <a:pos x="156" y="198"/>
                  </a:cxn>
                  <a:cxn ang="0">
                    <a:pos x="593" y="197"/>
                  </a:cxn>
                  <a:cxn ang="0">
                    <a:pos x="578" y="196"/>
                  </a:cxn>
                  <a:cxn ang="0">
                    <a:pos x="578" y="150"/>
                  </a:cxn>
                  <a:cxn ang="0">
                    <a:pos x="569" y="112"/>
                  </a:cxn>
                  <a:cxn ang="0">
                    <a:pos x="595" y="86"/>
                  </a:cxn>
                  <a:cxn ang="0">
                    <a:pos x="592" y="48"/>
                  </a:cxn>
                  <a:cxn ang="0">
                    <a:pos x="579" y="2"/>
                  </a:cxn>
                  <a:cxn ang="0">
                    <a:pos x="467" y="84"/>
                  </a:cxn>
                  <a:cxn ang="0">
                    <a:pos x="329" y="124"/>
                  </a:cxn>
                  <a:cxn ang="0">
                    <a:pos x="283" y="130"/>
                  </a:cxn>
                  <a:cxn ang="0">
                    <a:pos x="181" y="165"/>
                  </a:cxn>
                  <a:cxn ang="0">
                    <a:pos x="113" y="184"/>
                  </a:cxn>
                  <a:cxn ang="0">
                    <a:pos x="54" y="195"/>
                  </a:cxn>
                  <a:cxn ang="0">
                    <a:pos x="64" y="212"/>
                  </a:cxn>
                  <a:cxn ang="0">
                    <a:pos x="79" y="211"/>
                  </a:cxn>
                  <a:cxn ang="0">
                    <a:pos x="90" y="214"/>
                  </a:cxn>
                  <a:cxn ang="0">
                    <a:pos x="127" y="227"/>
                  </a:cxn>
                  <a:cxn ang="0">
                    <a:pos x="156" y="182"/>
                  </a:cxn>
                  <a:cxn ang="0">
                    <a:pos x="160" y="202"/>
                  </a:cxn>
                  <a:cxn ang="0">
                    <a:pos x="132" y="249"/>
                  </a:cxn>
                  <a:cxn ang="0">
                    <a:pos x="130" y="299"/>
                  </a:cxn>
                  <a:cxn ang="0">
                    <a:pos x="147" y="363"/>
                  </a:cxn>
                  <a:cxn ang="0">
                    <a:pos x="131" y="387"/>
                  </a:cxn>
                  <a:cxn ang="0">
                    <a:pos x="128" y="337"/>
                  </a:cxn>
                  <a:cxn ang="0">
                    <a:pos x="66" y="276"/>
                  </a:cxn>
                  <a:cxn ang="0">
                    <a:pos x="73" y="350"/>
                  </a:cxn>
                  <a:cxn ang="0">
                    <a:pos x="76" y="427"/>
                  </a:cxn>
                  <a:cxn ang="0">
                    <a:pos x="68" y="504"/>
                  </a:cxn>
                  <a:cxn ang="0">
                    <a:pos x="3" y="574"/>
                  </a:cxn>
                  <a:cxn ang="0">
                    <a:pos x="58" y="606"/>
                  </a:cxn>
                  <a:cxn ang="0">
                    <a:pos x="99" y="641"/>
                  </a:cxn>
                  <a:cxn ang="0">
                    <a:pos x="151" y="629"/>
                  </a:cxn>
                  <a:cxn ang="0">
                    <a:pos x="176" y="583"/>
                  </a:cxn>
                  <a:cxn ang="0">
                    <a:pos x="195" y="583"/>
                  </a:cxn>
                  <a:cxn ang="0">
                    <a:pos x="269" y="549"/>
                  </a:cxn>
                  <a:cxn ang="0">
                    <a:pos x="321" y="536"/>
                  </a:cxn>
                  <a:cxn ang="0">
                    <a:pos x="357" y="532"/>
                  </a:cxn>
                  <a:cxn ang="0">
                    <a:pos x="363" y="510"/>
                  </a:cxn>
                  <a:cxn ang="0">
                    <a:pos x="386" y="491"/>
                  </a:cxn>
                  <a:cxn ang="0">
                    <a:pos x="408" y="510"/>
                  </a:cxn>
                  <a:cxn ang="0">
                    <a:pos x="434" y="530"/>
                  </a:cxn>
                  <a:cxn ang="0">
                    <a:pos x="483" y="496"/>
                  </a:cxn>
                  <a:cxn ang="0">
                    <a:pos x="495" y="473"/>
                  </a:cxn>
                  <a:cxn ang="0">
                    <a:pos x="541" y="459"/>
                  </a:cxn>
                  <a:cxn ang="0">
                    <a:pos x="519" y="410"/>
                  </a:cxn>
                  <a:cxn ang="0">
                    <a:pos x="515" y="377"/>
                  </a:cxn>
                  <a:cxn ang="0">
                    <a:pos x="567" y="365"/>
                  </a:cxn>
                  <a:cxn ang="0">
                    <a:pos x="577" y="332"/>
                  </a:cxn>
                  <a:cxn ang="0">
                    <a:pos x="600" y="303"/>
                  </a:cxn>
                  <a:cxn ang="0">
                    <a:pos x="604" y="262"/>
                  </a:cxn>
                </a:cxnLst>
                <a:rect l="0" t="0" r="r" b="b"/>
                <a:pathLst>
                  <a:path w="623" h="655">
                    <a:moveTo>
                      <a:pt x="74" y="230"/>
                    </a:moveTo>
                    <a:cubicBezTo>
                      <a:pt x="74" y="230"/>
                      <a:pt x="76" y="236"/>
                      <a:pt x="76" y="236"/>
                    </a:cubicBezTo>
                    <a:cubicBezTo>
                      <a:pt x="77" y="236"/>
                      <a:pt x="87" y="225"/>
                      <a:pt x="86" y="226"/>
                    </a:cubicBezTo>
                    <a:cubicBezTo>
                      <a:pt x="85" y="226"/>
                      <a:pt x="80" y="225"/>
                      <a:pt x="80" y="225"/>
                    </a:cubicBezTo>
                    <a:cubicBezTo>
                      <a:pt x="80" y="225"/>
                      <a:pt x="78" y="222"/>
                      <a:pt x="77" y="222"/>
                    </a:cubicBezTo>
                    <a:cubicBezTo>
                      <a:pt x="75" y="222"/>
                      <a:pt x="71" y="224"/>
                      <a:pt x="71" y="224"/>
                    </a:cubicBezTo>
                    <a:cubicBezTo>
                      <a:pt x="71" y="224"/>
                      <a:pt x="70" y="230"/>
                      <a:pt x="74" y="230"/>
                    </a:cubicBezTo>
                    <a:close/>
                    <a:moveTo>
                      <a:pt x="164" y="193"/>
                    </a:moveTo>
                    <a:cubicBezTo>
                      <a:pt x="163" y="189"/>
                      <a:pt x="161" y="186"/>
                      <a:pt x="161" y="186"/>
                    </a:cubicBezTo>
                    <a:cubicBezTo>
                      <a:pt x="161" y="186"/>
                      <a:pt x="153" y="185"/>
                      <a:pt x="156" y="198"/>
                    </a:cubicBezTo>
                    <a:cubicBezTo>
                      <a:pt x="156" y="199"/>
                      <a:pt x="165" y="197"/>
                      <a:pt x="164" y="193"/>
                    </a:cubicBezTo>
                    <a:close/>
                    <a:moveTo>
                      <a:pt x="616" y="225"/>
                    </a:moveTo>
                    <a:cubicBezTo>
                      <a:pt x="616" y="225"/>
                      <a:pt x="601" y="216"/>
                      <a:pt x="595" y="211"/>
                    </a:cubicBezTo>
                    <a:cubicBezTo>
                      <a:pt x="588" y="205"/>
                      <a:pt x="597" y="200"/>
                      <a:pt x="597" y="200"/>
                    </a:cubicBezTo>
                    <a:cubicBezTo>
                      <a:pt x="593" y="197"/>
                      <a:pt x="593" y="197"/>
                      <a:pt x="593" y="197"/>
                    </a:cubicBezTo>
                    <a:cubicBezTo>
                      <a:pt x="588" y="202"/>
                      <a:pt x="588" y="202"/>
                      <a:pt x="588" y="202"/>
                    </a:cubicBezTo>
                    <a:cubicBezTo>
                      <a:pt x="591" y="206"/>
                      <a:pt x="591" y="206"/>
                      <a:pt x="591" y="206"/>
                    </a:cubicBezTo>
                    <a:cubicBezTo>
                      <a:pt x="591" y="206"/>
                      <a:pt x="588" y="209"/>
                      <a:pt x="585" y="210"/>
                    </a:cubicBezTo>
                    <a:cubicBezTo>
                      <a:pt x="581" y="210"/>
                      <a:pt x="583" y="203"/>
                      <a:pt x="583" y="203"/>
                    </a:cubicBezTo>
                    <a:cubicBezTo>
                      <a:pt x="583" y="202"/>
                      <a:pt x="578" y="200"/>
                      <a:pt x="578" y="196"/>
                    </a:cubicBezTo>
                    <a:cubicBezTo>
                      <a:pt x="578" y="191"/>
                      <a:pt x="583" y="189"/>
                      <a:pt x="583" y="189"/>
                    </a:cubicBezTo>
                    <a:cubicBezTo>
                      <a:pt x="583" y="189"/>
                      <a:pt x="583" y="187"/>
                      <a:pt x="583" y="183"/>
                    </a:cubicBezTo>
                    <a:cubicBezTo>
                      <a:pt x="582" y="180"/>
                      <a:pt x="588" y="179"/>
                      <a:pt x="588" y="179"/>
                    </a:cubicBezTo>
                    <a:cubicBezTo>
                      <a:pt x="588" y="179"/>
                      <a:pt x="579" y="158"/>
                      <a:pt x="578" y="155"/>
                    </a:cubicBezTo>
                    <a:cubicBezTo>
                      <a:pt x="577" y="153"/>
                      <a:pt x="578" y="150"/>
                      <a:pt x="578" y="150"/>
                    </a:cubicBez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75" y="141"/>
                      <a:pt x="570" y="138"/>
                      <a:pt x="570" y="137"/>
                    </a:cubicBezTo>
                    <a:cubicBezTo>
                      <a:pt x="570" y="137"/>
                      <a:pt x="572" y="132"/>
                      <a:pt x="572" y="132"/>
                    </a:cubicBezTo>
                    <a:cubicBezTo>
                      <a:pt x="568" y="126"/>
                      <a:pt x="568" y="126"/>
                      <a:pt x="568" y="126"/>
                    </a:cubicBezTo>
                    <a:cubicBezTo>
                      <a:pt x="568" y="126"/>
                      <a:pt x="566" y="118"/>
                      <a:pt x="569" y="112"/>
                    </a:cubicBezTo>
                    <a:cubicBezTo>
                      <a:pt x="573" y="105"/>
                      <a:pt x="575" y="110"/>
                      <a:pt x="575" y="110"/>
                    </a:cubicBezTo>
                    <a:cubicBezTo>
                      <a:pt x="575" y="110"/>
                      <a:pt x="577" y="108"/>
                      <a:pt x="579" y="105"/>
                    </a:cubicBezTo>
                    <a:cubicBezTo>
                      <a:pt x="580" y="102"/>
                      <a:pt x="586" y="107"/>
                      <a:pt x="586" y="107"/>
                    </a:cubicBezTo>
                    <a:cubicBezTo>
                      <a:pt x="587" y="107"/>
                      <a:pt x="594" y="103"/>
                      <a:pt x="594" y="103"/>
                    </a:cubicBezTo>
                    <a:cubicBezTo>
                      <a:pt x="594" y="103"/>
                      <a:pt x="595" y="88"/>
                      <a:pt x="595" y="86"/>
                    </a:cubicBezTo>
                    <a:cubicBezTo>
                      <a:pt x="595" y="85"/>
                      <a:pt x="585" y="84"/>
                      <a:pt x="584" y="84"/>
                    </a:cubicBezTo>
                    <a:cubicBezTo>
                      <a:pt x="584" y="84"/>
                      <a:pt x="593" y="72"/>
                      <a:pt x="593" y="72"/>
                    </a:cubicBezTo>
                    <a:cubicBezTo>
                      <a:pt x="593" y="72"/>
                      <a:pt x="587" y="63"/>
                      <a:pt x="589" y="61"/>
                    </a:cubicBezTo>
                    <a:cubicBezTo>
                      <a:pt x="590" y="60"/>
                      <a:pt x="598" y="62"/>
                      <a:pt x="598" y="62"/>
                    </a:cubicBezTo>
                    <a:cubicBezTo>
                      <a:pt x="598" y="62"/>
                      <a:pt x="593" y="51"/>
                      <a:pt x="592" y="48"/>
                    </a:cubicBezTo>
                    <a:cubicBezTo>
                      <a:pt x="591" y="46"/>
                      <a:pt x="597" y="41"/>
                      <a:pt x="597" y="39"/>
                    </a:cubicBezTo>
                    <a:cubicBezTo>
                      <a:pt x="598" y="36"/>
                      <a:pt x="594" y="34"/>
                      <a:pt x="594" y="34"/>
                    </a:cubicBezTo>
                    <a:cubicBezTo>
                      <a:pt x="594" y="34"/>
                      <a:pt x="595" y="31"/>
                      <a:pt x="595" y="28"/>
                    </a:cubicBezTo>
                    <a:cubicBezTo>
                      <a:pt x="595" y="25"/>
                      <a:pt x="584" y="25"/>
                      <a:pt x="584" y="25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78" y="2"/>
                      <a:pt x="578" y="2"/>
                      <a:pt x="578" y="2"/>
                    </a:cubicBezTo>
                    <a:cubicBezTo>
                      <a:pt x="575" y="2"/>
                      <a:pt x="562" y="0"/>
                      <a:pt x="550" y="3"/>
                    </a:cubicBezTo>
                    <a:cubicBezTo>
                      <a:pt x="538" y="6"/>
                      <a:pt x="527" y="11"/>
                      <a:pt x="517" y="22"/>
                    </a:cubicBezTo>
                    <a:cubicBezTo>
                      <a:pt x="507" y="33"/>
                      <a:pt x="487" y="65"/>
                      <a:pt x="483" y="67"/>
                    </a:cubicBezTo>
                    <a:cubicBezTo>
                      <a:pt x="480" y="69"/>
                      <a:pt x="467" y="84"/>
                      <a:pt x="467" y="84"/>
                    </a:cubicBezTo>
                    <a:cubicBezTo>
                      <a:pt x="467" y="84"/>
                      <a:pt x="443" y="98"/>
                      <a:pt x="433" y="101"/>
                    </a:cubicBezTo>
                    <a:cubicBezTo>
                      <a:pt x="423" y="104"/>
                      <a:pt x="388" y="104"/>
                      <a:pt x="388" y="104"/>
                    </a:cubicBezTo>
                    <a:cubicBezTo>
                      <a:pt x="388" y="104"/>
                      <a:pt x="377" y="110"/>
                      <a:pt x="369" y="111"/>
                    </a:cubicBezTo>
                    <a:cubicBezTo>
                      <a:pt x="360" y="112"/>
                      <a:pt x="350" y="113"/>
                      <a:pt x="345" y="116"/>
                    </a:cubicBezTo>
                    <a:cubicBezTo>
                      <a:pt x="341" y="119"/>
                      <a:pt x="329" y="124"/>
                      <a:pt x="329" y="124"/>
                    </a:cubicBezTo>
                    <a:cubicBezTo>
                      <a:pt x="329" y="124"/>
                      <a:pt x="321" y="122"/>
                      <a:pt x="321" y="122"/>
                    </a:cubicBezTo>
                    <a:cubicBezTo>
                      <a:pt x="320" y="122"/>
                      <a:pt x="312" y="125"/>
                      <a:pt x="312" y="125"/>
                    </a:cubicBezTo>
                    <a:cubicBezTo>
                      <a:pt x="312" y="125"/>
                      <a:pt x="298" y="126"/>
                      <a:pt x="297" y="126"/>
                    </a:cubicBezTo>
                    <a:cubicBezTo>
                      <a:pt x="297" y="126"/>
                      <a:pt x="292" y="130"/>
                      <a:pt x="292" y="130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83" y="130"/>
                      <a:pt x="264" y="138"/>
                      <a:pt x="257" y="141"/>
                    </a:cubicBezTo>
                    <a:cubicBezTo>
                      <a:pt x="251" y="144"/>
                      <a:pt x="249" y="142"/>
                      <a:pt x="244" y="144"/>
                    </a:cubicBezTo>
                    <a:cubicBezTo>
                      <a:pt x="239" y="145"/>
                      <a:pt x="232" y="148"/>
                      <a:pt x="227" y="148"/>
                    </a:cubicBezTo>
                    <a:cubicBezTo>
                      <a:pt x="223" y="149"/>
                      <a:pt x="207" y="154"/>
                      <a:pt x="203" y="157"/>
                    </a:cubicBezTo>
                    <a:cubicBezTo>
                      <a:pt x="199" y="160"/>
                      <a:pt x="183" y="163"/>
                      <a:pt x="181" y="165"/>
                    </a:cubicBezTo>
                    <a:cubicBezTo>
                      <a:pt x="178" y="166"/>
                      <a:pt x="179" y="162"/>
                      <a:pt x="172" y="166"/>
                    </a:cubicBezTo>
                    <a:cubicBezTo>
                      <a:pt x="165" y="169"/>
                      <a:pt x="159" y="169"/>
                      <a:pt x="156" y="172"/>
                    </a:cubicBezTo>
                    <a:cubicBezTo>
                      <a:pt x="153" y="175"/>
                      <a:pt x="145" y="181"/>
                      <a:pt x="145" y="181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17" y="180"/>
                      <a:pt x="113" y="184"/>
                    </a:cubicBezTo>
                    <a:cubicBezTo>
                      <a:pt x="108" y="188"/>
                      <a:pt x="91" y="203"/>
                      <a:pt x="91" y="203"/>
                    </a:cubicBezTo>
                    <a:cubicBezTo>
                      <a:pt x="91" y="203"/>
                      <a:pt x="78" y="206"/>
                      <a:pt x="74" y="204"/>
                    </a:cubicBezTo>
                    <a:cubicBezTo>
                      <a:pt x="70" y="202"/>
                      <a:pt x="70" y="200"/>
                      <a:pt x="70" y="200"/>
                    </a:cubicBezTo>
                    <a:cubicBezTo>
                      <a:pt x="70" y="200"/>
                      <a:pt x="65" y="198"/>
                      <a:pt x="61" y="197"/>
                    </a:cubicBezTo>
                    <a:cubicBezTo>
                      <a:pt x="58" y="197"/>
                      <a:pt x="54" y="195"/>
                      <a:pt x="54" y="195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17"/>
                      <a:pt x="57" y="223"/>
                      <a:pt x="61" y="226"/>
                    </a:cubicBezTo>
                    <a:cubicBezTo>
                      <a:pt x="64" y="229"/>
                      <a:pt x="67" y="236"/>
                      <a:pt x="69" y="235"/>
                    </a:cubicBezTo>
                    <a:cubicBezTo>
                      <a:pt x="72" y="235"/>
                      <a:pt x="69" y="227"/>
                      <a:pt x="67" y="223"/>
                    </a:cubicBezTo>
                    <a:cubicBezTo>
                      <a:pt x="65" y="219"/>
                      <a:pt x="64" y="215"/>
                      <a:pt x="64" y="212"/>
                    </a:cubicBezTo>
                    <a:cubicBezTo>
                      <a:pt x="63" y="208"/>
                      <a:pt x="65" y="201"/>
                      <a:pt x="67" y="202"/>
                    </a:cubicBezTo>
                    <a:cubicBezTo>
                      <a:pt x="69" y="204"/>
                      <a:pt x="66" y="209"/>
                      <a:pt x="66" y="209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1"/>
                      <a:pt x="70" y="221"/>
                      <a:pt x="72" y="220"/>
                    </a:cubicBezTo>
                    <a:cubicBezTo>
                      <a:pt x="73" y="219"/>
                      <a:pt x="78" y="211"/>
                      <a:pt x="79" y="211"/>
                    </a:cubicBezTo>
                    <a:cubicBezTo>
                      <a:pt x="81" y="211"/>
                      <a:pt x="83" y="213"/>
                      <a:pt x="81" y="215"/>
                    </a:cubicBezTo>
                    <a:cubicBezTo>
                      <a:pt x="79" y="217"/>
                      <a:pt x="80" y="221"/>
                      <a:pt x="81" y="221"/>
                    </a:cubicBezTo>
                    <a:cubicBezTo>
                      <a:pt x="81" y="221"/>
                      <a:pt x="87" y="220"/>
                      <a:pt x="87" y="219"/>
                    </a:cubicBezTo>
                    <a:cubicBezTo>
                      <a:pt x="87" y="218"/>
                      <a:pt x="84" y="213"/>
                      <a:pt x="85" y="212"/>
                    </a:cubicBezTo>
                    <a:cubicBezTo>
                      <a:pt x="87" y="211"/>
                      <a:pt x="90" y="214"/>
                      <a:pt x="90" y="214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6" y="211"/>
                      <a:pt x="93" y="221"/>
                      <a:pt x="92" y="221"/>
                    </a:cubicBezTo>
                    <a:cubicBezTo>
                      <a:pt x="92" y="222"/>
                      <a:pt x="88" y="229"/>
                      <a:pt x="88" y="229"/>
                    </a:cubicBezTo>
                    <a:cubicBezTo>
                      <a:pt x="95" y="225"/>
                      <a:pt x="95" y="225"/>
                      <a:pt x="95" y="225"/>
                    </a:cubicBezTo>
                    <a:cubicBezTo>
                      <a:pt x="95" y="225"/>
                      <a:pt x="126" y="222"/>
                      <a:pt x="127" y="227"/>
                    </a:cubicBezTo>
                    <a:cubicBezTo>
                      <a:pt x="127" y="232"/>
                      <a:pt x="127" y="244"/>
                      <a:pt x="127" y="244"/>
                    </a:cubicBezTo>
                    <a:cubicBezTo>
                      <a:pt x="127" y="244"/>
                      <a:pt x="134" y="232"/>
                      <a:pt x="135" y="230"/>
                    </a:cubicBezTo>
                    <a:cubicBezTo>
                      <a:pt x="135" y="228"/>
                      <a:pt x="138" y="216"/>
                      <a:pt x="141" y="212"/>
                    </a:cubicBezTo>
                    <a:cubicBezTo>
                      <a:pt x="145" y="209"/>
                      <a:pt x="150" y="208"/>
                      <a:pt x="150" y="203"/>
                    </a:cubicBezTo>
                    <a:cubicBezTo>
                      <a:pt x="151" y="198"/>
                      <a:pt x="150" y="186"/>
                      <a:pt x="156" y="182"/>
                    </a:cubicBezTo>
                    <a:cubicBezTo>
                      <a:pt x="161" y="177"/>
                      <a:pt x="160" y="173"/>
                      <a:pt x="165" y="171"/>
                    </a:cubicBezTo>
                    <a:cubicBezTo>
                      <a:pt x="171" y="168"/>
                      <a:pt x="177" y="168"/>
                      <a:pt x="177" y="168"/>
                    </a:cubicBezTo>
                    <a:cubicBezTo>
                      <a:pt x="177" y="168"/>
                      <a:pt x="171" y="180"/>
                      <a:pt x="169" y="184"/>
                    </a:cubicBezTo>
                    <a:cubicBezTo>
                      <a:pt x="167" y="189"/>
                      <a:pt x="166" y="206"/>
                      <a:pt x="166" y="206"/>
                    </a:cubicBezTo>
                    <a:cubicBezTo>
                      <a:pt x="166" y="206"/>
                      <a:pt x="164" y="199"/>
                      <a:pt x="160" y="202"/>
                    </a:cubicBezTo>
                    <a:cubicBezTo>
                      <a:pt x="156" y="205"/>
                      <a:pt x="153" y="208"/>
                      <a:pt x="153" y="208"/>
                    </a:cubicBezTo>
                    <a:cubicBezTo>
                      <a:pt x="153" y="208"/>
                      <a:pt x="146" y="211"/>
                      <a:pt x="144" y="216"/>
                    </a:cubicBezTo>
                    <a:cubicBezTo>
                      <a:pt x="141" y="220"/>
                      <a:pt x="139" y="225"/>
                      <a:pt x="137" y="231"/>
                    </a:cubicBezTo>
                    <a:cubicBezTo>
                      <a:pt x="136" y="236"/>
                      <a:pt x="135" y="242"/>
                      <a:pt x="135" y="245"/>
                    </a:cubicBezTo>
                    <a:cubicBezTo>
                      <a:pt x="135" y="248"/>
                      <a:pt x="132" y="247"/>
                      <a:pt x="132" y="249"/>
                    </a:cubicBezTo>
                    <a:cubicBezTo>
                      <a:pt x="133" y="252"/>
                      <a:pt x="137" y="255"/>
                      <a:pt x="134" y="258"/>
                    </a:cubicBezTo>
                    <a:cubicBezTo>
                      <a:pt x="131" y="260"/>
                      <a:pt x="122" y="259"/>
                      <a:pt x="122" y="259"/>
                    </a:cubicBezTo>
                    <a:cubicBezTo>
                      <a:pt x="122" y="259"/>
                      <a:pt x="117" y="272"/>
                      <a:pt x="117" y="280"/>
                    </a:cubicBezTo>
                    <a:cubicBezTo>
                      <a:pt x="116" y="289"/>
                      <a:pt x="120" y="296"/>
                      <a:pt x="120" y="296"/>
                    </a:cubicBezTo>
                    <a:cubicBezTo>
                      <a:pt x="120" y="296"/>
                      <a:pt x="137" y="289"/>
                      <a:pt x="130" y="299"/>
                    </a:cubicBezTo>
                    <a:cubicBezTo>
                      <a:pt x="124" y="310"/>
                      <a:pt x="126" y="309"/>
                      <a:pt x="126" y="309"/>
                    </a:cubicBezTo>
                    <a:cubicBezTo>
                      <a:pt x="133" y="338"/>
                      <a:pt x="133" y="338"/>
                      <a:pt x="133" y="338"/>
                    </a:cubicBezTo>
                    <a:cubicBezTo>
                      <a:pt x="133" y="338"/>
                      <a:pt x="134" y="333"/>
                      <a:pt x="140" y="340"/>
                    </a:cubicBezTo>
                    <a:cubicBezTo>
                      <a:pt x="145" y="348"/>
                      <a:pt x="149" y="358"/>
                      <a:pt x="148" y="359"/>
                    </a:cubicBezTo>
                    <a:cubicBezTo>
                      <a:pt x="148" y="359"/>
                      <a:pt x="147" y="360"/>
                      <a:pt x="147" y="363"/>
                    </a:cubicBezTo>
                    <a:cubicBezTo>
                      <a:pt x="147" y="366"/>
                      <a:pt x="145" y="367"/>
                      <a:pt x="146" y="368"/>
                    </a:cubicBezTo>
                    <a:cubicBezTo>
                      <a:pt x="147" y="369"/>
                      <a:pt x="146" y="375"/>
                      <a:pt x="145" y="376"/>
                    </a:cubicBezTo>
                    <a:cubicBezTo>
                      <a:pt x="144" y="376"/>
                      <a:pt x="139" y="374"/>
                      <a:pt x="136" y="378"/>
                    </a:cubicBezTo>
                    <a:cubicBezTo>
                      <a:pt x="136" y="378"/>
                      <a:pt x="136" y="378"/>
                      <a:pt x="136" y="378"/>
                    </a:cubicBezTo>
                    <a:cubicBezTo>
                      <a:pt x="134" y="382"/>
                      <a:pt x="134" y="390"/>
                      <a:pt x="131" y="387"/>
                    </a:cubicBezTo>
                    <a:cubicBezTo>
                      <a:pt x="128" y="384"/>
                      <a:pt x="131" y="380"/>
                      <a:pt x="129" y="378"/>
                    </a:cubicBezTo>
                    <a:cubicBezTo>
                      <a:pt x="126" y="376"/>
                      <a:pt x="125" y="372"/>
                      <a:pt x="125" y="371"/>
                    </a:cubicBezTo>
                    <a:cubicBezTo>
                      <a:pt x="126" y="371"/>
                      <a:pt x="129" y="370"/>
                      <a:pt x="131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3" y="369"/>
                      <a:pt x="130" y="342"/>
                      <a:pt x="128" y="337"/>
                    </a:cubicBezTo>
                    <a:cubicBezTo>
                      <a:pt x="126" y="332"/>
                      <a:pt x="120" y="304"/>
                      <a:pt x="115" y="299"/>
                    </a:cubicBezTo>
                    <a:cubicBezTo>
                      <a:pt x="110" y="293"/>
                      <a:pt x="114" y="290"/>
                      <a:pt x="107" y="289"/>
                    </a:cubicBezTo>
                    <a:cubicBezTo>
                      <a:pt x="100" y="288"/>
                      <a:pt x="96" y="292"/>
                      <a:pt x="88" y="285"/>
                    </a:cubicBezTo>
                    <a:cubicBezTo>
                      <a:pt x="80" y="278"/>
                      <a:pt x="72" y="258"/>
                      <a:pt x="69" y="261"/>
                    </a:cubicBezTo>
                    <a:cubicBezTo>
                      <a:pt x="65" y="263"/>
                      <a:pt x="69" y="275"/>
                      <a:pt x="66" y="276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62" y="278"/>
                      <a:pt x="58" y="278"/>
                      <a:pt x="58" y="278"/>
                    </a:cubicBezTo>
                    <a:cubicBezTo>
                      <a:pt x="58" y="278"/>
                      <a:pt x="61" y="297"/>
                      <a:pt x="62" y="306"/>
                    </a:cubicBezTo>
                    <a:cubicBezTo>
                      <a:pt x="63" y="314"/>
                      <a:pt x="63" y="335"/>
                      <a:pt x="63" y="335"/>
                    </a:cubicBezTo>
                    <a:cubicBezTo>
                      <a:pt x="63" y="335"/>
                      <a:pt x="73" y="337"/>
                      <a:pt x="73" y="350"/>
                    </a:cubicBezTo>
                    <a:cubicBezTo>
                      <a:pt x="72" y="363"/>
                      <a:pt x="73" y="367"/>
                      <a:pt x="73" y="367"/>
                    </a:cubicBezTo>
                    <a:cubicBezTo>
                      <a:pt x="73" y="367"/>
                      <a:pt x="77" y="370"/>
                      <a:pt x="77" y="371"/>
                    </a:cubicBezTo>
                    <a:cubicBezTo>
                      <a:pt x="76" y="372"/>
                      <a:pt x="75" y="382"/>
                      <a:pt x="77" y="393"/>
                    </a:cubicBezTo>
                    <a:cubicBezTo>
                      <a:pt x="79" y="403"/>
                      <a:pt x="85" y="414"/>
                      <a:pt x="83" y="420"/>
                    </a:cubicBezTo>
                    <a:cubicBezTo>
                      <a:pt x="82" y="427"/>
                      <a:pt x="76" y="427"/>
                      <a:pt x="76" y="427"/>
                    </a:cubicBezTo>
                    <a:cubicBezTo>
                      <a:pt x="76" y="428"/>
                      <a:pt x="75" y="432"/>
                      <a:pt x="75" y="433"/>
                    </a:cubicBezTo>
                    <a:cubicBezTo>
                      <a:pt x="75" y="433"/>
                      <a:pt x="68" y="436"/>
                      <a:pt x="64" y="446"/>
                    </a:cubicBezTo>
                    <a:cubicBezTo>
                      <a:pt x="59" y="456"/>
                      <a:pt x="63" y="474"/>
                      <a:pt x="63" y="474"/>
                    </a:cubicBezTo>
                    <a:cubicBezTo>
                      <a:pt x="77" y="482"/>
                      <a:pt x="77" y="482"/>
                      <a:pt x="77" y="482"/>
                    </a:cubicBezTo>
                    <a:cubicBezTo>
                      <a:pt x="77" y="482"/>
                      <a:pt x="70" y="501"/>
                      <a:pt x="68" y="504"/>
                    </a:cubicBezTo>
                    <a:cubicBezTo>
                      <a:pt x="66" y="507"/>
                      <a:pt x="46" y="525"/>
                      <a:pt x="46" y="525"/>
                    </a:cubicBezTo>
                    <a:cubicBezTo>
                      <a:pt x="46" y="525"/>
                      <a:pt x="30" y="517"/>
                      <a:pt x="30" y="517"/>
                    </a:cubicBezTo>
                    <a:cubicBezTo>
                      <a:pt x="30" y="517"/>
                      <a:pt x="12" y="525"/>
                      <a:pt x="11" y="530"/>
                    </a:cubicBezTo>
                    <a:cubicBezTo>
                      <a:pt x="10" y="535"/>
                      <a:pt x="10" y="556"/>
                      <a:pt x="10" y="556"/>
                    </a:cubicBezTo>
                    <a:cubicBezTo>
                      <a:pt x="10" y="556"/>
                      <a:pt x="0" y="565"/>
                      <a:pt x="3" y="574"/>
                    </a:cubicBezTo>
                    <a:cubicBezTo>
                      <a:pt x="6" y="582"/>
                      <a:pt x="13" y="585"/>
                      <a:pt x="14" y="585"/>
                    </a:cubicBezTo>
                    <a:cubicBezTo>
                      <a:pt x="15" y="585"/>
                      <a:pt x="30" y="573"/>
                      <a:pt x="31" y="574"/>
                    </a:cubicBezTo>
                    <a:cubicBezTo>
                      <a:pt x="32" y="575"/>
                      <a:pt x="43" y="588"/>
                      <a:pt x="46" y="591"/>
                    </a:cubicBezTo>
                    <a:cubicBezTo>
                      <a:pt x="48" y="594"/>
                      <a:pt x="52" y="591"/>
                      <a:pt x="54" y="596"/>
                    </a:cubicBezTo>
                    <a:cubicBezTo>
                      <a:pt x="55" y="601"/>
                      <a:pt x="57" y="605"/>
                      <a:pt x="58" y="606"/>
                    </a:cubicBezTo>
                    <a:cubicBezTo>
                      <a:pt x="60" y="608"/>
                      <a:pt x="75" y="623"/>
                      <a:pt x="74" y="625"/>
                    </a:cubicBezTo>
                    <a:cubicBezTo>
                      <a:pt x="74" y="628"/>
                      <a:pt x="64" y="641"/>
                      <a:pt x="65" y="642"/>
                    </a:cubicBezTo>
                    <a:cubicBezTo>
                      <a:pt x="65" y="643"/>
                      <a:pt x="72" y="650"/>
                      <a:pt x="79" y="655"/>
                    </a:cubicBezTo>
                    <a:cubicBezTo>
                      <a:pt x="79" y="655"/>
                      <a:pt x="79" y="655"/>
                      <a:pt x="79" y="655"/>
                    </a:cubicBezTo>
                    <a:cubicBezTo>
                      <a:pt x="84" y="651"/>
                      <a:pt x="97" y="640"/>
                      <a:pt x="99" y="641"/>
                    </a:cubicBezTo>
                    <a:cubicBezTo>
                      <a:pt x="101" y="641"/>
                      <a:pt x="105" y="648"/>
                      <a:pt x="108" y="647"/>
                    </a:cubicBezTo>
                    <a:cubicBezTo>
                      <a:pt x="110" y="646"/>
                      <a:pt x="114" y="637"/>
                      <a:pt x="117" y="640"/>
                    </a:cubicBezTo>
                    <a:cubicBezTo>
                      <a:pt x="121" y="642"/>
                      <a:pt x="130" y="651"/>
                      <a:pt x="134" y="649"/>
                    </a:cubicBezTo>
                    <a:cubicBezTo>
                      <a:pt x="138" y="648"/>
                      <a:pt x="136" y="639"/>
                      <a:pt x="140" y="637"/>
                    </a:cubicBezTo>
                    <a:cubicBezTo>
                      <a:pt x="145" y="635"/>
                      <a:pt x="152" y="640"/>
                      <a:pt x="151" y="629"/>
                    </a:cubicBezTo>
                    <a:cubicBezTo>
                      <a:pt x="151" y="619"/>
                      <a:pt x="152" y="607"/>
                      <a:pt x="152" y="606"/>
                    </a:cubicBezTo>
                    <a:cubicBezTo>
                      <a:pt x="153" y="605"/>
                      <a:pt x="172" y="596"/>
                      <a:pt x="169" y="593"/>
                    </a:cubicBezTo>
                    <a:cubicBezTo>
                      <a:pt x="167" y="590"/>
                      <a:pt x="164" y="586"/>
                      <a:pt x="164" y="586"/>
                    </a:cubicBezTo>
                    <a:cubicBezTo>
                      <a:pt x="164" y="586"/>
                      <a:pt x="166" y="580"/>
                      <a:pt x="170" y="580"/>
                    </a:cubicBezTo>
                    <a:cubicBezTo>
                      <a:pt x="173" y="581"/>
                      <a:pt x="173" y="584"/>
                      <a:pt x="176" y="583"/>
                    </a:cubicBezTo>
                    <a:cubicBezTo>
                      <a:pt x="179" y="582"/>
                      <a:pt x="182" y="579"/>
                      <a:pt x="179" y="577"/>
                    </a:cubicBezTo>
                    <a:cubicBezTo>
                      <a:pt x="177" y="576"/>
                      <a:pt x="169" y="576"/>
                      <a:pt x="171" y="575"/>
                    </a:cubicBezTo>
                    <a:cubicBezTo>
                      <a:pt x="174" y="573"/>
                      <a:pt x="178" y="566"/>
                      <a:pt x="178" y="566"/>
                    </a:cubicBezTo>
                    <a:cubicBezTo>
                      <a:pt x="178" y="566"/>
                      <a:pt x="191" y="576"/>
                      <a:pt x="192" y="579"/>
                    </a:cubicBezTo>
                    <a:cubicBezTo>
                      <a:pt x="193" y="581"/>
                      <a:pt x="192" y="584"/>
                      <a:pt x="195" y="583"/>
                    </a:cubicBezTo>
                    <a:cubicBezTo>
                      <a:pt x="197" y="583"/>
                      <a:pt x="195" y="576"/>
                      <a:pt x="200" y="576"/>
                    </a:cubicBezTo>
                    <a:cubicBezTo>
                      <a:pt x="205" y="576"/>
                      <a:pt x="208" y="586"/>
                      <a:pt x="208" y="586"/>
                    </a:cubicBezTo>
                    <a:cubicBezTo>
                      <a:pt x="209" y="586"/>
                      <a:pt x="263" y="564"/>
                      <a:pt x="260" y="558"/>
                    </a:cubicBezTo>
                    <a:cubicBezTo>
                      <a:pt x="257" y="552"/>
                      <a:pt x="249" y="547"/>
                      <a:pt x="254" y="545"/>
                    </a:cubicBezTo>
                    <a:cubicBezTo>
                      <a:pt x="258" y="543"/>
                      <a:pt x="269" y="549"/>
                      <a:pt x="269" y="549"/>
                    </a:cubicBezTo>
                    <a:cubicBezTo>
                      <a:pt x="270" y="548"/>
                      <a:pt x="271" y="542"/>
                      <a:pt x="273" y="542"/>
                    </a:cubicBezTo>
                    <a:cubicBezTo>
                      <a:pt x="275" y="541"/>
                      <a:pt x="290" y="529"/>
                      <a:pt x="295" y="528"/>
                    </a:cubicBezTo>
                    <a:cubicBezTo>
                      <a:pt x="300" y="528"/>
                      <a:pt x="311" y="526"/>
                      <a:pt x="311" y="526"/>
                    </a:cubicBezTo>
                    <a:cubicBezTo>
                      <a:pt x="311" y="526"/>
                      <a:pt x="310" y="530"/>
                      <a:pt x="314" y="533"/>
                    </a:cubicBezTo>
                    <a:cubicBezTo>
                      <a:pt x="317" y="536"/>
                      <a:pt x="321" y="534"/>
                      <a:pt x="321" y="536"/>
                    </a:cubicBezTo>
                    <a:cubicBezTo>
                      <a:pt x="320" y="539"/>
                      <a:pt x="320" y="540"/>
                      <a:pt x="320" y="540"/>
                    </a:cubicBezTo>
                    <a:cubicBezTo>
                      <a:pt x="329" y="543"/>
                      <a:pt x="329" y="543"/>
                      <a:pt x="329" y="543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43" y="531"/>
                      <a:pt x="345" y="538"/>
                      <a:pt x="347" y="538"/>
                    </a:cubicBezTo>
                    <a:cubicBezTo>
                      <a:pt x="348" y="538"/>
                      <a:pt x="360" y="535"/>
                      <a:pt x="357" y="532"/>
                    </a:cubicBezTo>
                    <a:cubicBezTo>
                      <a:pt x="354" y="528"/>
                      <a:pt x="352" y="529"/>
                      <a:pt x="353" y="528"/>
                    </a:cubicBezTo>
                    <a:cubicBezTo>
                      <a:pt x="354" y="527"/>
                      <a:pt x="355" y="523"/>
                      <a:pt x="358" y="523"/>
                    </a:cubicBezTo>
                    <a:cubicBezTo>
                      <a:pt x="361" y="523"/>
                      <a:pt x="367" y="520"/>
                      <a:pt x="367" y="519"/>
                    </a:cubicBezTo>
                    <a:cubicBezTo>
                      <a:pt x="367" y="519"/>
                      <a:pt x="361" y="515"/>
                      <a:pt x="361" y="515"/>
                    </a:cubicBezTo>
                    <a:cubicBezTo>
                      <a:pt x="361" y="515"/>
                      <a:pt x="363" y="510"/>
                      <a:pt x="363" y="510"/>
                    </a:cubicBezTo>
                    <a:cubicBezTo>
                      <a:pt x="363" y="510"/>
                      <a:pt x="372" y="513"/>
                      <a:pt x="371" y="511"/>
                    </a:cubicBezTo>
                    <a:cubicBezTo>
                      <a:pt x="371" y="509"/>
                      <a:pt x="370" y="505"/>
                      <a:pt x="370" y="505"/>
                    </a:cubicBezTo>
                    <a:cubicBezTo>
                      <a:pt x="381" y="499"/>
                      <a:pt x="381" y="499"/>
                      <a:pt x="381" y="499"/>
                    </a:cubicBezTo>
                    <a:cubicBezTo>
                      <a:pt x="380" y="490"/>
                      <a:pt x="380" y="490"/>
                      <a:pt x="380" y="490"/>
                    </a:cubicBezTo>
                    <a:cubicBezTo>
                      <a:pt x="386" y="491"/>
                      <a:pt x="386" y="491"/>
                      <a:pt x="386" y="491"/>
                    </a:cubicBezTo>
                    <a:cubicBezTo>
                      <a:pt x="390" y="490"/>
                      <a:pt x="390" y="490"/>
                      <a:pt x="390" y="490"/>
                    </a:cubicBezTo>
                    <a:cubicBezTo>
                      <a:pt x="390" y="490"/>
                      <a:pt x="394" y="493"/>
                      <a:pt x="398" y="494"/>
                    </a:cubicBezTo>
                    <a:cubicBezTo>
                      <a:pt x="402" y="495"/>
                      <a:pt x="406" y="495"/>
                      <a:pt x="406" y="495"/>
                    </a:cubicBezTo>
                    <a:cubicBezTo>
                      <a:pt x="406" y="496"/>
                      <a:pt x="407" y="499"/>
                      <a:pt x="409" y="501"/>
                    </a:cubicBezTo>
                    <a:cubicBezTo>
                      <a:pt x="411" y="503"/>
                      <a:pt x="411" y="506"/>
                      <a:pt x="408" y="510"/>
                    </a:cubicBezTo>
                    <a:cubicBezTo>
                      <a:pt x="404" y="514"/>
                      <a:pt x="402" y="520"/>
                      <a:pt x="402" y="520"/>
                    </a:cubicBezTo>
                    <a:cubicBezTo>
                      <a:pt x="402" y="520"/>
                      <a:pt x="408" y="525"/>
                      <a:pt x="410" y="525"/>
                    </a:cubicBezTo>
                    <a:cubicBezTo>
                      <a:pt x="412" y="524"/>
                      <a:pt x="417" y="522"/>
                      <a:pt x="417" y="522"/>
                    </a:cubicBezTo>
                    <a:cubicBezTo>
                      <a:pt x="417" y="522"/>
                      <a:pt x="417" y="528"/>
                      <a:pt x="421" y="528"/>
                    </a:cubicBezTo>
                    <a:cubicBezTo>
                      <a:pt x="424" y="528"/>
                      <a:pt x="433" y="531"/>
                      <a:pt x="434" y="530"/>
                    </a:cubicBezTo>
                    <a:cubicBezTo>
                      <a:pt x="435" y="530"/>
                      <a:pt x="461" y="518"/>
                      <a:pt x="461" y="518"/>
                    </a:cubicBezTo>
                    <a:cubicBezTo>
                      <a:pt x="461" y="518"/>
                      <a:pt x="473" y="526"/>
                      <a:pt x="475" y="522"/>
                    </a:cubicBezTo>
                    <a:cubicBezTo>
                      <a:pt x="476" y="517"/>
                      <a:pt x="475" y="515"/>
                      <a:pt x="476" y="514"/>
                    </a:cubicBezTo>
                    <a:cubicBezTo>
                      <a:pt x="478" y="512"/>
                      <a:pt x="489" y="507"/>
                      <a:pt x="488" y="503"/>
                    </a:cubicBezTo>
                    <a:cubicBezTo>
                      <a:pt x="486" y="499"/>
                      <a:pt x="483" y="496"/>
                      <a:pt x="483" y="496"/>
                    </a:cubicBezTo>
                    <a:cubicBezTo>
                      <a:pt x="483" y="496"/>
                      <a:pt x="489" y="492"/>
                      <a:pt x="489" y="490"/>
                    </a:cubicBezTo>
                    <a:cubicBezTo>
                      <a:pt x="488" y="489"/>
                      <a:pt x="485" y="485"/>
                      <a:pt x="486" y="485"/>
                    </a:cubicBezTo>
                    <a:cubicBezTo>
                      <a:pt x="486" y="485"/>
                      <a:pt x="491" y="484"/>
                      <a:pt x="491" y="484"/>
                    </a:cubicBezTo>
                    <a:cubicBezTo>
                      <a:pt x="491" y="483"/>
                      <a:pt x="489" y="475"/>
                      <a:pt x="490" y="475"/>
                    </a:cubicBezTo>
                    <a:cubicBezTo>
                      <a:pt x="491" y="475"/>
                      <a:pt x="494" y="473"/>
                      <a:pt x="495" y="473"/>
                    </a:cubicBezTo>
                    <a:cubicBezTo>
                      <a:pt x="496" y="474"/>
                      <a:pt x="499" y="476"/>
                      <a:pt x="500" y="476"/>
                    </a:cubicBezTo>
                    <a:cubicBezTo>
                      <a:pt x="500" y="476"/>
                      <a:pt x="508" y="468"/>
                      <a:pt x="508" y="468"/>
                    </a:cubicBezTo>
                    <a:cubicBezTo>
                      <a:pt x="508" y="468"/>
                      <a:pt x="515" y="474"/>
                      <a:pt x="517" y="470"/>
                    </a:cubicBezTo>
                    <a:cubicBezTo>
                      <a:pt x="519" y="466"/>
                      <a:pt x="521" y="451"/>
                      <a:pt x="528" y="454"/>
                    </a:cubicBezTo>
                    <a:cubicBezTo>
                      <a:pt x="534" y="456"/>
                      <a:pt x="540" y="463"/>
                      <a:pt x="541" y="459"/>
                    </a:cubicBezTo>
                    <a:cubicBezTo>
                      <a:pt x="541" y="456"/>
                      <a:pt x="537" y="449"/>
                      <a:pt x="540" y="446"/>
                    </a:cubicBezTo>
                    <a:cubicBezTo>
                      <a:pt x="544" y="443"/>
                      <a:pt x="559" y="435"/>
                      <a:pt x="559" y="435"/>
                    </a:cubicBezTo>
                    <a:cubicBezTo>
                      <a:pt x="559" y="435"/>
                      <a:pt x="536" y="418"/>
                      <a:pt x="535" y="418"/>
                    </a:cubicBezTo>
                    <a:cubicBezTo>
                      <a:pt x="535" y="417"/>
                      <a:pt x="525" y="417"/>
                      <a:pt x="525" y="417"/>
                    </a:cubicBezTo>
                    <a:cubicBezTo>
                      <a:pt x="525" y="417"/>
                      <a:pt x="522" y="412"/>
                      <a:pt x="519" y="410"/>
                    </a:cubicBezTo>
                    <a:cubicBezTo>
                      <a:pt x="515" y="409"/>
                      <a:pt x="513" y="413"/>
                      <a:pt x="511" y="408"/>
                    </a:cubicBezTo>
                    <a:cubicBezTo>
                      <a:pt x="510" y="404"/>
                      <a:pt x="505" y="393"/>
                      <a:pt x="506" y="393"/>
                    </a:cubicBezTo>
                    <a:cubicBezTo>
                      <a:pt x="506" y="392"/>
                      <a:pt x="509" y="389"/>
                      <a:pt x="508" y="389"/>
                    </a:cubicBezTo>
                    <a:cubicBezTo>
                      <a:pt x="508" y="388"/>
                      <a:pt x="505" y="386"/>
                      <a:pt x="505" y="385"/>
                    </a:cubicBezTo>
                    <a:cubicBezTo>
                      <a:pt x="505" y="384"/>
                      <a:pt x="514" y="377"/>
                      <a:pt x="515" y="377"/>
                    </a:cubicBezTo>
                    <a:cubicBezTo>
                      <a:pt x="515" y="377"/>
                      <a:pt x="519" y="383"/>
                      <a:pt x="521" y="383"/>
                    </a:cubicBezTo>
                    <a:cubicBezTo>
                      <a:pt x="523" y="382"/>
                      <a:pt x="527" y="378"/>
                      <a:pt x="531" y="377"/>
                    </a:cubicBezTo>
                    <a:cubicBezTo>
                      <a:pt x="535" y="377"/>
                      <a:pt x="549" y="378"/>
                      <a:pt x="549" y="378"/>
                    </a:cubicBezTo>
                    <a:cubicBezTo>
                      <a:pt x="549" y="378"/>
                      <a:pt x="557" y="367"/>
                      <a:pt x="560" y="367"/>
                    </a:cubicBezTo>
                    <a:cubicBezTo>
                      <a:pt x="562" y="366"/>
                      <a:pt x="570" y="369"/>
                      <a:pt x="567" y="365"/>
                    </a:cubicBezTo>
                    <a:cubicBezTo>
                      <a:pt x="565" y="361"/>
                      <a:pt x="564" y="360"/>
                      <a:pt x="564" y="359"/>
                    </a:cubicBezTo>
                    <a:cubicBezTo>
                      <a:pt x="564" y="359"/>
                      <a:pt x="565" y="351"/>
                      <a:pt x="567" y="351"/>
                    </a:cubicBezTo>
                    <a:cubicBezTo>
                      <a:pt x="568" y="351"/>
                      <a:pt x="572" y="350"/>
                      <a:pt x="572" y="350"/>
                    </a:cubicBezTo>
                    <a:cubicBezTo>
                      <a:pt x="572" y="350"/>
                      <a:pt x="570" y="340"/>
                      <a:pt x="570" y="340"/>
                    </a:cubicBezTo>
                    <a:cubicBezTo>
                      <a:pt x="570" y="340"/>
                      <a:pt x="573" y="334"/>
                      <a:pt x="577" y="332"/>
                    </a:cubicBezTo>
                    <a:cubicBezTo>
                      <a:pt x="580" y="331"/>
                      <a:pt x="588" y="328"/>
                      <a:pt x="589" y="328"/>
                    </a:cubicBezTo>
                    <a:cubicBezTo>
                      <a:pt x="589" y="328"/>
                      <a:pt x="592" y="333"/>
                      <a:pt x="593" y="332"/>
                    </a:cubicBezTo>
                    <a:cubicBezTo>
                      <a:pt x="593" y="332"/>
                      <a:pt x="597" y="325"/>
                      <a:pt x="597" y="325"/>
                    </a:cubicBezTo>
                    <a:cubicBezTo>
                      <a:pt x="597" y="321"/>
                      <a:pt x="604" y="322"/>
                      <a:pt x="604" y="322"/>
                    </a:cubicBezTo>
                    <a:cubicBezTo>
                      <a:pt x="605" y="322"/>
                      <a:pt x="601" y="305"/>
                      <a:pt x="600" y="303"/>
                    </a:cubicBezTo>
                    <a:cubicBezTo>
                      <a:pt x="600" y="301"/>
                      <a:pt x="595" y="289"/>
                      <a:pt x="595" y="289"/>
                    </a:cubicBezTo>
                    <a:cubicBezTo>
                      <a:pt x="608" y="276"/>
                      <a:pt x="608" y="276"/>
                      <a:pt x="608" y="276"/>
                    </a:cubicBezTo>
                    <a:cubicBezTo>
                      <a:pt x="608" y="276"/>
                      <a:pt x="610" y="271"/>
                      <a:pt x="610" y="268"/>
                    </a:cubicBezTo>
                    <a:cubicBezTo>
                      <a:pt x="610" y="266"/>
                      <a:pt x="605" y="270"/>
                      <a:pt x="603" y="270"/>
                    </a:cubicBezTo>
                    <a:cubicBezTo>
                      <a:pt x="601" y="270"/>
                      <a:pt x="603" y="263"/>
                      <a:pt x="604" y="262"/>
                    </a:cubicBezTo>
                    <a:cubicBezTo>
                      <a:pt x="604" y="262"/>
                      <a:pt x="596" y="260"/>
                      <a:pt x="593" y="258"/>
                    </a:cubicBezTo>
                    <a:cubicBezTo>
                      <a:pt x="590" y="255"/>
                      <a:pt x="592" y="254"/>
                      <a:pt x="598" y="246"/>
                    </a:cubicBezTo>
                    <a:cubicBezTo>
                      <a:pt x="605" y="238"/>
                      <a:pt x="612" y="244"/>
                      <a:pt x="617" y="242"/>
                    </a:cubicBezTo>
                    <a:cubicBezTo>
                      <a:pt x="623" y="240"/>
                      <a:pt x="616" y="225"/>
                      <a:pt x="616" y="2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67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6E198A0-AA94-44AE-4F60-37D1934F2C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78471" y="838232"/>
                <a:ext cx="2270286" cy="1396303"/>
              </a:xfrm>
              <a:custGeom>
                <a:avLst/>
                <a:gdLst/>
                <a:ahLst/>
                <a:cxnLst>
                  <a:cxn ang="0">
                    <a:pos x="21" y="343"/>
                  </a:cxn>
                  <a:cxn ang="0">
                    <a:pos x="44" y="360"/>
                  </a:cxn>
                  <a:cxn ang="0">
                    <a:pos x="65" y="375"/>
                  </a:cxn>
                  <a:cxn ang="0">
                    <a:pos x="94" y="385"/>
                  </a:cxn>
                  <a:cxn ang="0">
                    <a:pos x="110" y="419"/>
                  </a:cxn>
                  <a:cxn ang="0">
                    <a:pos x="126" y="456"/>
                  </a:cxn>
                  <a:cxn ang="0">
                    <a:pos x="162" y="441"/>
                  </a:cxn>
                  <a:cxn ang="0">
                    <a:pos x="188" y="454"/>
                  </a:cxn>
                  <a:cxn ang="0">
                    <a:pos x="226" y="455"/>
                  </a:cxn>
                  <a:cxn ang="0">
                    <a:pos x="261" y="454"/>
                  </a:cxn>
                  <a:cxn ang="0">
                    <a:pos x="290" y="419"/>
                  </a:cxn>
                  <a:cxn ang="0">
                    <a:pos x="320" y="414"/>
                  </a:cxn>
                  <a:cxn ang="0">
                    <a:pos x="340" y="390"/>
                  </a:cxn>
                  <a:cxn ang="0">
                    <a:pos x="366" y="390"/>
                  </a:cxn>
                  <a:cxn ang="0">
                    <a:pos x="398" y="379"/>
                  </a:cxn>
                  <a:cxn ang="0">
                    <a:pos x="449" y="355"/>
                  </a:cxn>
                  <a:cxn ang="0">
                    <a:pos x="475" y="351"/>
                  </a:cxn>
                  <a:cxn ang="0">
                    <a:pos x="533" y="334"/>
                  </a:cxn>
                  <a:cxn ang="0">
                    <a:pos x="597" y="327"/>
                  </a:cxn>
                  <a:cxn ang="0">
                    <a:pos x="649" y="281"/>
                  </a:cxn>
                  <a:cxn ang="0">
                    <a:pos x="667" y="264"/>
                  </a:cxn>
                  <a:cxn ang="0">
                    <a:pos x="686" y="249"/>
                  </a:cxn>
                  <a:cxn ang="0">
                    <a:pos x="715" y="228"/>
                  </a:cxn>
                  <a:cxn ang="0">
                    <a:pos x="748" y="157"/>
                  </a:cxn>
                  <a:cxn ang="0">
                    <a:pos x="712" y="108"/>
                  </a:cxn>
                  <a:cxn ang="0">
                    <a:pos x="696" y="75"/>
                  </a:cxn>
                  <a:cxn ang="0">
                    <a:pos x="701" y="48"/>
                  </a:cxn>
                  <a:cxn ang="0">
                    <a:pos x="739" y="32"/>
                  </a:cxn>
                  <a:cxn ang="0">
                    <a:pos x="751" y="17"/>
                  </a:cxn>
                  <a:cxn ang="0">
                    <a:pos x="740" y="14"/>
                  </a:cxn>
                  <a:cxn ang="0">
                    <a:pos x="444" y="32"/>
                  </a:cxn>
                  <a:cxn ang="0">
                    <a:pos x="154" y="5"/>
                  </a:cxn>
                  <a:cxn ang="0">
                    <a:pos x="102" y="35"/>
                  </a:cxn>
                  <a:cxn ang="0">
                    <a:pos x="46" y="69"/>
                  </a:cxn>
                  <a:cxn ang="0">
                    <a:pos x="26" y="73"/>
                  </a:cxn>
                  <a:cxn ang="0">
                    <a:pos x="20" y="107"/>
                  </a:cxn>
                  <a:cxn ang="0">
                    <a:pos x="33" y="150"/>
                  </a:cxn>
                  <a:cxn ang="0">
                    <a:pos x="57" y="176"/>
                  </a:cxn>
                  <a:cxn ang="0">
                    <a:pos x="82" y="188"/>
                  </a:cxn>
                  <a:cxn ang="0">
                    <a:pos x="68" y="222"/>
                  </a:cxn>
                  <a:cxn ang="0">
                    <a:pos x="34" y="232"/>
                  </a:cxn>
                  <a:cxn ang="0">
                    <a:pos x="0" y="285"/>
                  </a:cxn>
                  <a:cxn ang="0">
                    <a:pos x="551" y="153"/>
                  </a:cxn>
                  <a:cxn ang="0">
                    <a:pos x="559" y="173"/>
                  </a:cxn>
                  <a:cxn ang="0">
                    <a:pos x="535" y="176"/>
                  </a:cxn>
                  <a:cxn ang="0">
                    <a:pos x="539" y="164"/>
                  </a:cxn>
                  <a:cxn ang="0">
                    <a:pos x="514" y="107"/>
                  </a:cxn>
                  <a:cxn ang="0">
                    <a:pos x="520" y="72"/>
                  </a:cxn>
                  <a:cxn ang="0">
                    <a:pos x="549" y="84"/>
                  </a:cxn>
                  <a:cxn ang="0">
                    <a:pos x="546" y="106"/>
                  </a:cxn>
                  <a:cxn ang="0">
                    <a:pos x="536" y="128"/>
                  </a:cxn>
                  <a:cxn ang="0">
                    <a:pos x="525" y="112"/>
                  </a:cxn>
                  <a:cxn ang="0">
                    <a:pos x="510" y="110"/>
                  </a:cxn>
                  <a:cxn ang="0">
                    <a:pos x="507" y="217"/>
                  </a:cxn>
                  <a:cxn ang="0">
                    <a:pos x="550" y="223"/>
                  </a:cxn>
                  <a:cxn ang="0">
                    <a:pos x="555" y="235"/>
                  </a:cxn>
                  <a:cxn ang="0">
                    <a:pos x="540" y="257"/>
                  </a:cxn>
                  <a:cxn ang="0">
                    <a:pos x="518" y="260"/>
                  </a:cxn>
                  <a:cxn ang="0">
                    <a:pos x="510" y="245"/>
                  </a:cxn>
                  <a:cxn ang="0">
                    <a:pos x="504" y="245"/>
                  </a:cxn>
                  <a:cxn ang="0">
                    <a:pos x="495" y="176"/>
                  </a:cxn>
                </a:cxnLst>
                <a:rect l="0" t="0" r="r" b="b"/>
                <a:pathLst>
                  <a:path w="754" h="463">
                    <a:moveTo>
                      <a:pt x="14" y="307"/>
                    </a:moveTo>
                    <a:cubicBezTo>
                      <a:pt x="16" y="308"/>
                      <a:pt x="19" y="310"/>
                      <a:pt x="19" y="310"/>
                    </a:cubicBezTo>
                    <a:cubicBezTo>
                      <a:pt x="19" y="310"/>
                      <a:pt x="7" y="317"/>
                      <a:pt x="12" y="321"/>
                    </a:cubicBezTo>
                    <a:cubicBezTo>
                      <a:pt x="17" y="325"/>
                      <a:pt x="21" y="330"/>
                      <a:pt x="21" y="330"/>
                    </a:cubicBezTo>
                    <a:cubicBezTo>
                      <a:pt x="21" y="343"/>
                      <a:pt x="21" y="343"/>
                      <a:pt x="21" y="343"/>
                    </a:cubicBezTo>
                    <a:cubicBezTo>
                      <a:pt x="21" y="343"/>
                      <a:pt x="27" y="343"/>
                      <a:pt x="26" y="347"/>
                    </a:cubicBezTo>
                    <a:cubicBezTo>
                      <a:pt x="25" y="352"/>
                      <a:pt x="21" y="353"/>
                      <a:pt x="21" y="354"/>
                    </a:cubicBezTo>
                    <a:cubicBezTo>
                      <a:pt x="22" y="354"/>
                      <a:pt x="32" y="369"/>
                      <a:pt x="35" y="365"/>
                    </a:cubicBezTo>
                    <a:cubicBezTo>
                      <a:pt x="38" y="361"/>
                      <a:pt x="35" y="355"/>
                      <a:pt x="38" y="355"/>
                    </a:cubicBezTo>
                    <a:cubicBezTo>
                      <a:pt x="41" y="355"/>
                      <a:pt x="44" y="360"/>
                      <a:pt x="44" y="360"/>
                    </a:cubicBezTo>
                    <a:cubicBezTo>
                      <a:pt x="44" y="360"/>
                      <a:pt x="47" y="354"/>
                      <a:pt x="48" y="357"/>
                    </a:cubicBezTo>
                    <a:cubicBezTo>
                      <a:pt x="50" y="360"/>
                      <a:pt x="50" y="370"/>
                      <a:pt x="52" y="371"/>
                    </a:cubicBezTo>
                    <a:cubicBezTo>
                      <a:pt x="55" y="371"/>
                      <a:pt x="59" y="372"/>
                      <a:pt x="59" y="372"/>
                    </a:cubicBezTo>
                    <a:cubicBezTo>
                      <a:pt x="59" y="379"/>
                      <a:pt x="59" y="379"/>
                      <a:pt x="59" y="379"/>
                    </a:cubicBezTo>
                    <a:cubicBezTo>
                      <a:pt x="59" y="379"/>
                      <a:pt x="65" y="378"/>
                      <a:pt x="65" y="375"/>
                    </a:cubicBezTo>
                    <a:cubicBezTo>
                      <a:pt x="66" y="373"/>
                      <a:pt x="65" y="377"/>
                      <a:pt x="68" y="378"/>
                    </a:cubicBezTo>
                    <a:cubicBezTo>
                      <a:pt x="71" y="378"/>
                      <a:pt x="77" y="383"/>
                      <a:pt x="77" y="383"/>
                    </a:cubicBezTo>
                    <a:cubicBezTo>
                      <a:pt x="77" y="383"/>
                      <a:pt x="76" y="389"/>
                      <a:pt x="76" y="389"/>
                    </a:cubicBezTo>
                    <a:cubicBezTo>
                      <a:pt x="77" y="390"/>
                      <a:pt x="88" y="391"/>
                      <a:pt x="88" y="390"/>
                    </a:cubicBezTo>
                    <a:cubicBezTo>
                      <a:pt x="89" y="390"/>
                      <a:pt x="87" y="384"/>
                      <a:pt x="94" y="385"/>
                    </a:cubicBezTo>
                    <a:cubicBezTo>
                      <a:pt x="102" y="386"/>
                      <a:pt x="109" y="388"/>
                      <a:pt x="109" y="388"/>
                    </a:cubicBezTo>
                    <a:cubicBezTo>
                      <a:pt x="109" y="397"/>
                      <a:pt x="109" y="397"/>
                      <a:pt x="109" y="397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10" y="419"/>
                      <a:pt x="110" y="419"/>
                      <a:pt x="110" y="419"/>
                    </a:cubicBezTo>
                    <a:cubicBezTo>
                      <a:pt x="110" y="419"/>
                      <a:pt x="108" y="428"/>
                      <a:pt x="112" y="429"/>
                    </a:cubicBezTo>
                    <a:cubicBezTo>
                      <a:pt x="116" y="429"/>
                      <a:pt x="121" y="429"/>
                      <a:pt x="121" y="429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27" y="434"/>
                      <a:pt x="122" y="434"/>
                      <a:pt x="122" y="437"/>
                    </a:cubicBezTo>
                    <a:cubicBezTo>
                      <a:pt x="123" y="439"/>
                      <a:pt x="126" y="456"/>
                      <a:pt x="126" y="456"/>
                    </a:cubicBezTo>
                    <a:cubicBezTo>
                      <a:pt x="135" y="457"/>
                      <a:pt x="135" y="457"/>
                      <a:pt x="135" y="457"/>
                    </a:cubicBezTo>
                    <a:cubicBezTo>
                      <a:pt x="135" y="457"/>
                      <a:pt x="145" y="461"/>
                      <a:pt x="144" y="458"/>
                    </a:cubicBezTo>
                    <a:cubicBezTo>
                      <a:pt x="144" y="455"/>
                      <a:pt x="140" y="446"/>
                      <a:pt x="140" y="446"/>
                    </a:cubicBezTo>
                    <a:cubicBezTo>
                      <a:pt x="157" y="434"/>
                      <a:pt x="157" y="434"/>
                      <a:pt x="157" y="434"/>
                    </a:cubicBezTo>
                    <a:cubicBezTo>
                      <a:pt x="162" y="441"/>
                      <a:pt x="162" y="441"/>
                      <a:pt x="162" y="441"/>
                    </a:cubicBezTo>
                    <a:cubicBezTo>
                      <a:pt x="162" y="441"/>
                      <a:pt x="154" y="441"/>
                      <a:pt x="158" y="445"/>
                    </a:cubicBezTo>
                    <a:cubicBezTo>
                      <a:pt x="162" y="449"/>
                      <a:pt x="173" y="458"/>
                      <a:pt x="173" y="458"/>
                    </a:cubicBezTo>
                    <a:cubicBezTo>
                      <a:pt x="173" y="458"/>
                      <a:pt x="175" y="452"/>
                      <a:pt x="178" y="455"/>
                    </a:cubicBezTo>
                    <a:cubicBezTo>
                      <a:pt x="182" y="457"/>
                      <a:pt x="183" y="459"/>
                      <a:pt x="184" y="458"/>
                    </a:cubicBezTo>
                    <a:cubicBezTo>
                      <a:pt x="185" y="458"/>
                      <a:pt x="186" y="453"/>
                      <a:pt x="188" y="454"/>
                    </a:cubicBezTo>
                    <a:cubicBezTo>
                      <a:pt x="189" y="454"/>
                      <a:pt x="191" y="456"/>
                      <a:pt x="192" y="456"/>
                    </a:cubicBezTo>
                    <a:cubicBezTo>
                      <a:pt x="193" y="455"/>
                      <a:pt x="193" y="449"/>
                      <a:pt x="198" y="450"/>
                    </a:cubicBezTo>
                    <a:cubicBezTo>
                      <a:pt x="202" y="451"/>
                      <a:pt x="207" y="461"/>
                      <a:pt x="207" y="461"/>
                    </a:cubicBezTo>
                    <a:cubicBezTo>
                      <a:pt x="210" y="456"/>
                      <a:pt x="210" y="456"/>
                      <a:pt x="210" y="456"/>
                    </a:cubicBezTo>
                    <a:cubicBezTo>
                      <a:pt x="226" y="455"/>
                      <a:pt x="226" y="455"/>
                      <a:pt x="226" y="455"/>
                    </a:cubicBezTo>
                    <a:cubicBezTo>
                      <a:pt x="226" y="455"/>
                      <a:pt x="238" y="460"/>
                      <a:pt x="241" y="460"/>
                    </a:cubicBezTo>
                    <a:cubicBezTo>
                      <a:pt x="244" y="460"/>
                      <a:pt x="246" y="463"/>
                      <a:pt x="247" y="463"/>
                    </a:cubicBezTo>
                    <a:cubicBezTo>
                      <a:pt x="247" y="463"/>
                      <a:pt x="250" y="458"/>
                      <a:pt x="251" y="458"/>
                    </a:cubicBezTo>
                    <a:cubicBezTo>
                      <a:pt x="252" y="459"/>
                      <a:pt x="261" y="459"/>
                      <a:pt x="261" y="459"/>
                    </a:cubicBezTo>
                    <a:cubicBezTo>
                      <a:pt x="261" y="458"/>
                      <a:pt x="258" y="455"/>
                      <a:pt x="261" y="454"/>
                    </a:cubicBezTo>
                    <a:cubicBezTo>
                      <a:pt x="264" y="453"/>
                      <a:pt x="265" y="454"/>
                      <a:pt x="265" y="454"/>
                    </a:cubicBezTo>
                    <a:cubicBezTo>
                      <a:pt x="265" y="453"/>
                      <a:pt x="265" y="447"/>
                      <a:pt x="267" y="446"/>
                    </a:cubicBezTo>
                    <a:cubicBezTo>
                      <a:pt x="269" y="446"/>
                      <a:pt x="261" y="436"/>
                      <a:pt x="263" y="435"/>
                    </a:cubicBezTo>
                    <a:cubicBezTo>
                      <a:pt x="264" y="435"/>
                      <a:pt x="279" y="416"/>
                      <a:pt x="280" y="416"/>
                    </a:cubicBezTo>
                    <a:cubicBezTo>
                      <a:pt x="280" y="416"/>
                      <a:pt x="290" y="418"/>
                      <a:pt x="290" y="419"/>
                    </a:cubicBezTo>
                    <a:cubicBezTo>
                      <a:pt x="290" y="419"/>
                      <a:pt x="289" y="423"/>
                      <a:pt x="292" y="423"/>
                    </a:cubicBezTo>
                    <a:cubicBezTo>
                      <a:pt x="295" y="422"/>
                      <a:pt x="296" y="420"/>
                      <a:pt x="296" y="420"/>
                    </a:cubicBezTo>
                    <a:cubicBezTo>
                      <a:pt x="296" y="420"/>
                      <a:pt x="295" y="425"/>
                      <a:pt x="299" y="423"/>
                    </a:cubicBezTo>
                    <a:cubicBezTo>
                      <a:pt x="303" y="422"/>
                      <a:pt x="307" y="415"/>
                      <a:pt x="308" y="415"/>
                    </a:cubicBezTo>
                    <a:cubicBezTo>
                      <a:pt x="310" y="414"/>
                      <a:pt x="320" y="415"/>
                      <a:pt x="320" y="414"/>
                    </a:cubicBezTo>
                    <a:cubicBezTo>
                      <a:pt x="319" y="412"/>
                      <a:pt x="318" y="405"/>
                      <a:pt x="322" y="402"/>
                    </a:cubicBezTo>
                    <a:cubicBezTo>
                      <a:pt x="325" y="399"/>
                      <a:pt x="331" y="401"/>
                      <a:pt x="330" y="399"/>
                    </a:cubicBezTo>
                    <a:cubicBezTo>
                      <a:pt x="329" y="398"/>
                      <a:pt x="326" y="394"/>
                      <a:pt x="327" y="395"/>
                    </a:cubicBezTo>
                    <a:cubicBezTo>
                      <a:pt x="328" y="395"/>
                      <a:pt x="335" y="395"/>
                      <a:pt x="336" y="394"/>
                    </a:cubicBezTo>
                    <a:cubicBezTo>
                      <a:pt x="337" y="393"/>
                      <a:pt x="340" y="390"/>
                      <a:pt x="340" y="390"/>
                    </a:cubicBezTo>
                    <a:cubicBezTo>
                      <a:pt x="340" y="390"/>
                      <a:pt x="348" y="397"/>
                      <a:pt x="349" y="397"/>
                    </a:cubicBezTo>
                    <a:cubicBezTo>
                      <a:pt x="349" y="397"/>
                      <a:pt x="353" y="390"/>
                      <a:pt x="355" y="390"/>
                    </a:cubicBezTo>
                    <a:cubicBezTo>
                      <a:pt x="358" y="390"/>
                      <a:pt x="361" y="392"/>
                      <a:pt x="361" y="392"/>
                    </a:cubicBezTo>
                    <a:cubicBezTo>
                      <a:pt x="361" y="392"/>
                      <a:pt x="362" y="388"/>
                      <a:pt x="363" y="389"/>
                    </a:cubicBezTo>
                    <a:cubicBezTo>
                      <a:pt x="364" y="389"/>
                      <a:pt x="366" y="390"/>
                      <a:pt x="366" y="390"/>
                    </a:cubicBezTo>
                    <a:cubicBezTo>
                      <a:pt x="366" y="390"/>
                      <a:pt x="361" y="383"/>
                      <a:pt x="362" y="383"/>
                    </a:cubicBezTo>
                    <a:cubicBezTo>
                      <a:pt x="363" y="382"/>
                      <a:pt x="369" y="377"/>
                      <a:pt x="369" y="377"/>
                    </a:cubicBezTo>
                    <a:cubicBezTo>
                      <a:pt x="377" y="377"/>
                      <a:pt x="377" y="377"/>
                      <a:pt x="377" y="377"/>
                    </a:cubicBezTo>
                    <a:cubicBezTo>
                      <a:pt x="377" y="377"/>
                      <a:pt x="383" y="368"/>
                      <a:pt x="386" y="370"/>
                    </a:cubicBezTo>
                    <a:cubicBezTo>
                      <a:pt x="389" y="372"/>
                      <a:pt x="398" y="379"/>
                      <a:pt x="398" y="379"/>
                    </a:cubicBezTo>
                    <a:cubicBezTo>
                      <a:pt x="398" y="379"/>
                      <a:pt x="414" y="362"/>
                      <a:pt x="415" y="363"/>
                    </a:cubicBezTo>
                    <a:cubicBezTo>
                      <a:pt x="416" y="363"/>
                      <a:pt x="421" y="367"/>
                      <a:pt x="423" y="366"/>
                    </a:cubicBezTo>
                    <a:cubicBezTo>
                      <a:pt x="425" y="365"/>
                      <a:pt x="439" y="352"/>
                      <a:pt x="441" y="353"/>
                    </a:cubicBezTo>
                    <a:cubicBezTo>
                      <a:pt x="444" y="354"/>
                      <a:pt x="442" y="360"/>
                      <a:pt x="443" y="360"/>
                    </a:cubicBezTo>
                    <a:cubicBezTo>
                      <a:pt x="444" y="360"/>
                      <a:pt x="449" y="353"/>
                      <a:pt x="449" y="355"/>
                    </a:cubicBezTo>
                    <a:cubicBezTo>
                      <a:pt x="449" y="357"/>
                      <a:pt x="456" y="359"/>
                      <a:pt x="456" y="359"/>
                    </a:cubicBezTo>
                    <a:cubicBezTo>
                      <a:pt x="456" y="359"/>
                      <a:pt x="462" y="354"/>
                      <a:pt x="462" y="354"/>
                    </a:cubicBezTo>
                    <a:cubicBezTo>
                      <a:pt x="467" y="355"/>
                      <a:pt x="467" y="355"/>
                      <a:pt x="467" y="355"/>
                    </a:cubicBezTo>
                    <a:cubicBezTo>
                      <a:pt x="467" y="355"/>
                      <a:pt x="469" y="351"/>
                      <a:pt x="470" y="351"/>
                    </a:cubicBezTo>
                    <a:cubicBezTo>
                      <a:pt x="471" y="350"/>
                      <a:pt x="475" y="351"/>
                      <a:pt x="475" y="351"/>
                    </a:cubicBezTo>
                    <a:cubicBezTo>
                      <a:pt x="475" y="350"/>
                      <a:pt x="474" y="345"/>
                      <a:pt x="475" y="345"/>
                    </a:cubicBezTo>
                    <a:cubicBezTo>
                      <a:pt x="477" y="345"/>
                      <a:pt x="483" y="349"/>
                      <a:pt x="484" y="349"/>
                    </a:cubicBezTo>
                    <a:cubicBezTo>
                      <a:pt x="486" y="348"/>
                      <a:pt x="498" y="343"/>
                      <a:pt x="504" y="342"/>
                    </a:cubicBezTo>
                    <a:cubicBezTo>
                      <a:pt x="511" y="341"/>
                      <a:pt x="520" y="341"/>
                      <a:pt x="523" y="339"/>
                    </a:cubicBezTo>
                    <a:cubicBezTo>
                      <a:pt x="527" y="337"/>
                      <a:pt x="533" y="334"/>
                      <a:pt x="533" y="334"/>
                    </a:cubicBezTo>
                    <a:cubicBezTo>
                      <a:pt x="553" y="336"/>
                      <a:pt x="553" y="336"/>
                      <a:pt x="553" y="336"/>
                    </a:cubicBezTo>
                    <a:cubicBezTo>
                      <a:pt x="553" y="336"/>
                      <a:pt x="567" y="344"/>
                      <a:pt x="571" y="342"/>
                    </a:cubicBezTo>
                    <a:cubicBezTo>
                      <a:pt x="575" y="340"/>
                      <a:pt x="573" y="324"/>
                      <a:pt x="582" y="322"/>
                    </a:cubicBezTo>
                    <a:cubicBezTo>
                      <a:pt x="591" y="320"/>
                      <a:pt x="593" y="321"/>
                      <a:pt x="593" y="322"/>
                    </a:cubicBezTo>
                    <a:cubicBezTo>
                      <a:pt x="594" y="324"/>
                      <a:pt x="595" y="328"/>
                      <a:pt x="597" y="327"/>
                    </a:cubicBezTo>
                    <a:cubicBezTo>
                      <a:pt x="600" y="326"/>
                      <a:pt x="601" y="316"/>
                      <a:pt x="603" y="316"/>
                    </a:cubicBezTo>
                    <a:cubicBezTo>
                      <a:pt x="604" y="316"/>
                      <a:pt x="609" y="310"/>
                      <a:pt x="609" y="310"/>
                    </a:cubicBezTo>
                    <a:cubicBezTo>
                      <a:pt x="613" y="314"/>
                      <a:pt x="613" y="314"/>
                      <a:pt x="613" y="314"/>
                    </a:cubicBezTo>
                    <a:cubicBezTo>
                      <a:pt x="613" y="314"/>
                      <a:pt x="633" y="301"/>
                      <a:pt x="637" y="295"/>
                    </a:cubicBezTo>
                    <a:cubicBezTo>
                      <a:pt x="641" y="289"/>
                      <a:pt x="649" y="281"/>
                      <a:pt x="649" y="281"/>
                    </a:cubicBezTo>
                    <a:cubicBezTo>
                      <a:pt x="649" y="281"/>
                      <a:pt x="651" y="277"/>
                      <a:pt x="651" y="277"/>
                    </a:cubicBezTo>
                    <a:cubicBezTo>
                      <a:pt x="651" y="277"/>
                      <a:pt x="657" y="277"/>
                      <a:pt x="657" y="277"/>
                    </a:cubicBezTo>
                    <a:cubicBezTo>
                      <a:pt x="657" y="277"/>
                      <a:pt x="656" y="273"/>
                      <a:pt x="657" y="274"/>
                    </a:cubicBezTo>
                    <a:cubicBezTo>
                      <a:pt x="658" y="274"/>
                      <a:pt x="661" y="273"/>
                      <a:pt x="661" y="273"/>
                    </a:cubicBezTo>
                    <a:cubicBezTo>
                      <a:pt x="661" y="273"/>
                      <a:pt x="660" y="268"/>
                      <a:pt x="667" y="264"/>
                    </a:cubicBezTo>
                    <a:cubicBezTo>
                      <a:pt x="673" y="261"/>
                      <a:pt x="677" y="258"/>
                      <a:pt x="677" y="258"/>
                    </a:cubicBezTo>
                    <a:cubicBezTo>
                      <a:pt x="677" y="258"/>
                      <a:pt x="677" y="254"/>
                      <a:pt x="678" y="255"/>
                    </a:cubicBezTo>
                    <a:cubicBezTo>
                      <a:pt x="680" y="255"/>
                      <a:pt x="686" y="261"/>
                      <a:pt x="686" y="262"/>
                    </a:cubicBezTo>
                    <a:cubicBezTo>
                      <a:pt x="686" y="262"/>
                      <a:pt x="691" y="260"/>
                      <a:pt x="690" y="257"/>
                    </a:cubicBezTo>
                    <a:cubicBezTo>
                      <a:pt x="689" y="254"/>
                      <a:pt x="684" y="251"/>
                      <a:pt x="686" y="249"/>
                    </a:cubicBezTo>
                    <a:cubicBezTo>
                      <a:pt x="688" y="246"/>
                      <a:pt x="689" y="243"/>
                      <a:pt x="689" y="243"/>
                    </a:cubicBezTo>
                    <a:cubicBezTo>
                      <a:pt x="690" y="243"/>
                      <a:pt x="698" y="243"/>
                      <a:pt x="698" y="243"/>
                    </a:cubicBezTo>
                    <a:cubicBezTo>
                      <a:pt x="706" y="231"/>
                      <a:pt x="706" y="231"/>
                      <a:pt x="706" y="231"/>
                    </a:cubicBezTo>
                    <a:cubicBezTo>
                      <a:pt x="706" y="231"/>
                      <a:pt x="711" y="242"/>
                      <a:pt x="713" y="236"/>
                    </a:cubicBezTo>
                    <a:cubicBezTo>
                      <a:pt x="715" y="231"/>
                      <a:pt x="709" y="232"/>
                      <a:pt x="715" y="228"/>
                    </a:cubicBezTo>
                    <a:cubicBezTo>
                      <a:pt x="720" y="223"/>
                      <a:pt x="732" y="212"/>
                      <a:pt x="732" y="212"/>
                    </a:cubicBezTo>
                    <a:cubicBezTo>
                      <a:pt x="732" y="212"/>
                      <a:pt x="734" y="215"/>
                      <a:pt x="737" y="213"/>
                    </a:cubicBezTo>
                    <a:cubicBezTo>
                      <a:pt x="739" y="210"/>
                      <a:pt x="733" y="198"/>
                      <a:pt x="737" y="194"/>
                    </a:cubicBezTo>
                    <a:cubicBezTo>
                      <a:pt x="740" y="191"/>
                      <a:pt x="748" y="182"/>
                      <a:pt x="748" y="180"/>
                    </a:cubicBezTo>
                    <a:cubicBezTo>
                      <a:pt x="748" y="177"/>
                      <a:pt x="748" y="157"/>
                      <a:pt x="748" y="157"/>
                    </a:cubicBezTo>
                    <a:cubicBezTo>
                      <a:pt x="748" y="157"/>
                      <a:pt x="732" y="142"/>
                      <a:pt x="732" y="141"/>
                    </a:cubicBezTo>
                    <a:cubicBezTo>
                      <a:pt x="732" y="140"/>
                      <a:pt x="732" y="135"/>
                      <a:pt x="732" y="135"/>
                    </a:cubicBezTo>
                    <a:cubicBezTo>
                      <a:pt x="732" y="135"/>
                      <a:pt x="727" y="131"/>
                      <a:pt x="727" y="127"/>
                    </a:cubicBezTo>
                    <a:cubicBezTo>
                      <a:pt x="726" y="124"/>
                      <a:pt x="726" y="122"/>
                      <a:pt x="723" y="119"/>
                    </a:cubicBezTo>
                    <a:cubicBezTo>
                      <a:pt x="719" y="116"/>
                      <a:pt x="710" y="113"/>
                      <a:pt x="712" y="108"/>
                    </a:cubicBezTo>
                    <a:cubicBezTo>
                      <a:pt x="713" y="104"/>
                      <a:pt x="718" y="99"/>
                      <a:pt x="718" y="99"/>
                    </a:cubicBezTo>
                    <a:cubicBezTo>
                      <a:pt x="719" y="99"/>
                      <a:pt x="713" y="85"/>
                      <a:pt x="711" y="83"/>
                    </a:cubicBezTo>
                    <a:cubicBezTo>
                      <a:pt x="708" y="80"/>
                      <a:pt x="700" y="86"/>
                      <a:pt x="700" y="85"/>
                    </a:cubicBezTo>
                    <a:cubicBezTo>
                      <a:pt x="700" y="83"/>
                      <a:pt x="700" y="78"/>
                      <a:pt x="700" y="78"/>
                    </a:cubicBezTo>
                    <a:cubicBezTo>
                      <a:pt x="700" y="78"/>
                      <a:pt x="697" y="79"/>
                      <a:pt x="696" y="75"/>
                    </a:cubicBezTo>
                    <a:cubicBezTo>
                      <a:pt x="694" y="71"/>
                      <a:pt x="696" y="70"/>
                      <a:pt x="694" y="69"/>
                    </a:cubicBezTo>
                    <a:cubicBezTo>
                      <a:pt x="692" y="68"/>
                      <a:pt x="687" y="67"/>
                      <a:pt x="688" y="64"/>
                    </a:cubicBezTo>
                    <a:cubicBezTo>
                      <a:pt x="688" y="62"/>
                      <a:pt x="695" y="60"/>
                      <a:pt x="694" y="59"/>
                    </a:cubicBezTo>
                    <a:cubicBezTo>
                      <a:pt x="694" y="58"/>
                      <a:pt x="694" y="51"/>
                      <a:pt x="694" y="51"/>
                    </a:cubicBezTo>
                    <a:cubicBezTo>
                      <a:pt x="695" y="51"/>
                      <a:pt x="697" y="51"/>
                      <a:pt x="701" y="48"/>
                    </a:cubicBezTo>
                    <a:cubicBezTo>
                      <a:pt x="705" y="46"/>
                      <a:pt x="701" y="44"/>
                      <a:pt x="708" y="44"/>
                    </a:cubicBezTo>
                    <a:cubicBezTo>
                      <a:pt x="714" y="44"/>
                      <a:pt x="713" y="46"/>
                      <a:pt x="716" y="43"/>
                    </a:cubicBezTo>
                    <a:cubicBezTo>
                      <a:pt x="718" y="40"/>
                      <a:pt x="719" y="35"/>
                      <a:pt x="721" y="35"/>
                    </a:cubicBezTo>
                    <a:cubicBezTo>
                      <a:pt x="722" y="35"/>
                      <a:pt x="727" y="41"/>
                      <a:pt x="731" y="39"/>
                    </a:cubicBezTo>
                    <a:cubicBezTo>
                      <a:pt x="735" y="36"/>
                      <a:pt x="739" y="32"/>
                      <a:pt x="739" y="32"/>
                    </a:cubicBezTo>
                    <a:cubicBezTo>
                      <a:pt x="746" y="33"/>
                      <a:pt x="746" y="33"/>
                      <a:pt x="746" y="33"/>
                    </a:cubicBezTo>
                    <a:cubicBezTo>
                      <a:pt x="746" y="33"/>
                      <a:pt x="747" y="30"/>
                      <a:pt x="748" y="28"/>
                    </a:cubicBezTo>
                    <a:cubicBezTo>
                      <a:pt x="749" y="26"/>
                      <a:pt x="751" y="26"/>
                      <a:pt x="749" y="24"/>
                    </a:cubicBezTo>
                    <a:cubicBezTo>
                      <a:pt x="748" y="23"/>
                      <a:pt x="745" y="21"/>
                      <a:pt x="746" y="21"/>
                    </a:cubicBezTo>
                    <a:cubicBezTo>
                      <a:pt x="748" y="20"/>
                      <a:pt x="751" y="17"/>
                      <a:pt x="751" y="17"/>
                    </a:cubicBezTo>
                    <a:cubicBezTo>
                      <a:pt x="751" y="17"/>
                      <a:pt x="754" y="11"/>
                      <a:pt x="751" y="9"/>
                    </a:cubicBezTo>
                    <a:cubicBezTo>
                      <a:pt x="749" y="8"/>
                      <a:pt x="747" y="6"/>
                      <a:pt x="745" y="5"/>
                    </a:cubicBezTo>
                    <a:cubicBezTo>
                      <a:pt x="745" y="5"/>
                      <a:pt x="745" y="5"/>
                      <a:pt x="745" y="5"/>
                    </a:cubicBezTo>
                    <a:cubicBezTo>
                      <a:pt x="743" y="7"/>
                      <a:pt x="742" y="9"/>
                      <a:pt x="741" y="11"/>
                    </a:cubicBezTo>
                    <a:cubicBezTo>
                      <a:pt x="741" y="13"/>
                      <a:pt x="740" y="14"/>
                      <a:pt x="740" y="14"/>
                    </a:cubicBezTo>
                    <a:cubicBezTo>
                      <a:pt x="740" y="14"/>
                      <a:pt x="703" y="15"/>
                      <a:pt x="677" y="17"/>
                    </a:cubicBezTo>
                    <a:cubicBezTo>
                      <a:pt x="670" y="17"/>
                      <a:pt x="664" y="17"/>
                      <a:pt x="659" y="18"/>
                    </a:cubicBezTo>
                    <a:cubicBezTo>
                      <a:pt x="637" y="19"/>
                      <a:pt x="561" y="29"/>
                      <a:pt x="544" y="29"/>
                    </a:cubicBezTo>
                    <a:cubicBezTo>
                      <a:pt x="528" y="30"/>
                      <a:pt x="458" y="37"/>
                      <a:pt x="455" y="36"/>
                    </a:cubicBezTo>
                    <a:cubicBezTo>
                      <a:pt x="452" y="36"/>
                      <a:pt x="444" y="32"/>
                      <a:pt x="444" y="32"/>
                    </a:cubicBezTo>
                    <a:cubicBezTo>
                      <a:pt x="444" y="32"/>
                      <a:pt x="385" y="33"/>
                      <a:pt x="375" y="30"/>
                    </a:cubicBezTo>
                    <a:cubicBezTo>
                      <a:pt x="364" y="27"/>
                      <a:pt x="304" y="25"/>
                      <a:pt x="304" y="25"/>
                    </a:cubicBezTo>
                    <a:cubicBezTo>
                      <a:pt x="304" y="25"/>
                      <a:pt x="256" y="19"/>
                      <a:pt x="240" y="17"/>
                    </a:cubicBezTo>
                    <a:cubicBezTo>
                      <a:pt x="225" y="16"/>
                      <a:pt x="165" y="9"/>
                      <a:pt x="162" y="8"/>
                    </a:cubicBezTo>
                    <a:cubicBezTo>
                      <a:pt x="161" y="8"/>
                      <a:pt x="158" y="6"/>
                      <a:pt x="154" y="5"/>
                    </a:cubicBezTo>
                    <a:cubicBezTo>
                      <a:pt x="147" y="2"/>
                      <a:pt x="140" y="0"/>
                      <a:pt x="137" y="0"/>
                    </a:cubicBezTo>
                    <a:cubicBezTo>
                      <a:pt x="132" y="1"/>
                      <a:pt x="135" y="5"/>
                      <a:pt x="132" y="7"/>
                    </a:cubicBezTo>
                    <a:cubicBezTo>
                      <a:pt x="129" y="8"/>
                      <a:pt x="126" y="8"/>
                      <a:pt x="123" y="12"/>
                    </a:cubicBezTo>
                    <a:cubicBezTo>
                      <a:pt x="121" y="16"/>
                      <a:pt x="122" y="17"/>
                      <a:pt x="117" y="22"/>
                    </a:cubicBezTo>
                    <a:cubicBezTo>
                      <a:pt x="112" y="27"/>
                      <a:pt x="106" y="36"/>
                      <a:pt x="102" y="35"/>
                    </a:cubicBezTo>
                    <a:cubicBezTo>
                      <a:pt x="97" y="35"/>
                      <a:pt x="91" y="31"/>
                      <a:pt x="86" y="33"/>
                    </a:cubicBezTo>
                    <a:cubicBezTo>
                      <a:pt x="81" y="35"/>
                      <a:pt x="72" y="47"/>
                      <a:pt x="69" y="50"/>
                    </a:cubicBezTo>
                    <a:cubicBezTo>
                      <a:pt x="67" y="53"/>
                      <a:pt x="55" y="61"/>
                      <a:pt x="55" y="61"/>
                    </a:cubicBezTo>
                    <a:cubicBezTo>
                      <a:pt x="55" y="61"/>
                      <a:pt x="50" y="79"/>
                      <a:pt x="49" y="77"/>
                    </a:cubicBezTo>
                    <a:cubicBezTo>
                      <a:pt x="47" y="76"/>
                      <a:pt x="46" y="69"/>
                      <a:pt x="46" y="6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2"/>
                      <a:pt x="47" y="61"/>
                    </a:cubicBezTo>
                    <a:cubicBezTo>
                      <a:pt x="43" y="60"/>
                      <a:pt x="37" y="56"/>
                      <a:pt x="32" y="58"/>
                    </a:cubicBezTo>
                    <a:cubicBezTo>
                      <a:pt x="30" y="58"/>
                      <a:pt x="28" y="58"/>
                      <a:pt x="27" y="58"/>
                    </a:cubicBezTo>
                    <a:cubicBezTo>
                      <a:pt x="26" y="64"/>
                      <a:pt x="26" y="73"/>
                      <a:pt x="26" y="73"/>
                    </a:cubicBezTo>
                    <a:cubicBezTo>
                      <a:pt x="26" y="73"/>
                      <a:pt x="32" y="82"/>
                      <a:pt x="33" y="84"/>
                    </a:cubicBezTo>
                    <a:cubicBezTo>
                      <a:pt x="33" y="85"/>
                      <a:pt x="41" y="89"/>
                      <a:pt x="41" y="89"/>
                    </a:cubicBezTo>
                    <a:cubicBezTo>
                      <a:pt x="41" y="89"/>
                      <a:pt x="34" y="93"/>
                      <a:pt x="28" y="95"/>
                    </a:cubicBezTo>
                    <a:cubicBezTo>
                      <a:pt x="22" y="97"/>
                      <a:pt x="28" y="102"/>
                      <a:pt x="28" y="104"/>
                    </a:cubicBezTo>
                    <a:cubicBezTo>
                      <a:pt x="28" y="106"/>
                      <a:pt x="27" y="103"/>
                      <a:pt x="20" y="107"/>
                    </a:cubicBezTo>
                    <a:cubicBezTo>
                      <a:pt x="12" y="111"/>
                      <a:pt x="21" y="118"/>
                      <a:pt x="23" y="123"/>
                    </a:cubicBezTo>
                    <a:cubicBezTo>
                      <a:pt x="25" y="128"/>
                      <a:pt x="19" y="126"/>
                      <a:pt x="18" y="129"/>
                    </a:cubicBezTo>
                    <a:cubicBezTo>
                      <a:pt x="16" y="132"/>
                      <a:pt x="32" y="138"/>
                      <a:pt x="33" y="139"/>
                    </a:cubicBezTo>
                    <a:cubicBezTo>
                      <a:pt x="33" y="140"/>
                      <a:pt x="29" y="141"/>
                      <a:pt x="28" y="144"/>
                    </a:cubicBezTo>
                    <a:cubicBezTo>
                      <a:pt x="27" y="147"/>
                      <a:pt x="32" y="149"/>
                      <a:pt x="33" y="150"/>
                    </a:cubicBezTo>
                    <a:cubicBezTo>
                      <a:pt x="35" y="151"/>
                      <a:pt x="35" y="147"/>
                      <a:pt x="39" y="144"/>
                    </a:cubicBezTo>
                    <a:cubicBezTo>
                      <a:pt x="43" y="142"/>
                      <a:pt x="53" y="156"/>
                      <a:pt x="53" y="156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70"/>
                      <a:pt x="49" y="171"/>
                    </a:cubicBezTo>
                    <a:cubicBezTo>
                      <a:pt x="50" y="171"/>
                      <a:pt x="57" y="176"/>
                      <a:pt x="57" y="176"/>
                    </a:cubicBezTo>
                    <a:cubicBezTo>
                      <a:pt x="57" y="176"/>
                      <a:pt x="69" y="169"/>
                      <a:pt x="70" y="168"/>
                    </a:cubicBezTo>
                    <a:cubicBezTo>
                      <a:pt x="71" y="168"/>
                      <a:pt x="87" y="170"/>
                      <a:pt x="87" y="170"/>
                    </a:cubicBezTo>
                    <a:cubicBezTo>
                      <a:pt x="87" y="170"/>
                      <a:pt x="88" y="175"/>
                      <a:pt x="88" y="176"/>
                    </a:cubicBezTo>
                    <a:cubicBezTo>
                      <a:pt x="88" y="178"/>
                      <a:pt x="84" y="176"/>
                      <a:pt x="82" y="178"/>
                    </a:cubicBezTo>
                    <a:cubicBezTo>
                      <a:pt x="80" y="180"/>
                      <a:pt x="81" y="185"/>
                      <a:pt x="82" y="188"/>
                    </a:cubicBezTo>
                    <a:cubicBezTo>
                      <a:pt x="83" y="191"/>
                      <a:pt x="81" y="192"/>
                      <a:pt x="77" y="195"/>
                    </a:cubicBezTo>
                    <a:cubicBezTo>
                      <a:pt x="74" y="198"/>
                      <a:pt x="76" y="208"/>
                      <a:pt x="76" y="208"/>
                    </a:cubicBezTo>
                    <a:cubicBezTo>
                      <a:pt x="76" y="208"/>
                      <a:pt x="69" y="214"/>
                      <a:pt x="68" y="216"/>
                    </a:cubicBezTo>
                    <a:cubicBezTo>
                      <a:pt x="67" y="217"/>
                      <a:pt x="73" y="219"/>
                      <a:pt x="74" y="219"/>
                    </a:cubicBezTo>
                    <a:cubicBezTo>
                      <a:pt x="74" y="219"/>
                      <a:pt x="69" y="222"/>
                      <a:pt x="68" y="222"/>
                    </a:cubicBezTo>
                    <a:cubicBezTo>
                      <a:pt x="67" y="223"/>
                      <a:pt x="71" y="227"/>
                      <a:pt x="69" y="230"/>
                    </a:cubicBezTo>
                    <a:cubicBezTo>
                      <a:pt x="67" y="234"/>
                      <a:pt x="62" y="220"/>
                      <a:pt x="62" y="220"/>
                    </a:cubicBezTo>
                    <a:cubicBezTo>
                      <a:pt x="62" y="219"/>
                      <a:pt x="43" y="215"/>
                      <a:pt x="37" y="217"/>
                    </a:cubicBezTo>
                    <a:cubicBezTo>
                      <a:pt x="32" y="219"/>
                      <a:pt x="39" y="226"/>
                      <a:pt x="39" y="226"/>
                    </a:cubicBezTo>
                    <a:cubicBezTo>
                      <a:pt x="39" y="226"/>
                      <a:pt x="39" y="227"/>
                      <a:pt x="34" y="232"/>
                    </a:cubicBezTo>
                    <a:cubicBezTo>
                      <a:pt x="30" y="237"/>
                      <a:pt x="36" y="241"/>
                      <a:pt x="36" y="241"/>
                    </a:cubicBezTo>
                    <a:cubicBezTo>
                      <a:pt x="36" y="242"/>
                      <a:pt x="18" y="256"/>
                      <a:pt x="18" y="256"/>
                    </a:cubicBezTo>
                    <a:cubicBezTo>
                      <a:pt x="18" y="256"/>
                      <a:pt x="19" y="277"/>
                      <a:pt x="19" y="278"/>
                    </a:cubicBezTo>
                    <a:cubicBezTo>
                      <a:pt x="19" y="279"/>
                      <a:pt x="10" y="277"/>
                      <a:pt x="10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4" y="301"/>
                      <a:pt x="12" y="305"/>
                      <a:pt x="14" y="307"/>
                    </a:cubicBezTo>
                    <a:close/>
                    <a:moveTo>
                      <a:pt x="552" y="140"/>
                    </a:moveTo>
                    <a:cubicBezTo>
                      <a:pt x="552" y="143"/>
                      <a:pt x="551" y="153"/>
                      <a:pt x="551" y="153"/>
                    </a:cubicBezTo>
                    <a:cubicBezTo>
                      <a:pt x="551" y="153"/>
                      <a:pt x="559" y="151"/>
                      <a:pt x="562" y="162"/>
                    </a:cubicBezTo>
                    <a:cubicBezTo>
                      <a:pt x="565" y="173"/>
                      <a:pt x="564" y="174"/>
                      <a:pt x="563" y="177"/>
                    </a:cubicBezTo>
                    <a:cubicBezTo>
                      <a:pt x="563" y="179"/>
                      <a:pt x="562" y="180"/>
                      <a:pt x="562" y="180"/>
                    </a:cubicBezTo>
                    <a:cubicBezTo>
                      <a:pt x="562" y="180"/>
                      <a:pt x="560" y="200"/>
                      <a:pt x="557" y="196"/>
                    </a:cubicBezTo>
                    <a:cubicBezTo>
                      <a:pt x="554" y="192"/>
                      <a:pt x="560" y="179"/>
                      <a:pt x="559" y="173"/>
                    </a:cubicBezTo>
                    <a:cubicBezTo>
                      <a:pt x="557" y="167"/>
                      <a:pt x="555" y="160"/>
                      <a:pt x="555" y="160"/>
                    </a:cubicBezTo>
                    <a:cubicBezTo>
                      <a:pt x="555" y="160"/>
                      <a:pt x="548" y="154"/>
                      <a:pt x="547" y="155"/>
                    </a:cubicBezTo>
                    <a:cubicBezTo>
                      <a:pt x="546" y="156"/>
                      <a:pt x="542" y="162"/>
                      <a:pt x="542" y="165"/>
                    </a:cubicBezTo>
                    <a:cubicBezTo>
                      <a:pt x="542" y="168"/>
                      <a:pt x="544" y="171"/>
                      <a:pt x="544" y="171"/>
                    </a:cubicBezTo>
                    <a:cubicBezTo>
                      <a:pt x="544" y="171"/>
                      <a:pt x="536" y="172"/>
                      <a:pt x="535" y="176"/>
                    </a:cubicBezTo>
                    <a:cubicBezTo>
                      <a:pt x="534" y="180"/>
                      <a:pt x="537" y="187"/>
                      <a:pt x="532" y="185"/>
                    </a:cubicBezTo>
                    <a:cubicBezTo>
                      <a:pt x="527" y="184"/>
                      <a:pt x="520" y="181"/>
                      <a:pt x="522" y="179"/>
                    </a:cubicBezTo>
                    <a:cubicBezTo>
                      <a:pt x="524" y="177"/>
                      <a:pt x="529" y="177"/>
                      <a:pt x="529" y="177"/>
                    </a:cubicBezTo>
                    <a:cubicBezTo>
                      <a:pt x="529" y="177"/>
                      <a:pt x="528" y="168"/>
                      <a:pt x="532" y="166"/>
                    </a:cubicBezTo>
                    <a:cubicBezTo>
                      <a:pt x="535" y="165"/>
                      <a:pt x="540" y="165"/>
                      <a:pt x="539" y="164"/>
                    </a:cubicBezTo>
                    <a:cubicBezTo>
                      <a:pt x="539" y="164"/>
                      <a:pt x="540" y="155"/>
                      <a:pt x="543" y="153"/>
                    </a:cubicBezTo>
                    <a:cubicBezTo>
                      <a:pt x="546" y="151"/>
                      <a:pt x="539" y="139"/>
                      <a:pt x="539" y="139"/>
                    </a:cubicBezTo>
                    <a:cubicBezTo>
                      <a:pt x="545" y="138"/>
                      <a:pt x="551" y="136"/>
                      <a:pt x="552" y="140"/>
                    </a:cubicBezTo>
                    <a:close/>
                    <a:moveTo>
                      <a:pt x="509" y="107"/>
                    </a:moveTo>
                    <a:cubicBezTo>
                      <a:pt x="514" y="107"/>
                      <a:pt x="514" y="107"/>
                      <a:pt x="514" y="107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29" y="104"/>
                      <a:pt x="529" y="102"/>
                    </a:cubicBezTo>
                    <a:cubicBezTo>
                      <a:pt x="529" y="101"/>
                      <a:pt x="530" y="100"/>
                      <a:pt x="527" y="97"/>
                    </a:cubicBezTo>
                    <a:cubicBezTo>
                      <a:pt x="523" y="94"/>
                      <a:pt x="521" y="93"/>
                      <a:pt x="521" y="93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20" y="72"/>
                      <a:pt x="521" y="78"/>
                      <a:pt x="523" y="77"/>
                    </a:cubicBezTo>
                    <a:cubicBezTo>
                      <a:pt x="526" y="76"/>
                      <a:pt x="531" y="76"/>
                      <a:pt x="531" y="76"/>
                    </a:cubicBezTo>
                    <a:cubicBezTo>
                      <a:pt x="531" y="76"/>
                      <a:pt x="533" y="88"/>
                      <a:pt x="535" y="87"/>
                    </a:cubicBezTo>
                    <a:cubicBezTo>
                      <a:pt x="536" y="85"/>
                      <a:pt x="537" y="82"/>
                      <a:pt x="537" y="82"/>
                    </a:cubicBezTo>
                    <a:cubicBezTo>
                      <a:pt x="537" y="82"/>
                      <a:pt x="550" y="81"/>
                      <a:pt x="549" y="84"/>
                    </a:cubicBezTo>
                    <a:cubicBezTo>
                      <a:pt x="547" y="87"/>
                      <a:pt x="541" y="88"/>
                      <a:pt x="541" y="88"/>
                    </a:cubicBezTo>
                    <a:cubicBezTo>
                      <a:pt x="540" y="91"/>
                      <a:pt x="540" y="91"/>
                      <a:pt x="540" y="91"/>
                    </a:cubicBezTo>
                    <a:cubicBezTo>
                      <a:pt x="532" y="93"/>
                      <a:pt x="532" y="93"/>
                      <a:pt x="532" y="93"/>
                    </a:cubicBezTo>
                    <a:cubicBezTo>
                      <a:pt x="533" y="98"/>
                      <a:pt x="533" y="98"/>
                      <a:pt x="533" y="98"/>
                    </a:cubicBezTo>
                    <a:cubicBezTo>
                      <a:pt x="533" y="98"/>
                      <a:pt x="547" y="97"/>
                      <a:pt x="546" y="106"/>
                    </a:cubicBezTo>
                    <a:cubicBezTo>
                      <a:pt x="545" y="116"/>
                      <a:pt x="542" y="115"/>
                      <a:pt x="542" y="115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2"/>
                      <a:pt x="538" y="118"/>
                      <a:pt x="537" y="120"/>
                    </a:cubicBezTo>
                    <a:cubicBezTo>
                      <a:pt x="536" y="123"/>
                      <a:pt x="534" y="126"/>
                      <a:pt x="534" y="126"/>
                    </a:cubicBezTo>
                    <a:cubicBezTo>
                      <a:pt x="534" y="126"/>
                      <a:pt x="535" y="127"/>
                      <a:pt x="536" y="128"/>
                    </a:cubicBezTo>
                    <a:cubicBezTo>
                      <a:pt x="537" y="130"/>
                      <a:pt x="540" y="133"/>
                      <a:pt x="537" y="133"/>
                    </a:cubicBezTo>
                    <a:cubicBezTo>
                      <a:pt x="532" y="133"/>
                      <a:pt x="528" y="134"/>
                      <a:pt x="528" y="134"/>
                    </a:cubicBezTo>
                    <a:cubicBezTo>
                      <a:pt x="526" y="127"/>
                      <a:pt x="526" y="127"/>
                      <a:pt x="526" y="127"/>
                    </a:cubicBezTo>
                    <a:cubicBezTo>
                      <a:pt x="526" y="125"/>
                      <a:pt x="526" y="125"/>
                      <a:pt x="526" y="125"/>
                    </a:cubicBezTo>
                    <a:cubicBezTo>
                      <a:pt x="526" y="125"/>
                      <a:pt x="529" y="115"/>
                      <a:pt x="525" y="112"/>
                    </a:cubicBezTo>
                    <a:cubicBezTo>
                      <a:pt x="521" y="108"/>
                      <a:pt x="519" y="116"/>
                      <a:pt x="519" y="116"/>
                    </a:cubicBezTo>
                    <a:cubicBezTo>
                      <a:pt x="519" y="116"/>
                      <a:pt x="513" y="127"/>
                      <a:pt x="511" y="124"/>
                    </a:cubicBezTo>
                    <a:cubicBezTo>
                      <a:pt x="508" y="120"/>
                      <a:pt x="509" y="117"/>
                      <a:pt x="509" y="117"/>
                    </a:cubicBezTo>
                    <a:cubicBezTo>
                      <a:pt x="504" y="114"/>
                      <a:pt x="504" y="114"/>
                      <a:pt x="504" y="114"/>
                    </a:cubicBezTo>
                    <a:cubicBezTo>
                      <a:pt x="510" y="110"/>
                      <a:pt x="510" y="110"/>
                      <a:pt x="510" y="110"/>
                    </a:cubicBezTo>
                    <a:lnTo>
                      <a:pt x="509" y="107"/>
                    </a:lnTo>
                    <a:close/>
                    <a:moveTo>
                      <a:pt x="495" y="176"/>
                    </a:moveTo>
                    <a:cubicBezTo>
                      <a:pt x="500" y="176"/>
                      <a:pt x="491" y="184"/>
                      <a:pt x="490" y="187"/>
                    </a:cubicBezTo>
                    <a:cubicBezTo>
                      <a:pt x="489" y="191"/>
                      <a:pt x="499" y="197"/>
                      <a:pt x="501" y="198"/>
                    </a:cubicBezTo>
                    <a:cubicBezTo>
                      <a:pt x="504" y="200"/>
                      <a:pt x="507" y="212"/>
                      <a:pt x="507" y="217"/>
                    </a:cubicBezTo>
                    <a:cubicBezTo>
                      <a:pt x="508" y="221"/>
                      <a:pt x="516" y="224"/>
                      <a:pt x="516" y="224"/>
                    </a:cubicBezTo>
                    <a:cubicBezTo>
                      <a:pt x="516" y="224"/>
                      <a:pt x="519" y="221"/>
                      <a:pt x="521" y="221"/>
                    </a:cubicBezTo>
                    <a:cubicBezTo>
                      <a:pt x="522" y="222"/>
                      <a:pt x="524" y="224"/>
                      <a:pt x="526" y="225"/>
                    </a:cubicBezTo>
                    <a:cubicBezTo>
                      <a:pt x="529" y="227"/>
                      <a:pt x="535" y="220"/>
                      <a:pt x="537" y="219"/>
                    </a:cubicBezTo>
                    <a:cubicBezTo>
                      <a:pt x="540" y="217"/>
                      <a:pt x="549" y="223"/>
                      <a:pt x="550" y="223"/>
                    </a:cubicBezTo>
                    <a:cubicBezTo>
                      <a:pt x="551" y="224"/>
                      <a:pt x="553" y="220"/>
                      <a:pt x="556" y="217"/>
                    </a:cubicBezTo>
                    <a:cubicBezTo>
                      <a:pt x="559" y="214"/>
                      <a:pt x="558" y="217"/>
                      <a:pt x="564" y="219"/>
                    </a:cubicBezTo>
                    <a:cubicBezTo>
                      <a:pt x="570" y="220"/>
                      <a:pt x="566" y="224"/>
                      <a:pt x="566" y="226"/>
                    </a:cubicBezTo>
                    <a:cubicBezTo>
                      <a:pt x="566" y="228"/>
                      <a:pt x="558" y="236"/>
                      <a:pt x="558" y="237"/>
                    </a:cubicBezTo>
                    <a:cubicBezTo>
                      <a:pt x="558" y="238"/>
                      <a:pt x="556" y="235"/>
                      <a:pt x="555" y="235"/>
                    </a:cubicBezTo>
                    <a:cubicBezTo>
                      <a:pt x="554" y="234"/>
                      <a:pt x="550" y="243"/>
                      <a:pt x="550" y="243"/>
                    </a:cubicBezTo>
                    <a:cubicBezTo>
                      <a:pt x="550" y="243"/>
                      <a:pt x="548" y="244"/>
                      <a:pt x="544" y="246"/>
                    </a:cubicBezTo>
                    <a:cubicBezTo>
                      <a:pt x="540" y="248"/>
                      <a:pt x="549" y="252"/>
                      <a:pt x="549" y="252"/>
                    </a:cubicBezTo>
                    <a:cubicBezTo>
                      <a:pt x="549" y="252"/>
                      <a:pt x="552" y="257"/>
                      <a:pt x="547" y="261"/>
                    </a:cubicBezTo>
                    <a:cubicBezTo>
                      <a:pt x="543" y="265"/>
                      <a:pt x="540" y="257"/>
                      <a:pt x="540" y="257"/>
                    </a:cubicBezTo>
                    <a:cubicBezTo>
                      <a:pt x="540" y="257"/>
                      <a:pt x="537" y="258"/>
                      <a:pt x="534" y="256"/>
                    </a:cubicBezTo>
                    <a:cubicBezTo>
                      <a:pt x="532" y="255"/>
                      <a:pt x="537" y="250"/>
                      <a:pt x="536" y="246"/>
                    </a:cubicBezTo>
                    <a:cubicBezTo>
                      <a:pt x="535" y="243"/>
                      <a:pt x="531" y="248"/>
                      <a:pt x="528" y="249"/>
                    </a:cubicBezTo>
                    <a:cubicBezTo>
                      <a:pt x="525" y="251"/>
                      <a:pt x="526" y="246"/>
                      <a:pt x="523" y="246"/>
                    </a:cubicBezTo>
                    <a:cubicBezTo>
                      <a:pt x="520" y="246"/>
                      <a:pt x="522" y="256"/>
                      <a:pt x="518" y="260"/>
                    </a:cubicBezTo>
                    <a:cubicBezTo>
                      <a:pt x="515" y="264"/>
                      <a:pt x="514" y="253"/>
                      <a:pt x="517" y="251"/>
                    </a:cubicBezTo>
                    <a:cubicBezTo>
                      <a:pt x="520" y="249"/>
                      <a:pt x="516" y="247"/>
                      <a:pt x="516" y="247"/>
                    </a:cubicBezTo>
                    <a:cubicBezTo>
                      <a:pt x="516" y="247"/>
                      <a:pt x="519" y="245"/>
                      <a:pt x="521" y="243"/>
                    </a:cubicBezTo>
                    <a:cubicBezTo>
                      <a:pt x="522" y="240"/>
                      <a:pt x="521" y="236"/>
                      <a:pt x="517" y="234"/>
                    </a:cubicBezTo>
                    <a:cubicBezTo>
                      <a:pt x="513" y="231"/>
                      <a:pt x="511" y="242"/>
                      <a:pt x="510" y="245"/>
                    </a:cubicBezTo>
                    <a:cubicBezTo>
                      <a:pt x="509" y="248"/>
                      <a:pt x="511" y="257"/>
                      <a:pt x="511" y="262"/>
                    </a:cubicBezTo>
                    <a:cubicBezTo>
                      <a:pt x="511" y="267"/>
                      <a:pt x="505" y="268"/>
                      <a:pt x="504" y="268"/>
                    </a:cubicBezTo>
                    <a:cubicBezTo>
                      <a:pt x="504" y="268"/>
                      <a:pt x="503" y="260"/>
                      <a:pt x="503" y="260"/>
                    </a:cubicBezTo>
                    <a:cubicBezTo>
                      <a:pt x="503" y="260"/>
                      <a:pt x="505" y="259"/>
                      <a:pt x="508" y="255"/>
                    </a:cubicBezTo>
                    <a:cubicBezTo>
                      <a:pt x="510" y="251"/>
                      <a:pt x="504" y="245"/>
                      <a:pt x="504" y="245"/>
                    </a:cubicBezTo>
                    <a:cubicBezTo>
                      <a:pt x="510" y="235"/>
                      <a:pt x="510" y="235"/>
                      <a:pt x="510" y="235"/>
                    </a:cubicBezTo>
                    <a:cubicBezTo>
                      <a:pt x="511" y="233"/>
                      <a:pt x="507" y="228"/>
                      <a:pt x="504" y="223"/>
                    </a:cubicBezTo>
                    <a:cubicBezTo>
                      <a:pt x="501" y="219"/>
                      <a:pt x="498" y="202"/>
                      <a:pt x="498" y="201"/>
                    </a:cubicBezTo>
                    <a:cubicBezTo>
                      <a:pt x="498" y="201"/>
                      <a:pt x="487" y="194"/>
                      <a:pt x="486" y="189"/>
                    </a:cubicBezTo>
                    <a:cubicBezTo>
                      <a:pt x="485" y="184"/>
                      <a:pt x="491" y="176"/>
                      <a:pt x="495" y="176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67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EAE04EC-5F7A-955A-823C-602D920842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405" y="822718"/>
                <a:ext cx="1530763" cy="2259943"/>
              </a:xfrm>
              <a:custGeom>
                <a:avLst/>
                <a:gdLst/>
                <a:ahLst/>
                <a:cxnLst>
                  <a:cxn ang="0">
                    <a:pos x="18" y="379"/>
                  </a:cxn>
                  <a:cxn ang="0">
                    <a:pos x="19" y="387"/>
                  </a:cxn>
                  <a:cxn ang="0">
                    <a:pos x="10" y="398"/>
                  </a:cxn>
                  <a:cxn ang="0">
                    <a:pos x="8" y="418"/>
                  </a:cxn>
                  <a:cxn ang="0">
                    <a:pos x="22" y="460"/>
                  </a:cxn>
                  <a:cxn ang="0">
                    <a:pos x="62" y="481"/>
                  </a:cxn>
                  <a:cxn ang="0">
                    <a:pos x="79" y="494"/>
                  </a:cxn>
                  <a:cxn ang="0">
                    <a:pos x="72" y="508"/>
                  </a:cxn>
                  <a:cxn ang="0">
                    <a:pos x="93" y="531"/>
                  </a:cxn>
                  <a:cxn ang="0">
                    <a:pos x="95" y="554"/>
                  </a:cxn>
                  <a:cxn ang="0">
                    <a:pos x="113" y="562"/>
                  </a:cxn>
                  <a:cxn ang="0">
                    <a:pos x="150" y="549"/>
                  </a:cxn>
                  <a:cxn ang="0">
                    <a:pos x="142" y="566"/>
                  </a:cxn>
                  <a:cxn ang="0">
                    <a:pos x="165" y="588"/>
                  </a:cxn>
                  <a:cxn ang="0">
                    <a:pos x="182" y="581"/>
                  </a:cxn>
                  <a:cxn ang="0">
                    <a:pos x="183" y="635"/>
                  </a:cxn>
                  <a:cxn ang="0">
                    <a:pos x="201" y="668"/>
                  </a:cxn>
                  <a:cxn ang="0">
                    <a:pos x="224" y="700"/>
                  </a:cxn>
                  <a:cxn ang="0">
                    <a:pos x="265" y="716"/>
                  </a:cxn>
                  <a:cxn ang="0">
                    <a:pos x="312" y="734"/>
                  </a:cxn>
                  <a:cxn ang="0">
                    <a:pos x="343" y="744"/>
                  </a:cxn>
                  <a:cxn ang="0">
                    <a:pos x="377" y="711"/>
                  </a:cxn>
                  <a:cxn ang="0">
                    <a:pos x="439" y="639"/>
                  </a:cxn>
                  <a:cxn ang="0">
                    <a:pos x="497" y="603"/>
                  </a:cxn>
                  <a:cxn ang="0">
                    <a:pos x="500" y="508"/>
                  </a:cxn>
                  <a:cxn ang="0">
                    <a:pos x="487" y="450"/>
                  </a:cxn>
                  <a:cxn ang="0">
                    <a:pos x="478" y="403"/>
                  </a:cxn>
                  <a:cxn ang="0">
                    <a:pos x="411" y="245"/>
                  </a:cxn>
                  <a:cxn ang="0">
                    <a:pos x="394" y="177"/>
                  </a:cxn>
                  <a:cxn ang="0">
                    <a:pos x="390" y="121"/>
                  </a:cxn>
                  <a:cxn ang="0">
                    <a:pos x="365" y="66"/>
                  </a:cxn>
                  <a:cxn ang="0">
                    <a:pos x="304" y="31"/>
                  </a:cxn>
                  <a:cxn ang="0">
                    <a:pos x="275" y="9"/>
                  </a:cxn>
                  <a:cxn ang="0">
                    <a:pos x="241" y="14"/>
                  </a:cxn>
                  <a:cxn ang="0">
                    <a:pos x="238" y="33"/>
                  </a:cxn>
                  <a:cxn ang="0">
                    <a:pos x="211" y="40"/>
                  </a:cxn>
                  <a:cxn ang="0">
                    <a:pos x="184" y="56"/>
                  </a:cxn>
                  <a:cxn ang="0">
                    <a:pos x="186" y="80"/>
                  </a:cxn>
                  <a:cxn ang="0">
                    <a:pos x="208" y="104"/>
                  </a:cxn>
                  <a:cxn ang="0">
                    <a:pos x="222" y="140"/>
                  </a:cxn>
                  <a:cxn ang="0">
                    <a:pos x="227" y="199"/>
                  </a:cxn>
                  <a:cxn ang="0">
                    <a:pos x="203" y="241"/>
                  </a:cxn>
                  <a:cxn ang="0">
                    <a:pos x="176" y="254"/>
                  </a:cxn>
                  <a:cxn ang="0">
                    <a:pos x="167" y="263"/>
                  </a:cxn>
                  <a:cxn ang="0">
                    <a:pos x="147" y="282"/>
                  </a:cxn>
                  <a:cxn ang="0">
                    <a:pos x="103" y="319"/>
                  </a:cxn>
                  <a:cxn ang="0">
                    <a:pos x="83" y="327"/>
                  </a:cxn>
                  <a:cxn ang="0">
                    <a:pos x="23" y="339"/>
                  </a:cxn>
                </a:cxnLst>
                <a:rect l="0" t="0" r="r" b="b"/>
                <a:pathLst>
                  <a:path w="508" h="749">
                    <a:moveTo>
                      <a:pt x="3" y="356"/>
                    </a:moveTo>
                    <a:cubicBezTo>
                      <a:pt x="5" y="356"/>
                      <a:pt x="9" y="357"/>
                      <a:pt x="9" y="357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18" y="379"/>
                      <a:pt x="18" y="379"/>
                      <a:pt x="18" y="379"/>
                    </a:cubicBezTo>
                    <a:cubicBezTo>
                      <a:pt x="18" y="379"/>
                      <a:pt x="15" y="381"/>
                      <a:pt x="14" y="384"/>
                    </a:cubicBezTo>
                    <a:cubicBezTo>
                      <a:pt x="13" y="387"/>
                      <a:pt x="9" y="389"/>
                      <a:pt x="10" y="389"/>
                    </a:cubicBezTo>
                    <a:cubicBezTo>
                      <a:pt x="11" y="390"/>
                      <a:pt x="13" y="392"/>
                      <a:pt x="13" y="392"/>
                    </a:cubicBezTo>
                    <a:cubicBezTo>
                      <a:pt x="19" y="387"/>
                      <a:pt x="19" y="387"/>
                      <a:pt x="19" y="387"/>
                    </a:cubicBezTo>
                    <a:cubicBezTo>
                      <a:pt x="20" y="393"/>
                      <a:pt x="20" y="393"/>
                      <a:pt x="20" y="393"/>
                    </a:cubicBezTo>
                    <a:cubicBezTo>
                      <a:pt x="20" y="393"/>
                      <a:pt x="28" y="396"/>
                      <a:pt x="27" y="396"/>
                    </a:cubicBezTo>
                    <a:cubicBezTo>
                      <a:pt x="27" y="396"/>
                      <a:pt x="18" y="400"/>
                      <a:pt x="18" y="400"/>
                    </a:cubicBezTo>
                    <a:cubicBezTo>
                      <a:pt x="18" y="400"/>
                      <a:pt x="15" y="396"/>
                      <a:pt x="10" y="398"/>
                    </a:cubicBezTo>
                    <a:cubicBezTo>
                      <a:pt x="5" y="400"/>
                      <a:pt x="4" y="405"/>
                      <a:pt x="7" y="406"/>
                    </a:cubicBezTo>
                    <a:cubicBezTo>
                      <a:pt x="10" y="407"/>
                      <a:pt x="13" y="406"/>
                      <a:pt x="13" y="408"/>
                    </a:cubicBezTo>
                    <a:cubicBezTo>
                      <a:pt x="12" y="411"/>
                      <a:pt x="12" y="415"/>
                      <a:pt x="12" y="415"/>
                    </a:cubicBezTo>
                    <a:cubicBezTo>
                      <a:pt x="12" y="415"/>
                      <a:pt x="8" y="414"/>
                      <a:pt x="8" y="418"/>
                    </a:cubicBezTo>
                    <a:cubicBezTo>
                      <a:pt x="9" y="421"/>
                      <a:pt x="21" y="434"/>
                      <a:pt x="21" y="434"/>
                    </a:cubicBezTo>
                    <a:cubicBezTo>
                      <a:pt x="21" y="434"/>
                      <a:pt x="15" y="437"/>
                      <a:pt x="17" y="438"/>
                    </a:cubicBezTo>
                    <a:cubicBezTo>
                      <a:pt x="18" y="440"/>
                      <a:pt x="23" y="448"/>
                      <a:pt x="23" y="448"/>
                    </a:cubicBezTo>
                    <a:cubicBezTo>
                      <a:pt x="22" y="460"/>
                      <a:pt x="22" y="460"/>
                      <a:pt x="22" y="460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49" y="466"/>
                      <a:pt x="50" y="467"/>
                    </a:cubicBezTo>
                    <a:cubicBezTo>
                      <a:pt x="50" y="468"/>
                      <a:pt x="59" y="482"/>
                      <a:pt x="59" y="482"/>
                    </a:cubicBezTo>
                    <a:cubicBezTo>
                      <a:pt x="62" y="481"/>
                      <a:pt x="62" y="481"/>
                      <a:pt x="62" y="481"/>
                    </a:cubicBezTo>
                    <a:cubicBezTo>
                      <a:pt x="62" y="481"/>
                      <a:pt x="61" y="488"/>
                      <a:pt x="64" y="487"/>
                    </a:cubicBezTo>
                    <a:cubicBezTo>
                      <a:pt x="68" y="486"/>
                      <a:pt x="71" y="479"/>
                      <a:pt x="74" y="480"/>
                    </a:cubicBezTo>
                    <a:cubicBezTo>
                      <a:pt x="76" y="480"/>
                      <a:pt x="73" y="487"/>
                      <a:pt x="74" y="488"/>
                    </a:cubicBezTo>
                    <a:cubicBezTo>
                      <a:pt x="76" y="490"/>
                      <a:pt x="81" y="491"/>
                      <a:pt x="79" y="494"/>
                    </a:cubicBezTo>
                    <a:cubicBezTo>
                      <a:pt x="77" y="497"/>
                      <a:pt x="70" y="491"/>
                      <a:pt x="70" y="491"/>
                    </a:cubicBezTo>
                    <a:cubicBezTo>
                      <a:pt x="65" y="497"/>
                      <a:pt x="65" y="497"/>
                      <a:pt x="65" y="497"/>
                    </a:cubicBezTo>
                    <a:cubicBezTo>
                      <a:pt x="65" y="497"/>
                      <a:pt x="66" y="508"/>
                      <a:pt x="66" y="508"/>
                    </a:cubicBezTo>
                    <a:cubicBezTo>
                      <a:pt x="67" y="508"/>
                      <a:pt x="72" y="508"/>
                      <a:pt x="72" y="508"/>
                    </a:cubicBezTo>
                    <a:cubicBezTo>
                      <a:pt x="72" y="508"/>
                      <a:pt x="75" y="514"/>
                      <a:pt x="76" y="514"/>
                    </a:cubicBezTo>
                    <a:cubicBezTo>
                      <a:pt x="77" y="515"/>
                      <a:pt x="85" y="513"/>
                      <a:pt x="87" y="514"/>
                    </a:cubicBezTo>
                    <a:cubicBezTo>
                      <a:pt x="90" y="516"/>
                      <a:pt x="87" y="521"/>
                      <a:pt x="87" y="523"/>
                    </a:cubicBezTo>
                    <a:cubicBezTo>
                      <a:pt x="88" y="525"/>
                      <a:pt x="95" y="528"/>
                      <a:pt x="93" y="531"/>
                    </a:cubicBezTo>
                    <a:cubicBezTo>
                      <a:pt x="92" y="534"/>
                      <a:pt x="87" y="539"/>
                      <a:pt x="87" y="539"/>
                    </a:cubicBezTo>
                    <a:cubicBezTo>
                      <a:pt x="87" y="539"/>
                      <a:pt x="90" y="542"/>
                      <a:pt x="90" y="543"/>
                    </a:cubicBezTo>
                    <a:cubicBezTo>
                      <a:pt x="90" y="543"/>
                      <a:pt x="90" y="554"/>
                      <a:pt x="91" y="554"/>
                    </a:cubicBezTo>
                    <a:cubicBezTo>
                      <a:pt x="92" y="555"/>
                      <a:pt x="95" y="554"/>
                      <a:pt x="95" y="554"/>
                    </a:cubicBezTo>
                    <a:cubicBezTo>
                      <a:pt x="95" y="554"/>
                      <a:pt x="96" y="559"/>
                      <a:pt x="96" y="559"/>
                    </a:cubicBezTo>
                    <a:cubicBezTo>
                      <a:pt x="97" y="560"/>
                      <a:pt x="102" y="565"/>
                      <a:pt x="104" y="563"/>
                    </a:cubicBezTo>
                    <a:cubicBezTo>
                      <a:pt x="106" y="561"/>
                      <a:pt x="108" y="557"/>
                      <a:pt x="108" y="558"/>
                    </a:cubicBezTo>
                    <a:cubicBezTo>
                      <a:pt x="108" y="558"/>
                      <a:pt x="109" y="563"/>
                      <a:pt x="113" y="562"/>
                    </a:cubicBezTo>
                    <a:cubicBezTo>
                      <a:pt x="117" y="561"/>
                      <a:pt x="122" y="557"/>
                      <a:pt x="122" y="557"/>
                    </a:cubicBezTo>
                    <a:cubicBezTo>
                      <a:pt x="123" y="558"/>
                      <a:pt x="126" y="559"/>
                      <a:pt x="127" y="557"/>
                    </a:cubicBezTo>
                    <a:cubicBezTo>
                      <a:pt x="129" y="556"/>
                      <a:pt x="125" y="547"/>
                      <a:pt x="131" y="548"/>
                    </a:cubicBezTo>
                    <a:cubicBezTo>
                      <a:pt x="136" y="549"/>
                      <a:pt x="150" y="549"/>
                      <a:pt x="150" y="549"/>
                    </a:cubicBezTo>
                    <a:cubicBezTo>
                      <a:pt x="150" y="549"/>
                      <a:pt x="160" y="558"/>
                      <a:pt x="158" y="560"/>
                    </a:cubicBezTo>
                    <a:cubicBezTo>
                      <a:pt x="156" y="562"/>
                      <a:pt x="151" y="565"/>
                      <a:pt x="151" y="565"/>
                    </a:cubicBezTo>
                    <a:cubicBezTo>
                      <a:pt x="151" y="565"/>
                      <a:pt x="150" y="559"/>
                      <a:pt x="146" y="561"/>
                    </a:cubicBezTo>
                    <a:cubicBezTo>
                      <a:pt x="142" y="564"/>
                      <a:pt x="142" y="566"/>
                      <a:pt x="142" y="566"/>
                    </a:cubicBezTo>
                    <a:cubicBezTo>
                      <a:pt x="142" y="566"/>
                      <a:pt x="151" y="573"/>
                      <a:pt x="151" y="574"/>
                    </a:cubicBezTo>
                    <a:cubicBezTo>
                      <a:pt x="151" y="575"/>
                      <a:pt x="149" y="583"/>
                      <a:pt x="153" y="584"/>
                    </a:cubicBezTo>
                    <a:cubicBezTo>
                      <a:pt x="157" y="586"/>
                      <a:pt x="161" y="585"/>
                      <a:pt x="161" y="586"/>
                    </a:cubicBezTo>
                    <a:cubicBezTo>
                      <a:pt x="162" y="587"/>
                      <a:pt x="162" y="590"/>
                      <a:pt x="165" y="588"/>
                    </a:cubicBezTo>
                    <a:cubicBezTo>
                      <a:pt x="169" y="587"/>
                      <a:pt x="168" y="583"/>
                      <a:pt x="169" y="584"/>
                    </a:cubicBezTo>
                    <a:cubicBezTo>
                      <a:pt x="170" y="584"/>
                      <a:pt x="174" y="583"/>
                      <a:pt x="174" y="583"/>
                    </a:cubicBezTo>
                    <a:cubicBezTo>
                      <a:pt x="174" y="583"/>
                      <a:pt x="166" y="577"/>
                      <a:pt x="172" y="577"/>
                    </a:cubicBezTo>
                    <a:cubicBezTo>
                      <a:pt x="178" y="578"/>
                      <a:pt x="179" y="581"/>
                      <a:pt x="182" y="581"/>
                    </a:cubicBezTo>
                    <a:cubicBezTo>
                      <a:pt x="185" y="582"/>
                      <a:pt x="187" y="581"/>
                      <a:pt x="187" y="581"/>
                    </a:cubicBezTo>
                    <a:cubicBezTo>
                      <a:pt x="185" y="624"/>
                      <a:pt x="185" y="624"/>
                      <a:pt x="185" y="624"/>
                    </a:cubicBezTo>
                    <a:cubicBezTo>
                      <a:pt x="185" y="624"/>
                      <a:pt x="190" y="627"/>
                      <a:pt x="189" y="628"/>
                    </a:cubicBezTo>
                    <a:cubicBezTo>
                      <a:pt x="189" y="629"/>
                      <a:pt x="183" y="631"/>
                      <a:pt x="183" y="635"/>
                    </a:cubicBezTo>
                    <a:cubicBezTo>
                      <a:pt x="183" y="639"/>
                      <a:pt x="185" y="642"/>
                      <a:pt x="185" y="642"/>
                    </a:cubicBezTo>
                    <a:cubicBezTo>
                      <a:pt x="185" y="643"/>
                      <a:pt x="183" y="651"/>
                      <a:pt x="187" y="653"/>
                    </a:cubicBezTo>
                    <a:cubicBezTo>
                      <a:pt x="191" y="655"/>
                      <a:pt x="195" y="656"/>
                      <a:pt x="195" y="656"/>
                    </a:cubicBezTo>
                    <a:cubicBezTo>
                      <a:pt x="195" y="656"/>
                      <a:pt x="197" y="665"/>
                      <a:pt x="201" y="668"/>
                    </a:cubicBezTo>
                    <a:cubicBezTo>
                      <a:pt x="206" y="672"/>
                      <a:pt x="213" y="672"/>
                      <a:pt x="213" y="672"/>
                    </a:cubicBezTo>
                    <a:cubicBezTo>
                      <a:pt x="213" y="672"/>
                      <a:pt x="212" y="683"/>
                      <a:pt x="215" y="686"/>
                    </a:cubicBezTo>
                    <a:cubicBezTo>
                      <a:pt x="218" y="689"/>
                      <a:pt x="225" y="689"/>
                      <a:pt x="225" y="690"/>
                    </a:cubicBezTo>
                    <a:cubicBezTo>
                      <a:pt x="225" y="692"/>
                      <a:pt x="222" y="697"/>
                      <a:pt x="224" y="700"/>
                    </a:cubicBezTo>
                    <a:cubicBezTo>
                      <a:pt x="227" y="703"/>
                      <a:pt x="229" y="704"/>
                      <a:pt x="229" y="705"/>
                    </a:cubicBezTo>
                    <a:cubicBezTo>
                      <a:pt x="229" y="705"/>
                      <a:pt x="223" y="711"/>
                      <a:pt x="224" y="712"/>
                    </a:cubicBezTo>
                    <a:cubicBezTo>
                      <a:pt x="225" y="713"/>
                      <a:pt x="238" y="725"/>
                      <a:pt x="249" y="724"/>
                    </a:cubicBezTo>
                    <a:cubicBezTo>
                      <a:pt x="260" y="722"/>
                      <a:pt x="265" y="716"/>
                      <a:pt x="265" y="716"/>
                    </a:cubicBezTo>
                    <a:cubicBezTo>
                      <a:pt x="265" y="716"/>
                      <a:pt x="269" y="721"/>
                      <a:pt x="278" y="721"/>
                    </a:cubicBezTo>
                    <a:cubicBezTo>
                      <a:pt x="286" y="721"/>
                      <a:pt x="295" y="717"/>
                      <a:pt x="295" y="717"/>
                    </a:cubicBezTo>
                    <a:cubicBezTo>
                      <a:pt x="295" y="718"/>
                      <a:pt x="298" y="725"/>
                      <a:pt x="299" y="726"/>
                    </a:cubicBezTo>
                    <a:cubicBezTo>
                      <a:pt x="301" y="727"/>
                      <a:pt x="309" y="733"/>
                      <a:pt x="312" y="734"/>
                    </a:cubicBezTo>
                    <a:cubicBezTo>
                      <a:pt x="315" y="735"/>
                      <a:pt x="323" y="737"/>
                      <a:pt x="323" y="740"/>
                    </a:cubicBezTo>
                    <a:cubicBezTo>
                      <a:pt x="322" y="744"/>
                      <a:pt x="320" y="747"/>
                      <a:pt x="327" y="748"/>
                    </a:cubicBezTo>
                    <a:cubicBezTo>
                      <a:pt x="333" y="749"/>
                      <a:pt x="336" y="744"/>
                      <a:pt x="337" y="744"/>
                    </a:cubicBezTo>
                    <a:cubicBezTo>
                      <a:pt x="337" y="744"/>
                      <a:pt x="343" y="744"/>
                      <a:pt x="343" y="744"/>
                    </a:cubicBezTo>
                    <a:cubicBezTo>
                      <a:pt x="343" y="744"/>
                      <a:pt x="341" y="735"/>
                      <a:pt x="344" y="736"/>
                    </a:cubicBezTo>
                    <a:cubicBezTo>
                      <a:pt x="347" y="738"/>
                      <a:pt x="351" y="741"/>
                      <a:pt x="354" y="741"/>
                    </a:cubicBezTo>
                    <a:cubicBezTo>
                      <a:pt x="355" y="741"/>
                      <a:pt x="358" y="741"/>
                      <a:pt x="360" y="741"/>
                    </a:cubicBezTo>
                    <a:cubicBezTo>
                      <a:pt x="360" y="740"/>
                      <a:pt x="372" y="720"/>
                      <a:pt x="377" y="711"/>
                    </a:cubicBezTo>
                    <a:cubicBezTo>
                      <a:pt x="383" y="702"/>
                      <a:pt x="381" y="691"/>
                      <a:pt x="388" y="684"/>
                    </a:cubicBezTo>
                    <a:cubicBezTo>
                      <a:pt x="394" y="677"/>
                      <a:pt x="408" y="660"/>
                      <a:pt x="413" y="654"/>
                    </a:cubicBezTo>
                    <a:cubicBezTo>
                      <a:pt x="418" y="648"/>
                      <a:pt x="421" y="643"/>
                      <a:pt x="426" y="642"/>
                    </a:cubicBezTo>
                    <a:cubicBezTo>
                      <a:pt x="430" y="641"/>
                      <a:pt x="435" y="643"/>
                      <a:pt x="439" y="639"/>
                    </a:cubicBezTo>
                    <a:cubicBezTo>
                      <a:pt x="443" y="635"/>
                      <a:pt x="448" y="630"/>
                      <a:pt x="453" y="630"/>
                    </a:cubicBezTo>
                    <a:cubicBezTo>
                      <a:pt x="458" y="629"/>
                      <a:pt x="465" y="633"/>
                      <a:pt x="471" y="628"/>
                    </a:cubicBezTo>
                    <a:cubicBezTo>
                      <a:pt x="477" y="623"/>
                      <a:pt x="481" y="616"/>
                      <a:pt x="482" y="616"/>
                    </a:cubicBezTo>
                    <a:cubicBezTo>
                      <a:pt x="483" y="616"/>
                      <a:pt x="494" y="607"/>
                      <a:pt x="497" y="603"/>
                    </a:cubicBezTo>
                    <a:cubicBezTo>
                      <a:pt x="499" y="600"/>
                      <a:pt x="506" y="588"/>
                      <a:pt x="506" y="587"/>
                    </a:cubicBezTo>
                    <a:cubicBezTo>
                      <a:pt x="507" y="586"/>
                      <a:pt x="508" y="554"/>
                      <a:pt x="508" y="554"/>
                    </a:cubicBezTo>
                    <a:cubicBezTo>
                      <a:pt x="508" y="554"/>
                      <a:pt x="501" y="542"/>
                      <a:pt x="501" y="539"/>
                    </a:cubicBezTo>
                    <a:cubicBezTo>
                      <a:pt x="501" y="537"/>
                      <a:pt x="500" y="508"/>
                      <a:pt x="500" y="508"/>
                    </a:cubicBezTo>
                    <a:cubicBezTo>
                      <a:pt x="500" y="508"/>
                      <a:pt x="507" y="501"/>
                      <a:pt x="507" y="500"/>
                    </a:cubicBezTo>
                    <a:cubicBezTo>
                      <a:pt x="507" y="500"/>
                      <a:pt x="500" y="494"/>
                      <a:pt x="500" y="494"/>
                    </a:cubicBezTo>
                    <a:cubicBezTo>
                      <a:pt x="500" y="494"/>
                      <a:pt x="500" y="479"/>
                      <a:pt x="496" y="470"/>
                    </a:cubicBezTo>
                    <a:cubicBezTo>
                      <a:pt x="492" y="461"/>
                      <a:pt x="486" y="454"/>
                      <a:pt x="487" y="450"/>
                    </a:cubicBezTo>
                    <a:cubicBezTo>
                      <a:pt x="488" y="446"/>
                      <a:pt x="495" y="440"/>
                      <a:pt x="494" y="433"/>
                    </a:cubicBezTo>
                    <a:cubicBezTo>
                      <a:pt x="494" y="427"/>
                      <a:pt x="492" y="421"/>
                      <a:pt x="489" y="418"/>
                    </a:cubicBezTo>
                    <a:cubicBezTo>
                      <a:pt x="486" y="416"/>
                      <a:pt x="480" y="417"/>
                      <a:pt x="481" y="415"/>
                    </a:cubicBezTo>
                    <a:cubicBezTo>
                      <a:pt x="481" y="412"/>
                      <a:pt x="482" y="410"/>
                      <a:pt x="478" y="403"/>
                    </a:cubicBezTo>
                    <a:cubicBezTo>
                      <a:pt x="474" y="396"/>
                      <a:pt x="448" y="347"/>
                      <a:pt x="448" y="347"/>
                    </a:cubicBezTo>
                    <a:cubicBezTo>
                      <a:pt x="448" y="347"/>
                      <a:pt x="438" y="325"/>
                      <a:pt x="432" y="308"/>
                    </a:cubicBezTo>
                    <a:cubicBezTo>
                      <a:pt x="425" y="290"/>
                      <a:pt x="420" y="289"/>
                      <a:pt x="420" y="276"/>
                    </a:cubicBezTo>
                    <a:cubicBezTo>
                      <a:pt x="419" y="264"/>
                      <a:pt x="413" y="249"/>
                      <a:pt x="411" y="245"/>
                    </a:cubicBezTo>
                    <a:cubicBezTo>
                      <a:pt x="409" y="241"/>
                      <a:pt x="407" y="225"/>
                      <a:pt x="407" y="225"/>
                    </a:cubicBezTo>
                    <a:cubicBezTo>
                      <a:pt x="407" y="225"/>
                      <a:pt x="400" y="214"/>
                      <a:pt x="400" y="213"/>
                    </a:cubicBezTo>
                    <a:cubicBezTo>
                      <a:pt x="400" y="211"/>
                      <a:pt x="401" y="184"/>
                      <a:pt x="401" y="184"/>
                    </a:cubicBezTo>
                    <a:cubicBezTo>
                      <a:pt x="401" y="184"/>
                      <a:pt x="394" y="178"/>
                      <a:pt x="394" y="177"/>
                    </a:cubicBezTo>
                    <a:cubicBezTo>
                      <a:pt x="393" y="175"/>
                      <a:pt x="396" y="171"/>
                      <a:pt x="393" y="163"/>
                    </a:cubicBezTo>
                    <a:cubicBezTo>
                      <a:pt x="393" y="161"/>
                      <a:pt x="392" y="159"/>
                      <a:pt x="391" y="157"/>
                    </a:cubicBezTo>
                    <a:cubicBezTo>
                      <a:pt x="385" y="146"/>
                      <a:pt x="381" y="151"/>
                      <a:pt x="381" y="142"/>
                    </a:cubicBezTo>
                    <a:cubicBezTo>
                      <a:pt x="380" y="132"/>
                      <a:pt x="390" y="121"/>
                      <a:pt x="390" y="121"/>
                    </a:cubicBezTo>
                    <a:cubicBezTo>
                      <a:pt x="390" y="121"/>
                      <a:pt x="385" y="102"/>
                      <a:pt x="383" y="95"/>
                    </a:cubicBezTo>
                    <a:cubicBezTo>
                      <a:pt x="381" y="89"/>
                      <a:pt x="380" y="83"/>
                      <a:pt x="376" y="78"/>
                    </a:cubicBezTo>
                    <a:cubicBezTo>
                      <a:pt x="371" y="74"/>
                      <a:pt x="364" y="73"/>
                      <a:pt x="364" y="73"/>
                    </a:cubicBezTo>
                    <a:cubicBezTo>
                      <a:pt x="364" y="72"/>
                      <a:pt x="365" y="66"/>
                      <a:pt x="365" y="66"/>
                    </a:cubicBezTo>
                    <a:cubicBezTo>
                      <a:pt x="365" y="66"/>
                      <a:pt x="357" y="52"/>
                      <a:pt x="349" y="50"/>
                    </a:cubicBezTo>
                    <a:cubicBezTo>
                      <a:pt x="340" y="48"/>
                      <a:pt x="337" y="52"/>
                      <a:pt x="332" y="49"/>
                    </a:cubicBezTo>
                    <a:cubicBezTo>
                      <a:pt x="331" y="49"/>
                      <a:pt x="331" y="48"/>
                      <a:pt x="330" y="48"/>
                    </a:cubicBezTo>
                    <a:cubicBezTo>
                      <a:pt x="323" y="43"/>
                      <a:pt x="304" y="31"/>
                      <a:pt x="304" y="31"/>
                    </a:cubicBezTo>
                    <a:cubicBezTo>
                      <a:pt x="304" y="31"/>
                      <a:pt x="294" y="38"/>
                      <a:pt x="291" y="33"/>
                    </a:cubicBezTo>
                    <a:cubicBezTo>
                      <a:pt x="288" y="27"/>
                      <a:pt x="290" y="19"/>
                      <a:pt x="290" y="19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9"/>
                      <a:pt x="275" y="9"/>
                      <a:pt x="275" y="9"/>
                    </a:cubicBezTo>
                    <a:cubicBezTo>
                      <a:pt x="275" y="9"/>
                      <a:pt x="266" y="10"/>
                      <a:pt x="260" y="7"/>
                    </a:cubicBezTo>
                    <a:cubicBezTo>
                      <a:pt x="253" y="4"/>
                      <a:pt x="249" y="0"/>
                      <a:pt x="248" y="0"/>
                    </a:cubicBezTo>
                    <a:cubicBezTo>
                      <a:pt x="247" y="0"/>
                      <a:pt x="238" y="6"/>
                      <a:pt x="235" y="10"/>
                    </a:cubicBezTo>
                    <a:cubicBezTo>
                      <a:pt x="237" y="11"/>
                      <a:pt x="239" y="13"/>
                      <a:pt x="241" y="14"/>
                    </a:cubicBezTo>
                    <a:cubicBezTo>
                      <a:pt x="244" y="16"/>
                      <a:pt x="241" y="22"/>
                      <a:pt x="241" y="22"/>
                    </a:cubicBezTo>
                    <a:cubicBezTo>
                      <a:pt x="241" y="22"/>
                      <a:pt x="238" y="25"/>
                      <a:pt x="236" y="26"/>
                    </a:cubicBezTo>
                    <a:cubicBezTo>
                      <a:pt x="235" y="26"/>
                      <a:pt x="238" y="28"/>
                      <a:pt x="239" y="29"/>
                    </a:cubicBezTo>
                    <a:cubicBezTo>
                      <a:pt x="241" y="31"/>
                      <a:pt x="239" y="31"/>
                      <a:pt x="238" y="33"/>
                    </a:cubicBezTo>
                    <a:cubicBezTo>
                      <a:pt x="237" y="35"/>
                      <a:pt x="236" y="38"/>
                      <a:pt x="236" y="38"/>
                    </a:cubicBezTo>
                    <a:cubicBezTo>
                      <a:pt x="229" y="37"/>
                      <a:pt x="229" y="37"/>
                      <a:pt x="229" y="37"/>
                    </a:cubicBezTo>
                    <a:cubicBezTo>
                      <a:pt x="229" y="37"/>
                      <a:pt x="225" y="41"/>
                      <a:pt x="221" y="44"/>
                    </a:cubicBezTo>
                    <a:cubicBezTo>
                      <a:pt x="217" y="46"/>
                      <a:pt x="212" y="40"/>
                      <a:pt x="211" y="40"/>
                    </a:cubicBezTo>
                    <a:cubicBezTo>
                      <a:pt x="209" y="40"/>
                      <a:pt x="208" y="45"/>
                      <a:pt x="206" y="48"/>
                    </a:cubicBezTo>
                    <a:cubicBezTo>
                      <a:pt x="203" y="51"/>
                      <a:pt x="204" y="49"/>
                      <a:pt x="198" y="49"/>
                    </a:cubicBezTo>
                    <a:cubicBezTo>
                      <a:pt x="191" y="49"/>
                      <a:pt x="195" y="51"/>
                      <a:pt x="191" y="53"/>
                    </a:cubicBezTo>
                    <a:cubicBezTo>
                      <a:pt x="187" y="56"/>
                      <a:pt x="185" y="56"/>
                      <a:pt x="184" y="56"/>
                    </a:cubicBezTo>
                    <a:cubicBezTo>
                      <a:pt x="184" y="56"/>
                      <a:pt x="184" y="63"/>
                      <a:pt x="184" y="64"/>
                    </a:cubicBezTo>
                    <a:cubicBezTo>
                      <a:pt x="185" y="65"/>
                      <a:pt x="178" y="67"/>
                      <a:pt x="178" y="69"/>
                    </a:cubicBezTo>
                    <a:cubicBezTo>
                      <a:pt x="177" y="72"/>
                      <a:pt x="182" y="73"/>
                      <a:pt x="184" y="74"/>
                    </a:cubicBezTo>
                    <a:cubicBezTo>
                      <a:pt x="186" y="75"/>
                      <a:pt x="184" y="76"/>
                      <a:pt x="186" y="80"/>
                    </a:cubicBezTo>
                    <a:cubicBezTo>
                      <a:pt x="187" y="84"/>
                      <a:pt x="190" y="83"/>
                      <a:pt x="190" y="83"/>
                    </a:cubicBezTo>
                    <a:cubicBezTo>
                      <a:pt x="190" y="83"/>
                      <a:pt x="190" y="88"/>
                      <a:pt x="190" y="90"/>
                    </a:cubicBezTo>
                    <a:cubicBezTo>
                      <a:pt x="190" y="91"/>
                      <a:pt x="198" y="85"/>
                      <a:pt x="201" y="88"/>
                    </a:cubicBezTo>
                    <a:cubicBezTo>
                      <a:pt x="203" y="90"/>
                      <a:pt x="209" y="104"/>
                      <a:pt x="208" y="104"/>
                    </a:cubicBezTo>
                    <a:cubicBezTo>
                      <a:pt x="208" y="104"/>
                      <a:pt x="203" y="109"/>
                      <a:pt x="202" y="113"/>
                    </a:cubicBezTo>
                    <a:cubicBezTo>
                      <a:pt x="200" y="118"/>
                      <a:pt x="209" y="121"/>
                      <a:pt x="213" y="124"/>
                    </a:cubicBezTo>
                    <a:cubicBezTo>
                      <a:pt x="216" y="127"/>
                      <a:pt x="216" y="129"/>
                      <a:pt x="217" y="132"/>
                    </a:cubicBezTo>
                    <a:cubicBezTo>
                      <a:pt x="217" y="136"/>
                      <a:pt x="222" y="140"/>
                      <a:pt x="222" y="140"/>
                    </a:cubicBezTo>
                    <a:cubicBezTo>
                      <a:pt x="222" y="140"/>
                      <a:pt x="222" y="145"/>
                      <a:pt x="222" y="146"/>
                    </a:cubicBezTo>
                    <a:cubicBezTo>
                      <a:pt x="222" y="147"/>
                      <a:pt x="238" y="162"/>
                      <a:pt x="238" y="162"/>
                    </a:cubicBezTo>
                    <a:cubicBezTo>
                      <a:pt x="238" y="162"/>
                      <a:pt x="238" y="182"/>
                      <a:pt x="238" y="185"/>
                    </a:cubicBezTo>
                    <a:cubicBezTo>
                      <a:pt x="238" y="187"/>
                      <a:pt x="230" y="196"/>
                      <a:pt x="227" y="199"/>
                    </a:cubicBezTo>
                    <a:cubicBezTo>
                      <a:pt x="223" y="203"/>
                      <a:pt x="229" y="215"/>
                      <a:pt x="227" y="218"/>
                    </a:cubicBezTo>
                    <a:cubicBezTo>
                      <a:pt x="224" y="220"/>
                      <a:pt x="222" y="217"/>
                      <a:pt x="222" y="217"/>
                    </a:cubicBezTo>
                    <a:cubicBezTo>
                      <a:pt x="222" y="217"/>
                      <a:pt x="210" y="228"/>
                      <a:pt x="205" y="233"/>
                    </a:cubicBezTo>
                    <a:cubicBezTo>
                      <a:pt x="199" y="237"/>
                      <a:pt x="205" y="236"/>
                      <a:pt x="203" y="241"/>
                    </a:cubicBezTo>
                    <a:cubicBezTo>
                      <a:pt x="201" y="247"/>
                      <a:pt x="196" y="236"/>
                      <a:pt x="196" y="236"/>
                    </a:cubicBezTo>
                    <a:cubicBezTo>
                      <a:pt x="188" y="248"/>
                      <a:pt x="188" y="248"/>
                      <a:pt x="188" y="248"/>
                    </a:cubicBezTo>
                    <a:cubicBezTo>
                      <a:pt x="188" y="248"/>
                      <a:pt x="180" y="248"/>
                      <a:pt x="179" y="248"/>
                    </a:cubicBezTo>
                    <a:cubicBezTo>
                      <a:pt x="179" y="248"/>
                      <a:pt x="178" y="251"/>
                      <a:pt x="176" y="254"/>
                    </a:cubicBezTo>
                    <a:cubicBezTo>
                      <a:pt x="174" y="256"/>
                      <a:pt x="179" y="259"/>
                      <a:pt x="180" y="262"/>
                    </a:cubicBezTo>
                    <a:cubicBezTo>
                      <a:pt x="181" y="265"/>
                      <a:pt x="176" y="267"/>
                      <a:pt x="176" y="267"/>
                    </a:cubicBezTo>
                    <a:cubicBezTo>
                      <a:pt x="176" y="266"/>
                      <a:pt x="170" y="260"/>
                      <a:pt x="168" y="260"/>
                    </a:cubicBezTo>
                    <a:cubicBezTo>
                      <a:pt x="167" y="259"/>
                      <a:pt x="167" y="263"/>
                      <a:pt x="167" y="263"/>
                    </a:cubicBezTo>
                    <a:cubicBezTo>
                      <a:pt x="167" y="263"/>
                      <a:pt x="163" y="266"/>
                      <a:pt x="157" y="269"/>
                    </a:cubicBezTo>
                    <a:cubicBezTo>
                      <a:pt x="150" y="273"/>
                      <a:pt x="151" y="278"/>
                      <a:pt x="151" y="278"/>
                    </a:cubicBezTo>
                    <a:cubicBezTo>
                      <a:pt x="151" y="278"/>
                      <a:pt x="148" y="279"/>
                      <a:pt x="147" y="279"/>
                    </a:cubicBezTo>
                    <a:cubicBezTo>
                      <a:pt x="146" y="278"/>
                      <a:pt x="147" y="282"/>
                      <a:pt x="147" y="282"/>
                    </a:cubicBezTo>
                    <a:cubicBezTo>
                      <a:pt x="147" y="282"/>
                      <a:pt x="141" y="282"/>
                      <a:pt x="141" y="282"/>
                    </a:cubicBezTo>
                    <a:cubicBezTo>
                      <a:pt x="141" y="282"/>
                      <a:pt x="139" y="286"/>
                      <a:pt x="139" y="286"/>
                    </a:cubicBezTo>
                    <a:cubicBezTo>
                      <a:pt x="139" y="286"/>
                      <a:pt x="131" y="294"/>
                      <a:pt x="127" y="300"/>
                    </a:cubicBezTo>
                    <a:cubicBezTo>
                      <a:pt x="123" y="306"/>
                      <a:pt x="103" y="319"/>
                      <a:pt x="103" y="319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15"/>
                      <a:pt x="94" y="321"/>
                      <a:pt x="93" y="321"/>
                    </a:cubicBezTo>
                    <a:cubicBezTo>
                      <a:pt x="91" y="321"/>
                      <a:pt x="90" y="331"/>
                      <a:pt x="87" y="332"/>
                    </a:cubicBezTo>
                    <a:cubicBezTo>
                      <a:pt x="85" y="333"/>
                      <a:pt x="84" y="329"/>
                      <a:pt x="83" y="327"/>
                    </a:cubicBezTo>
                    <a:cubicBezTo>
                      <a:pt x="83" y="326"/>
                      <a:pt x="81" y="325"/>
                      <a:pt x="72" y="327"/>
                    </a:cubicBezTo>
                    <a:cubicBezTo>
                      <a:pt x="63" y="329"/>
                      <a:pt x="65" y="345"/>
                      <a:pt x="61" y="347"/>
                    </a:cubicBezTo>
                    <a:cubicBezTo>
                      <a:pt x="57" y="349"/>
                      <a:pt x="43" y="341"/>
                      <a:pt x="43" y="341"/>
                    </a:cubicBezTo>
                    <a:cubicBezTo>
                      <a:pt x="23" y="339"/>
                      <a:pt x="23" y="339"/>
                      <a:pt x="23" y="339"/>
                    </a:cubicBezTo>
                    <a:cubicBezTo>
                      <a:pt x="23" y="339"/>
                      <a:pt x="17" y="342"/>
                      <a:pt x="13" y="344"/>
                    </a:cubicBezTo>
                    <a:cubicBezTo>
                      <a:pt x="11" y="345"/>
                      <a:pt x="5" y="346"/>
                      <a:pt x="0" y="346"/>
                    </a:cubicBezTo>
                    <a:cubicBezTo>
                      <a:pt x="1" y="351"/>
                      <a:pt x="1" y="356"/>
                      <a:pt x="3" y="356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67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792180A-2C36-A7A5-8490-36764F6288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6729" y="1867359"/>
                <a:ext cx="2490076" cy="2611604"/>
              </a:xfrm>
              <a:custGeom>
                <a:avLst/>
                <a:gdLst/>
                <a:ahLst/>
                <a:cxnLst>
                  <a:cxn ang="0">
                    <a:pos x="72" y="145"/>
                  </a:cxn>
                  <a:cxn ang="0">
                    <a:pos x="51" y="176"/>
                  </a:cxn>
                  <a:cxn ang="0">
                    <a:pos x="33" y="202"/>
                  </a:cxn>
                  <a:cxn ang="0">
                    <a:pos x="22" y="235"/>
                  </a:cxn>
                  <a:cxn ang="0">
                    <a:pos x="47" y="271"/>
                  </a:cxn>
                  <a:cxn ang="0">
                    <a:pos x="21" y="289"/>
                  </a:cxn>
                  <a:cxn ang="0">
                    <a:pos x="10" y="334"/>
                  </a:cxn>
                  <a:cxn ang="0">
                    <a:pos x="10" y="386"/>
                  </a:cxn>
                  <a:cxn ang="0">
                    <a:pos x="46" y="409"/>
                  </a:cxn>
                  <a:cxn ang="0">
                    <a:pos x="123" y="427"/>
                  </a:cxn>
                  <a:cxn ang="0">
                    <a:pos x="154" y="431"/>
                  </a:cxn>
                  <a:cxn ang="0">
                    <a:pos x="187" y="469"/>
                  </a:cxn>
                  <a:cxn ang="0">
                    <a:pos x="206" y="491"/>
                  </a:cxn>
                  <a:cxn ang="0">
                    <a:pos x="214" y="534"/>
                  </a:cxn>
                  <a:cxn ang="0">
                    <a:pos x="228" y="546"/>
                  </a:cxn>
                  <a:cxn ang="0">
                    <a:pos x="269" y="548"/>
                  </a:cxn>
                  <a:cxn ang="0">
                    <a:pos x="301" y="584"/>
                  </a:cxn>
                  <a:cxn ang="0">
                    <a:pos x="305" y="634"/>
                  </a:cxn>
                  <a:cxn ang="0">
                    <a:pos x="245" y="635"/>
                  </a:cxn>
                  <a:cxn ang="0">
                    <a:pos x="261" y="681"/>
                  </a:cxn>
                  <a:cxn ang="0">
                    <a:pos x="271" y="721"/>
                  </a:cxn>
                  <a:cxn ang="0">
                    <a:pos x="275" y="772"/>
                  </a:cxn>
                  <a:cxn ang="0">
                    <a:pos x="317" y="799"/>
                  </a:cxn>
                  <a:cxn ang="0">
                    <a:pos x="336" y="822"/>
                  </a:cxn>
                  <a:cxn ang="0">
                    <a:pos x="380" y="822"/>
                  </a:cxn>
                  <a:cxn ang="0">
                    <a:pos x="409" y="832"/>
                  </a:cxn>
                  <a:cxn ang="0">
                    <a:pos x="485" y="860"/>
                  </a:cxn>
                  <a:cxn ang="0">
                    <a:pos x="519" y="845"/>
                  </a:cxn>
                  <a:cxn ang="0">
                    <a:pos x="553" y="802"/>
                  </a:cxn>
                  <a:cxn ang="0">
                    <a:pos x="557" y="747"/>
                  </a:cxn>
                  <a:cxn ang="0">
                    <a:pos x="556" y="692"/>
                  </a:cxn>
                  <a:cxn ang="0">
                    <a:pos x="533" y="646"/>
                  </a:cxn>
                  <a:cxn ang="0">
                    <a:pos x="567" y="622"/>
                  </a:cxn>
                  <a:cxn ang="0">
                    <a:pos x="576" y="592"/>
                  </a:cxn>
                  <a:cxn ang="0">
                    <a:pos x="564" y="564"/>
                  </a:cxn>
                  <a:cxn ang="0">
                    <a:pos x="609" y="504"/>
                  </a:cxn>
                  <a:cxn ang="0">
                    <a:pos x="664" y="493"/>
                  </a:cxn>
                  <a:cxn ang="0">
                    <a:pos x="699" y="484"/>
                  </a:cxn>
                  <a:cxn ang="0">
                    <a:pos x="749" y="468"/>
                  </a:cxn>
                  <a:cxn ang="0">
                    <a:pos x="786" y="464"/>
                  </a:cxn>
                  <a:cxn ang="0">
                    <a:pos x="800" y="428"/>
                  </a:cxn>
                  <a:cxn ang="0">
                    <a:pos x="800" y="394"/>
                  </a:cxn>
                  <a:cxn ang="0">
                    <a:pos x="701" y="366"/>
                  </a:cxn>
                  <a:cxn ang="0">
                    <a:pos x="672" y="310"/>
                  </a:cxn>
                  <a:cxn ang="0">
                    <a:pos x="659" y="235"/>
                  </a:cxn>
                  <a:cxn ang="0">
                    <a:pos x="628" y="228"/>
                  </a:cxn>
                  <a:cxn ang="0">
                    <a:pos x="604" y="211"/>
                  </a:cxn>
                  <a:cxn ang="0">
                    <a:pos x="568" y="208"/>
                  </a:cxn>
                  <a:cxn ang="0">
                    <a:pos x="549" y="162"/>
                  </a:cxn>
                  <a:cxn ang="0">
                    <a:pos x="541" y="141"/>
                  </a:cxn>
                  <a:cxn ang="0">
                    <a:pos x="494" y="92"/>
                  </a:cxn>
                  <a:cxn ang="0">
                    <a:pos x="495" y="54"/>
                  </a:cxn>
                  <a:cxn ang="0">
                    <a:pos x="495" y="33"/>
                  </a:cxn>
                  <a:cxn ang="0">
                    <a:pos x="442" y="4"/>
                  </a:cxn>
                  <a:cxn ang="0">
                    <a:pos x="410" y="19"/>
                  </a:cxn>
                  <a:cxn ang="0">
                    <a:pos x="336" y="36"/>
                  </a:cxn>
                  <a:cxn ang="0">
                    <a:pos x="307" y="49"/>
                  </a:cxn>
                  <a:cxn ang="0">
                    <a:pos x="266" y="82"/>
                  </a:cxn>
                  <a:cxn ang="0">
                    <a:pos x="232" y="113"/>
                  </a:cxn>
                  <a:cxn ang="0">
                    <a:pos x="177" y="115"/>
                  </a:cxn>
                  <a:cxn ang="0">
                    <a:pos x="140" y="117"/>
                  </a:cxn>
                  <a:cxn ang="0">
                    <a:pos x="93" y="115"/>
                  </a:cxn>
                </a:cxnLst>
                <a:rect l="0" t="0" r="r" b="b"/>
                <a:pathLst>
                  <a:path w="826" h="866">
                    <a:moveTo>
                      <a:pt x="82" y="127"/>
                    </a:moveTo>
                    <a:cubicBezTo>
                      <a:pt x="82" y="127"/>
                      <a:pt x="79" y="124"/>
                      <a:pt x="77" y="127"/>
                    </a:cubicBezTo>
                    <a:cubicBezTo>
                      <a:pt x="75" y="130"/>
                      <a:pt x="74" y="132"/>
                      <a:pt x="74" y="132"/>
                    </a:cubicBezTo>
                    <a:cubicBezTo>
                      <a:pt x="74" y="132"/>
                      <a:pt x="69" y="129"/>
                      <a:pt x="69" y="129"/>
                    </a:cubicBezTo>
                    <a:cubicBezTo>
                      <a:pt x="68" y="129"/>
                      <a:pt x="66" y="131"/>
                      <a:pt x="66" y="133"/>
                    </a:cubicBezTo>
                    <a:cubicBezTo>
                      <a:pt x="67" y="134"/>
                      <a:pt x="69" y="135"/>
                      <a:pt x="69" y="137"/>
                    </a:cubicBezTo>
                    <a:cubicBezTo>
                      <a:pt x="69" y="138"/>
                      <a:pt x="72" y="144"/>
                      <a:pt x="72" y="145"/>
                    </a:cubicBezTo>
                    <a:cubicBezTo>
                      <a:pt x="72" y="146"/>
                      <a:pt x="71" y="155"/>
                      <a:pt x="74" y="157"/>
                    </a:cubicBezTo>
                    <a:cubicBezTo>
                      <a:pt x="76" y="159"/>
                      <a:pt x="82" y="162"/>
                      <a:pt x="80" y="164"/>
                    </a:cubicBezTo>
                    <a:cubicBezTo>
                      <a:pt x="79" y="166"/>
                      <a:pt x="72" y="172"/>
                      <a:pt x="74" y="175"/>
                    </a:cubicBezTo>
                    <a:cubicBezTo>
                      <a:pt x="76" y="177"/>
                      <a:pt x="80" y="182"/>
                      <a:pt x="80" y="182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55" y="174"/>
                      <a:pt x="54" y="175"/>
                    </a:cubicBezTo>
                    <a:cubicBezTo>
                      <a:pt x="53" y="175"/>
                      <a:pt x="51" y="176"/>
                      <a:pt x="51" y="176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6" y="195"/>
                      <a:pt x="39" y="195"/>
                      <a:pt x="39" y="195"/>
                    </a:cubicBezTo>
                    <a:cubicBezTo>
                      <a:pt x="38" y="196"/>
                      <a:pt x="35" y="197"/>
                      <a:pt x="35" y="197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29" y="196"/>
                      <a:pt x="30" y="198"/>
                    </a:cubicBezTo>
                    <a:cubicBezTo>
                      <a:pt x="30" y="200"/>
                      <a:pt x="34" y="200"/>
                      <a:pt x="33" y="202"/>
                    </a:cubicBezTo>
                    <a:cubicBezTo>
                      <a:pt x="32" y="205"/>
                      <a:pt x="32" y="208"/>
                      <a:pt x="32" y="209"/>
                    </a:cubicBezTo>
                    <a:cubicBezTo>
                      <a:pt x="33" y="210"/>
                      <a:pt x="41" y="219"/>
                      <a:pt x="41" y="219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22"/>
                      <a:pt x="36" y="219"/>
                      <a:pt x="35" y="219"/>
                    </a:cubicBezTo>
                    <a:cubicBezTo>
                      <a:pt x="34" y="219"/>
                      <a:pt x="30" y="221"/>
                      <a:pt x="30" y="221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1" y="224"/>
                      <a:pt x="19" y="230"/>
                      <a:pt x="22" y="235"/>
                    </a:cubicBezTo>
                    <a:cubicBezTo>
                      <a:pt x="26" y="239"/>
                      <a:pt x="33" y="240"/>
                      <a:pt x="33" y="240"/>
                    </a:cubicBezTo>
                    <a:cubicBezTo>
                      <a:pt x="33" y="240"/>
                      <a:pt x="25" y="248"/>
                      <a:pt x="35" y="249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4" y="251"/>
                      <a:pt x="40" y="253"/>
                      <a:pt x="42" y="257"/>
                    </a:cubicBezTo>
                    <a:cubicBezTo>
                      <a:pt x="44" y="261"/>
                      <a:pt x="46" y="264"/>
                      <a:pt x="46" y="264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7" y="270"/>
                      <a:pt x="47" y="271"/>
                    </a:cubicBezTo>
                    <a:cubicBezTo>
                      <a:pt x="46" y="272"/>
                      <a:pt x="43" y="274"/>
                      <a:pt x="43" y="274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5" y="272"/>
                      <a:pt x="28" y="270"/>
                      <a:pt x="27" y="271"/>
                    </a:cubicBezTo>
                    <a:cubicBezTo>
                      <a:pt x="27" y="271"/>
                      <a:pt x="26" y="282"/>
                      <a:pt x="26" y="282"/>
                    </a:cubicBezTo>
                    <a:cubicBezTo>
                      <a:pt x="30" y="287"/>
                      <a:pt x="30" y="287"/>
                      <a:pt x="30" y="287"/>
                    </a:cubicBezTo>
                    <a:cubicBezTo>
                      <a:pt x="30" y="287"/>
                      <a:pt x="28" y="290"/>
                      <a:pt x="27" y="290"/>
                    </a:cubicBezTo>
                    <a:cubicBezTo>
                      <a:pt x="27" y="290"/>
                      <a:pt x="21" y="289"/>
                      <a:pt x="21" y="289"/>
                    </a:cubicBezTo>
                    <a:cubicBezTo>
                      <a:pt x="21" y="289"/>
                      <a:pt x="11" y="301"/>
                      <a:pt x="13" y="303"/>
                    </a:cubicBezTo>
                    <a:cubicBezTo>
                      <a:pt x="14" y="305"/>
                      <a:pt x="28" y="314"/>
                      <a:pt x="28" y="314"/>
                    </a:cubicBezTo>
                    <a:cubicBezTo>
                      <a:pt x="28" y="314"/>
                      <a:pt x="24" y="317"/>
                      <a:pt x="24" y="317"/>
                    </a:cubicBezTo>
                    <a:cubicBezTo>
                      <a:pt x="24" y="318"/>
                      <a:pt x="22" y="326"/>
                      <a:pt x="22" y="326"/>
                    </a:cubicBezTo>
                    <a:cubicBezTo>
                      <a:pt x="22" y="326"/>
                      <a:pt x="17" y="323"/>
                      <a:pt x="16" y="325"/>
                    </a:cubicBezTo>
                    <a:cubicBezTo>
                      <a:pt x="15" y="328"/>
                      <a:pt x="15" y="333"/>
                      <a:pt x="15" y="333"/>
                    </a:cubicBezTo>
                    <a:cubicBezTo>
                      <a:pt x="15" y="333"/>
                      <a:pt x="10" y="333"/>
                      <a:pt x="10" y="334"/>
                    </a:cubicBezTo>
                    <a:cubicBezTo>
                      <a:pt x="10" y="334"/>
                      <a:pt x="22" y="345"/>
                      <a:pt x="22" y="345"/>
                    </a:cubicBezTo>
                    <a:cubicBezTo>
                      <a:pt x="22" y="345"/>
                      <a:pt x="17" y="347"/>
                      <a:pt x="15" y="353"/>
                    </a:cubicBezTo>
                    <a:cubicBezTo>
                      <a:pt x="13" y="359"/>
                      <a:pt x="12" y="364"/>
                      <a:pt x="12" y="365"/>
                    </a:cubicBezTo>
                    <a:cubicBezTo>
                      <a:pt x="11" y="365"/>
                      <a:pt x="0" y="365"/>
                      <a:pt x="0" y="366"/>
                    </a:cubicBezTo>
                    <a:cubicBezTo>
                      <a:pt x="0" y="366"/>
                      <a:pt x="5" y="372"/>
                      <a:pt x="5" y="372"/>
                    </a:cubicBezTo>
                    <a:cubicBezTo>
                      <a:pt x="6" y="373"/>
                      <a:pt x="4" y="381"/>
                      <a:pt x="5" y="382"/>
                    </a:cubicBezTo>
                    <a:cubicBezTo>
                      <a:pt x="6" y="382"/>
                      <a:pt x="11" y="386"/>
                      <a:pt x="10" y="386"/>
                    </a:cubicBezTo>
                    <a:cubicBezTo>
                      <a:pt x="10" y="387"/>
                      <a:pt x="5" y="389"/>
                      <a:pt x="5" y="391"/>
                    </a:cubicBezTo>
                    <a:cubicBezTo>
                      <a:pt x="5" y="393"/>
                      <a:pt x="13" y="394"/>
                      <a:pt x="13" y="394"/>
                    </a:cubicBezTo>
                    <a:cubicBezTo>
                      <a:pt x="13" y="394"/>
                      <a:pt x="13" y="403"/>
                      <a:pt x="18" y="405"/>
                    </a:cubicBezTo>
                    <a:cubicBezTo>
                      <a:pt x="23" y="406"/>
                      <a:pt x="26" y="403"/>
                      <a:pt x="26" y="404"/>
                    </a:cubicBezTo>
                    <a:cubicBezTo>
                      <a:pt x="27" y="404"/>
                      <a:pt x="28" y="411"/>
                      <a:pt x="30" y="408"/>
                    </a:cubicBezTo>
                    <a:cubicBezTo>
                      <a:pt x="33" y="406"/>
                      <a:pt x="35" y="404"/>
                      <a:pt x="36" y="405"/>
                    </a:cubicBezTo>
                    <a:cubicBezTo>
                      <a:pt x="37" y="405"/>
                      <a:pt x="46" y="409"/>
                      <a:pt x="46" y="409"/>
                    </a:cubicBezTo>
                    <a:cubicBezTo>
                      <a:pt x="46" y="409"/>
                      <a:pt x="47" y="422"/>
                      <a:pt x="52" y="423"/>
                    </a:cubicBezTo>
                    <a:cubicBezTo>
                      <a:pt x="56" y="424"/>
                      <a:pt x="66" y="424"/>
                      <a:pt x="66" y="424"/>
                    </a:cubicBezTo>
                    <a:cubicBezTo>
                      <a:pt x="66" y="424"/>
                      <a:pt x="67" y="436"/>
                      <a:pt x="72" y="435"/>
                    </a:cubicBezTo>
                    <a:cubicBezTo>
                      <a:pt x="78" y="434"/>
                      <a:pt x="87" y="425"/>
                      <a:pt x="87" y="426"/>
                    </a:cubicBezTo>
                    <a:cubicBezTo>
                      <a:pt x="87" y="426"/>
                      <a:pt x="96" y="432"/>
                      <a:pt x="99" y="432"/>
                    </a:cubicBezTo>
                    <a:cubicBezTo>
                      <a:pt x="103" y="431"/>
                      <a:pt x="112" y="422"/>
                      <a:pt x="113" y="423"/>
                    </a:cubicBezTo>
                    <a:cubicBezTo>
                      <a:pt x="114" y="423"/>
                      <a:pt x="124" y="431"/>
                      <a:pt x="123" y="427"/>
                    </a:cubicBezTo>
                    <a:cubicBezTo>
                      <a:pt x="122" y="422"/>
                      <a:pt x="120" y="419"/>
                      <a:pt x="121" y="418"/>
                    </a:cubicBezTo>
                    <a:cubicBezTo>
                      <a:pt x="122" y="418"/>
                      <a:pt x="128" y="414"/>
                      <a:pt x="128" y="414"/>
                    </a:cubicBezTo>
                    <a:cubicBezTo>
                      <a:pt x="128" y="414"/>
                      <a:pt x="132" y="417"/>
                      <a:pt x="135" y="418"/>
                    </a:cubicBezTo>
                    <a:cubicBezTo>
                      <a:pt x="137" y="419"/>
                      <a:pt x="139" y="419"/>
                      <a:pt x="139" y="419"/>
                    </a:cubicBezTo>
                    <a:cubicBezTo>
                      <a:pt x="140" y="419"/>
                      <a:pt x="141" y="423"/>
                      <a:pt x="143" y="425"/>
                    </a:cubicBezTo>
                    <a:cubicBezTo>
                      <a:pt x="145" y="427"/>
                      <a:pt x="148" y="431"/>
                      <a:pt x="149" y="432"/>
                    </a:cubicBezTo>
                    <a:cubicBezTo>
                      <a:pt x="150" y="434"/>
                      <a:pt x="152" y="430"/>
                      <a:pt x="154" y="431"/>
                    </a:cubicBezTo>
                    <a:cubicBezTo>
                      <a:pt x="157" y="432"/>
                      <a:pt x="158" y="434"/>
                      <a:pt x="159" y="434"/>
                    </a:cubicBezTo>
                    <a:cubicBezTo>
                      <a:pt x="161" y="435"/>
                      <a:pt x="166" y="434"/>
                      <a:pt x="166" y="435"/>
                    </a:cubicBezTo>
                    <a:cubicBezTo>
                      <a:pt x="166" y="436"/>
                      <a:pt x="169" y="443"/>
                      <a:pt x="167" y="446"/>
                    </a:cubicBezTo>
                    <a:cubicBezTo>
                      <a:pt x="165" y="448"/>
                      <a:pt x="163" y="447"/>
                      <a:pt x="163" y="450"/>
                    </a:cubicBezTo>
                    <a:cubicBezTo>
                      <a:pt x="163" y="452"/>
                      <a:pt x="168" y="458"/>
                      <a:pt x="168" y="459"/>
                    </a:cubicBezTo>
                    <a:cubicBezTo>
                      <a:pt x="169" y="461"/>
                      <a:pt x="171" y="466"/>
                      <a:pt x="173" y="467"/>
                    </a:cubicBezTo>
                    <a:cubicBezTo>
                      <a:pt x="176" y="469"/>
                      <a:pt x="187" y="469"/>
                      <a:pt x="187" y="469"/>
                    </a:cubicBezTo>
                    <a:cubicBezTo>
                      <a:pt x="187" y="469"/>
                      <a:pt x="186" y="472"/>
                      <a:pt x="186" y="473"/>
                    </a:cubicBezTo>
                    <a:cubicBezTo>
                      <a:pt x="186" y="473"/>
                      <a:pt x="191" y="474"/>
                      <a:pt x="191" y="474"/>
                    </a:cubicBezTo>
                    <a:cubicBezTo>
                      <a:pt x="191" y="474"/>
                      <a:pt x="191" y="477"/>
                      <a:pt x="192" y="477"/>
                    </a:cubicBezTo>
                    <a:cubicBezTo>
                      <a:pt x="193" y="478"/>
                      <a:pt x="207" y="478"/>
                      <a:pt x="207" y="479"/>
                    </a:cubicBezTo>
                    <a:cubicBezTo>
                      <a:pt x="208" y="479"/>
                      <a:pt x="212" y="481"/>
                      <a:pt x="212" y="485"/>
                    </a:cubicBezTo>
                    <a:cubicBezTo>
                      <a:pt x="212" y="488"/>
                      <a:pt x="213" y="492"/>
                      <a:pt x="211" y="492"/>
                    </a:cubicBezTo>
                    <a:cubicBezTo>
                      <a:pt x="210" y="492"/>
                      <a:pt x="207" y="488"/>
                      <a:pt x="206" y="491"/>
                    </a:cubicBezTo>
                    <a:cubicBezTo>
                      <a:pt x="204" y="495"/>
                      <a:pt x="210" y="497"/>
                      <a:pt x="206" y="499"/>
                    </a:cubicBezTo>
                    <a:cubicBezTo>
                      <a:pt x="201" y="502"/>
                      <a:pt x="194" y="501"/>
                      <a:pt x="194" y="507"/>
                    </a:cubicBezTo>
                    <a:cubicBezTo>
                      <a:pt x="194" y="513"/>
                      <a:pt x="205" y="518"/>
                      <a:pt x="205" y="518"/>
                    </a:cubicBezTo>
                    <a:cubicBezTo>
                      <a:pt x="206" y="518"/>
                      <a:pt x="209" y="515"/>
                      <a:pt x="209" y="516"/>
                    </a:cubicBezTo>
                    <a:cubicBezTo>
                      <a:pt x="209" y="516"/>
                      <a:pt x="211" y="521"/>
                      <a:pt x="211" y="522"/>
                    </a:cubicBezTo>
                    <a:cubicBezTo>
                      <a:pt x="212" y="523"/>
                      <a:pt x="215" y="523"/>
                      <a:pt x="214" y="526"/>
                    </a:cubicBezTo>
                    <a:cubicBezTo>
                      <a:pt x="214" y="529"/>
                      <a:pt x="217" y="534"/>
                      <a:pt x="214" y="534"/>
                    </a:cubicBezTo>
                    <a:cubicBezTo>
                      <a:pt x="210" y="534"/>
                      <a:pt x="208" y="532"/>
                      <a:pt x="208" y="534"/>
                    </a:cubicBezTo>
                    <a:cubicBezTo>
                      <a:pt x="207" y="536"/>
                      <a:pt x="202" y="537"/>
                      <a:pt x="204" y="540"/>
                    </a:cubicBezTo>
                    <a:cubicBezTo>
                      <a:pt x="205" y="543"/>
                      <a:pt x="210" y="546"/>
                      <a:pt x="214" y="545"/>
                    </a:cubicBezTo>
                    <a:cubicBezTo>
                      <a:pt x="219" y="543"/>
                      <a:pt x="220" y="539"/>
                      <a:pt x="220" y="540"/>
                    </a:cubicBezTo>
                    <a:cubicBezTo>
                      <a:pt x="221" y="540"/>
                      <a:pt x="223" y="544"/>
                      <a:pt x="223" y="544"/>
                    </a:cubicBezTo>
                    <a:cubicBezTo>
                      <a:pt x="223" y="544"/>
                      <a:pt x="218" y="551"/>
                      <a:pt x="221" y="551"/>
                    </a:cubicBezTo>
                    <a:cubicBezTo>
                      <a:pt x="223" y="550"/>
                      <a:pt x="223" y="545"/>
                      <a:pt x="228" y="546"/>
                    </a:cubicBezTo>
                    <a:cubicBezTo>
                      <a:pt x="233" y="548"/>
                      <a:pt x="234" y="549"/>
                      <a:pt x="234" y="549"/>
                    </a:cubicBezTo>
                    <a:cubicBezTo>
                      <a:pt x="234" y="549"/>
                      <a:pt x="233" y="544"/>
                      <a:pt x="235" y="544"/>
                    </a:cubicBezTo>
                    <a:cubicBezTo>
                      <a:pt x="237" y="544"/>
                      <a:pt x="241" y="546"/>
                      <a:pt x="241" y="546"/>
                    </a:cubicBezTo>
                    <a:cubicBezTo>
                      <a:pt x="241" y="546"/>
                      <a:pt x="240" y="537"/>
                      <a:pt x="242" y="539"/>
                    </a:cubicBezTo>
                    <a:cubicBezTo>
                      <a:pt x="244" y="541"/>
                      <a:pt x="243" y="545"/>
                      <a:pt x="245" y="545"/>
                    </a:cubicBezTo>
                    <a:cubicBezTo>
                      <a:pt x="246" y="544"/>
                      <a:pt x="251" y="538"/>
                      <a:pt x="251" y="539"/>
                    </a:cubicBezTo>
                    <a:cubicBezTo>
                      <a:pt x="252" y="539"/>
                      <a:pt x="268" y="547"/>
                      <a:pt x="269" y="548"/>
                    </a:cubicBezTo>
                    <a:cubicBezTo>
                      <a:pt x="269" y="548"/>
                      <a:pt x="266" y="556"/>
                      <a:pt x="271" y="557"/>
                    </a:cubicBezTo>
                    <a:cubicBezTo>
                      <a:pt x="275" y="558"/>
                      <a:pt x="289" y="556"/>
                      <a:pt x="289" y="556"/>
                    </a:cubicBezTo>
                    <a:cubicBezTo>
                      <a:pt x="306" y="578"/>
                      <a:pt x="306" y="578"/>
                      <a:pt x="306" y="578"/>
                    </a:cubicBezTo>
                    <a:cubicBezTo>
                      <a:pt x="300" y="578"/>
                      <a:pt x="300" y="578"/>
                      <a:pt x="300" y="578"/>
                    </a:cubicBezTo>
                    <a:cubicBezTo>
                      <a:pt x="300" y="578"/>
                      <a:pt x="298" y="575"/>
                      <a:pt x="297" y="576"/>
                    </a:cubicBezTo>
                    <a:cubicBezTo>
                      <a:pt x="296" y="577"/>
                      <a:pt x="293" y="579"/>
                      <a:pt x="293" y="579"/>
                    </a:cubicBezTo>
                    <a:cubicBezTo>
                      <a:pt x="293" y="579"/>
                      <a:pt x="301" y="584"/>
                      <a:pt x="301" y="584"/>
                    </a:cubicBezTo>
                    <a:cubicBezTo>
                      <a:pt x="301" y="584"/>
                      <a:pt x="297" y="589"/>
                      <a:pt x="297" y="589"/>
                    </a:cubicBezTo>
                    <a:cubicBezTo>
                      <a:pt x="296" y="590"/>
                      <a:pt x="301" y="597"/>
                      <a:pt x="301" y="597"/>
                    </a:cubicBezTo>
                    <a:cubicBezTo>
                      <a:pt x="301" y="598"/>
                      <a:pt x="296" y="600"/>
                      <a:pt x="298" y="603"/>
                    </a:cubicBezTo>
                    <a:cubicBezTo>
                      <a:pt x="299" y="606"/>
                      <a:pt x="315" y="611"/>
                      <a:pt x="313" y="615"/>
                    </a:cubicBezTo>
                    <a:cubicBezTo>
                      <a:pt x="312" y="619"/>
                      <a:pt x="308" y="620"/>
                      <a:pt x="309" y="622"/>
                    </a:cubicBezTo>
                    <a:cubicBezTo>
                      <a:pt x="309" y="625"/>
                      <a:pt x="311" y="632"/>
                      <a:pt x="310" y="633"/>
                    </a:cubicBezTo>
                    <a:cubicBezTo>
                      <a:pt x="309" y="633"/>
                      <a:pt x="305" y="633"/>
                      <a:pt x="305" y="634"/>
                    </a:cubicBezTo>
                    <a:cubicBezTo>
                      <a:pt x="305" y="635"/>
                      <a:pt x="305" y="638"/>
                      <a:pt x="305" y="638"/>
                    </a:cubicBezTo>
                    <a:cubicBezTo>
                      <a:pt x="305" y="638"/>
                      <a:pt x="279" y="635"/>
                      <a:pt x="277" y="633"/>
                    </a:cubicBezTo>
                    <a:cubicBezTo>
                      <a:pt x="276" y="631"/>
                      <a:pt x="276" y="630"/>
                      <a:pt x="276" y="630"/>
                    </a:cubicBezTo>
                    <a:cubicBezTo>
                      <a:pt x="276" y="630"/>
                      <a:pt x="268" y="630"/>
                      <a:pt x="267" y="629"/>
                    </a:cubicBezTo>
                    <a:cubicBezTo>
                      <a:pt x="266" y="628"/>
                      <a:pt x="264" y="624"/>
                      <a:pt x="262" y="626"/>
                    </a:cubicBezTo>
                    <a:cubicBezTo>
                      <a:pt x="260" y="627"/>
                      <a:pt x="256" y="627"/>
                      <a:pt x="255" y="630"/>
                    </a:cubicBezTo>
                    <a:cubicBezTo>
                      <a:pt x="254" y="633"/>
                      <a:pt x="248" y="632"/>
                      <a:pt x="245" y="635"/>
                    </a:cubicBezTo>
                    <a:cubicBezTo>
                      <a:pt x="242" y="639"/>
                      <a:pt x="245" y="642"/>
                      <a:pt x="245" y="643"/>
                    </a:cubicBezTo>
                    <a:cubicBezTo>
                      <a:pt x="245" y="643"/>
                      <a:pt x="242" y="646"/>
                      <a:pt x="242" y="647"/>
                    </a:cubicBezTo>
                    <a:cubicBezTo>
                      <a:pt x="243" y="647"/>
                      <a:pt x="251" y="649"/>
                      <a:pt x="251" y="650"/>
                    </a:cubicBezTo>
                    <a:cubicBezTo>
                      <a:pt x="251" y="650"/>
                      <a:pt x="256" y="658"/>
                      <a:pt x="256" y="659"/>
                    </a:cubicBezTo>
                    <a:cubicBezTo>
                      <a:pt x="256" y="661"/>
                      <a:pt x="249" y="664"/>
                      <a:pt x="253" y="668"/>
                    </a:cubicBezTo>
                    <a:cubicBezTo>
                      <a:pt x="256" y="672"/>
                      <a:pt x="263" y="671"/>
                      <a:pt x="263" y="672"/>
                    </a:cubicBezTo>
                    <a:cubicBezTo>
                      <a:pt x="263" y="672"/>
                      <a:pt x="262" y="676"/>
                      <a:pt x="261" y="681"/>
                    </a:cubicBezTo>
                    <a:cubicBezTo>
                      <a:pt x="260" y="686"/>
                      <a:pt x="253" y="695"/>
                      <a:pt x="260" y="697"/>
                    </a:cubicBezTo>
                    <a:cubicBezTo>
                      <a:pt x="267" y="698"/>
                      <a:pt x="269" y="700"/>
                      <a:pt x="270" y="700"/>
                    </a:cubicBezTo>
                    <a:cubicBezTo>
                      <a:pt x="272" y="699"/>
                      <a:pt x="276" y="691"/>
                      <a:pt x="279" y="693"/>
                    </a:cubicBezTo>
                    <a:cubicBezTo>
                      <a:pt x="281" y="695"/>
                      <a:pt x="279" y="700"/>
                      <a:pt x="279" y="701"/>
                    </a:cubicBezTo>
                    <a:cubicBezTo>
                      <a:pt x="279" y="701"/>
                      <a:pt x="282" y="704"/>
                      <a:pt x="282" y="705"/>
                    </a:cubicBezTo>
                    <a:cubicBezTo>
                      <a:pt x="282" y="705"/>
                      <a:pt x="282" y="710"/>
                      <a:pt x="278" y="715"/>
                    </a:cubicBezTo>
                    <a:cubicBezTo>
                      <a:pt x="275" y="720"/>
                      <a:pt x="273" y="718"/>
                      <a:pt x="271" y="721"/>
                    </a:cubicBezTo>
                    <a:cubicBezTo>
                      <a:pt x="270" y="725"/>
                      <a:pt x="269" y="730"/>
                      <a:pt x="264" y="732"/>
                    </a:cubicBezTo>
                    <a:cubicBezTo>
                      <a:pt x="259" y="734"/>
                      <a:pt x="256" y="731"/>
                      <a:pt x="254" y="736"/>
                    </a:cubicBezTo>
                    <a:cubicBezTo>
                      <a:pt x="253" y="742"/>
                      <a:pt x="254" y="756"/>
                      <a:pt x="254" y="756"/>
                    </a:cubicBezTo>
                    <a:cubicBezTo>
                      <a:pt x="276" y="760"/>
                      <a:pt x="276" y="760"/>
                      <a:pt x="276" y="760"/>
                    </a:cubicBezTo>
                    <a:cubicBezTo>
                      <a:pt x="275" y="766"/>
                      <a:pt x="275" y="766"/>
                      <a:pt x="275" y="766"/>
                    </a:cubicBezTo>
                    <a:cubicBezTo>
                      <a:pt x="269" y="768"/>
                      <a:pt x="269" y="768"/>
                      <a:pt x="269" y="768"/>
                    </a:cubicBezTo>
                    <a:cubicBezTo>
                      <a:pt x="269" y="768"/>
                      <a:pt x="275" y="771"/>
                      <a:pt x="275" y="772"/>
                    </a:cubicBezTo>
                    <a:cubicBezTo>
                      <a:pt x="275" y="773"/>
                      <a:pt x="279" y="773"/>
                      <a:pt x="279" y="776"/>
                    </a:cubicBezTo>
                    <a:cubicBezTo>
                      <a:pt x="279" y="780"/>
                      <a:pt x="284" y="792"/>
                      <a:pt x="284" y="792"/>
                    </a:cubicBezTo>
                    <a:cubicBezTo>
                      <a:pt x="285" y="792"/>
                      <a:pt x="291" y="786"/>
                      <a:pt x="291" y="787"/>
                    </a:cubicBezTo>
                    <a:cubicBezTo>
                      <a:pt x="292" y="787"/>
                      <a:pt x="298" y="793"/>
                      <a:pt x="298" y="793"/>
                    </a:cubicBezTo>
                    <a:cubicBezTo>
                      <a:pt x="305" y="785"/>
                      <a:pt x="305" y="785"/>
                      <a:pt x="305" y="785"/>
                    </a:cubicBezTo>
                    <a:cubicBezTo>
                      <a:pt x="305" y="785"/>
                      <a:pt x="309" y="792"/>
                      <a:pt x="310" y="795"/>
                    </a:cubicBezTo>
                    <a:cubicBezTo>
                      <a:pt x="312" y="798"/>
                      <a:pt x="317" y="799"/>
                      <a:pt x="317" y="799"/>
                    </a:cubicBezTo>
                    <a:cubicBezTo>
                      <a:pt x="317" y="799"/>
                      <a:pt x="323" y="805"/>
                      <a:pt x="322" y="806"/>
                    </a:cubicBezTo>
                    <a:cubicBezTo>
                      <a:pt x="322" y="807"/>
                      <a:pt x="318" y="817"/>
                      <a:pt x="318" y="817"/>
                    </a:cubicBezTo>
                    <a:cubicBezTo>
                      <a:pt x="319" y="818"/>
                      <a:pt x="319" y="819"/>
                      <a:pt x="322" y="819"/>
                    </a:cubicBezTo>
                    <a:cubicBezTo>
                      <a:pt x="325" y="818"/>
                      <a:pt x="323" y="807"/>
                      <a:pt x="327" y="810"/>
                    </a:cubicBezTo>
                    <a:cubicBezTo>
                      <a:pt x="331" y="813"/>
                      <a:pt x="335" y="814"/>
                      <a:pt x="335" y="815"/>
                    </a:cubicBezTo>
                    <a:cubicBezTo>
                      <a:pt x="335" y="817"/>
                      <a:pt x="333" y="820"/>
                      <a:pt x="333" y="820"/>
                    </a:cubicBezTo>
                    <a:cubicBezTo>
                      <a:pt x="333" y="820"/>
                      <a:pt x="335" y="822"/>
                      <a:pt x="336" y="822"/>
                    </a:cubicBezTo>
                    <a:cubicBezTo>
                      <a:pt x="336" y="822"/>
                      <a:pt x="338" y="818"/>
                      <a:pt x="339" y="818"/>
                    </a:cubicBezTo>
                    <a:cubicBezTo>
                      <a:pt x="340" y="818"/>
                      <a:pt x="351" y="821"/>
                      <a:pt x="354" y="817"/>
                    </a:cubicBezTo>
                    <a:cubicBezTo>
                      <a:pt x="357" y="814"/>
                      <a:pt x="355" y="814"/>
                      <a:pt x="357" y="814"/>
                    </a:cubicBezTo>
                    <a:cubicBezTo>
                      <a:pt x="359" y="814"/>
                      <a:pt x="360" y="815"/>
                      <a:pt x="361" y="813"/>
                    </a:cubicBezTo>
                    <a:cubicBezTo>
                      <a:pt x="362" y="812"/>
                      <a:pt x="360" y="810"/>
                      <a:pt x="363" y="811"/>
                    </a:cubicBezTo>
                    <a:cubicBezTo>
                      <a:pt x="366" y="812"/>
                      <a:pt x="376" y="812"/>
                      <a:pt x="377" y="814"/>
                    </a:cubicBezTo>
                    <a:cubicBezTo>
                      <a:pt x="379" y="817"/>
                      <a:pt x="378" y="823"/>
                      <a:pt x="380" y="822"/>
                    </a:cubicBezTo>
                    <a:cubicBezTo>
                      <a:pt x="382" y="821"/>
                      <a:pt x="384" y="817"/>
                      <a:pt x="385" y="817"/>
                    </a:cubicBezTo>
                    <a:cubicBezTo>
                      <a:pt x="385" y="817"/>
                      <a:pt x="387" y="820"/>
                      <a:pt x="389" y="816"/>
                    </a:cubicBezTo>
                    <a:cubicBezTo>
                      <a:pt x="390" y="812"/>
                      <a:pt x="392" y="799"/>
                      <a:pt x="392" y="799"/>
                    </a:cubicBezTo>
                    <a:cubicBezTo>
                      <a:pt x="391" y="800"/>
                      <a:pt x="406" y="805"/>
                      <a:pt x="402" y="809"/>
                    </a:cubicBezTo>
                    <a:cubicBezTo>
                      <a:pt x="397" y="812"/>
                      <a:pt x="390" y="821"/>
                      <a:pt x="392" y="821"/>
                    </a:cubicBezTo>
                    <a:cubicBezTo>
                      <a:pt x="393" y="821"/>
                      <a:pt x="401" y="820"/>
                      <a:pt x="401" y="821"/>
                    </a:cubicBezTo>
                    <a:cubicBezTo>
                      <a:pt x="401" y="821"/>
                      <a:pt x="409" y="827"/>
                      <a:pt x="409" y="832"/>
                    </a:cubicBezTo>
                    <a:cubicBezTo>
                      <a:pt x="408" y="837"/>
                      <a:pt x="403" y="835"/>
                      <a:pt x="406" y="839"/>
                    </a:cubicBezTo>
                    <a:cubicBezTo>
                      <a:pt x="408" y="843"/>
                      <a:pt x="452" y="842"/>
                      <a:pt x="452" y="843"/>
                    </a:cubicBezTo>
                    <a:cubicBezTo>
                      <a:pt x="452" y="843"/>
                      <a:pt x="452" y="846"/>
                      <a:pt x="455" y="848"/>
                    </a:cubicBezTo>
                    <a:cubicBezTo>
                      <a:pt x="458" y="850"/>
                      <a:pt x="459" y="858"/>
                      <a:pt x="459" y="858"/>
                    </a:cubicBezTo>
                    <a:cubicBezTo>
                      <a:pt x="459" y="858"/>
                      <a:pt x="469" y="861"/>
                      <a:pt x="470" y="861"/>
                    </a:cubicBezTo>
                    <a:cubicBezTo>
                      <a:pt x="471" y="861"/>
                      <a:pt x="478" y="866"/>
                      <a:pt x="479" y="866"/>
                    </a:cubicBezTo>
                    <a:cubicBezTo>
                      <a:pt x="481" y="865"/>
                      <a:pt x="485" y="861"/>
                      <a:pt x="485" y="860"/>
                    </a:cubicBezTo>
                    <a:cubicBezTo>
                      <a:pt x="485" y="859"/>
                      <a:pt x="489" y="847"/>
                      <a:pt x="490" y="846"/>
                    </a:cubicBezTo>
                    <a:cubicBezTo>
                      <a:pt x="491" y="846"/>
                      <a:pt x="496" y="850"/>
                      <a:pt x="498" y="851"/>
                    </a:cubicBezTo>
                    <a:cubicBezTo>
                      <a:pt x="500" y="851"/>
                      <a:pt x="504" y="848"/>
                      <a:pt x="505" y="848"/>
                    </a:cubicBezTo>
                    <a:cubicBezTo>
                      <a:pt x="506" y="849"/>
                      <a:pt x="506" y="850"/>
                      <a:pt x="507" y="850"/>
                    </a:cubicBezTo>
                    <a:cubicBezTo>
                      <a:pt x="508" y="850"/>
                      <a:pt x="512" y="847"/>
                      <a:pt x="512" y="847"/>
                    </a:cubicBezTo>
                    <a:cubicBezTo>
                      <a:pt x="512" y="847"/>
                      <a:pt x="512" y="837"/>
                      <a:pt x="514" y="839"/>
                    </a:cubicBezTo>
                    <a:cubicBezTo>
                      <a:pt x="516" y="841"/>
                      <a:pt x="518" y="845"/>
                      <a:pt x="519" y="845"/>
                    </a:cubicBezTo>
                    <a:cubicBezTo>
                      <a:pt x="519" y="845"/>
                      <a:pt x="525" y="842"/>
                      <a:pt x="525" y="842"/>
                    </a:cubicBezTo>
                    <a:cubicBezTo>
                      <a:pt x="525" y="842"/>
                      <a:pt x="529" y="849"/>
                      <a:pt x="533" y="850"/>
                    </a:cubicBezTo>
                    <a:cubicBezTo>
                      <a:pt x="538" y="851"/>
                      <a:pt x="543" y="851"/>
                      <a:pt x="543" y="851"/>
                    </a:cubicBezTo>
                    <a:cubicBezTo>
                      <a:pt x="543" y="851"/>
                      <a:pt x="548" y="844"/>
                      <a:pt x="551" y="844"/>
                    </a:cubicBezTo>
                    <a:cubicBezTo>
                      <a:pt x="551" y="844"/>
                      <a:pt x="560" y="841"/>
                      <a:pt x="560" y="840"/>
                    </a:cubicBezTo>
                    <a:cubicBezTo>
                      <a:pt x="560" y="839"/>
                      <a:pt x="559" y="826"/>
                      <a:pt x="558" y="823"/>
                    </a:cubicBezTo>
                    <a:cubicBezTo>
                      <a:pt x="556" y="820"/>
                      <a:pt x="551" y="810"/>
                      <a:pt x="553" y="802"/>
                    </a:cubicBezTo>
                    <a:cubicBezTo>
                      <a:pt x="554" y="795"/>
                      <a:pt x="558" y="793"/>
                      <a:pt x="559" y="788"/>
                    </a:cubicBezTo>
                    <a:cubicBezTo>
                      <a:pt x="560" y="783"/>
                      <a:pt x="560" y="776"/>
                      <a:pt x="560" y="776"/>
                    </a:cubicBezTo>
                    <a:cubicBezTo>
                      <a:pt x="560" y="776"/>
                      <a:pt x="564" y="774"/>
                      <a:pt x="564" y="773"/>
                    </a:cubicBezTo>
                    <a:cubicBezTo>
                      <a:pt x="563" y="773"/>
                      <a:pt x="559" y="763"/>
                      <a:pt x="559" y="763"/>
                    </a:cubicBezTo>
                    <a:cubicBezTo>
                      <a:pt x="559" y="763"/>
                      <a:pt x="543" y="769"/>
                      <a:pt x="547" y="763"/>
                    </a:cubicBezTo>
                    <a:cubicBezTo>
                      <a:pt x="551" y="757"/>
                      <a:pt x="556" y="757"/>
                      <a:pt x="556" y="757"/>
                    </a:cubicBezTo>
                    <a:cubicBezTo>
                      <a:pt x="556" y="756"/>
                      <a:pt x="557" y="747"/>
                      <a:pt x="557" y="747"/>
                    </a:cubicBezTo>
                    <a:cubicBezTo>
                      <a:pt x="557" y="747"/>
                      <a:pt x="563" y="743"/>
                      <a:pt x="561" y="740"/>
                    </a:cubicBezTo>
                    <a:cubicBezTo>
                      <a:pt x="559" y="737"/>
                      <a:pt x="541" y="730"/>
                      <a:pt x="542" y="730"/>
                    </a:cubicBezTo>
                    <a:cubicBezTo>
                      <a:pt x="542" y="729"/>
                      <a:pt x="548" y="715"/>
                      <a:pt x="552" y="718"/>
                    </a:cubicBezTo>
                    <a:cubicBezTo>
                      <a:pt x="556" y="721"/>
                      <a:pt x="557" y="725"/>
                      <a:pt x="558" y="724"/>
                    </a:cubicBezTo>
                    <a:cubicBezTo>
                      <a:pt x="559" y="723"/>
                      <a:pt x="560" y="713"/>
                      <a:pt x="560" y="712"/>
                    </a:cubicBezTo>
                    <a:cubicBezTo>
                      <a:pt x="559" y="710"/>
                      <a:pt x="563" y="702"/>
                      <a:pt x="563" y="702"/>
                    </a:cubicBezTo>
                    <a:cubicBezTo>
                      <a:pt x="563" y="702"/>
                      <a:pt x="562" y="699"/>
                      <a:pt x="556" y="692"/>
                    </a:cubicBezTo>
                    <a:cubicBezTo>
                      <a:pt x="551" y="685"/>
                      <a:pt x="546" y="687"/>
                      <a:pt x="546" y="681"/>
                    </a:cubicBezTo>
                    <a:cubicBezTo>
                      <a:pt x="546" y="676"/>
                      <a:pt x="546" y="674"/>
                      <a:pt x="546" y="674"/>
                    </a:cubicBezTo>
                    <a:cubicBezTo>
                      <a:pt x="545" y="674"/>
                      <a:pt x="532" y="676"/>
                      <a:pt x="525" y="676"/>
                    </a:cubicBezTo>
                    <a:cubicBezTo>
                      <a:pt x="518" y="675"/>
                      <a:pt x="509" y="660"/>
                      <a:pt x="509" y="660"/>
                    </a:cubicBezTo>
                    <a:cubicBezTo>
                      <a:pt x="509" y="660"/>
                      <a:pt x="514" y="656"/>
                      <a:pt x="514" y="654"/>
                    </a:cubicBezTo>
                    <a:cubicBezTo>
                      <a:pt x="514" y="653"/>
                      <a:pt x="507" y="634"/>
                      <a:pt x="517" y="637"/>
                    </a:cubicBezTo>
                    <a:cubicBezTo>
                      <a:pt x="527" y="639"/>
                      <a:pt x="533" y="645"/>
                      <a:pt x="533" y="646"/>
                    </a:cubicBezTo>
                    <a:cubicBezTo>
                      <a:pt x="533" y="646"/>
                      <a:pt x="534" y="656"/>
                      <a:pt x="538" y="653"/>
                    </a:cubicBezTo>
                    <a:cubicBezTo>
                      <a:pt x="542" y="649"/>
                      <a:pt x="539" y="646"/>
                      <a:pt x="542" y="644"/>
                    </a:cubicBezTo>
                    <a:cubicBezTo>
                      <a:pt x="545" y="643"/>
                      <a:pt x="546" y="639"/>
                      <a:pt x="548" y="639"/>
                    </a:cubicBezTo>
                    <a:cubicBezTo>
                      <a:pt x="550" y="639"/>
                      <a:pt x="560" y="644"/>
                      <a:pt x="561" y="640"/>
                    </a:cubicBezTo>
                    <a:cubicBezTo>
                      <a:pt x="562" y="636"/>
                      <a:pt x="557" y="627"/>
                      <a:pt x="562" y="628"/>
                    </a:cubicBezTo>
                    <a:cubicBezTo>
                      <a:pt x="567" y="629"/>
                      <a:pt x="567" y="628"/>
                      <a:pt x="567" y="628"/>
                    </a:cubicBezTo>
                    <a:cubicBezTo>
                      <a:pt x="567" y="628"/>
                      <a:pt x="566" y="622"/>
                      <a:pt x="567" y="622"/>
                    </a:cubicBezTo>
                    <a:cubicBezTo>
                      <a:pt x="569" y="622"/>
                      <a:pt x="575" y="621"/>
                      <a:pt x="573" y="618"/>
                    </a:cubicBezTo>
                    <a:cubicBezTo>
                      <a:pt x="570" y="615"/>
                      <a:pt x="562" y="616"/>
                      <a:pt x="565" y="613"/>
                    </a:cubicBezTo>
                    <a:cubicBezTo>
                      <a:pt x="567" y="610"/>
                      <a:pt x="568" y="606"/>
                      <a:pt x="568" y="606"/>
                    </a:cubicBezTo>
                    <a:cubicBezTo>
                      <a:pt x="568" y="606"/>
                      <a:pt x="557" y="607"/>
                      <a:pt x="558" y="604"/>
                    </a:cubicBezTo>
                    <a:cubicBezTo>
                      <a:pt x="559" y="600"/>
                      <a:pt x="565" y="597"/>
                      <a:pt x="565" y="597"/>
                    </a:cubicBezTo>
                    <a:cubicBezTo>
                      <a:pt x="566" y="597"/>
                      <a:pt x="573" y="597"/>
                      <a:pt x="573" y="597"/>
                    </a:cubicBezTo>
                    <a:cubicBezTo>
                      <a:pt x="576" y="592"/>
                      <a:pt x="576" y="592"/>
                      <a:pt x="576" y="592"/>
                    </a:cubicBezTo>
                    <a:cubicBezTo>
                      <a:pt x="576" y="592"/>
                      <a:pt x="579" y="593"/>
                      <a:pt x="580" y="592"/>
                    </a:cubicBezTo>
                    <a:cubicBezTo>
                      <a:pt x="580" y="591"/>
                      <a:pt x="579" y="587"/>
                      <a:pt x="582" y="586"/>
                    </a:cubicBezTo>
                    <a:cubicBezTo>
                      <a:pt x="586" y="585"/>
                      <a:pt x="592" y="586"/>
                      <a:pt x="589" y="581"/>
                    </a:cubicBezTo>
                    <a:cubicBezTo>
                      <a:pt x="586" y="575"/>
                      <a:pt x="578" y="567"/>
                      <a:pt x="578" y="567"/>
                    </a:cubicBezTo>
                    <a:cubicBezTo>
                      <a:pt x="578" y="567"/>
                      <a:pt x="575" y="574"/>
                      <a:pt x="573" y="573"/>
                    </a:cubicBezTo>
                    <a:cubicBezTo>
                      <a:pt x="571" y="573"/>
                      <a:pt x="564" y="573"/>
                      <a:pt x="562" y="570"/>
                    </a:cubicBezTo>
                    <a:cubicBezTo>
                      <a:pt x="561" y="566"/>
                      <a:pt x="564" y="564"/>
                      <a:pt x="564" y="564"/>
                    </a:cubicBezTo>
                    <a:cubicBezTo>
                      <a:pt x="565" y="564"/>
                      <a:pt x="572" y="563"/>
                      <a:pt x="572" y="561"/>
                    </a:cubicBezTo>
                    <a:cubicBezTo>
                      <a:pt x="572" y="558"/>
                      <a:pt x="575" y="547"/>
                      <a:pt x="575" y="547"/>
                    </a:cubicBezTo>
                    <a:cubicBezTo>
                      <a:pt x="562" y="530"/>
                      <a:pt x="562" y="530"/>
                      <a:pt x="562" y="530"/>
                    </a:cubicBezTo>
                    <a:cubicBezTo>
                      <a:pt x="562" y="530"/>
                      <a:pt x="564" y="517"/>
                      <a:pt x="571" y="515"/>
                    </a:cubicBezTo>
                    <a:cubicBezTo>
                      <a:pt x="577" y="513"/>
                      <a:pt x="589" y="513"/>
                      <a:pt x="589" y="512"/>
                    </a:cubicBezTo>
                    <a:cubicBezTo>
                      <a:pt x="590" y="512"/>
                      <a:pt x="593" y="503"/>
                      <a:pt x="597" y="502"/>
                    </a:cubicBezTo>
                    <a:cubicBezTo>
                      <a:pt x="601" y="500"/>
                      <a:pt x="602" y="504"/>
                      <a:pt x="609" y="504"/>
                    </a:cubicBezTo>
                    <a:cubicBezTo>
                      <a:pt x="616" y="505"/>
                      <a:pt x="618" y="503"/>
                      <a:pt x="618" y="504"/>
                    </a:cubicBezTo>
                    <a:cubicBezTo>
                      <a:pt x="619" y="504"/>
                      <a:pt x="626" y="508"/>
                      <a:pt x="628" y="506"/>
                    </a:cubicBezTo>
                    <a:cubicBezTo>
                      <a:pt x="631" y="503"/>
                      <a:pt x="628" y="495"/>
                      <a:pt x="631" y="495"/>
                    </a:cubicBezTo>
                    <a:cubicBezTo>
                      <a:pt x="635" y="494"/>
                      <a:pt x="636" y="499"/>
                      <a:pt x="641" y="499"/>
                    </a:cubicBezTo>
                    <a:cubicBezTo>
                      <a:pt x="645" y="499"/>
                      <a:pt x="648" y="507"/>
                      <a:pt x="651" y="503"/>
                    </a:cubicBezTo>
                    <a:cubicBezTo>
                      <a:pt x="655" y="500"/>
                      <a:pt x="660" y="489"/>
                      <a:pt x="660" y="490"/>
                    </a:cubicBezTo>
                    <a:cubicBezTo>
                      <a:pt x="660" y="491"/>
                      <a:pt x="664" y="493"/>
                      <a:pt x="664" y="493"/>
                    </a:cubicBezTo>
                    <a:cubicBezTo>
                      <a:pt x="664" y="494"/>
                      <a:pt x="661" y="508"/>
                      <a:pt x="667" y="506"/>
                    </a:cubicBezTo>
                    <a:cubicBezTo>
                      <a:pt x="672" y="505"/>
                      <a:pt x="674" y="499"/>
                      <a:pt x="674" y="499"/>
                    </a:cubicBezTo>
                    <a:cubicBezTo>
                      <a:pt x="675" y="499"/>
                      <a:pt x="681" y="501"/>
                      <a:pt x="682" y="498"/>
                    </a:cubicBezTo>
                    <a:cubicBezTo>
                      <a:pt x="684" y="495"/>
                      <a:pt x="687" y="492"/>
                      <a:pt x="688" y="491"/>
                    </a:cubicBezTo>
                    <a:cubicBezTo>
                      <a:pt x="689" y="490"/>
                      <a:pt x="688" y="483"/>
                      <a:pt x="691" y="481"/>
                    </a:cubicBezTo>
                    <a:cubicBezTo>
                      <a:pt x="694" y="479"/>
                      <a:pt x="698" y="479"/>
                      <a:pt x="698" y="479"/>
                    </a:cubicBezTo>
                    <a:cubicBezTo>
                      <a:pt x="698" y="479"/>
                      <a:pt x="698" y="484"/>
                      <a:pt x="699" y="484"/>
                    </a:cubicBezTo>
                    <a:cubicBezTo>
                      <a:pt x="701" y="485"/>
                      <a:pt x="704" y="485"/>
                      <a:pt x="704" y="485"/>
                    </a:cubicBezTo>
                    <a:cubicBezTo>
                      <a:pt x="704" y="485"/>
                      <a:pt x="718" y="493"/>
                      <a:pt x="718" y="493"/>
                    </a:cubicBezTo>
                    <a:cubicBezTo>
                      <a:pt x="718" y="492"/>
                      <a:pt x="725" y="490"/>
                      <a:pt x="723" y="485"/>
                    </a:cubicBezTo>
                    <a:cubicBezTo>
                      <a:pt x="721" y="480"/>
                      <a:pt x="719" y="470"/>
                      <a:pt x="720" y="469"/>
                    </a:cubicBezTo>
                    <a:cubicBezTo>
                      <a:pt x="721" y="468"/>
                      <a:pt x="730" y="463"/>
                      <a:pt x="730" y="464"/>
                    </a:cubicBezTo>
                    <a:cubicBezTo>
                      <a:pt x="731" y="464"/>
                      <a:pt x="736" y="468"/>
                      <a:pt x="740" y="468"/>
                    </a:cubicBezTo>
                    <a:cubicBezTo>
                      <a:pt x="744" y="468"/>
                      <a:pt x="749" y="468"/>
                      <a:pt x="749" y="468"/>
                    </a:cubicBezTo>
                    <a:cubicBezTo>
                      <a:pt x="749" y="469"/>
                      <a:pt x="749" y="478"/>
                      <a:pt x="752" y="477"/>
                    </a:cubicBezTo>
                    <a:cubicBezTo>
                      <a:pt x="756" y="476"/>
                      <a:pt x="760" y="470"/>
                      <a:pt x="761" y="471"/>
                    </a:cubicBezTo>
                    <a:cubicBezTo>
                      <a:pt x="762" y="472"/>
                      <a:pt x="768" y="479"/>
                      <a:pt x="770" y="479"/>
                    </a:cubicBezTo>
                    <a:cubicBezTo>
                      <a:pt x="773" y="479"/>
                      <a:pt x="775" y="478"/>
                      <a:pt x="775" y="475"/>
                    </a:cubicBezTo>
                    <a:cubicBezTo>
                      <a:pt x="776" y="472"/>
                      <a:pt x="771" y="466"/>
                      <a:pt x="773" y="466"/>
                    </a:cubicBezTo>
                    <a:cubicBezTo>
                      <a:pt x="776" y="466"/>
                      <a:pt x="780" y="461"/>
                      <a:pt x="782" y="461"/>
                    </a:cubicBezTo>
                    <a:cubicBezTo>
                      <a:pt x="783" y="461"/>
                      <a:pt x="785" y="465"/>
                      <a:pt x="786" y="464"/>
                    </a:cubicBezTo>
                    <a:cubicBezTo>
                      <a:pt x="786" y="463"/>
                      <a:pt x="788" y="462"/>
                      <a:pt x="788" y="461"/>
                    </a:cubicBezTo>
                    <a:cubicBezTo>
                      <a:pt x="788" y="461"/>
                      <a:pt x="781" y="454"/>
                      <a:pt x="782" y="452"/>
                    </a:cubicBezTo>
                    <a:cubicBezTo>
                      <a:pt x="783" y="449"/>
                      <a:pt x="787" y="447"/>
                      <a:pt x="790" y="444"/>
                    </a:cubicBezTo>
                    <a:cubicBezTo>
                      <a:pt x="793" y="441"/>
                      <a:pt x="791" y="436"/>
                      <a:pt x="797" y="438"/>
                    </a:cubicBezTo>
                    <a:cubicBezTo>
                      <a:pt x="804" y="440"/>
                      <a:pt x="810" y="440"/>
                      <a:pt x="810" y="440"/>
                    </a:cubicBezTo>
                    <a:cubicBezTo>
                      <a:pt x="810" y="440"/>
                      <a:pt x="811" y="438"/>
                      <a:pt x="811" y="437"/>
                    </a:cubicBezTo>
                    <a:cubicBezTo>
                      <a:pt x="811" y="437"/>
                      <a:pt x="797" y="432"/>
                      <a:pt x="800" y="428"/>
                    </a:cubicBezTo>
                    <a:cubicBezTo>
                      <a:pt x="803" y="423"/>
                      <a:pt x="810" y="419"/>
                      <a:pt x="812" y="417"/>
                    </a:cubicBezTo>
                    <a:cubicBezTo>
                      <a:pt x="814" y="414"/>
                      <a:pt x="824" y="397"/>
                      <a:pt x="826" y="393"/>
                    </a:cubicBezTo>
                    <a:cubicBezTo>
                      <a:pt x="824" y="392"/>
                      <a:pt x="822" y="391"/>
                      <a:pt x="821" y="390"/>
                    </a:cubicBezTo>
                    <a:cubicBezTo>
                      <a:pt x="818" y="389"/>
                      <a:pt x="820" y="398"/>
                      <a:pt x="820" y="398"/>
                    </a:cubicBezTo>
                    <a:cubicBezTo>
                      <a:pt x="820" y="398"/>
                      <a:pt x="814" y="398"/>
                      <a:pt x="814" y="398"/>
                    </a:cubicBezTo>
                    <a:cubicBezTo>
                      <a:pt x="813" y="398"/>
                      <a:pt x="810" y="403"/>
                      <a:pt x="804" y="402"/>
                    </a:cubicBezTo>
                    <a:cubicBezTo>
                      <a:pt x="797" y="401"/>
                      <a:pt x="799" y="398"/>
                      <a:pt x="800" y="394"/>
                    </a:cubicBezTo>
                    <a:cubicBezTo>
                      <a:pt x="800" y="391"/>
                      <a:pt x="792" y="389"/>
                      <a:pt x="789" y="388"/>
                    </a:cubicBezTo>
                    <a:cubicBezTo>
                      <a:pt x="786" y="387"/>
                      <a:pt x="778" y="381"/>
                      <a:pt x="776" y="380"/>
                    </a:cubicBezTo>
                    <a:cubicBezTo>
                      <a:pt x="775" y="379"/>
                      <a:pt x="772" y="372"/>
                      <a:pt x="772" y="371"/>
                    </a:cubicBezTo>
                    <a:cubicBezTo>
                      <a:pt x="772" y="371"/>
                      <a:pt x="763" y="375"/>
                      <a:pt x="755" y="375"/>
                    </a:cubicBezTo>
                    <a:cubicBezTo>
                      <a:pt x="746" y="375"/>
                      <a:pt x="742" y="370"/>
                      <a:pt x="742" y="370"/>
                    </a:cubicBezTo>
                    <a:cubicBezTo>
                      <a:pt x="742" y="370"/>
                      <a:pt x="737" y="376"/>
                      <a:pt x="726" y="378"/>
                    </a:cubicBezTo>
                    <a:cubicBezTo>
                      <a:pt x="715" y="379"/>
                      <a:pt x="702" y="367"/>
                      <a:pt x="701" y="366"/>
                    </a:cubicBezTo>
                    <a:cubicBezTo>
                      <a:pt x="700" y="365"/>
                      <a:pt x="706" y="359"/>
                      <a:pt x="706" y="359"/>
                    </a:cubicBezTo>
                    <a:cubicBezTo>
                      <a:pt x="706" y="358"/>
                      <a:pt x="704" y="357"/>
                      <a:pt x="701" y="354"/>
                    </a:cubicBezTo>
                    <a:cubicBezTo>
                      <a:pt x="699" y="351"/>
                      <a:pt x="702" y="346"/>
                      <a:pt x="702" y="344"/>
                    </a:cubicBezTo>
                    <a:cubicBezTo>
                      <a:pt x="702" y="343"/>
                      <a:pt x="695" y="343"/>
                      <a:pt x="692" y="340"/>
                    </a:cubicBezTo>
                    <a:cubicBezTo>
                      <a:pt x="689" y="337"/>
                      <a:pt x="690" y="326"/>
                      <a:pt x="690" y="326"/>
                    </a:cubicBezTo>
                    <a:cubicBezTo>
                      <a:pt x="690" y="326"/>
                      <a:pt x="683" y="326"/>
                      <a:pt x="678" y="322"/>
                    </a:cubicBezTo>
                    <a:cubicBezTo>
                      <a:pt x="674" y="319"/>
                      <a:pt x="672" y="310"/>
                      <a:pt x="672" y="310"/>
                    </a:cubicBezTo>
                    <a:cubicBezTo>
                      <a:pt x="672" y="310"/>
                      <a:pt x="668" y="309"/>
                      <a:pt x="664" y="307"/>
                    </a:cubicBezTo>
                    <a:cubicBezTo>
                      <a:pt x="660" y="305"/>
                      <a:pt x="662" y="297"/>
                      <a:pt x="662" y="296"/>
                    </a:cubicBezTo>
                    <a:cubicBezTo>
                      <a:pt x="662" y="296"/>
                      <a:pt x="660" y="293"/>
                      <a:pt x="660" y="289"/>
                    </a:cubicBezTo>
                    <a:cubicBezTo>
                      <a:pt x="660" y="285"/>
                      <a:pt x="666" y="283"/>
                      <a:pt x="666" y="282"/>
                    </a:cubicBezTo>
                    <a:cubicBezTo>
                      <a:pt x="667" y="281"/>
                      <a:pt x="662" y="278"/>
                      <a:pt x="662" y="278"/>
                    </a:cubicBezTo>
                    <a:cubicBezTo>
                      <a:pt x="664" y="235"/>
                      <a:pt x="664" y="235"/>
                      <a:pt x="664" y="235"/>
                    </a:cubicBezTo>
                    <a:cubicBezTo>
                      <a:pt x="664" y="235"/>
                      <a:pt x="662" y="236"/>
                      <a:pt x="659" y="235"/>
                    </a:cubicBezTo>
                    <a:cubicBezTo>
                      <a:pt x="656" y="235"/>
                      <a:pt x="655" y="232"/>
                      <a:pt x="649" y="231"/>
                    </a:cubicBezTo>
                    <a:cubicBezTo>
                      <a:pt x="643" y="231"/>
                      <a:pt x="651" y="237"/>
                      <a:pt x="651" y="237"/>
                    </a:cubicBezTo>
                    <a:cubicBezTo>
                      <a:pt x="651" y="237"/>
                      <a:pt x="647" y="238"/>
                      <a:pt x="646" y="238"/>
                    </a:cubicBezTo>
                    <a:cubicBezTo>
                      <a:pt x="645" y="237"/>
                      <a:pt x="646" y="241"/>
                      <a:pt x="642" y="242"/>
                    </a:cubicBezTo>
                    <a:cubicBezTo>
                      <a:pt x="639" y="244"/>
                      <a:pt x="639" y="241"/>
                      <a:pt x="638" y="240"/>
                    </a:cubicBezTo>
                    <a:cubicBezTo>
                      <a:pt x="638" y="239"/>
                      <a:pt x="634" y="240"/>
                      <a:pt x="630" y="238"/>
                    </a:cubicBezTo>
                    <a:cubicBezTo>
                      <a:pt x="626" y="237"/>
                      <a:pt x="628" y="229"/>
                      <a:pt x="628" y="228"/>
                    </a:cubicBezTo>
                    <a:cubicBezTo>
                      <a:pt x="628" y="227"/>
                      <a:pt x="619" y="220"/>
                      <a:pt x="619" y="220"/>
                    </a:cubicBezTo>
                    <a:cubicBezTo>
                      <a:pt x="619" y="220"/>
                      <a:pt x="619" y="218"/>
                      <a:pt x="623" y="215"/>
                    </a:cubicBezTo>
                    <a:cubicBezTo>
                      <a:pt x="627" y="213"/>
                      <a:pt x="628" y="219"/>
                      <a:pt x="628" y="219"/>
                    </a:cubicBezTo>
                    <a:cubicBezTo>
                      <a:pt x="628" y="219"/>
                      <a:pt x="633" y="216"/>
                      <a:pt x="635" y="214"/>
                    </a:cubicBezTo>
                    <a:cubicBezTo>
                      <a:pt x="637" y="212"/>
                      <a:pt x="627" y="203"/>
                      <a:pt x="627" y="203"/>
                    </a:cubicBezTo>
                    <a:cubicBezTo>
                      <a:pt x="627" y="203"/>
                      <a:pt x="613" y="203"/>
                      <a:pt x="608" y="202"/>
                    </a:cubicBezTo>
                    <a:cubicBezTo>
                      <a:pt x="602" y="201"/>
                      <a:pt x="606" y="210"/>
                      <a:pt x="604" y="211"/>
                    </a:cubicBezTo>
                    <a:cubicBezTo>
                      <a:pt x="603" y="213"/>
                      <a:pt x="600" y="212"/>
                      <a:pt x="599" y="211"/>
                    </a:cubicBezTo>
                    <a:cubicBezTo>
                      <a:pt x="599" y="211"/>
                      <a:pt x="594" y="215"/>
                      <a:pt x="590" y="216"/>
                    </a:cubicBezTo>
                    <a:cubicBezTo>
                      <a:pt x="586" y="217"/>
                      <a:pt x="585" y="212"/>
                      <a:pt x="585" y="212"/>
                    </a:cubicBezTo>
                    <a:cubicBezTo>
                      <a:pt x="585" y="211"/>
                      <a:pt x="583" y="215"/>
                      <a:pt x="581" y="217"/>
                    </a:cubicBezTo>
                    <a:cubicBezTo>
                      <a:pt x="579" y="219"/>
                      <a:pt x="574" y="214"/>
                      <a:pt x="573" y="213"/>
                    </a:cubicBezTo>
                    <a:cubicBezTo>
                      <a:pt x="573" y="213"/>
                      <a:pt x="572" y="208"/>
                      <a:pt x="572" y="208"/>
                    </a:cubicBezTo>
                    <a:cubicBezTo>
                      <a:pt x="572" y="208"/>
                      <a:pt x="569" y="209"/>
                      <a:pt x="568" y="208"/>
                    </a:cubicBezTo>
                    <a:cubicBezTo>
                      <a:pt x="567" y="208"/>
                      <a:pt x="567" y="197"/>
                      <a:pt x="567" y="197"/>
                    </a:cubicBezTo>
                    <a:cubicBezTo>
                      <a:pt x="567" y="196"/>
                      <a:pt x="564" y="193"/>
                      <a:pt x="564" y="193"/>
                    </a:cubicBezTo>
                    <a:cubicBezTo>
                      <a:pt x="564" y="193"/>
                      <a:pt x="569" y="188"/>
                      <a:pt x="570" y="185"/>
                    </a:cubicBezTo>
                    <a:cubicBezTo>
                      <a:pt x="572" y="182"/>
                      <a:pt x="565" y="179"/>
                      <a:pt x="564" y="177"/>
                    </a:cubicBezTo>
                    <a:cubicBezTo>
                      <a:pt x="564" y="175"/>
                      <a:pt x="567" y="170"/>
                      <a:pt x="564" y="168"/>
                    </a:cubicBezTo>
                    <a:cubicBezTo>
                      <a:pt x="562" y="167"/>
                      <a:pt x="554" y="169"/>
                      <a:pt x="553" y="168"/>
                    </a:cubicBezTo>
                    <a:cubicBezTo>
                      <a:pt x="552" y="168"/>
                      <a:pt x="549" y="162"/>
                      <a:pt x="549" y="162"/>
                    </a:cubicBezTo>
                    <a:cubicBezTo>
                      <a:pt x="549" y="162"/>
                      <a:pt x="544" y="162"/>
                      <a:pt x="543" y="162"/>
                    </a:cubicBezTo>
                    <a:cubicBezTo>
                      <a:pt x="543" y="162"/>
                      <a:pt x="542" y="151"/>
                      <a:pt x="542" y="151"/>
                    </a:cubicBezTo>
                    <a:cubicBezTo>
                      <a:pt x="547" y="145"/>
                      <a:pt x="547" y="145"/>
                      <a:pt x="547" y="145"/>
                    </a:cubicBezTo>
                    <a:cubicBezTo>
                      <a:pt x="547" y="145"/>
                      <a:pt x="554" y="151"/>
                      <a:pt x="556" y="148"/>
                    </a:cubicBezTo>
                    <a:cubicBezTo>
                      <a:pt x="558" y="145"/>
                      <a:pt x="553" y="144"/>
                      <a:pt x="551" y="142"/>
                    </a:cubicBezTo>
                    <a:cubicBezTo>
                      <a:pt x="550" y="141"/>
                      <a:pt x="553" y="134"/>
                      <a:pt x="551" y="134"/>
                    </a:cubicBezTo>
                    <a:cubicBezTo>
                      <a:pt x="548" y="133"/>
                      <a:pt x="545" y="140"/>
                      <a:pt x="541" y="141"/>
                    </a:cubicBezTo>
                    <a:cubicBezTo>
                      <a:pt x="538" y="142"/>
                      <a:pt x="539" y="135"/>
                      <a:pt x="539" y="135"/>
                    </a:cubicBezTo>
                    <a:cubicBezTo>
                      <a:pt x="536" y="136"/>
                      <a:pt x="536" y="136"/>
                      <a:pt x="536" y="136"/>
                    </a:cubicBezTo>
                    <a:cubicBezTo>
                      <a:pt x="536" y="136"/>
                      <a:pt x="527" y="122"/>
                      <a:pt x="527" y="121"/>
                    </a:cubicBezTo>
                    <a:cubicBezTo>
                      <a:pt x="526" y="120"/>
                      <a:pt x="511" y="127"/>
                      <a:pt x="511" y="127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500" y="102"/>
                      <a:pt x="500" y="102"/>
                      <a:pt x="500" y="102"/>
                    </a:cubicBezTo>
                    <a:cubicBezTo>
                      <a:pt x="500" y="102"/>
                      <a:pt x="495" y="94"/>
                      <a:pt x="494" y="92"/>
                    </a:cubicBezTo>
                    <a:cubicBezTo>
                      <a:pt x="492" y="91"/>
                      <a:pt x="498" y="88"/>
                      <a:pt x="498" y="88"/>
                    </a:cubicBezTo>
                    <a:cubicBezTo>
                      <a:pt x="498" y="88"/>
                      <a:pt x="486" y="75"/>
                      <a:pt x="485" y="72"/>
                    </a:cubicBezTo>
                    <a:cubicBezTo>
                      <a:pt x="485" y="68"/>
                      <a:pt x="489" y="69"/>
                      <a:pt x="489" y="69"/>
                    </a:cubicBezTo>
                    <a:cubicBezTo>
                      <a:pt x="489" y="69"/>
                      <a:pt x="489" y="65"/>
                      <a:pt x="490" y="62"/>
                    </a:cubicBezTo>
                    <a:cubicBezTo>
                      <a:pt x="490" y="60"/>
                      <a:pt x="487" y="61"/>
                      <a:pt x="484" y="60"/>
                    </a:cubicBezTo>
                    <a:cubicBezTo>
                      <a:pt x="481" y="59"/>
                      <a:pt x="482" y="54"/>
                      <a:pt x="487" y="52"/>
                    </a:cubicBezTo>
                    <a:cubicBezTo>
                      <a:pt x="492" y="50"/>
                      <a:pt x="495" y="54"/>
                      <a:pt x="495" y="54"/>
                    </a:cubicBezTo>
                    <a:cubicBezTo>
                      <a:pt x="495" y="54"/>
                      <a:pt x="504" y="50"/>
                      <a:pt x="504" y="50"/>
                    </a:cubicBezTo>
                    <a:cubicBezTo>
                      <a:pt x="505" y="50"/>
                      <a:pt x="497" y="47"/>
                      <a:pt x="497" y="47"/>
                    </a:cubicBezTo>
                    <a:cubicBezTo>
                      <a:pt x="496" y="41"/>
                      <a:pt x="496" y="41"/>
                      <a:pt x="496" y="41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46"/>
                      <a:pt x="488" y="44"/>
                      <a:pt x="487" y="43"/>
                    </a:cubicBezTo>
                    <a:cubicBezTo>
                      <a:pt x="486" y="43"/>
                      <a:pt x="490" y="41"/>
                      <a:pt x="491" y="38"/>
                    </a:cubicBezTo>
                    <a:cubicBezTo>
                      <a:pt x="492" y="35"/>
                      <a:pt x="495" y="33"/>
                      <a:pt x="495" y="33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6" y="11"/>
                      <a:pt x="486" y="11"/>
                      <a:pt x="486" y="11"/>
                    </a:cubicBezTo>
                    <a:cubicBezTo>
                      <a:pt x="486" y="11"/>
                      <a:pt x="482" y="10"/>
                      <a:pt x="480" y="10"/>
                    </a:cubicBezTo>
                    <a:cubicBezTo>
                      <a:pt x="478" y="10"/>
                      <a:pt x="478" y="5"/>
                      <a:pt x="477" y="0"/>
                    </a:cubicBezTo>
                    <a:cubicBezTo>
                      <a:pt x="475" y="0"/>
                      <a:pt x="473" y="1"/>
                      <a:pt x="471" y="1"/>
                    </a:cubicBezTo>
                    <a:cubicBezTo>
                      <a:pt x="465" y="2"/>
                      <a:pt x="453" y="7"/>
                      <a:pt x="451" y="8"/>
                    </a:cubicBezTo>
                    <a:cubicBezTo>
                      <a:pt x="450" y="8"/>
                      <a:pt x="444" y="4"/>
                      <a:pt x="442" y="4"/>
                    </a:cubicBezTo>
                    <a:cubicBezTo>
                      <a:pt x="441" y="4"/>
                      <a:pt x="442" y="9"/>
                      <a:pt x="442" y="10"/>
                    </a:cubicBezTo>
                    <a:cubicBezTo>
                      <a:pt x="442" y="10"/>
                      <a:pt x="438" y="9"/>
                      <a:pt x="437" y="10"/>
                    </a:cubicBezTo>
                    <a:cubicBezTo>
                      <a:pt x="436" y="10"/>
                      <a:pt x="434" y="14"/>
                      <a:pt x="434" y="14"/>
                    </a:cubicBezTo>
                    <a:cubicBezTo>
                      <a:pt x="429" y="13"/>
                      <a:pt x="429" y="13"/>
                      <a:pt x="429" y="13"/>
                    </a:cubicBezTo>
                    <a:cubicBezTo>
                      <a:pt x="429" y="13"/>
                      <a:pt x="423" y="18"/>
                      <a:pt x="423" y="18"/>
                    </a:cubicBezTo>
                    <a:cubicBezTo>
                      <a:pt x="423" y="18"/>
                      <a:pt x="416" y="16"/>
                      <a:pt x="416" y="14"/>
                    </a:cubicBezTo>
                    <a:cubicBezTo>
                      <a:pt x="416" y="12"/>
                      <a:pt x="411" y="19"/>
                      <a:pt x="410" y="19"/>
                    </a:cubicBezTo>
                    <a:cubicBezTo>
                      <a:pt x="409" y="19"/>
                      <a:pt x="411" y="13"/>
                      <a:pt x="408" y="12"/>
                    </a:cubicBezTo>
                    <a:cubicBezTo>
                      <a:pt x="406" y="11"/>
                      <a:pt x="392" y="24"/>
                      <a:pt x="390" y="25"/>
                    </a:cubicBezTo>
                    <a:cubicBezTo>
                      <a:pt x="388" y="26"/>
                      <a:pt x="383" y="22"/>
                      <a:pt x="382" y="22"/>
                    </a:cubicBezTo>
                    <a:cubicBezTo>
                      <a:pt x="381" y="21"/>
                      <a:pt x="365" y="38"/>
                      <a:pt x="365" y="38"/>
                    </a:cubicBezTo>
                    <a:cubicBezTo>
                      <a:pt x="365" y="38"/>
                      <a:pt x="356" y="31"/>
                      <a:pt x="353" y="29"/>
                    </a:cubicBezTo>
                    <a:cubicBezTo>
                      <a:pt x="350" y="27"/>
                      <a:pt x="344" y="36"/>
                      <a:pt x="344" y="36"/>
                    </a:cubicBezTo>
                    <a:cubicBezTo>
                      <a:pt x="336" y="36"/>
                      <a:pt x="336" y="36"/>
                      <a:pt x="336" y="36"/>
                    </a:cubicBezTo>
                    <a:cubicBezTo>
                      <a:pt x="336" y="36"/>
                      <a:pt x="330" y="41"/>
                      <a:pt x="329" y="42"/>
                    </a:cubicBezTo>
                    <a:cubicBezTo>
                      <a:pt x="328" y="42"/>
                      <a:pt x="333" y="49"/>
                      <a:pt x="333" y="49"/>
                    </a:cubicBezTo>
                    <a:cubicBezTo>
                      <a:pt x="333" y="49"/>
                      <a:pt x="331" y="48"/>
                      <a:pt x="330" y="48"/>
                    </a:cubicBezTo>
                    <a:cubicBezTo>
                      <a:pt x="329" y="47"/>
                      <a:pt x="328" y="51"/>
                      <a:pt x="328" y="51"/>
                    </a:cubicBezTo>
                    <a:cubicBezTo>
                      <a:pt x="328" y="51"/>
                      <a:pt x="325" y="49"/>
                      <a:pt x="322" y="49"/>
                    </a:cubicBezTo>
                    <a:cubicBezTo>
                      <a:pt x="320" y="49"/>
                      <a:pt x="316" y="56"/>
                      <a:pt x="316" y="56"/>
                    </a:cubicBezTo>
                    <a:cubicBezTo>
                      <a:pt x="315" y="56"/>
                      <a:pt x="307" y="49"/>
                      <a:pt x="307" y="49"/>
                    </a:cubicBezTo>
                    <a:cubicBezTo>
                      <a:pt x="307" y="49"/>
                      <a:pt x="304" y="52"/>
                      <a:pt x="303" y="53"/>
                    </a:cubicBezTo>
                    <a:cubicBezTo>
                      <a:pt x="302" y="54"/>
                      <a:pt x="295" y="54"/>
                      <a:pt x="294" y="54"/>
                    </a:cubicBezTo>
                    <a:cubicBezTo>
                      <a:pt x="293" y="53"/>
                      <a:pt x="296" y="57"/>
                      <a:pt x="297" y="58"/>
                    </a:cubicBezTo>
                    <a:cubicBezTo>
                      <a:pt x="298" y="60"/>
                      <a:pt x="292" y="58"/>
                      <a:pt x="289" y="61"/>
                    </a:cubicBezTo>
                    <a:cubicBezTo>
                      <a:pt x="285" y="64"/>
                      <a:pt x="286" y="71"/>
                      <a:pt x="287" y="73"/>
                    </a:cubicBezTo>
                    <a:cubicBezTo>
                      <a:pt x="287" y="74"/>
                      <a:pt x="277" y="73"/>
                      <a:pt x="275" y="74"/>
                    </a:cubicBezTo>
                    <a:cubicBezTo>
                      <a:pt x="274" y="74"/>
                      <a:pt x="270" y="81"/>
                      <a:pt x="266" y="82"/>
                    </a:cubicBezTo>
                    <a:cubicBezTo>
                      <a:pt x="262" y="84"/>
                      <a:pt x="263" y="79"/>
                      <a:pt x="263" y="79"/>
                    </a:cubicBezTo>
                    <a:cubicBezTo>
                      <a:pt x="263" y="79"/>
                      <a:pt x="262" y="81"/>
                      <a:pt x="259" y="82"/>
                    </a:cubicBezTo>
                    <a:cubicBezTo>
                      <a:pt x="256" y="82"/>
                      <a:pt x="257" y="78"/>
                      <a:pt x="257" y="78"/>
                    </a:cubicBezTo>
                    <a:cubicBezTo>
                      <a:pt x="257" y="77"/>
                      <a:pt x="247" y="75"/>
                      <a:pt x="247" y="75"/>
                    </a:cubicBezTo>
                    <a:cubicBezTo>
                      <a:pt x="246" y="75"/>
                      <a:pt x="231" y="94"/>
                      <a:pt x="230" y="94"/>
                    </a:cubicBezTo>
                    <a:cubicBezTo>
                      <a:pt x="228" y="95"/>
                      <a:pt x="236" y="105"/>
                      <a:pt x="234" y="105"/>
                    </a:cubicBezTo>
                    <a:cubicBezTo>
                      <a:pt x="232" y="106"/>
                      <a:pt x="232" y="112"/>
                      <a:pt x="232" y="113"/>
                    </a:cubicBezTo>
                    <a:cubicBezTo>
                      <a:pt x="232" y="113"/>
                      <a:pt x="231" y="112"/>
                      <a:pt x="228" y="113"/>
                    </a:cubicBezTo>
                    <a:cubicBezTo>
                      <a:pt x="225" y="114"/>
                      <a:pt x="228" y="117"/>
                      <a:pt x="228" y="118"/>
                    </a:cubicBezTo>
                    <a:cubicBezTo>
                      <a:pt x="228" y="118"/>
                      <a:pt x="219" y="118"/>
                      <a:pt x="218" y="117"/>
                    </a:cubicBezTo>
                    <a:cubicBezTo>
                      <a:pt x="217" y="117"/>
                      <a:pt x="214" y="122"/>
                      <a:pt x="214" y="122"/>
                    </a:cubicBezTo>
                    <a:cubicBezTo>
                      <a:pt x="213" y="122"/>
                      <a:pt x="211" y="119"/>
                      <a:pt x="208" y="119"/>
                    </a:cubicBezTo>
                    <a:cubicBezTo>
                      <a:pt x="205" y="119"/>
                      <a:pt x="193" y="114"/>
                      <a:pt x="193" y="114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69" y="110"/>
                      <a:pt x="165" y="109"/>
                    </a:cubicBezTo>
                    <a:cubicBezTo>
                      <a:pt x="160" y="108"/>
                      <a:pt x="160" y="114"/>
                      <a:pt x="159" y="115"/>
                    </a:cubicBezTo>
                    <a:cubicBezTo>
                      <a:pt x="158" y="115"/>
                      <a:pt x="156" y="113"/>
                      <a:pt x="155" y="113"/>
                    </a:cubicBezTo>
                    <a:cubicBezTo>
                      <a:pt x="153" y="112"/>
                      <a:pt x="152" y="117"/>
                      <a:pt x="151" y="117"/>
                    </a:cubicBezTo>
                    <a:cubicBezTo>
                      <a:pt x="150" y="118"/>
                      <a:pt x="149" y="116"/>
                      <a:pt x="145" y="114"/>
                    </a:cubicBezTo>
                    <a:cubicBezTo>
                      <a:pt x="142" y="111"/>
                      <a:pt x="140" y="117"/>
                      <a:pt x="140" y="117"/>
                    </a:cubicBezTo>
                    <a:cubicBezTo>
                      <a:pt x="140" y="117"/>
                      <a:pt x="129" y="108"/>
                      <a:pt x="125" y="104"/>
                    </a:cubicBezTo>
                    <a:cubicBezTo>
                      <a:pt x="121" y="100"/>
                      <a:pt x="129" y="100"/>
                      <a:pt x="129" y="100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07" y="105"/>
                      <a:pt x="111" y="114"/>
                      <a:pt x="111" y="117"/>
                    </a:cubicBezTo>
                    <a:cubicBezTo>
                      <a:pt x="112" y="120"/>
                      <a:pt x="102" y="116"/>
                      <a:pt x="102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3" y="115"/>
                      <a:pt x="93" y="114"/>
                      <a:pt x="93" y="113"/>
                    </a:cubicBezTo>
                    <a:cubicBezTo>
                      <a:pt x="83" y="122"/>
                      <a:pt x="83" y="122"/>
                      <a:pt x="83" y="122"/>
                    </a:cubicBezTo>
                    <a:lnTo>
                      <a:pt x="82" y="12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67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F526DF5-463E-9A3A-BF98-930BE70F71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04542" y="1536384"/>
                <a:ext cx="1556620" cy="1556619"/>
              </a:xfrm>
              <a:custGeom>
                <a:avLst/>
                <a:gdLst/>
                <a:ahLst/>
                <a:cxnLst>
                  <a:cxn ang="0">
                    <a:pos x="505" y="182"/>
                  </a:cxn>
                  <a:cxn ang="0">
                    <a:pos x="478" y="158"/>
                  </a:cxn>
                  <a:cxn ang="0">
                    <a:pos x="449" y="147"/>
                  </a:cxn>
                  <a:cxn ang="0">
                    <a:pos x="428" y="123"/>
                  </a:cxn>
                  <a:cxn ang="0">
                    <a:pos x="411" y="98"/>
                  </a:cxn>
                  <a:cxn ang="0">
                    <a:pos x="390" y="61"/>
                  </a:cxn>
                  <a:cxn ang="0">
                    <a:pos x="316" y="60"/>
                  </a:cxn>
                  <a:cxn ang="0">
                    <a:pos x="294" y="30"/>
                  </a:cxn>
                  <a:cxn ang="0">
                    <a:pos x="264" y="34"/>
                  </a:cxn>
                  <a:cxn ang="0">
                    <a:pos x="245" y="33"/>
                  </a:cxn>
                  <a:cxn ang="0">
                    <a:pos x="215" y="15"/>
                  </a:cxn>
                  <a:cxn ang="0">
                    <a:pos x="195" y="15"/>
                  </a:cxn>
                  <a:cxn ang="0">
                    <a:pos x="173" y="11"/>
                  </a:cxn>
                  <a:cxn ang="0">
                    <a:pos x="148" y="7"/>
                  </a:cxn>
                  <a:cxn ang="0">
                    <a:pos x="134" y="17"/>
                  </a:cxn>
                  <a:cxn ang="0">
                    <a:pos x="107" y="39"/>
                  </a:cxn>
                  <a:cxn ang="0">
                    <a:pos x="113" y="58"/>
                  </a:cxn>
                  <a:cxn ang="0">
                    <a:pos x="89" y="58"/>
                  </a:cxn>
                  <a:cxn ang="0">
                    <a:pos x="77" y="59"/>
                  </a:cxn>
                  <a:cxn ang="0">
                    <a:pos x="61" y="50"/>
                  </a:cxn>
                  <a:cxn ang="0">
                    <a:pos x="37" y="88"/>
                  </a:cxn>
                  <a:cxn ang="0">
                    <a:pos x="4" y="139"/>
                  </a:cxn>
                  <a:cxn ang="0">
                    <a:pos x="25" y="158"/>
                  </a:cxn>
                  <a:cxn ang="0">
                    <a:pos x="11" y="199"/>
                  </a:cxn>
                  <a:cxn ang="0">
                    <a:pos x="13" y="228"/>
                  </a:cxn>
                  <a:cxn ang="0">
                    <a:pos x="0" y="278"/>
                  </a:cxn>
                  <a:cxn ang="0">
                    <a:pos x="41" y="294"/>
                  </a:cxn>
                  <a:cxn ang="0">
                    <a:pos x="47" y="320"/>
                  </a:cxn>
                  <a:cxn ang="0">
                    <a:pos x="31" y="346"/>
                  </a:cxn>
                  <a:cxn ang="0">
                    <a:pos x="42" y="373"/>
                  </a:cxn>
                  <a:cxn ang="0">
                    <a:pos x="59" y="379"/>
                  </a:cxn>
                  <a:cxn ang="0">
                    <a:pos x="82" y="406"/>
                  </a:cxn>
                  <a:cxn ang="0">
                    <a:pos x="105" y="390"/>
                  </a:cxn>
                  <a:cxn ang="0">
                    <a:pos x="130" y="410"/>
                  </a:cxn>
                  <a:cxn ang="0">
                    <a:pos x="148" y="425"/>
                  </a:cxn>
                  <a:cxn ang="0">
                    <a:pos x="163" y="431"/>
                  </a:cxn>
                  <a:cxn ang="0">
                    <a:pos x="189" y="450"/>
                  </a:cxn>
                  <a:cxn ang="0">
                    <a:pos x="226" y="446"/>
                  </a:cxn>
                  <a:cxn ang="0">
                    <a:pos x="251" y="463"/>
                  </a:cxn>
                  <a:cxn ang="0">
                    <a:pos x="279" y="467"/>
                  </a:cxn>
                  <a:cxn ang="0">
                    <a:pos x="310" y="498"/>
                  </a:cxn>
                  <a:cxn ang="0">
                    <a:pos x="348" y="502"/>
                  </a:cxn>
                  <a:cxn ang="0">
                    <a:pos x="368" y="507"/>
                  </a:cxn>
                  <a:cxn ang="0">
                    <a:pos x="390" y="508"/>
                  </a:cxn>
                  <a:cxn ang="0">
                    <a:pos x="427" y="490"/>
                  </a:cxn>
                  <a:cxn ang="0">
                    <a:pos x="438" y="462"/>
                  </a:cxn>
                  <a:cxn ang="0">
                    <a:pos x="445" y="435"/>
                  </a:cxn>
                  <a:cxn ang="0">
                    <a:pos x="450" y="399"/>
                  </a:cxn>
                  <a:cxn ang="0">
                    <a:pos x="466" y="383"/>
                  </a:cxn>
                  <a:cxn ang="0">
                    <a:pos x="467" y="360"/>
                  </a:cxn>
                  <a:cxn ang="0">
                    <a:pos x="453" y="330"/>
                  </a:cxn>
                  <a:cxn ang="0">
                    <a:pos x="456" y="311"/>
                  </a:cxn>
                  <a:cxn ang="0">
                    <a:pos x="469" y="304"/>
                  </a:cxn>
                  <a:cxn ang="0">
                    <a:pos x="503" y="291"/>
                  </a:cxn>
                  <a:cxn ang="0">
                    <a:pos x="492" y="246"/>
                  </a:cxn>
                  <a:cxn ang="0">
                    <a:pos x="505" y="236"/>
                  </a:cxn>
                </a:cxnLst>
                <a:rect l="0" t="0" r="r" b="b"/>
                <a:pathLst>
                  <a:path w="517" h="516">
                    <a:moveTo>
                      <a:pt x="517" y="202"/>
                    </a:moveTo>
                    <a:cubicBezTo>
                      <a:pt x="511" y="197"/>
                      <a:pt x="511" y="197"/>
                      <a:pt x="511" y="197"/>
                    </a:cubicBezTo>
                    <a:cubicBezTo>
                      <a:pt x="511" y="197"/>
                      <a:pt x="506" y="197"/>
                      <a:pt x="502" y="197"/>
                    </a:cubicBezTo>
                    <a:cubicBezTo>
                      <a:pt x="498" y="196"/>
                      <a:pt x="500" y="187"/>
                      <a:pt x="500" y="187"/>
                    </a:cubicBezTo>
                    <a:cubicBezTo>
                      <a:pt x="505" y="182"/>
                      <a:pt x="505" y="182"/>
                      <a:pt x="505" y="182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9" y="156"/>
                      <a:pt x="492" y="154"/>
                      <a:pt x="484" y="153"/>
                    </a:cubicBezTo>
                    <a:cubicBezTo>
                      <a:pt x="477" y="152"/>
                      <a:pt x="479" y="158"/>
                      <a:pt x="478" y="158"/>
                    </a:cubicBezTo>
                    <a:cubicBezTo>
                      <a:pt x="478" y="159"/>
                      <a:pt x="467" y="158"/>
                      <a:pt x="466" y="157"/>
                    </a:cubicBezTo>
                    <a:cubicBezTo>
                      <a:pt x="466" y="157"/>
                      <a:pt x="467" y="151"/>
                      <a:pt x="467" y="151"/>
                    </a:cubicBezTo>
                    <a:cubicBezTo>
                      <a:pt x="467" y="151"/>
                      <a:pt x="461" y="146"/>
                      <a:pt x="458" y="146"/>
                    </a:cubicBezTo>
                    <a:cubicBezTo>
                      <a:pt x="455" y="145"/>
                      <a:pt x="456" y="141"/>
                      <a:pt x="455" y="143"/>
                    </a:cubicBezTo>
                    <a:cubicBezTo>
                      <a:pt x="455" y="146"/>
                      <a:pt x="449" y="147"/>
                      <a:pt x="449" y="147"/>
                    </a:cubicBezTo>
                    <a:cubicBezTo>
                      <a:pt x="449" y="140"/>
                      <a:pt x="449" y="140"/>
                      <a:pt x="449" y="140"/>
                    </a:cubicBezTo>
                    <a:cubicBezTo>
                      <a:pt x="449" y="140"/>
                      <a:pt x="445" y="139"/>
                      <a:pt x="442" y="139"/>
                    </a:cubicBezTo>
                    <a:cubicBezTo>
                      <a:pt x="440" y="138"/>
                      <a:pt x="440" y="128"/>
                      <a:pt x="438" y="125"/>
                    </a:cubicBezTo>
                    <a:cubicBezTo>
                      <a:pt x="437" y="122"/>
                      <a:pt x="434" y="128"/>
                      <a:pt x="434" y="128"/>
                    </a:cubicBezTo>
                    <a:cubicBezTo>
                      <a:pt x="434" y="128"/>
                      <a:pt x="431" y="123"/>
                      <a:pt x="428" y="123"/>
                    </a:cubicBezTo>
                    <a:cubicBezTo>
                      <a:pt x="425" y="123"/>
                      <a:pt x="428" y="129"/>
                      <a:pt x="425" y="133"/>
                    </a:cubicBezTo>
                    <a:cubicBezTo>
                      <a:pt x="422" y="137"/>
                      <a:pt x="412" y="122"/>
                      <a:pt x="411" y="122"/>
                    </a:cubicBezTo>
                    <a:cubicBezTo>
                      <a:pt x="411" y="121"/>
                      <a:pt x="415" y="120"/>
                      <a:pt x="416" y="115"/>
                    </a:cubicBezTo>
                    <a:cubicBezTo>
                      <a:pt x="417" y="111"/>
                      <a:pt x="411" y="111"/>
                      <a:pt x="411" y="111"/>
                    </a:cubicBezTo>
                    <a:cubicBezTo>
                      <a:pt x="411" y="98"/>
                      <a:pt x="411" y="98"/>
                      <a:pt x="411" y="98"/>
                    </a:cubicBezTo>
                    <a:cubicBezTo>
                      <a:pt x="411" y="98"/>
                      <a:pt x="407" y="93"/>
                      <a:pt x="402" y="89"/>
                    </a:cubicBezTo>
                    <a:cubicBezTo>
                      <a:pt x="397" y="85"/>
                      <a:pt x="409" y="78"/>
                      <a:pt x="409" y="78"/>
                    </a:cubicBezTo>
                    <a:cubicBezTo>
                      <a:pt x="409" y="78"/>
                      <a:pt x="406" y="76"/>
                      <a:pt x="404" y="75"/>
                    </a:cubicBezTo>
                    <a:cubicBezTo>
                      <a:pt x="402" y="73"/>
                      <a:pt x="404" y="69"/>
                      <a:pt x="404" y="69"/>
                    </a:cubicBezTo>
                    <a:cubicBezTo>
                      <a:pt x="390" y="61"/>
                      <a:pt x="390" y="61"/>
                      <a:pt x="390" y="61"/>
                    </a:cubicBezTo>
                    <a:cubicBezTo>
                      <a:pt x="390" y="62"/>
                      <a:pt x="390" y="62"/>
                      <a:pt x="390" y="62"/>
                    </a:cubicBezTo>
                    <a:cubicBezTo>
                      <a:pt x="390" y="62"/>
                      <a:pt x="353" y="63"/>
                      <a:pt x="352" y="62"/>
                    </a:cubicBezTo>
                    <a:cubicBezTo>
                      <a:pt x="351" y="62"/>
                      <a:pt x="347" y="66"/>
                      <a:pt x="347" y="66"/>
                    </a:cubicBezTo>
                    <a:cubicBezTo>
                      <a:pt x="347" y="66"/>
                      <a:pt x="342" y="61"/>
                      <a:pt x="342" y="60"/>
                    </a:cubicBezTo>
                    <a:cubicBezTo>
                      <a:pt x="342" y="60"/>
                      <a:pt x="316" y="60"/>
                      <a:pt x="316" y="60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18" y="46"/>
                      <a:pt x="326" y="33"/>
                      <a:pt x="325" y="32"/>
                    </a:cubicBezTo>
                    <a:cubicBezTo>
                      <a:pt x="325" y="32"/>
                      <a:pt x="316" y="30"/>
                      <a:pt x="315" y="30"/>
                    </a:cubicBezTo>
                    <a:cubicBezTo>
                      <a:pt x="315" y="30"/>
                      <a:pt x="305" y="34"/>
                      <a:pt x="304" y="34"/>
                    </a:cubicBezTo>
                    <a:cubicBezTo>
                      <a:pt x="302" y="34"/>
                      <a:pt x="299" y="30"/>
                      <a:pt x="294" y="30"/>
                    </a:cubicBezTo>
                    <a:cubicBezTo>
                      <a:pt x="289" y="29"/>
                      <a:pt x="287" y="37"/>
                      <a:pt x="288" y="37"/>
                    </a:cubicBezTo>
                    <a:cubicBezTo>
                      <a:pt x="288" y="37"/>
                      <a:pt x="277" y="38"/>
                      <a:pt x="276" y="38"/>
                    </a:cubicBezTo>
                    <a:cubicBezTo>
                      <a:pt x="276" y="38"/>
                      <a:pt x="278" y="43"/>
                      <a:pt x="273" y="44"/>
                    </a:cubicBezTo>
                    <a:cubicBezTo>
                      <a:pt x="267" y="45"/>
                      <a:pt x="268" y="37"/>
                      <a:pt x="268" y="35"/>
                    </a:cubicBezTo>
                    <a:cubicBezTo>
                      <a:pt x="267" y="33"/>
                      <a:pt x="264" y="34"/>
                      <a:pt x="264" y="34"/>
                    </a:cubicBezTo>
                    <a:cubicBezTo>
                      <a:pt x="264" y="34"/>
                      <a:pt x="266" y="28"/>
                      <a:pt x="263" y="25"/>
                    </a:cubicBezTo>
                    <a:cubicBezTo>
                      <a:pt x="261" y="22"/>
                      <a:pt x="260" y="28"/>
                      <a:pt x="256" y="28"/>
                    </a:cubicBezTo>
                    <a:cubicBezTo>
                      <a:pt x="252" y="28"/>
                      <a:pt x="254" y="34"/>
                      <a:pt x="254" y="34"/>
                    </a:cubicBezTo>
                    <a:cubicBezTo>
                      <a:pt x="254" y="34"/>
                      <a:pt x="251" y="32"/>
                      <a:pt x="249" y="31"/>
                    </a:cubicBezTo>
                    <a:cubicBezTo>
                      <a:pt x="247" y="29"/>
                      <a:pt x="245" y="32"/>
                      <a:pt x="245" y="33"/>
                    </a:cubicBezTo>
                    <a:cubicBezTo>
                      <a:pt x="245" y="33"/>
                      <a:pt x="244" y="32"/>
                      <a:pt x="243" y="31"/>
                    </a:cubicBezTo>
                    <a:cubicBezTo>
                      <a:pt x="240" y="28"/>
                      <a:pt x="230" y="31"/>
                      <a:pt x="228" y="28"/>
                    </a:cubicBezTo>
                    <a:cubicBezTo>
                      <a:pt x="226" y="26"/>
                      <a:pt x="218" y="30"/>
                      <a:pt x="212" y="27"/>
                    </a:cubicBezTo>
                    <a:cubicBezTo>
                      <a:pt x="207" y="25"/>
                      <a:pt x="217" y="22"/>
                      <a:pt x="217" y="21"/>
                    </a:cubicBezTo>
                    <a:cubicBezTo>
                      <a:pt x="217" y="20"/>
                      <a:pt x="217" y="18"/>
                      <a:pt x="215" y="15"/>
                    </a:cubicBezTo>
                    <a:cubicBezTo>
                      <a:pt x="213" y="12"/>
                      <a:pt x="206" y="16"/>
                      <a:pt x="205" y="16"/>
                    </a:cubicBezTo>
                    <a:cubicBezTo>
                      <a:pt x="204" y="16"/>
                      <a:pt x="204" y="14"/>
                      <a:pt x="204" y="12"/>
                    </a:cubicBezTo>
                    <a:cubicBezTo>
                      <a:pt x="203" y="10"/>
                      <a:pt x="201" y="18"/>
                      <a:pt x="201" y="19"/>
                    </a:cubicBezTo>
                    <a:cubicBezTo>
                      <a:pt x="200" y="19"/>
                      <a:pt x="200" y="12"/>
                      <a:pt x="199" y="9"/>
                    </a:cubicBezTo>
                    <a:cubicBezTo>
                      <a:pt x="199" y="7"/>
                      <a:pt x="195" y="15"/>
                      <a:pt x="195" y="15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1" y="6"/>
                      <a:pt x="184" y="7"/>
                      <a:pt x="184" y="7"/>
                    </a:cubicBezTo>
                    <a:cubicBezTo>
                      <a:pt x="184" y="7"/>
                      <a:pt x="173" y="0"/>
                      <a:pt x="173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1"/>
                      <a:pt x="170" y="11"/>
                      <a:pt x="170" y="11"/>
                    </a:cubicBezTo>
                    <a:cubicBezTo>
                      <a:pt x="169" y="10"/>
                      <a:pt x="170" y="15"/>
                      <a:pt x="170" y="16"/>
                    </a:cubicBezTo>
                    <a:cubicBezTo>
                      <a:pt x="170" y="16"/>
                      <a:pt x="166" y="20"/>
                      <a:pt x="164" y="21"/>
                    </a:cubicBezTo>
                    <a:cubicBezTo>
                      <a:pt x="163" y="22"/>
                      <a:pt x="158" y="15"/>
                      <a:pt x="153" y="14"/>
                    </a:cubicBezTo>
                    <a:cubicBezTo>
                      <a:pt x="148" y="13"/>
                      <a:pt x="148" y="7"/>
                      <a:pt x="148" y="7"/>
                    </a:cubicBezTo>
                    <a:cubicBezTo>
                      <a:pt x="148" y="7"/>
                      <a:pt x="146" y="9"/>
                      <a:pt x="143" y="11"/>
                    </a:cubicBezTo>
                    <a:cubicBezTo>
                      <a:pt x="139" y="12"/>
                      <a:pt x="135" y="4"/>
                      <a:pt x="135" y="4"/>
                    </a:cubicBezTo>
                    <a:cubicBezTo>
                      <a:pt x="135" y="4"/>
                      <a:pt x="128" y="10"/>
                      <a:pt x="128" y="10"/>
                    </a:cubicBezTo>
                    <a:cubicBezTo>
                      <a:pt x="127" y="10"/>
                      <a:pt x="136" y="13"/>
                      <a:pt x="136" y="13"/>
                    </a:cubicBezTo>
                    <a:cubicBezTo>
                      <a:pt x="136" y="13"/>
                      <a:pt x="136" y="15"/>
                      <a:pt x="134" y="17"/>
                    </a:cubicBezTo>
                    <a:cubicBezTo>
                      <a:pt x="133" y="18"/>
                      <a:pt x="140" y="22"/>
                      <a:pt x="140" y="23"/>
                    </a:cubicBezTo>
                    <a:cubicBezTo>
                      <a:pt x="140" y="24"/>
                      <a:pt x="130" y="30"/>
                      <a:pt x="123" y="33"/>
                    </a:cubicBezTo>
                    <a:cubicBezTo>
                      <a:pt x="115" y="36"/>
                      <a:pt x="112" y="28"/>
                      <a:pt x="112" y="28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6"/>
                      <a:pt x="107" y="39"/>
                    </a:cubicBezTo>
                    <a:cubicBezTo>
                      <a:pt x="107" y="42"/>
                      <a:pt x="110" y="41"/>
                      <a:pt x="110" y="42"/>
                    </a:cubicBezTo>
                    <a:cubicBezTo>
                      <a:pt x="111" y="42"/>
                      <a:pt x="108" y="44"/>
                      <a:pt x="109" y="46"/>
                    </a:cubicBezTo>
                    <a:cubicBezTo>
                      <a:pt x="109" y="48"/>
                      <a:pt x="117" y="47"/>
                      <a:pt x="119" y="49"/>
                    </a:cubicBezTo>
                    <a:cubicBezTo>
                      <a:pt x="121" y="52"/>
                      <a:pt x="117" y="57"/>
                      <a:pt x="117" y="57"/>
                    </a:cubicBezTo>
                    <a:cubicBezTo>
                      <a:pt x="117" y="57"/>
                      <a:pt x="115" y="56"/>
                      <a:pt x="113" y="58"/>
                    </a:cubicBezTo>
                    <a:cubicBezTo>
                      <a:pt x="111" y="59"/>
                      <a:pt x="111" y="63"/>
                      <a:pt x="111" y="63"/>
                    </a:cubicBezTo>
                    <a:cubicBezTo>
                      <a:pt x="111" y="63"/>
                      <a:pt x="103" y="56"/>
                      <a:pt x="103" y="56"/>
                    </a:cubicBezTo>
                    <a:cubicBezTo>
                      <a:pt x="102" y="56"/>
                      <a:pt x="102" y="58"/>
                      <a:pt x="98" y="62"/>
                    </a:cubicBezTo>
                    <a:cubicBezTo>
                      <a:pt x="95" y="67"/>
                      <a:pt x="95" y="59"/>
                      <a:pt x="95" y="58"/>
                    </a:cubicBezTo>
                    <a:cubicBezTo>
                      <a:pt x="95" y="58"/>
                      <a:pt x="90" y="58"/>
                      <a:pt x="89" y="58"/>
                    </a:cubicBezTo>
                    <a:cubicBezTo>
                      <a:pt x="87" y="58"/>
                      <a:pt x="88" y="62"/>
                      <a:pt x="88" y="62"/>
                    </a:cubicBezTo>
                    <a:cubicBezTo>
                      <a:pt x="88" y="62"/>
                      <a:pt x="91" y="64"/>
                      <a:pt x="93" y="67"/>
                    </a:cubicBezTo>
                    <a:cubicBezTo>
                      <a:pt x="96" y="69"/>
                      <a:pt x="91" y="70"/>
                      <a:pt x="87" y="71"/>
                    </a:cubicBezTo>
                    <a:cubicBezTo>
                      <a:pt x="83" y="71"/>
                      <a:pt x="86" y="65"/>
                      <a:pt x="86" y="65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6" y="61"/>
                      <a:pt x="73" y="65"/>
                    </a:cubicBezTo>
                    <a:cubicBezTo>
                      <a:pt x="69" y="69"/>
                      <a:pt x="61" y="65"/>
                      <a:pt x="61" y="65"/>
                    </a:cubicBezTo>
                    <a:cubicBezTo>
                      <a:pt x="61" y="65"/>
                      <a:pt x="62" y="58"/>
                      <a:pt x="62" y="57"/>
                    </a:cubicBezTo>
                    <a:cubicBezTo>
                      <a:pt x="62" y="56"/>
                      <a:pt x="59" y="56"/>
                      <a:pt x="59" y="56"/>
                    </a:cubicBezTo>
                    <a:cubicBezTo>
                      <a:pt x="59" y="56"/>
                      <a:pt x="61" y="51"/>
                      <a:pt x="61" y="50"/>
                    </a:cubicBezTo>
                    <a:cubicBezTo>
                      <a:pt x="61" y="49"/>
                      <a:pt x="56" y="50"/>
                      <a:pt x="54" y="51"/>
                    </a:cubicBezTo>
                    <a:cubicBezTo>
                      <a:pt x="51" y="51"/>
                      <a:pt x="49" y="59"/>
                      <a:pt x="48" y="60"/>
                    </a:cubicBezTo>
                    <a:cubicBezTo>
                      <a:pt x="47" y="62"/>
                      <a:pt x="46" y="60"/>
                      <a:pt x="43" y="62"/>
                    </a:cubicBezTo>
                    <a:cubicBezTo>
                      <a:pt x="39" y="65"/>
                      <a:pt x="42" y="77"/>
                      <a:pt x="42" y="81"/>
                    </a:cubicBezTo>
                    <a:cubicBezTo>
                      <a:pt x="42" y="84"/>
                      <a:pt x="39" y="86"/>
                      <a:pt x="37" y="88"/>
                    </a:cubicBezTo>
                    <a:cubicBezTo>
                      <a:pt x="36" y="88"/>
                      <a:pt x="36" y="90"/>
                      <a:pt x="35" y="91"/>
                    </a:cubicBezTo>
                    <a:cubicBezTo>
                      <a:pt x="36" y="94"/>
                      <a:pt x="36" y="97"/>
                      <a:pt x="35" y="99"/>
                    </a:cubicBezTo>
                    <a:cubicBezTo>
                      <a:pt x="32" y="104"/>
                      <a:pt x="14" y="118"/>
                      <a:pt x="14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9"/>
                      <a:pt x="2" y="136"/>
                      <a:pt x="4" y="139"/>
                    </a:cubicBezTo>
                    <a:cubicBezTo>
                      <a:pt x="6" y="142"/>
                      <a:pt x="13" y="144"/>
                      <a:pt x="13" y="144"/>
                    </a:cubicBezTo>
                    <a:cubicBezTo>
                      <a:pt x="13" y="145"/>
                      <a:pt x="10" y="146"/>
                      <a:pt x="12" y="147"/>
                    </a:cubicBezTo>
                    <a:cubicBezTo>
                      <a:pt x="14" y="149"/>
                      <a:pt x="21" y="153"/>
                      <a:pt x="21" y="153"/>
                    </a:cubicBezTo>
                    <a:cubicBezTo>
                      <a:pt x="21" y="153"/>
                      <a:pt x="20" y="155"/>
                      <a:pt x="21" y="156"/>
                    </a:cubicBezTo>
                    <a:cubicBezTo>
                      <a:pt x="23" y="157"/>
                      <a:pt x="25" y="158"/>
                      <a:pt x="25" y="158"/>
                    </a:cubicBezTo>
                    <a:cubicBezTo>
                      <a:pt x="25" y="158"/>
                      <a:pt x="24" y="162"/>
                      <a:pt x="25" y="163"/>
                    </a:cubicBezTo>
                    <a:cubicBezTo>
                      <a:pt x="27" y="164"/>
                      <a:pt x="39" y="177"/>
                      <a:pt x="39" y="177"/>
                    </a:cubicBezTo>
                    <a:cubicBezTo>
                      <a:pt x="39" y="177"/>
                      <a:pt x="33" y="181"/>
                      <a:pt x="33" y="183"/>
                    </a:cubicBezTo>
                    <a:cubicBezTo>
                      <a:pt x="33" y="185"/>
                      <a:pt x="38" y="193"/>
                      <a:pt x="34" y="194"/>
                    </a:cubicBezTo>
                    <a:cubicBezTo>
                      <a:pt x="29" y="194"/>
                      <a:pt x="11" y="199"/>
                      <a:pt x="11" y="199"/>
                    </a:cubicBezTo>
                    <a:cubicBezTo>
                      <a:pt x="11" y="199"/>
                      <a:pt x="16" y="204"/>
                      <a:pt x="15" y="205"/>
                    </a:cubicBezTo>
                    <a:cubicBezTo>
                      <a:pt x="15" y="205"/>
                      <a:pt x="11" y="210"/>
                      <a:pt x="11" y="211"/>
                    </a:cubicBezTo>
                    <a:cubicBezTo>
                      <a:pt x="10" y="213"/>
                      <a:pt x="10" y="220"/>
                      <a:pt x="10" y="220"/>
                    </a:cubicBezTo>
                    <a:cubicBezTo>
                      <a:pt x="10" y="220"/>
                      <a:pt x="24" y="221"/>
                      <a:pt x="22" y="223"/>
                    </a:cubicBezTo>
                    <a:cubicBezTo>
                      <a:pt x="19" y="226"/>
                      <a:pt x="14" y="227"/>
                      <a:pt x="13" y="228"/>
                    </a:cubicBezTo>
                    <a:cubicBezTo>
                      <a:pt x="13" y="228"/>
                      <a:pt x="15" y="246"/>
                      <a:pt x="15" y="246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9" y="263"/>
                      <a:pt x="7" y="264"/>
                    </a:cubicBezTo>
                    <a:cubicBezTo>
                      <a:pt x="5" y="266"/>
                      <a:pt x="2" y="269"/>
                      <a:pt x="2" y="270"/>
                    </a:cubicBezTo>
                    <a:cubicBezTo>
                      <a:pt x="2" y="271"/>
                      <a:pt x="0" y="278"/>
                      <a:pt x="0" y="278"/>
                    </a:cubicBezTo>
                    <a:cubicBezTo>
                      <a:pt x="0" y="278"/>
                      <a:pt x="5" y="281"/>
                      <a:pt x="5" y="282"/>
                    </a:cubicBezTo>
                    <a:cubicBezTo>
                      <a:pt x="5" y="283"/>
                      <a:pt x="15" y="284"/>
                      <a:pt x="15" y="284"/>
                    </a:cubicBezTo>
                    <a:cubicBezTo>
                      <a:pt x="15" y="284"/>
                      <a:pt x="15" y="280"/>
                      <a:pt x="20" y="282"/>
                    </a:cubicBezTo>
                    <a:cubicBezTo>
                      <a:pt x="25" y="283"/>
                      <a:pt x="36" y="294"/>
                      <a:pt x="36" y="294"/>
                    </a:cubicBezTo>
                    <a:cubicBezTo>
                      <a:pt x="36" y="294"/>
                      <a:pt x="41" y="292"/>
                      <a:pt x="41" y="294"/>
                    </a:cubicBezTo>
                    <a:cubicBezTo>
                      <a:pt x="42" y="296"/>
                      <a:pt x="42" y="298"/>
                      <a:pt x="42" y="298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0" y="304"/>
                      <a:pt x="40" y="304"/>
                      <a:pt x="40" y="304"/>
                    </a:cubicBezTo>
                    <a:cubicBezTo>
                      <a:pt x="40" y="304"/>
                      <a:pt x="47" y="312"/>
                      <a:pt x="47" y="312"/>
                    </a:cubicBezTo>
                    <a:cubicBezTo>
                      <a:pt x="47" y="313"/>
                      <a:pt x="46" y="318"/>
                      <a:pt x="47" y="320"/>
                    </a:cubicBezTo>
                    <a:cubicBezTo>
                      <a:pt x="49" y="322"/>
                      <a:pt x="51" y="322"/>
                      <a:pt x="50" y="323"/>
                    </a:cubicBezTo>
                    <a:cubicBezTo>
                      <a:pt x="50" y="325"/>
                      <a:pt x="46" y="324"/>
                      <a:pt x="45" y="328"/>
                    </a:cubicBezTo>
                    <a:cubicBezTo>
                      <a:pt x="44" y="331"/>
                      <a:pt x="47" y="336"/>
                      <a:pt x="47" y="336"/>
                    </a:cubicBezTo>
                    <a:cubicBezTo>
                      <a:pt x="47" y="337"/>
                      <a:pt x="43" y="349"/>
                      <a:pt x="39" y="348"/>
                    </a:cubicBezTo>
                    <a:cubicBezTo>
                      <a:pt x="35" y="348"/>
                      <a:pt x="31" y="346"/>
                      <a:pt x="31" y="346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5" y="349"/>
                      <a:pt x="20" y="357"/>
                      <a:pt x="24" y="359"/>
                    </a:cubicBezTo>
                    <a:cubicBezTo>
                      <a:pt x="28" y="361"/>
                      <a:pt x="40" y="364"/>
                      <a:pt x="40" y="365"/>
                    </a:cubicBezTo>
                    <a:cubicBezTo>
                      <a:pt x="40" y="366"/>
                      <a:pt x="39" y="370"/>
                      <a:pt x="39" y="370"/>
                    </a:cubicBezTo>
                    <a:cubicBezTo>
                      <a:pt x="39" y="370"/>
                      <a:pt x="42" y="373"/>
                      <a:pt x="42" y="373"/>
                    </a:cubicBezTo>
                    <a:cubicBezTo>
                      <a:pt x="42" y="373"/>
                      <a:pt x="33" y="377"/>
                      <a:pt x="37" y="380"/>
                    </a:cubicBezTo>
                    <a:cubicBezTo>
                      <a:pt x="41" y="382"/>
                      <a:pt x="43" y="380"/>
                      <a:pt x="43" y="380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5" y="384"/>
                      <a:pt x="52" y="377"/>
                      <a:pt x="53" y="378"/>
                    </a:cubicBezTo>
                    <a:cubicBezTo>
                      <a:pt x="53" y="379"/>
                      <a:pt x="59" y="379"/>
                      <a:pt x="59" y="379"/>
                    </a:cubicBezTo>
                    <a:cubicBezTo>
                      <a:pt x="59" y="379"/>
                      <a:pt x="70" y="371"/>
                      <a:pt x="72" y="375"/>
                    </a:cubicBezTo>
                    <a:cubicBezTo>
                      <a:pt x="75" y="380"/>
                      <a:pt x="72" y="383"/>
                      <a:pt x="72" y="383"/>
                    </a:cubicBezTo>
                    <a:cubicBezTo>
                      <a:pt x="69" y="389"/>
                      <a:pt x="69" y="389"/>
                      <a:pt x="69" y="389"/>
                    </a:cubicBezTo>
                    <a:cubicBezTo>
                      <a:pt x="69" y="389"/>
                      <a:pt x="77" y="392"/>
                      <a:pt x="77" y="392"/>
                    </a:cubicBezTo>
                    <a:cubicBezTo>
                      <a:pt x="78" y="392"/>
                      <a:pt x="82" y="406"/>
                      <a:pt x="82" y="406"/>
                    </a:cubicBezTo>
                    <a:cubicBezTo>
                      <a:pt x="93" y="398"/>
                      <a:pt x="93" y="398"/>
                      <a:pt x="93" y="398"/>
                    </a:cubicBezTo>
                    <a:cubicBezTo>
                      <a:pt x="90" y="394"/>
                      <a:pt x="90" y="394"/>
                      <a:pt x="90" y="394"/>
                    </a:cubicBezTo>
                    <a:cubicBezTo>
                      <a:pt x="90" y="394"/>
                      <a:pt x="94" y="392"/>
                      <a:pt x="95" y="392"/>
                    </a:cubicBezTo>
                    <a:cubicBezTo>
                      <a:pt x="95" y="391"/>
                      <a:pt x="99" y="397"/>
                      <a:pt x="99" y="397"/>
                    </a:cubicBezTo>
                    <a:cubicBezTo>
                      <a:pt x="105" y="390"/>
                      <a:pt x="105" y="390"/>
                      <a:pt x="105" y="390"/>
                    </a:cubicBezTo>
                    <a:cubicBezTo>
                      <a:pt x="105" y="390"/>
                      <a:pt x="109" y="398"/>
                      <a:pt x="111" y="398"/>
                    </a:cubicBezTo>
                    <a:cubicBezTo>
                      <a:pt x="113" y="398"/>
                      <a:pt x="116" y="397"/>
                      <a:pt x="116" y="397"/>
                    </a:cubicBezTo>
                    <a:cubicBezTo>
                      <a:pt x="116" y="397"/>
                      <a:pt x="117" y="404"/>
                      <a:pt x="120" y="403"/>
                    </a:cubicBezTo>
                    <a:cubicBezTo>
                      <a:pt x="124" y="402"/>
                      <a:pt x="123" y="398"/>
                      <a:pt x="125" y="400"/>
                    </a:cubicBezTo>
                    <a:cubicBezTo>
                      <a:pt x="126" y="401"/>
                      <a:pt x="128" y="408"/>
                      <a:pt x="130" y="410"/>
                    </a:cubicBezTo>
                    <a:cubicBezTo>
                      <a:pt x="132" y="411"/>
                      <a:pt x="134" y="411"/>
                      <a:pt x="134" y="411"/>
                    </a:cubicBezTo>
                    <a:cubicBezTo>
                      <a:pt x="134" y="411"/>
                      <a:pt x="133" y="417"/>
                      <a:pt x="134" y="418"/>
                    </a:cubicBezTo>
                    <a:cubicBezTo>
                      <a:pt x="136" y="419"/>
                      <a:pt x="137" y="414"/>
                      <a:pt x="140" y="415"/>
                    </a:cubicBezTo>
                    <a:cubicBezTo>
                      <a:pt x="142" y="417"/>
                      <a:pt x="142" y="423"/>
                      <a:pt x="142" y="423"/>
                    </a:cubicBezTo>
                    <a:cubicBezTo>
                      <a:pt x="142" y="423"/>
                      <a:pt x="148" y="425"/>
                      <a:pt x="148" y="425"/>
                    </a:cubicBezTo>
                    <a:cubicBezTo>
                      <a:pt x="148" y="425"/>
                      <a:pt x="151" y="421"/>
                      <a:pt x="151" y="421"/>
                    </a:cubicBezTo>
                    <a:cubicBezTo>
                      <a:pt x="152" y="425"/>
                      <a:pt x="152" y="425"/>
                      <a:pt x="152" y="425"/>
                    </a:cubicBezTo>
                    <a:cubicBezTo>
                      <a:pt x="152" y="425"/>
                      <a:pt x="147" y="431"/>
                      <a:pt x="149" y="432"/>
                    </a:cubicBezTo>
                    <a:cubicBezTo>
                      <a:pt x="151" y="433"/>
                      <a:pt x="156" y="428"/>
                      <a:pt x="156" y="428"/>
                    </a:cubicBezTo>
                    <a:cubicBezTo>
                      <a:pt x="156" y="428"/>
                      <a:pt x="161" y="431"/>
                      <a:pt x="163" y="431"/>
                    </a:cubicBezTo>
                    <a:cubicBezTo>
                      <a:pt x="165" y="431"/>
                      <a:pt x="170" y="426"/>
                      <a:pt x="170" y="430"/>
                    </a:cubicBezTo>
                    <a:cubicBezTo>
                      <a:pt x="171" y="434"/>
                      <a:pt x="172" y="443"/>
                      <a:pt x="172" y="443"/>
                    </a:cubicBezTo>
                    <a:cubicBezTo>
                      <a:pt x="172" y="443"/>
                      <a:pt x="178" y="440"/>
                      <a:pt x="178" y="442"/>
                    </a:cubicBezTo>
                    <a:cubicBezTo>
                      <a:pt x="178" y="445"/>
                      <a:pt x="180" y="450"/>
                      <a:pt x="180" y="450"/>
                    </a:cubicBezTo>
                    <a:cubicBezTo>
                      <a:pt x="180" y="450"/>
                      <a:pt x="188" y="449"/>
                      <a:pt x="189" y="450"/>
                    </a:cubicBezTo>
                    <a:cubicBezTo>
                      <a:pt x="189" y="450"/>
                      <a:pt x="188" y="452"/>
                      <a:pt x="189" y="452"/>
                    </a:cubicBezTo>
                    <a:cubicBezTo>
                      <a:pt x="190" y="452"/>
                      <a:pt x="194" y="452"/>
                      <a:pt x="195" y="452"/>
                    </a:cubicBezTo>
                    <a:cubicBezTo>
                      <a:pt x="195" y="452"/>
                      <a:pt x="194" y="456"/>
                      <a:pt x="197" y="457"/>
                    </a:cubicBezTo>
                    <a:cubicBezTo>
                      <a:pt x="199" y="458"/>
                      <a:pt x="208" y="459"/>
                      <a:pt x="209" y="459"/>
                    </a:cubicBezTo>
                    <a:cubicBezTo>
                      <a:pt x="210" y="459"/>
                      <a:pt x="226" y="446"/>
                      <a:pt x="226" y="446"/>
                    </a:cubicBezTo>
                    <a:cubicBezTo>
                      <a:pt x="227" y="445"/>
                      <a:pt x="225" y="440"/>
                      <a:pt x="231" y="441"/>
                    </a:cubicBezTo>
                    <a:cubicBezTo>
                      <a:pt x="237" y="442"/>
                      <a:pt x="233" y="463"/>
                      <a:pt x="234" y="463"/>
                    </a:cubicBezTo>
                    <a:cubicBezTo>
                      <a:pt x="234" y="463"/>
                      <a:pt x="240" y="465"/>
                      <a:pt x="240" y="465"/>
                    </a:cubicBezTo>
                    <a:cubicBezTo>
                      <a:pt x="240" y="465"/>
                      <a:pt x="241" y="462"/>
                      <a:pt x="243" y="462"/>
                    </a:cubicBezTo>
                    <a:cubicBezTo>
                      <a:pt x="244" y="462"/>
                      <a:pt x="251" y="463"/>
                      <a:pt x="251" y="463"/>
                    </a:cubicBezTo>
                    <a:cubicBezTo>
                      <a:pt x="252" y="463"/>
                      <a:pt x="254" y="451"/>
                      <a:pt x="260" y="455"/>
                    </a:cubicBezTo>
                    <a:cubicBezTo>
                      <a:pt x="266" y="458"/>
                      <a:pt x="267" y="462"/>
                      <a:pt x="268" y="462"/>
                    </a:cubicBezTo>
                    <a:cubicBezTo>
                      <a:pt x="269" y="463"/>
                      <a:pt x="273" y="460"/>
                      <a:pt x="273" y="462"/>
                    </a:cubicBezTo>
                    <a:cubicBezTo>
                      <a:pt x="274" y="465"/>
                      <a:pt x="274" y="469"/>
                      <a:pt x="275" y="468"/>
                    </a:cubicBezTo>
                    <a:cubicBezTo>
                      <a:pt x="275" y="468"/>
                      <a:pt x="277" y="467"/>
                      <a:pt x="279" y="467"/>
                    </a:cubicBezTo>
                    <a:cubicBezTo>
                      <a:pt x="281" y="468"/>
                      <a:pt x="291" y="470"/>
                      <a:pt x="292" y="471"/>
                    </a:cubicBezTo>
                    <a:cubicBezTo>
                      <a:pt x="292" y="473"/>
                      <a:pt x="293" y="478"/>
                      <a:pt x="293" y="479"/>
                    </a:cubicBezTo>
                    <a:cubicBezTo>
                      <a:pt x="294" y="479"/>
                      <a:pt x="299" y="480"/>
                      <a:pt x="298" y="481"/>
                    </a:cubicBezTo>
                    <a:cubicBezTo>
                      <a:pt x="298" y="482"/>
                      <a:pt x="297" y="488"/>
                      <a:pt x="299" y="489"/>
                    </a:cubicBezTo>
                    <a:cubicBezTo>
                      <a:pt x="302" y="490"/>
                      <a:pt x="308" y="495"/>
                      <a:pt x="310" y="498"/>
                    </a:cubicBezTo>
                    <a:cubicBezTo>
                      <a:pt x="312" y="501"/>
                      <a:pt x="310" y="511"/>
                      <a:pt x="315" y="511"/>
                    </a:cubicBezTo>
                    <a:cubicBezTo>
                      <a:pt x="320" y="511"/>
                      <a:pt x="319" y="506"/>
                      <a:pt x="321" y="506"/>
                    </a:cubicBezTo>
                    <a:cubicBezTo>
                      <a:pt x="324" y="506"/>
                      <a:pt x="333" y="510"/>
                      <a:pt x="335" y="508"/>
                    </a:cubicBezTo>
                    <a:cubicBezTo>
                      <a:pt x="337" y="506"/>
                      <a:pt x="339" y="502"/>
                      <a:pt x="340" y="502"/>
                    </a:cubicBezTo>
                    <a:cubicBezTo>
                      <a:pt x="341" y="502"/>
                      <a:pt x="348" y="503"/>
                      <a:pt x="348" y="502"/>
                    </a:cubicBezTo>
                    <a:cubicBezTo>
                      <a:pt x="348" y="502"/>
                      <a:pt x="353" y="489"/>
                      <a:pt x="353" y="489"/>
                    </a:cubicBezTo>
                    <a:cubicBezTo>
                      <a:pt x="353" y="490"/>
                      <a:pt x="356" y="497"/>
                      <a:pt x="357" y="497"/>
                    </a:cubicBezTo>
                    <a:cubicBezTo>
                      <a:pt x="358" y="497"/>
                      <a:pt x="363" y="497"/>
                      <a:pt x="362" y="498"/>
                    </a:cubicBezTo>
                    <a:cubicBezTo>
                      <a:pt x="362" y="500"/>
                      <a:pt x="357" y="503"/>
                      <a:pt x="359" y="503"/>
                    </a:cubicBezTo>
                    <a:cubicBezTo>
                      <a:pt x="361" y="503"/>
                      <a:pt x="368" y="503"/>
                      <a:pt x="368" y="507"/>
                    </a:cubicBezTo>
                    <a:cubicBezTo>
                      <a:pt x="367" y="511"/>
                      <a:pt x="365" y="512"/>
                      <a:pt x="366" y="512"/>
                    </a:cubicBezTo>
                    <a:cubicBezTo>
                      <a:pt x="367" y="513"/>
                      <a:pt x="375" y="516"/>
                      <a:pt x="376" y="516"/>
                    </a:cubicBezTo>
                    <a:cubicBezTo>
                      <a:pt x="376" y="516"/>
                      <a:pt x="380" y="509"/>
                      <a:pt x="381" y="509"/>
                    </a:cubicBezTo>
                    <a:cubicBezTo>
                      <a:pt x="381" y="509"/>
                      <a:pt x="389" y="509"/>
                      <a:pt x="389" y="509"/>
                    </a:cubicBezTo>
                    <a:cubicBezTo>
                      <a:pt x="389" y="509"/>
                      <a:pt x="390" y="507"/>
                      <a:pt x="390" y="508"/>
                    </a:cubicBezTo>
                    <a:cubicBezTo>
                      <a:pt x="391" y="508"/>
                      <a:pt x="394" y="512"/>
                      <a:pt x="400" y="510"/>
                    </a:cubicBezTo>
                    <a:cubicBezTo>
                      <a:pt x="405" y="509"/>
                      <a:pt x="409" y="503"/>
                      <a:pt x="409" y="503"/>
                    </a:cubicBezTo>
                    <a:cubicBezTo>
                      <a:pt x="409" y="503"/>
                      <a:pt x="411" y="515"/>
                      <a:pt x="414" y="511"/>
                    </a:cubicBezTo>
                    <a:cubicBezTo>
                      <a:pt x="416" y="506"/>
                      <a:pt x="415" y="501"/>
                      <a:pt x="416" y="501"/>
                    </a:cubicBezTo>
                    <a:cubicBezTo>
                      <a:pt x="416" y="501"/>
                      <a:pt x="427" y="490"/>
                      <a:pt x="427" y="490"/>
                    </a:cubicBezTo>
                    <a:cubicBezTo>
                      <a:pt x="427" y="490"/>
                      <a:pt x="427" y="490"/>
                      <a:pt x="428" y="490"/>
                    </a:cubicBezTo>
                    <a:cubicBezTo>
                      <a:pt x="427" y="487"/>
                      <a:pt x="429" y="482"/>
                      <a:pt x="428" y="481"/>
                    </a:cubicBezTo>
                    <a:cubicBezTo>
                      <a:pt x="428" y="481"/>
                      <a:pt x="423" y="475"/>
                      <a:pt x="423" y="475"/>
                    </a:cubicBezTo>
                    <a:cubicBezTo>
                      <a:pt x="423" y="474"/>
                      <a:pt x="434" y="474"/>
                      <a:pt x="435" y="474"/>
                    </a:cubicBezTo>
                    <a:cubicBezTo>
                      <a:pt x="435" y="473"/>
                      <a:pt x="436" y="468"/>
                      <a:pt x="438" y="462"/>
                    </a:cubicBezTo>
                    <a:cubicBezTo>
                      <a:pt x="440" y="456"/>
                      <a:pt x="445" y="454"/>
                      <a:pt x="445" y="454"/>
                    </a:cubicBezTo>
                    <a:cubicBezTo>
                      <a:pt x="445" y="454"/>
                      <a:pt x="433" y="443"/>
                      <a:pt x="433" y="443"/>
                    </a:cubicBezTo>
                    <a:cubicBezTo>
                      <a:pt x="433" y="442"/>
                      <a:pt x="438" y="442"/>
                      <a:pt x="438" y="442"/>
                    </a:cubicBezTo>
                    <a:cubicBezTo>
                      <a:pt x="438" y="442"/>
                      <a:pt x="438" y="437"/>
                      <a:pt x="439" y="434"/>
                    </a:cubicBezTo>
                    <a:cubicBezTo>
                      <a:pt x="440" y="432"/>
                      <a:pt x="445" y="435"/>
                      <a:pt x="445" y="435"/>
                    </a:cubicBezTo>
                    <a:cubicBezTo>
                      <a:pt x="445" y="435"/>
                      <a:pt x="447" y="427"/>
                      <a:pt x="447" y="426"/>
                    </a:cubicBezTo>
                    <a:cubicBezTo>
                      <a:pt x="447" y="426"/>
                      <a:pt x="451" y="423"/>
                      <a:pt x="451" y="423"/>
                    </a:cubicBezTo>
                    <a:cubicBezTo>
                      <a:pt x="451" y="423"/>
                      <a:pt x="437" y="414"/>
                      <a:pt x="436" y="412"/>
                    </a:cubicBezTo>
                    <a:cubicBezTo>
                      <a:pt x="434" y="410"/>
                      <a:pt x="444" y="398"/>
                      <a:pt x="444" y="398"/>
                    </a:cubicBezTo>
                    <a:cubicBezTo>
                      <a:pt x="444" y="398"/>
                      <a:pt x="450" y="399"/>
                      <a:pt x="450" y="399"/>
                    </a:cubicBezTo>
                    <a:cubicBezTo>
                      <a:pt x="451" y="399"/>
                      <a:pt x="453" y="396"/>
                      <a:pt x="453" y="396"/>
                    </a:cubicBezTo>
                    <a:cubicBezTo>
                      <a:pt x="449" y="391"/>
                      <a:pt x="449" y="391"/>
                      <a:pt x="449" y="391"/>
                    </a:cubicBezTo>
                    <a:cubicBezTo>
                      <a:pt x="449" y="391"/>
                      <a:pt x="450" y="380"/>
                      <a:pt x="450" y="380"/>
                    </a:cubicBezTo>
                    <a:cubicBezTo>
                      <a:pt x="451" y="379"/>
                      <a:pt x="458" y="381"/>
                      <a:pt x="458" y="381"/>
                    </a:cubicBezTo>
                    <a:cubicBezTo>
                      <a:pt x="466" y="383"/>
                      <a:pt x="466" y="383"/>
                      <a:pt x="466" y="383"/>
                    </a:cubicBezTo>
                    <a:cubicBezTo>
                      <a:pt x="466" y="383"/>
                      <a:pt x="469" y="381"/>
                      <a:pt x="470" y="380"/>
                    </a:cubicBezTo>
                    <a:cubicBezTo>
                      <a:pt x="470" y="379"/>
                      <a:pt x="466" y="377"/>
                      <a:pt x="466" y="377"/>
                    </a:cubicBezTo>
                    <a:cubicBezTo>
                      <a:pt x="469" y="373"/>
                      <a:pt x="469" y="373"/>
                      <a:pt x="469" y="373"/>
                    </a:cubicBezTo>
                    <a:cubicBezTo>
                      <a:pt x="469" y="373"/>
                      <a:pt x="467" y="370"/>
                      <a:pt x="465" y="366"/>
                    </a:cubicBezTo>
                    <a:cubicBezTo>
                      <a:pt x="463" y="362"/>
                      <a:pt x="467" y="360"/>
                      <a:pt x="467" y="360"/>
                    </a:cubicBezTo>
                    <a:cubicBezTo>
                      <a:pt x="467" y="360"/>
                      <a:pt x="468" y="360"/>
                      <a:pt x="458" y="358"/>
                    </a:cubicBezTo>
                    <a:cubicBezTo>
                      <a:pt x="448" y="357"/>
                      <a:pt x="456" y="349"/>
                      <a:pt x="456" y="349"/>
                    </a:cubicBezTo>
                    <a:cubicBezTo>
                      <a:pt x="456" y="349"/>
                      <a:pt x="449" y="348"/>
                      <a:pt x="445" y="344"/>
                    </a:cubicBezTo>
                    <a:cubicBezTo>
                      <a:pt x="442" y="339"/>
                      <a:pt x="454" y="333"/>
                      <a:pt x="454" y="333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3" y="330"/>
                      <a:pt x="457" y="328"/>
                      <a:pt x="458" y="328"/>
                    </a:cubicBezTo>
                    <a:cubicBezTo>
                      <a:pt x="459" y="328"/>
                      <a:pt x="461" y="331"/>
                      <a:pt x="461" y="331"/>
                    </a:cubicBezTo>
                    <a:cubicBezTo>
                      <a:pt x="464" y="328"/>
                      <a:pt x="464" y="328"/>
                      <a:pt x="464" y="328"/>
                    </a:cubicBezTo>
                    <a:cubicBezTo>
                      <a:pt x="464" y="328"/>
                      <a:pt x="456" y="319"/>
                      <a:pt x="455" y="318"/>
                    </a:cubicBezTo>
                    <a:cubicBezTo>
                      <a:pt x="455" y="317"/>
                      <a:pt x="455" y="314"/>
                      <a:pt x="456" y="311"/>
                    </a:cubicBezTo>
                    <a:cubicBezTo>
                      <a:pt x="457" y="309"/>
                      <a:pt x="453" y="309"/>
                      <a:pt x="453" y="307"/>
                    </a:cubicBezTo>
                    <a:cubicBezTo>
                      <a:pt x="452" y="305"/>
                      <a:pt x="456" y="302"/>
                      <a:pt x="456" y="302"/>
                    </a:cubicBezTo>
                    <a:cubicBezTo>
                      <a:pt x="458" y="306"/>
                      <a:pt x="458" y="306"/>
                      <a:pt x="458" y="306"/>
                    </a:cubicBezTo>
                    <a:cubicBezTo>
                      <a:pt x="458" y="306"/>
                      <a:pt x="461" y="305"/>
                      <a:pt x="462" y="304"/>
                    </a:cubicBezTo>
                    <a:cubicBezTo>
                      <a:pt x="462" y="304"/>
                      <a:pt x="469" y="304"/>
                      <a:pt x="469" y="304"/>
                    </a:cubicBezTo>
                    <a:cubicBezTo>
                      <a:pt x="482" y="296"/>
                      <a:pt x="482" y="296"/>
                      <a:pt x="482" y="296"/>
                    </a:cubicBezTo>
                    <a:cubicBezTo>
                      <a:pt x="474" y="285"/>
                      <a:pt x="474" y="285"/>
                      <a:pt x="474" y="285"/>
                    </a:cubicBezTo>
                    <a:cubicBezTo>
                      <a:pt x="474" y="285"/>
                      <a:pt x="476" y="284"/>
                      <a:pt x="477" y="284"/>
                    </a:cubicBezTo>
                    <a:cubicBezTo>
                      <a:pt x="478" y="283"/>
                      <a:pt x="498" y="295"/>
                      <a:pt x="498" y="295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03" y="291"/>
                      <a:pt x="499" y="286"/>
                      <a:pt x="497" y="284"/>
                    </a:cubicBezTo>
                    <a:cubicBezTo>
                      <a:pt x="495" y="281"/>
                      <a:pt x="502" y="275"/>
                      <a:pt x="503" y="273"/>
                    </a:cubicBezTo>
                    <a:cubicBezTo>
                      <a:pt x="505" y="271"/>
                      <a:pt x="499" y="268"/>
                      <a:pt x="497" y="266"/>
                    </a:cubicBezTo>
                    <a:cubicBezTo>
                      <a:pt x="494" y="264"/>
                      <a:pt x="495" y="255"/>
                      <a:pt x="495" y="254"/>
                    </a:cubicBezTo>
                    <a:cubicBezTo>
                      <a:pt x="495" y="253"/>
                      <a:pt x="492" y="247"/>
                      <a:pt x="492" y="246"/>
                    </a:cubicBezTo>
                    <a:cubicBezTo>
                      <a:pt x="492" y="244"/>
                      <a:pt x="490" y="243"/>
                      <a:pt x="489" y="242"/>
                    </a:cubicBezTo>
                    <a:cubicBezTo>
                      <a:pt x="489" y="240"/>
                      <a:pt x="491" y="238"/>
                      <a:pt x="492" y="238"/>
                    </a:cubicBezTo>
                    <a:cubicBezTo>
                      <a:pt x="492" y="238"/>
                      <a:pt x="497" y="241"/>
                      <a:pt x="497" y="241"/>
                    </a:cubicBezTo>
                    <a:cubicBezTo>
                      <a:pt x="497" y="241"/>
                      <a:pt x="498" y="239"/>
                      <a:pt x="500" y="236"/>
                    </a:cubicBezTo>
                    <a:cubicBezTo>
                      <a:pt x="502" y="233"/>
                      <a:pt x="505" y="236"/>
                      <a:pt x="505" y="236"/>
                    </a:cubicBezTo>
                    <a:cubicBezTo>
                      <a:pt x="506" y="231"/>
                      <a:pt x="506" y="231"/>
                      <a:pt x="506" y="23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15" y="218"/>
                      <a:pt x="513" y="207"/>
                      <a:pt x="512" y="205"/>
                    </a:cubicBezTo>
                    <a:cubicBezTo>
                      <a:pt x="512" y="202"/>
                      <a:pt x="517" y="202"/>
                      <a:pt x="517" y="202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679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D7500F33-F492-B5AA-7ECA-094790F2F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2275" y="2167306"/>
                <a:ext cx="1241159" cy="1866909"/>
              </a:xfrm>
              <a:custGeom>
                <a:avLst/>
                <a:gdLst/>
                <a:ahLst/>
                <a:cxnLst>
                  <a:cxn ang="0">
                    <a:pos x="108" y="597"/>
                  </a:cxn>
                  <a:cxn ang="0">
                    <a:pos x="139" y="589"/>
                  </a:cxn>
                  <a:cxn ang="0">
                    <a:pos x="169" y="589"/>
                  </a:cxn>
                  <a:cxn ang="0">
                    <a:pos x="182" y="557"/>
                  </a:cxn>
                  <a:cxn ang="0">
                    <a:pos x="203" y="559"/>
                  </a:cxn>
                  <a:cxn ang="0">
                    <a:pos x="238" y="577"/>
                  </a:cxn>
                  <a:cxn ang="0">
                    <a:pos x="249" y="562"/>
                  </a:cxn>
                  <a:cxn ang="0">
                    <a:pos x="270" y="546"/>
                  </a:cxn>
                  <a:cxn ang="0">
                    <a:pos x="282" y="513"/>
                  </a:cxn>
                  <a:cxn ang="0">
                    <a:pos x="310" y="473"/>
                  </a:cxn>
                  <a:cxn ang="0">
                    <a:pos x="329" y="470"/>
                  </a:cxn>
                  <a:cxn ang="0">
                    <a:pos x="352" y="486"/>
                  </a:cxn>
                  <a:cxn ang="0">
                    <a:pos x="368" y="513"/>
                  </a:cxn>
                  <a:cxn ang="0">
                    <a:pos x="402" y="477"/>
                  </a:cxn>
                  <a:cxn ang="0">
                    <a:pos x="400" y="434"/>
                  </a:cxn>
                  <a:cxn ang="0">
                    <a:pos x="366" y="437"/>
                  </a:cxn>
                  <a:cxn ang="0">
                    <a:pos x="349" y="430"/>
                  </a:cxn>
                  <a:cxn ang="0">
                    <a:pos x="345" y="410"/>
                  </a:cxn>
                  <a:cxn ang="0">
                    <a:pos x="322" y="403"/>
                  </a:cxn>
                  <a:cxn ang="0">
                    <a:pos x="315" y="372"/>
                  </a:cxn>
                  <a:cxn ang="0">
                    <a:pos x="294" y="346"/>
                  </a:cxn>
                  <a:cxn ang="0">
                    <a:pos x="287" y="308"/>
                  </a:cxn>
                  <a:cxn ang="0">
                    <a:pos x="282" y="246"/>
                  </a:cxn>
                  <a:cxn ang="0">
                    <a:pos x="289" y="244"/>
                  </a:cxn>
                  <a:cxn ang="0">
                    <a:pos x="292" y="216"/>
                  </a:cxn>
                  <a:cxn ang="0">
                    <a:pos x="281" y="196"/>
                  </a:cxn>
                  <a:cxn ang="0">
                    <a:pos x="275" y="163"/>
                  </a:cxn>
                  <a:cxn ang="0">
                    <a:pos x="318" y="128"/>
                  </a:cxn>
                  <a:cxn ang="0">
                    <a:pos x="322" y="99"/>
                  </a:cxn>
                  <a:cxn ang="0">
                    <a:pos x="325" y="50"/>
                  </a:cxn>
                  <a:cxn ang="0">
                    <a:pos x="335" y="20"/>
                  </a:cxn>
                  <a:cxn ang="0">
                    <a:pos x="317" y="0"/>
                  </a:cxn>
                  <a:cxn ang="0">
                    <a:pos x="297" y="15"/>
                  </a:cxn>
                  <a:cxn ang="0">
                    <a:pos x="294" y="29"/>
                  </a:cxn>
                  <a:cxn ang="0">
                    <a:pos x="274" y="48"/>
                  </a:cxn>
                  <a:cxn ang="0">
                    <a:pos x="248" y="46"/>
                  </a:cxn>
                  <a:cxn ang="0">
                    <a:pos x="200" y="52"/>
                  </a:cxn>
                  <a:cxn ang="0">
                    <a:pos x="135" y="96"/>
                  </a:cxn>
                  <a:cxn ang="0">
                    <a:pos x="105" y="76"/>
                  </a:cxn>
                  <a:cxn ang="0">
                    <a:pos x="97" y="90"/>
                  </a:cxn>
                  <a:cxn ang="0">
                    <a:pos x="78" y="139"/>
                  </a:cxn>
                  <a:cxn ang="0">
                    <a:pos x="35" y="157"/>
                  </a:cxn>
                  <a:cxn ang="0">
                    <a:pos x="39" y="195"/>
                  </a:cxn>
                  <a:cxn ang="0">
                    <a:pos x="3" y="252"/>
                  </a:cxn>
                  <a:cxn ang="0">
                    <a:pos x="46" y="292"/>
                  </a:cxn>
                  <a:cxn ang="0">
                    <a:pos x="52" y="348"/>
                  </a:cxn>
                  <a:cxn ang="0">
                    <a:pos x="38" y="410"/>
                  </a:cxn>
                  <a:cxn ang="0">
                    <a:pos x="21" y="450"/>
                  </a:cxn>
                  <a:cxn ang="0">
                    <a:pos x="38" y="502"/>
                  </a:cxn>
                  <a:cxn ang="0">
                    <a:pos x="46" y="563"/>
                  </a:cxn>
                  <a:cxn ang="0">
                    <a:pos x="92" y="587"/>
                  </a:cxn>
                  <a:cxn ang="0">
                    <a:pos x="82" y="615"/>
                  </a:cxn>
                </a:cxnLst>
                <a:rect l="0" t="0" r="r" b="b"/>
                <a:pathLst>
                  <a:path w="412" h="619">
                    <a:moveTo>
                      <a:pt x="92" y="618"/>
                    </a:moveTo>
                    <a:cubicBezTo>
                      <a:pt x="92" y="617"/>
                      <a:pt x="93" y="608"/>
                      <a:pt x="94" y="608"/>
                    </a:cubicBezTo>
                    <a:cubicBezTo>
                      <a:pt x="95" y="608"/>
                      <a:pt x="108" y="606"/>
                      <a:pt x="108" y="606"/>
                    </a:cubicBezTo>
                    <a:cubicBezTo>
                      <a:pt x="108" y="597"/>
                      <a:pt x="108" y="597"/>
                      <a:pt x="108" y="597"/>
                    </a:cubicBezTo>
                    <a:cubicBezTo>
                      <a:pt x="119" y="597"/>
                      <a:pt x="119" y="597"/>
                      <a:pt x="119" y="597"/>
                    </a:cubicBezTo>
                    <a:cubicBezTo>
                      <a:pt x="121" y="590"/>
                      <a:pt x="121" y="590"/>
                      <a:pt x="121" y="590"/>
                    </a:cubicBezTo>
                    <a:cubicBezTo>
                      <a:pt x="121" y="590"/>
                      <a:pt x="136" y="578"/>
                      <a:pt x="137" y="581"/>
                    </a:cubicBezTo>
                    <a:cubicBezTo>
                      <a:pt x="139" y="583"/>
                      <a:pt x="139" y="589"/>
                      <a:pt x="139" y="589"/>
                    </a:cubicBezTo>
                    <a:cubicBezTo>
                      <a:pt x="139" y="589"/>
                      <a:pt x="146" y="587"/>
                      <a:pt x="146" y="587"/>
                    </a:cubicBezTo>
                    <a:cubicBezTo>
                      <a:pt x="147" y="587"/>
                      <a:pt x="162" y="604"/>
                      <a:pt x="163" y="601"/>
                    </a:cubicBezTo>
                    <a:cubicBezTo>
                      <a:pt x="163" y="599"/>
                      <a:pt x="162" y="592"/>
                      <a:pt x="163" y="591"/>
                    </a:cubicBezTo>
                    <a:cubicBezTo>
                      <a:pt x="164" y="591"/>
                      <a:pt x="169" y="589"/>
                      <a:pt x="169" y="589"/>
                    </a:cubicBezTo>
                    <a:cubicBezTo>
                      <a:pt x="169" y="589"/>
                      <a:pt x="167" y="580"/>
                      <a:pt x="167" y="579"/>
                    </a:cubicBezTo>
                    <a:cubicBezTo>
                      <a:pt x="168" y="579"/>
                      <a:pt x="174" y="578"/>
                      <a:pt x="174" y="578"/>
                    </a:cubicBezTo>
                    <a:cubicBezTo>
                      <a:pt x="174" y="578"/>
                      <a:pt x="167" y="558"/>
                      <a:pt x="172" y="558"/>
                    </a:cubicBezTo>
                    <a:cubicBezTo>
                      <a:pt x="177" y="558"/>
                      <a:pt x="182" y="555"/>
                      <a:pt x="182" y="557"/>
                    </a:cubicBezTo>
                    <a:cubicBezTo>
                      <a:pt x="182" y="559"/>
                      <a:pt x="182" y="561"/>
                      <a:pt x="182" y="560"/>
                    </a:cubicBezTo>
                    <a:cubicBezTo>
                      <a:pt x="182" y="560"/>
                      <a:pt x="189" y="554"/>
                      <a:pt x="191" y="557"/>
                    </a:cubicBezTo>
                    <a:cubicBezTo>
                      <a:pt x="194" y="559"/>
                      <a:pt x="198" y="565"/>
                      <a:pt x="199" y="563"/>
                    </a:cubicBezTo>
                    <a:cubicBezTo>
                      <a:pt x="201" y="562"/>
                      <a:pt x="202" y="557"/>
                      <a:pt x="203" y="559"/>
                    </a:cubicBezTo>
                    <a:cubicBezTo>
                      <a:pt x="203" y="560"/>
                      <a:pt x="215" y="571"/>
                      <a:pt x="218" y="575"/>
                    </a:cubicBezTo>
                    <a:cubicBezTo>
                      <a:pt x="222" y="578"/>
                      <a:pt x="227" y="585"/>
                      <a:pt x="227" y="585"/>
                    </a:cubicBezTo>
                    <a:cubicBezTo>
                      <a:pt x="227" y="585"/>
                      <a:pt x="231" y="574"/>
                      <a:pt x="234" y="574"/>
                    </a:cubicBezTo>
                    <a:cubicBezTo>
                      <a:pt x="236" y="575"/>
                      <a:pt x="238" y="577"/>
                      <a:pt x="238" y="577"/>
                    </a:cubicBezTo>
                    <a:cubicBezTo>
                      <a:pt x="238" y="577"/>
                      <a:pt x="240" y="574"/>
                      <a:pt x="240" y="574"/>
                    </a:cubicBezTo>
                    <a:cubicBezTo>
                      <a:pt x="240" y="574"/>
                      <a:pt x="235" y="572"/>
                      <a:pt x="237" y="569"/>
                    </a:cubicBezTo>
                    <a:cubicBezTo>
                      <a:pt x="240" y="567"/>
                      <a:pt x="242" y="562"/>
                      <a:pt x="243" y="562"/>
                    </a:cubicBezTo>
                    <a:cubicBezTo>
                      <a:pt x="243" y="562"/>
                      <a:pt x="248" y="567"/>
                      <a:pt x="249" y="562"/>
                    </a:cubicBezTo>
                    <a:cubicBezTo>
                      <a:pt x="250" y="557"/>
                      <a:pt x="249" y="547"/>
                      <a:pt x="249" y="547"/>
                    </a:cubicBezTo>
                    <a:cubicBezTo>
                      <a:pt x="249" y="547"/>
                      <a:pt x="255" y="548"/>
                      <a:pt x="258" y="546"/>
                    </a:cubicBezTo>
                    <a:cubicBezTo>
                      <a:pt x="261" y="545"/>
                      <a:pt x="260" y="545"/>
                      <a:pt x="263" y="545"/>
                    </a:cubicBezTo>
                    <a:cubicBezTo>
                      <a:pt x="267" y="545"/>
                      <a:pt x="270" y="546"/>
                      <a:pt x="270" y="546"/>
                    </a:cubicBezTo>
                    <a:cubicBezTo>
                      <a:pt x="270" y="546"/>
                      <a:pt x="270" y="536"/>
                      <a:pt x="271" y="533"/>
                    </a:cubicBezTo>
                    <a:cubicBezTo>
                      <a:pt x="272" y="530"/>
                      <a:pt x="277" y="526"/>
                      <a:pt x="276" y="524"/>
                    </a:cubicBezTo>
                    <a:cubicBezTo>
                      <a:pt x="275" y="522"/>
                      <a:pt x="271" y="521"/>
                      <a:pt x="275" y="519"/>
                    </a:cubicBezTo>
                    <a:cubicBezTo>
                      <a:pt x="280" y="516"/>
                      <a:pt x="282" y="513"/>
                      <a:pt x="282" y="513"/>
                    </a:cubicBezTo>
                    <a:cubicBezTo>
                      <a:pt x="281" y="512"/>
                      <a:pt x="278" y="502"/>
                      <a:pt x="279" y="501"/>
                    </a:cubicBezTo>
                    <a:cubicBezTo>
                      <a:pt x="279" y="501"/>
                      <a:pt x="294" y="494"/>
                      <a:pt x="294" y="494"/>
                    </a:cubicBezTo>
                    <a:cubicBezTo>
                      <a:pt x="294" y="494"/>
                      <a:pt x="310" y="481"/>
                      <a:pt x="310" y="480"/>
                    </a:cubicBezTo>
                    <a:cubicBezTo>
                      <a:pt x="311" y="478"/>
                      <a:pt x="309" y="472"/>
                      <a:pt x="310" y="473"/>
                    </a:cubicBezTo>
                    <a:cubicBezTo>
                      <a:pt x="311" y="473"/>
                      <a:pt x="320" y="476"/>
                      <a:pt x="321" y="473"/>
                    </a:cubicBezTo>
                    <a:cubicBezTo>
                      <a:pt x="321" y="470"/>
                      <a:pt x="313" y="468"/>
                      <a:pt x="313" y="465"/>
                    </a:cubicBezTo>
                    <a:cubicBezTo>
                      <a:pt x="314" y="462"/>
                      <a:pt x="328" y="461"/>
                      <a:pt x="329" y="462"/>
                    </a:cubicBezTo>
                    <a:cubicBezTo>
                      <a:pt x="329" y="464"/>
                      <a:pt x="328" y="470"/>
                      <a:pt x="329" y="470"/>
                    </a:cubicBezTo>
                    <a:cubicBezTo>
                      <a:pt x="329" y="471"/>
                      <a:pt x="333" y="469"/>
                      <a:pt x="333" y="470"/>
                    </a:cubicBezTo>
                    <a:cubicBezTo>
                      <a:pt x="334" y="471"/>
                      <a:pt x="333" y="478"/>
                      <a:pt x="341" y="478"/>
                    </a:cubicBezTo>
                    <a:cubicBezTo>
                      <a:pt x="348" y="479"/>
                      <a:pt x="356" y="478"/>
                      <a:pt x="356" y="478"/>
                    </a:cubicBezTo>
                    <a:cubicBezTo>
                      <a:pt x="356" y="479"/>
                      <a:pt x="352" y="486"/>
                      <a:pt x="352" y="486"/>
                    </a:cubicBezTo>
                    <a:cubicBezTo>
                      <a:pt x="352" y="486"/>
                      <a:pt x="354" y="498"/>
                      <a:pt x="354" y="499"/>
                    </a:cubicBezTo>
                    <a:cubicBezTo>
                      <a:pt x="354" y="499"/>
                      <a:pt x="364" y="494"/>
                      <a:pt x="365" y="499"/>
                    </a:cubicBezTo>
                    <a:cubicBezTo>
                      <a:pt x="366" y="504"/>
                      <a:pt x="357" y="512"/>
                      <a:pt x="357" y="512"/>
                    </a:cubicBezTo>
                    <a:cubicBezTo>
                      <a:pt x="368" y="513"/>
                      <a:pt x="368" y="513"/>
                      <a:pt x="368" y="513"/>
                    </a:cubicBezTo>
                    <a:cubicBezTo>
                      <a:pt x="368" y="513"/>
                      <a:pt x="374" y="522"/>
                      <a:pt x="375" y="522"/>
                    </a:cubicBezTo>
                    <a:cubicBezTo>
                      <a:pt x="375" y="521"/>
                      <a:pt x="380" y="507"/>
                      <a:pt x="381" y="507"/>
                    </a:cubicBezTo>
                    <a:cubicBezTo>
                      <a:pt x="381" y="507"/>
                      <a:pt x="401" y="492"/>
                      <a:pt x="402" y="488"/>
                    </a:cubicBezTo>
                    <a:cubicBezTo>
                      <a:pt x="403" y="483"/>
                      <a:pt x="402" y="478"/>
                      <a:pt x="402" y="477"/>
                    </a:cubicBezTo>
                    <a:cubicBezTo>
                      <a:pt x="402" y="476"/>
                      <a:pt x="408" y="471"/>
                      <a:pt x="412" y="467"/>
                    </a:cubicBezTo>
                    <a:cubicBezTo>
                      <a:pt x="412" y="465"/>
                      <a:pt x="411" y="454"/>
                      <a:pt x="411" y="453"/>
                    </a:cubicBezTo>
                    <a:cubicBezTo>
                      <a:pt x="411" y="453"/>
                      <a:pt x="401" y="442"/>
                      <a:pt x="400" y="441"/>
                    </a:cubicBezTo>
                    <a:cubicBezTo>
                      <a:pt x="399" y="440"/>
                      <a:pt x="400" y="435"/>
                      <a:pt x="400" y="434"/>
                    </a:cubicBezTo>
                    <a:cubicBezTo>
                      <a:pt x="400" y="434"/>
                      <a:pt x="390" y="430"/>
                      <a:pt x="387" y="429"/>
                    </a:cubicBezTo>
                    <a:cubicBezTo>
                      <a:pt x="384" y="427"/>
                      <a:pt x="379" y="428"/>
                      <a:pt x="379" y="428"/>
                    </a:cubicBezTo>
                    <a:cubicBezTo>
                      <a:pt x="379" y="428"/>
                      <a:pt x="379" y="425"/>
                      <a:pt x="379" y="424"/>
                    </a:cubicBezTo>
                    <a:cubicBezTo>
                      <a:pt x="379" y="423"/>
                      <a:pt x="368" y="436"/>
                      <a:pt x="366" y="437"/>
                    </a:cubicBezTo>
                    <a:cubicBezTo>
                      <a:pt x="363" y="438"/>
                      <a:pt x="365" y="432"/>
                      <a:pt x="365" y="432"/>
                    </a:cubicBezTo>
                    <a:cubicBezTo>
                      <a:pt x="358" y="436"/>
                      <a:pt x="358" y="436"/>
                      <a:pt x="358" y="436"/>
                    </a:cubicBezTo>
                    <a:cubicBezTo>
                      <a:pt x="358" y="436"/>
                      <a:pt x="357" y="431"/>
                      <a:pt x="356" y="429"/>
                    </a:cubicBezTo>
                    <a:cubicBezTo>
                      <a:pt x="356" y="427"/>
                      <a:pt x="351" y="430"/>
                      <a:pt x="349" y="430"/>
                    </a:cubicBezTo>
                    <a:cubicBezTo>
                      <a:pt x="347" y="430"/>
                      <a:pt x="348" y="430"/>
                      <a:pt x="346" y="428"/>
                    </a:cubicBezTo>
                    <a:cubicBezTo>
                      <a:pt x="344" y="426"/>
                      <a:pt x="343" y="431"/>
                      <a:pt x="340" y="427"/>
                    </a:cubicBezTo>
                    <a:cubicBezTo>
                      <a:pt x="338" y="423"/>
                      <a:pt x="346" y="422"/>
                      <a:pt x="348" y="420"/>
                    </a:cubicBezTo>
                    <a:cubicBezTo>
                      <a:pt x="351" y="419"/>
                      <a:pt x="345" y="410"/>
                      <a:pt x="345" y="410"/>
                    </a:cubicBezTo>
                    <a:cubicBezTo>
                      <a:pt x="349" y="408"/>
                      <a:pt x="349" y="408"/>
                      <a:pt x="349" y="408"/>
                    </a:cubicBezTo>
                    <a:cubicBezTo>
                      <a:pt x="349" y="408"/>
                      <a:pt x="347" y="399"/>
                      <a:pt x="341" y="396"/>
                    </a:cubicBezTo>
                    <a:cubicBezTo>
                      <a:pt x="335" y="392"/>
                      <a:pt x="330" y="402"/>
                      <a:pt x="330" y="402"/>
                    </a:cubicBezTo>
                    <a:cubicBezTo>
                      <a:pt x="330" y="402"/>
                      <a:pt x="327" y="403"/>
                      <a:pt x="322" y="403"/>
                    </a:cubicBezTo>
                    <a:cubicBezTo>
                      <a:pt x="317" y="402"/>
                      <a:pt x="316" y="394"/>
                      <a:pt x="316" y="393"/>
                    </a:cubicBezTo>
                    <a:cubicBezTo>
                      <a:pt x="316" y="392"/>
                      <a:pt x="314" y="394"/>
                      <a:pt x="311" y="393"/>
                    </a:cubicBezTo>
                    <a:cubicBezTo>
                      <a:pt x="308" y="392"/>
                      <a:pt x="309" y="382"/>
                      <a:pt x="308" y="381"/>
                    </a:cubicBezTo>
                    <a:cubicBezTo>
                      <a:pt x="308" y="380"/>
                      <a:pt x="314" y="379"/>
                      <a:pt x="315" y="372"/>
                    </a:cubicBezTo>
                    <a:cubicBezTo>
                      <a:pt x="316" y="365"/>
                      <a:pt x="306" y="365"/>
                      <a:pt x="306" y="364"/>
                    </a:cubicBezTo>
                    <a:cubicBezTo>
                      <a:pt x="305" y="364"/>
                      <a:pt x="302" y="367"/>
                      <a:pt x="301" y="367"/>
                    </a:cubicBezTo>
                    <a:cubicBezTo>
                      <a:pt x="301" y="367"/>
                      <a:pt x="293" y="364"/>
                      <a:pt x="289" y="358"/>
                    </a:cubicBezTo>
                    <a:cubicBezTo>
                      <a:pt x="284" y="353"/>
                      <a:pt x="294" y="346"/>
                      <a:pt x="294" y="346"/>
                    </a:cubicBezTo>
                    <a:cubicBezTo>
                      <a:pt x="294" y="346"/>
                      <a:pt x="294" y="339"/>
                      <a:pt x="293" y="337"/>
                    </a:cubicBezTo>
                    <a:cubicBezTo>
                      <a:pt x="293" y="334"/>
                      <a:pt x="290" y="334"/>
                      <a:pt x="286" y="330"/>
                    </a:cubicBezTo>
                    <a:cubicBezTo>
                      <a:pt x="283" y="326"/>
                      <a:pt x="289" y="322"/>
                      <a:pt x="289" y="322"/>
                    </a:cubicBezTo>
                    <a:cubicBezTo>
                      <a:pt x="288" y="321"/>
                      <a:pt x="287" y="312"/>
                      <a:pt x="287" y="308"/>
                    </a:cubicBezTo>
                    <a:cubicBezTo>
                      <a:pt x="286" y="303"/>
                      <a:pt x="287" y="296"/>
                      <a:pt x="289" y="289"/>
                    </a:cubicBezTo>
                    <a:cubicBezTo>
                      <a:pt x="291" y="282"/>
                      <a:pt x="298" y="284"/>
                      <a:pt x="298" y="284"/>
                    </a:cubicBezTo>
                    <a:cubicBezTo>
                      <a:pt x="303" y="258"/>
                      <a:pt x="303" y="258"/>
                      <a:pt x="303" y="258"/>
                    </a:cubicBezTo>
                    <a:cubicBezTo>
                      <a:pt x="303" y="258"/>
                      <a:pt x="285" y="247"/>
                      <a:pt x="282" y="246"/>
                    </a:cubicBezTo>
                    <a:cubicBezTo>
                      <a:pt x="280" y="244"/>
                      <a:pt x="277" y="240"/>
                      <a:pt x="276" y="237"/>
                    </a:cubicBezTo>
                    <a:cubicBezTo>
                      <a:pt x="276" y="234"/>
                      <a:pt x="281" y="233"/>
                      <a:pt x="283" y="232"/>
                    </a:cubicBezTo>
                    <a:cubicBezTo>
                      <a:pt x="285" y="232"/>
                      <a:pt x="283" y="237"/>
                      <a:pt x="283" y="237"/>
                    </a:cubicBezTo>
                    <a:cubicBezTo>
                      <a:pt x="289" y="244"/>
                      <a:pt x="289" y="244"/>
                      <a:pt x="289" y="244"/>
                    </a:cubicBezTo>
                    <a:cubicBezTo>
                      <a:pt x="296" y="236"/>
                      <a:pt x="296" y="236"/>
                      <a:pt x="296" y="236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5" y="230"/>
                      <a:pt x="295" y="230"/>
                      <a:pt x="295" y="230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8" y="216"/>
                      <a:pt x="288" y="216"/>
                      <a:pt x="288" y="216"/>
                    </a:cubicBezTo>
                    <a:cubicBezTo>
                      <a:pt x="288" y="216"/>
                      <a:pt x="286" y="212"/>
                      <a:pt x="285" y="209"/>
                    </a:cubicBezTo>
                    <a:cubicBezTo>
                      <a:pt x="285" y="207"/>
                      <a:pt x="286" y="204"/>
                      <a:pt x="287" y="202"/>
                    </a:cubicBezTo>
                    <a:cubicBezTo>
                      <a:pt x="288" y="200"/>
                      <a:pt x="283" y="198"/>
                      <a:pt x="281" y="196"/>
                    </a:cubicBezTo>
                    <a:cubicBezTo>
                      <a:pt x="279" y="194"/>
                      <a:pt x="283" y="192"/>
                      <a:pt x="283" y="189"/>
                    </a:cubicBezTo>
                    <a:cubicBezTo>
                      <a:pt x="284" y="186"/>
                      <a:pt x="276" y="183"/>
                      <a:pt x="276" y="183"/>
                    </a:cubicBezTo>
                    <a:cubicBezTo>
                      <a:pt x="276" y="183"/>
                      <a:pt x="278" y="172"/>
                      <a:pt x="277" y="172"/>
                    </a:cubicBezTo>
                    <a:cubicBezTo>
                      <a:pt x="276" y="172"/>
                      <a:pt x="275" y="167"/>
                      <a:pt x="275" y="163"/>
                    </a:cubicBezTo>
                    <a:cubicBezTo>
                      <a:pt x="275" y="160"/>
                      <a:pt x="284" y="159"/>
                      <a:pt x="285" y="157"/>
                    </a:cubicBezTo>
                    <a:cubicBezTo>
                      <a:pt x="287" y="155"/>
                      <a:pt x="280" y="147"/>
                      <a:pt x="280" y="147"/>
                    </a:cubicBezTo>
                    <a:cubicBezTo>
                      <a:pt x="280" y="147"/>
                      <a:pt x="310" y="143"/>
                      <a:pt x="318" y="140"/>
                    </a:cubicBezTo>
                    <a:cubicBezTo>
                      <a:pt x="326" y="138"/>
                      <a:pt x="318" y="128"/>
                      <a:pt x="318" y="128"/>
                    </a:cubicBezTo>
                    <a:cubicBezTo>
                      <a:pt x="318" y="128"/>
                      <a:pt x="315" y="123"/>
                      <a:pt x="315" y="122"/>
                    </a:cubicBezTo>
                    <a:cubicBezTo>
                      <a:pt x="314" y="120"/>
                      <a:pt x="318" y="117"/>
                      <a:pt x="318" y="117"/>
                    </a:cubicBezTo>
                    <a:cubicBezTo>
                      <a:pt x="318" y="116"/>
                      <a:pt x="309" y="110"/>
                      <a:pt x="308" y="109"/>
                    </a:cubicBezTo>
                    <a:cubicBezTo>
                      <a:pt x="307" y="109"/>
                      <a:pt x="321" y="100"/>
                      <a:pt x="322" y="99"/>
                    </a:cubicBezTo>
                    <a:cubicBezTo>
                      <a:pt x="324" y="98"/>
                      <a:pt x="329" y="90"/>
                      <a:pt x="329" y="90"/>
                    </a:cubicBezTo>
                    <a:cubicBezTo>
                      <a:pt x="329" y="90"/>
                      <a:pt x="329" y="70"/>
                      <a:pt x="328" y="65"/>
                    </a:cubicBezTo>
                    <a:cubicBezTo>
                      <a:pt x="327" y="60"/>
                      <a:pt x="332" y="56"/>
                      <a:pt x="332" y="55"/>
                    </a:cubicBezTo>
                    <a:cubicBezTo>
                      <a:pt x="333" y="55"/>
                      <a:pt x="330" y="55"/>
                      <a:pt x="325" y="50"/>
                    </a:cubicBezTo>
                    <a:cubicBezTo>
                      <a:pt x="320" y="45"/>
                      <a:pt x="329" y="38"/>
                      <a:pt x="329" y="38"/>
                    </a:cubicBezTo>
                    <a:cubicBezTo>
                      <a:pt x="329" y="38"/>
                      <a:pt x="327" y="36"/>
                      <a:pt x="327" y="32"/>
                    </a:cubicBezTo>
                    <a:cubicBezTo>
                      <a:pt x="327" y="31"/>
                      <a:pt x="328" y="30"/>
                      <a:pt x="330" y="29"/>
                    </a:cubicBezTo>
                    <a:cubicBezTo>
                      <a:pt x="330" y="28"/>
                      <a:pt x="332" y="23"/>
                      <a:pt x="335" y="20"/>
                    </a:cubicBezTo>
                    <a:cubicBezTo>
                      <a:pt x="338" y="16"/>
                      <a:pt x="338" y="13"/>
                      <a:pt x="336" y="11"/>
                    </a:cubicBezTo>
                    <a:cubicBezTo>
                      <a:pt x="334" y="9"/>
                      <a:pt x="333" y="6"/>
                      <a:pt x="333" y="5"/>
                    </a:cubicBezTo>
                    <a:cubicBezTo>
                      <a:pt x="333" y="5"/>
                      <a:pt x="329" y="5"/>
                      <a:pt x="325" y="4"/>
                    </a:cubicBezTo>
                    <a:cubicBezTo>
                      <a:pt x="321" y="3"/>
                      <a:pt x="317" y="0"/>
                      <a:pt x="317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7" y="15"/>
                      <a:pt x="298" y="19"/>
                      <a:pt x="298" y="21"/>
                    </a:cubicBezTo>
                    <a:cubicBezTo>
                      <a:pt x="299" y="23"/>
                      <a:pt x="290" y="20"/>
                      <a:pt x="290" y="20"/>
                    </a:cubicBezTo>
                    <a:cubicBezTo>
                      <a:pt x="290" y="20"/>
                      <a:pt x="288" y="25"/>
                      <a:pt x="288" y="25"/>
                    </a:cubicBezTo>
                    <a:cubicBezTo>
                      <a:pt x="288" y="25"/>
                      <a:pt x="294" y="29"/>
                      <a:pt x="294" y="29"/>
                    </a:cubicBezTo>
                    <a:cubicBezTo>
                      <a:pt x="294" y="30"/>
                      <a:pt x="288" y="33"/>
                      <a:pt x="285" y="33"/>
                    </a:cubicBezTo>
                    <a:cubicBezTo>
                      <a:pt x="282" y="33"/>
                      <a:pt x="281" y="37"/>
                      <a:pt x="280" y="38"/>
                    </a:cubicBezTo>
                    <a:cubicBezTo>
                      <a:pt x="279" y="39"/>
                      <a:pt x="281" y="38"/>
                      <a:pt x="284" y="42"/>
                    </a:cubicBezTo>
                    <a:cubicBezTo>
                      <a:pt x="287" y="45"/>
                      <a:pt x="275" y="48"/>
                      <a:pt x="274" y="48"/>
                    </a:cubicBezTo>
                    <a:cubicBezTo>
                      <a:pt x="272" y="48"/>
                      <a:pt x="270" y="41"/>
                      <a:pt x="270" y="41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47" y="50"/>
                      <a:pt x="247" y="50"/>
                      <a:pt x="247" y="50"/>
                    </a:cubicBezTo>
                    <a:cubicBezTo>
                      <a:pt x="247" y="50"/>
                      <a:pt x="247" y="49"/>
                      <a:pt x="248" y="46"/>
                    </a:cubicBezTo>
                    <a:cubicBezTo>
                      <a:pt x="248" y="44"/>
                      <a:pt x="244" y="46"/>
                      <a:pt x="241" y="43"/>
                    </a:cubicBezTo>
                    <a:cubicBezTo>
                      <a:pt x="237" y="40"/>
                      <a:pt x="238" y="36"/>
                      <a:pt x="238" y="36"/>
                    </a:cubicBezTo>
                    <a:cubicBezTo>
                      <a:pt x="238" y="36"/>
                      <a:pt x="227" y="38"/>
                      <a:pt x="222" y="38"/>
                    </a:cubicBezTo>
                    <a:cubicBezTo>
                      <a:pt x="217" y="39"/>
                      <a:pt x="202" y="51"/>
                      <a:pt x="200" y="52"/>
                    </a:cubicBezTo>
                    <a:cubicBezTo>
                      <a:pt x="198" y="52"/>
                      <a:pt x="197" y="58"/>
                      <a:pt x="196" y="59"/>
                    </a:cubicBezTo>
                    <a:cubicBezTo>
                      <a:pt x="196" y="59"/>
                      <a:pt x="185" y="53"/>
                      <a:pt x="181" y="55"/>
                    </a:cubicBezTo>
                    <a:cubicBezTo>
                      <a:pt x="176" y="57"/>
                      <a:pt x="184" y="62"/>
                      <a:pt x="187" y="68"/>
                    </a:cubicBezTo>
                    <a:cubicBezTo>
                      <a:pt x="190" y="74"/>
                      <a:pt x="136" y="96"/>
                      <a:pt x="135" y="96"/>
                    </a:cubicBezTo>
                    <a:cubicBezTo>
                      <a:pt x="135" y="96"/>
                      <a:pt x="132" y="86"/>
                      <a:pt x="127" y="86"/>
                    </a:cubicBezTo>
                    <a:cubicBezTo>
                      <a:pt x="122" y="86"/>
                      <a:pt x="124" y="93"/>
                      <a:pt x="122" y="93"/>
                    </a:cubicBezTo>
                    <a:cubicBezTo>
                      <a:pt x="119" y="94"/>
                      <a:pt x="120" y="91"/>
                      <a:pt x="119" y="89"/>
                    </a:cubicBezTo>
                    <a:cubicBezTo>
                      <a:pt x="118" y="86"/>
                      <a:pt x="105" y="76"/>
                      <a:pt x="105" y="76"/>
                    </a:cubicBezTo>
                    <a:cubicBezTo>
                      <a:pt x="105" y="76"/>
                      <a:pt x="101" y="83"/>
                      <a:pt x="98" y="85"/>
                    </a:cubicBezTo>
                    <a:cubicBezTo>
                      <a:pt x="96" y="86"/>
                      <a:pt x="104" y="86"/>
                      <a:pt x="106" y="87"/>
                    </a:cubicBezTo>
                    <a:cubicBezTo>
                      <a:pt x="109" y="89"/>
                      <a:pt x="106" y="92"/>
                      <a:pt x="103" y="93"/>
                    </a:cubicBezTo>
                    <a:cubicBezTo>
                      <a:pt x="100" y="94"/>
                      <a:pt x="100" y="91"/>
                      <a:pt x="97" y="90"/>
                    </a:cubicBezTo>
                    <a:cubicBezTo>
                      <a:pt x="93" y="90"/>
                      <a:pt x="91" y="96"/>
                      <a:pt x="91" y="96"/>
                    </a:cubicBezTo>
                    <a:cubicBezTo>
                      <a:pt x="91" y="96"/>
                      <a:pt x="94" y="100"/>
                      <a:pt x="96" y="103"/>
                    </a:cubicBezTo>
                    <a:cubicBezTo>
                      <a:pt x="99" y="106"/>
                      <a:pt x="80" y="115"/>
                      <a:pt x="79" y="116"/>
                    </a:cubicBezTo>
                    <a:cubicBezTo>
                      <a:pt x="79" y="117"/>
                      <a:pt x="78" y="129"/>
                      <a:pt x="78" y="139"/>
                    </a:cubicBezTo>
                    <a:cubicBezTo>
                      <a:pt x="79" y="150"/>
                      <a:pt x="72" y="145"/>
                      <a:pt x="67" y="147"/>
                    </a:cubicBezTo>
                    <a:cubicBezTo>
                      <a:pt x="63" y="149"/>
                      <a:pt x="65" y="158"/>
                      <a:pt x="61" y="159"/>
                    </a:cubicBezTo>
                    <a:cubicBezTo>
                      <a:pt x="57" y="161"/>
                      <a:pt x="48" y="152"/>
                      <a:pt x="44" y="150"/>
                    </a:cubicBezTo>
                    <a:cubicBezTo>
                      <a:pt x="41" y="147"/>
                      <a:pt x="37" y="156"/>
                      <a:pt x="35" y="157"/>
                    </a:cubicBezTo>
                    <a:cubicBezTo>
                      <a:pt x="32" y="158"/>
                      <a:pt x="28" y="151"/>
                      <a:pt x="26" y="151"/>
                    </a:cubicBezTo>
                    <a:cubicBezTo>
                      <a:pt x="24" y="150"/>
                      <a:pt x="11" y="161"/>
                      <a:pt x="6" y="165"/>
                    </a:cubicBezTo>
                    <a:cubicBezTo>
                      <a:pt x="12" y="170"/>
                      <a:pt x="25" y="177"/>
                      <a:pt x="27" y="182"/>
                    </a:cubicBezTo>
                    <a:cubicBezTo>
                      <a:pt x="28" y="187"/>
                      <a:pt x="36" y="192"/>
                      <a:pt x="39" y="195"/>
                    </a:cubicBezTo>
                    <a:cubicBezTo>
                      <a:pt x="41" y="199"/>
                      <a:pt x="43" y="213"/>
                      <a:pt x="37" y="219"/>
                    </a:cubicBezTo>
                    <a:cubicBezTo>
                      <a:pt x="32" y="225"/>
                      <a:pt x="27" y="234"/>
                      <a:pt x="22" y="235"/>
                    </a:cubicBezTo>
                    <a:cubicBezTo>
                      <a:pt x="17" y="236"/>
                      <a:pt x="8" y="238"/>
                      <a:pt x="8" y="238"/>
                    </a:cubicBezTo>
                    <a:cubicBezTo>
                      <a:pt x="8" y="238"/>
                      <a:pt x="0" y="243"/>
                      <a:pt x="3" y="252"/>
                    </a:cubicBezTo>
                    <a:cubicBezTo>
                      <a:pt x="6" y="262"/>
                      <a:pt x="9" y="258"/>
                      <a:pt x="9" y="266"/>
                    </a:cubicBezTo>
                    <a:cubicBezTo>
                      <a:pt x="9" y="273"/>
                      <a:pt x="12" y="285"/>
                      <a:pt x="14" y="289"/>
                    </a:cubicBezTo>
                    <a:cubicBezTo>
                      <a:pt x="17" y="293"/>
                      <a:pt x="21" y="299"/>
                      <a:pt x="27" y="299"/>
                    </a:cubicBezTo>
                    <a:cubicBezTo>
                      <a:pt x="32" y="299"/>
                      <a:pt x="43" y="290"/>
                      <a:pt x="46" y="292"/>
                    </a:cubicBezTo>
                    <a:cubicBezTo>
                      <a:pt x="48" y="295"/>
                      <a:pt x="53" y="301"/>
                      <a:pt x="51" y="303"/>
                    </a:cubicBezTo>
                    <a:cubicBezTo>
                      <a:pt x="49" y="305"/>
                      <a:pt x="46" y="309"/>
                      <a:pt x="46" y="310"/>
                    </a:cubicBezTo>
                    <a:cubicBezTo>
                      <a:pt x="46" y="312"/>
                      <a:pt x="47" y="341"/>
                      <a:pt x="47" y="341"/>
                    </a:cubicBezTo>
                    <a:cubicBezTo>
                      <a:pt x="47" y="341"/>
                      <a:pt x="54" y="347"/>
                      <a:pt x="52" y="348"/>
                    </a:cubicBezTo>
                    <a:cubicBezTo>
                      <a:pt x="51" y="350"/>
                      <a:pt x="45" y="360"/>
                      <a:pt x="44" y="361"/>
                    </a:cubicBezTo>
                    <a:cubicBezTo>
                      <a:pt x="43" y="362"/>
                      <a:pt x="44" y="367"/>
                      <a:pt x="41" y="380"/>
                    </a:cubicBezTo>
                    <a:cubicBezTo>
                      <a:pt x="38" y="392"/>
                      <a:pt x="38" y="391"/>
                      <a:pt x="37" y="396"/>
                    </a:cubicBezTo>
                    <a:cubicBezTo>
                      <a:pt x="37" y="401"/>
                      <a:pt x="38" y="410"/>
                      <a:pt x="38" y="410"/>
                    </a:cubicBezTo>
                    <a:cubicBezTo>
                      <a:pt x="38" y="410"/>
                      <a:pt x="25" y="426"/>
                      <a:pt x="25" y="426"/>
                    </a:cubicBezTo>
                    <a:cubicBezTo>
                      <a:pt x="25" y="427"/>
                      <a:pt x="19" y="434"/>
                      <a:pt x="19" y="434"/>
                    </a:cubicBezTo>
                    <a:cubicBezTo>
                      <a:pt x="27" y="442"/>
                      <a:pt x="27" y="442"/>
                      <a:pt x="27" y="442"/>
                    </a:cubicBezTo>
                    <a:cubicBezTo>
                      <a:pt x="27" y="442"/>
                      <a:pt x="20" y="446"/>
                      <a:pt x="21" y="450"/>
                    </a:cubicBezTo>
                    <a:cubicBezTo>
                      <a:pt x="22" y="454"/>
                      <a:pt x="32" y="461"/>
                      <a:pt x="31" y="463"/>
                    </a:cubicBezTo>
                    <a:cubicBezTo>
                      <a:pt x="30" y="465"/>
                      <a:pt x="30" y="484"/>
                      <a:pt x="32" y="486"/>
                    </a:cubicBezTo>
                    <a:cubicBezTo>
                      <a:pt x="33" y="487"/>
                      <a:pt x="52" y="494"/>
                      <a:pt x="47" y="497"/>
                    </a:cubicBezTo>
                    <a:cubicBezTo>
                      <a:pt x="43" y="500"/>
                      <a:pt x="38" y="501"/>
                      <a:pt x="38" y="502"/>
                    </a:cubicBezTo>
                    <a:cubicBezTo>
                      <a:pt x="37" y="503"/>
                      <a:pt x="42" y="528"/>
                      <a:pt x="39" y="531"/>
                    </a:cubicBezTo>
                    <a:cubicBezTo>
                      <a:pt x="36" y="534"/>
                      <a:pt x="25" y="539"/>
                      <a:pt x="26" y="545"/>
                    </a:cubicBezTo>
                    <a:cubicBezTo>
                      <a:pt x="27" y="550"/>
                      <a:pt x="35" y="562"/>
                      <a:pt x="36" y="562"/>
                    </a:cubicBezTo>
                    <a:cubicBezTo>
                      <a:pt x="37" y="562"/>
                      <a:pt x="46" y="563"/>
                      <a:pt x="46" y="563"/>
                    </a:cubicBezTo>
                    <a:cubicBezTo>
                      <a:pt x="56" y="561"/>
                      <a:pt x="56" y="561"/>
                      <a:pt x="56" y="561"/>
                    </a:cubicBezTo>
                    <a:cubicBezTo>
                      <a:pt x="56" y="561"/>
                      <a:pt x="64" y="567"/>
                      <a:pt x="65" y="567"/>
                    </a:cubicBezTo>
                    <a:cubicBezTo>
                      <a:pt x="65" y="568"/>
                      <a:pt x="72" y="567"/>
                      <a:pt x="75" y="569"/>
                    </a:cubicBezTo>
                    <a:cubicBezTo>
                      <a:pt x="78" y="571"/>
                      <a:pt x="92" y="581"/>
                      <a:pt x="92" y="587"/>
                    </a:cubicBezTo>
                    <a:cubicBezTo>
                      <a:pt x="92" y="593"/>
                      <a:pt x="85" y="592"/>
                      <a:pt x="87" y="594"/>
                    </a:cubicBezTo>
                    <a:cubicBezTo>
                      <a:pt x="89" y="597"/>
                      <a:pt x="94" y="598"/>
                      <a:pt x="91" y="601"/>
                    </a:cubicBezTo>
                    <a:cubicBezTo>
                      <a:pt x="88" y="605"/>
                      <a:pt x="87" y="606"/>
                      <a:pt x="87" y="606"/>
                    </a:cubicBezTo>
                    <a:cubicBezTo>
                      <a:pt x="87" y="606"/>
                      <a:pt x="84" y="611"/>
                      <a:pt x="82" y="615"/>
                    </a:cubicBezTo>
                    <a:cubicBezTo>
                      <a:pt x="86" y="617"/>
                      <a:pt x="91" y="619"/>
                      <a:pt x="92" y="618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680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2C0AE47-1233-57E5-CE57-8DD600318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0876" y="3558437"/>
                <a:ext cx="2016883" cy="1910868"/>
              </a:xfrm>
              <a:custGeom>
                <a:avLst/>
                <a:gdLst/>
                <a:ahLst/>
                <a:cxnLst>
                  <a:cxn ang="0">
                    <a:pos x="481" y="484"/>
                  </a:cxn>
                  <a:cxn ang="0">
                    <a:pos x="493" y="459"/>
                  </a:cxn>
                  <a:cxn ang="0">
                    <a:pos x="533" y="438"/>
                  </a:cxn>
                  <a:cxn ang="0">
                    <a:pos x="533" y="408"/>
                  </a:cxn>
                  <a:cxn ang="0">
                    <a:pos x="543" y="380"/>
                  </a:cxn>
                  <a:cxn ang="0">
                    <a:pos x="562" y="358"/>
                  </a:cxn>
                  <a:cxn ang="0">
                    <a:pos x="579" y="335"/>
                  </a:cxn>
                  <a:cxn ang="0">
                    <a:pos x="603" y="286"/>
                  </a:cxn>
                  <a:cxn ang="0">
                    <a:pos x="623" y="247"/>
                  </a:cxn>
                  <a:cxn ang="0">
                    <a:pos x="654" y="245"/>
                  </a:cxn>
                  <a:cxn ang="0">
                    <a:pos x="657" y="218"/>
                  </a:cxn>
                  <a:cxn ang="0">
                    <a:pos x="654" y="171"/>
                  </a:cxn>
                  <a:cxn ang="0">
                    <a:pos x="640" y="164"/>
                  </a:cxn>
                  <a:cxn ang="0">
                    <a:pos x="610" y="151"/>
                  </a:cxn>
                  <a:cxn ang="0">
                    <a:pos x="623" y="116"/>
                  </a:cxn>
                  <a:cxn ang="0">
                    <a:pos x="590" y="91"/>
                  </a:cxn>
                  <a:cxn ang="0">
                    <a:pos x="540" y="92"/>
                  </a:cxn>
                  <a:cxn ang="0">
                    <a:pos x="521" y="103"/>
                  </a:cxn>
                  <a:cxn ang="0">
                    <a:pos x="488" y="112"/>
                  </a:cxn>
                  <a:cxn ang="0">
                    <a:pos x="454" y="94"/>
                  </a:cxn>
                  <a:cxn ang="0">
                    <a:pos x="438" y="72"/>
                  </a:cxn>
                  <a:cxn ang="0">
                    <a:pos x="425" y="47"/>
                  </a:cxn>
                  <a:cxn ang="0">
                    <a:pos x="393" y="21"/>
                  </a:cxn>
                  <a:cxn ang="0">
                    <a:pos x="345" y="46"/>
                  </a:cxn>
                  <a:cxn ang="0">
                    <a:pos x="318" y="38"/>
                  </a:cxn>
                  <a:cxn ang="0">
                    <a:pos x="293" y="9"/>
                  </a:cxn>
                  <a:cxn ang="0">
                    <a:pos x="274" y="19"/>
                  </a:cxn>
                  <a:cxn ang="0">
                    <a:pos x="240" y="63"/>
                  </a:cxn>
                  <a:cxn ang="0">
                    <a:pos x="213" y="86"/>
                  </a:cxn>
                  <a:cxn ang="0">
                    <a:pos x="202" y="116"/>
                  </a:cxn>
                  <a:cxn ang="0">
                    <a:pos x="163" y="102"/>
                  </a:cxn>
                  <a:cxn ang="0">
                    <a:pos x="138" y="117"/>
                  </a:cxn>
                  <a:cxn ang="0">
                    <a:pos x="110" y="126"/>
                  </a:cxn>
                  <a:cxn ang="0">
                    <a:pos x="72" y="136"/>
                  </a:cxn>
                  <a:cxn ang="0">
                    <a:pos x="43" y="161"/>
                  </a:cxn>
                  <a:cxn ang="0">
                    <a:pos x="56" y="219"/>
                  </a:cxn>
                  <a:cxn ang="0">
                    <a:pos x="39" y="268"/>
                  </a:cxn>
                  <a:cxn ang="0">
                    <a:pos x="3" y="323"/>
                  </a:cxn>
                  <a:cxn ang="0">
                    <a:pos x="44" y="321"/>
                  </a:cxn>
                  <a:cxn ang="0">
                    <a:pos x="52" y="278"/>
                  </a:cxn>
                  <a:cxn ang="0">
                    <a:pos x="90" y="294"/>
                  </a:cxn>
                  <a:cxn ang="0">
                    <a:pos x="128" y="363"/>
                  </a:cxn>
                  <a:cxn ang="0">
                    <a:pos x="170" y="368"/>
                  </a:cxn>
                  <a:cxn ang="0">
                    <a:pos x="227" y="387"/>
                  </a:cxn>
                  <a:cxn ang="0">
                    <a:pos x="259" y="424"/>
                  </a:cxn>
                  <a:cxn ang="0">
                    <a:pos x="286" y="414"/>
                  </a:cxn>
                  <a:cxn ang="0">
                    <a:pos x="300" y="416"/>
                  </a:cxn>
                  <a:cxn ang="0">
                    <a:pos x="348" y="460"/>
                  </a:cxn>
                  <a:cxn ang="0">
                    <a:pos x="302" y="502"/>
                  </a:cxn>
                  <a:cxn ang="0">
                    <a:pos x="346" y="549"/>
                  </a:cxn>
                  <a:cxn ang="0">
                    <a:pos x="409" y="628"/>
                  </a:cxn>
                  <a:cxn ang="0">
                    <a:pos x="451" y="587"/>
                  </a:cxn>
                  <a:cxn ang="0">
                    <a:pos x="480" y="587"/>
                  </a:cxn>
                  <a:cxn ang="0">
                    <a:pos x="460" y="499"/>
                  </a:cxn>
                </a:cxnLst>
                <a:rect l="0" t="0" r="r" b="b"/>
                <a:pathLst>
                  <a:path w="670" h="634">
                    <a:moveTo>
                      <a:pt x="463" y="494"/>
                    </a:moveTo>
                    <a:cubicBezTo>
                      <a:pt x="466" y="493"/>
                      <a:pt x="468" y="493"/>
                      <a:pt x="468" y="492"/>
                    </a:cubicBezTo>
                    <a:cubicBezTo>
                      <a:pt x="468" y="490"/>
                      <a:pt x="465" y="482"/>
                      <a:pt x="469" y="482"/>
                    </a:cubicBezTo>
                    <a:cubicBezTo>
                      <a:pt x="474" y="482"/>
                      <a:pt x="476" y="489"/>
                      <a:pt x="476" y="488"/>
                    </a:cubicBezTo>
                    <a:cubicBezTo>
                      <a:pt x="477" y="487"/>
                      <a:pt x="479" y="483"/>
                      <a:pt x="481" y="484"/>
                    </a:cubicBezTo>
                    <a:cubicBezTo>
                      <a:pt x="482" y="485"/>
                      <a:pt x="485" y="490"/>
                      <a:pt x="486" y="489"/>
                    </a:cubicBezTo>
                    <a:cubicBezTo>
                      <a:pt x="486" y="488"/>
                      <a:pt x="491" y="483"/>
                      <a:pt x="491" y="483"/>
                    </a:cubicBezTo>
                    <a:cubicBezTo>
                      <a:pt x="491" y="483"/>
                      <a:pt x="485" y="480"/>
                      <a:pt x="487" y="478"/>
                    </a:cubicBezTo>
                    <a:cubicBezTo>
                      <a:pt x="488" y="476"/>
                      <a:pt x="493" y="475"/>
                      <a:pt x="493" y="474"/>
                    </a:cubicBezTo>
                    <a:cubicBezTo>
                      <a:pt x="493" y="473"/>
                      <a:pt x="493" y="459"/>
                      <a:pt x="493" y="459"/>
                    </a:cubicBezTo>
                    <a:cubicBezTo>
                      <a:pt x="493" y="459"/>
                      <a:pt x="501" y="448"/>
                      <a:pt x="501" y="448"/>
                    </a:cubicBezTo>
                    <a:cubicBezTo>
                      <a:pt x="502" y="447"/>
                      <a:pt x="501" y="438"/>
                      <a:pt x="506" y="438"/>
                    </a:cubicBezTo>
                    <a:cubicBezTo>
                      <a:pt x="511" y="438"/>
                      <a:pt x="517" y="442"/>
                      <a:pt x="516" y="443"/>
                    </a:cubicBezTo>
                    <a:cubicBezTo>
                      <a:pt x="516" y="443"/>
                      <a:pt x="530" y="444"/>
                      <a:pt x="530" y="444"/>
                    </a:cubicBezTo>
                    <a:cubicBezTo>
                      <a:pt x="530" y="444"/>
                      <a:pt x="534" y="441"/>
                      <a:pt x="533" y="438"/>
                    </a:cubicBezTo>
                    <a:cubicBezTo>
                      <a:pt x="532" y="436"/>
                      <a:pt x="529" y="436"/>
                      <a:pt x="530" y="432"/>
                    </a:cubicBezTo>
                    <a:cubicBezTo>
                      <a:pt x="530" y="429"/>
                      <a:pt x="530" y="424"/>
                      <a:pt x="531" y="423"/>
                    </a:cubicBezTo>
                    <a:cubicBezTo>
                      <a:pt x="533" y="423"/>
                      <a:pt x="538" y="421"/>
                      <a:pt x="537" y="419"/>
                    </a:cubicBezTo>
                    <a:cubicBezTo>
                      <a:pt x="536" y="418"/>
                      <a:pt x="529" y="415"/>
                      <a:pt x="529" y="415"/>
                    </a:cubicBezTo>
                    <a:cubicBezTo>
                      <a:pt x="529" y="415"/>
                      <a:pt x="530" y="410"/>
                      <a:pt x="533" y="408"/>
                    </a:cubicBezTo>
                    <a:cubicBezTo>
                      <a:pt x="535" y="406"/>
                      <a:pt x="539" y="411"/>
                      <a:pt x="539" y="406"/>
                    </a:cubicBezTo>
                    <a:cubicBezTo>
                      <a:pt x="540" y="402"/>
                      <a:pt x="538" y="400"/>
                      <a:pt x="540" y="399"/>
                    </a:cubicBezTo>
                    <a:cubicBezTo>
                      <a:pt x="542" y="399"/>
                      <a:pt x="546" y="400"/>
                      <a:pt x="545" y="397"/>
                    </a:cubicBezTo>
                    <a:cubicBezTo>
                      <a:pt x="543" y="394"/>
                      <a:pt x="536" y="390"/>
                      <a:pt x="537" y="390"/>
                    </a:cubicBezTo>
                    <a:cubicBezTo>
                      <a:pt x="537" y="389"/>
                      <a:pt x="543" y="380"/>
                      <a:pt x="543" y="380"/>
                    </a:cubicBezTo>
                    <a:cubicBezTo>
                      <a:pt x="543" y="380"/>
                      <a:pt x="551" y="386"/>
                      <a:pt x="554" y="384"/>
                    </a:cubicBezTo>
                    <a:cubicBezTo>
                      <a:pt x="558" y="381"/>
                      <a:pt x="562" y="381"/>
                      <a:pt x="559" y="378"/>
                    </a:cubicBezTo>
                    <a:cubicBezTo>
                      <a:pt x="556" y="374"/>
                      <a:pt x="551" y="372"/>
                      <a:pt x="551" y="370"/>
                    </a:cubicBezTo>
                    <a:cubicBezTo>
                      <a:pt x="551" y="368"/>
                      <a:pt x="554" y="358"/>
                      <a:pt x="555" y="358"/>
                    </a:cubicBezTo>
                    <a:cubicBezTo>
                      <a:pt x="556" y="357"/>
                      <a:pt x="562" y="359"/>
                      <a:pt x="562" y="358"/>
                    </a:cubicBezTo>
                    <a:cubicBezTo>
                      <a:pt x="562" y="358"/>
                      <a:pt x="557" y="354"/>
                      <a:pt x="562" y="353"/>
                    </a:cubicBezTo>
                    <a:cubicBezTo>
                      <a:pt x="567" y="352"/>
                      <a:pt x="569" y="349"/>
                      <a:pt x="569" y="348"/>
                    </a:cubicBezTo>
                    <a:cubicBezTo>
                      <a:pt x="568" y="347"/>
                      <a:pt x="560" y="339"/>
                      <a:pt x="560" y="339"/>
                    </a:cubicBezTo>
                    <a:cubicBezTo>
                      <a:pt x="565" y="332"/>
                      <a:pt x="565" y="332"/>
                      <a:pt x="565" y="332"/>
                    </a:cubicBezTo>
                    <a:cubicBezTo>
                      <a:pt x="565" y="332"/>
                      <a:pt x="578" y="341"/>
                      <a:pt x="579" y="335"/>
                    </a:cubicBezTo>
                    <a:cubicBezTo>
                      <a:pt x="580" y="330"/>
                      <a:pt x="577" y="324"/>
                      <a:pt x="578" y="321"/>
                    </a:cubicBezTo>
                    <a:cubicBezTo>
                      <a:pt x="580" y="318"/>
                      <a:pt x="606" y="310"/>
                      <a:pt x="604" y="308"/>
                    </a:cubicBezTo>
                    <a:cubicBezTo>
                      <a:pt x="601" y="306"/>
                      <a:pt x="599" y="302"/>
                      <a:pt x="599" y="299"/>
                    </a:cubicBezTo>
                    <a:cubicBezTo>
                      <a:pt x="600" y="297"/>
                      <a:pt x="604" y="295"/>
                      <a:pt x="604" y="292"/>
                    </a:cubicBezTo>
                    <a:cubicBezTo>
                      <a:pt x="604" y="290"/>
                      <a:pt x="602" y="288"/>
                      <a:pt x="603" y="286"/>
                    </a:cubicBezTo>
                    <a:cubicBezTo>
                      <a:pt x="604" y="285"/>
                      <a:pt x="617" y="280"/>
                      <a:pt x="615" y="277"/>
                    </a:cubicBezTo>
                    <a:cubicBezTo>
                      <a:pt x="614" y="274"/>
                      <a:pt x="611" y="275"/>
                      <a:pt x="613" y="273"/>
                    </a:cubicBezTo>
                    <a:cubicBezTo>
                      <a:pt x="614" y="272"/>
                      <a:pt x="619" y="267"/>
                      <a:pt x="617" y="262"/>
                    </a:cubicBezTo>
                    <a:cubicBezTo>
                      <a:pt x="616" y="258"/>
                      <a:pt x="611" y="256"/>
                      <a:pt x="610" y="255"/>
                    </a:cubicBezTo>
                    <a:cubicBezTo>
                      <a:pt x="610" y="254"/>
                      <a:pt x="622" y="248"/>
                      <a:pt x="623" y="247"/>
                    </a:cubicBezTo>
                    <a:cubicBezTo>
                      <a:pt x="623" y="246"/>
                      <a:pt x="625" y="240"/>
                      <a:pt x="626" y="241"/>
                    </a:cubicBezTo>
                    <a:cubicBezTo>
                      <a:pt x="626" y="241"/>
                      <a:pt x="633" y="249"/>
                      <a:pt x="634" y="249"/>
                    </a:cubicBezTo>
                    <a:cubicBezTo>
                      <a:pt x="635" y="249"/>
                      <a:pt x="645" y="249"/>
                      <a:pt x="645" y="248"/>
                    </a:cubicBezTo>
                    <a:cubicBezTo>
                      <a:pt x="646" y="248"/>
                      <a:pt x="644" y="246"/>
                      <a:pt x="647" y="246"/>
                    </a:cubicBezTo>
                    <a:cubicBezTo>
                      <a:pt x="651" y="246"/>
                      <a:pt x="652" y="247"/>
                      <a:pt x="654" y="245"/>
                    </a:cubicBezTo>
                    <a:cubicBezTo>
                      <a:pt x="655" y="244"/>
                      <a:pt x="654" y="241"/>
                      <a:pt x="657" y="241"/>
                    </a:cubicBezTo>
                    <a:cubicBezTo>
                      <a:pt x="659" y="241"/>
                      <a:pt x="666" y="239"/>
                      <a:pt x="670" y="238"/>
                    </a:cubicBezTo>
                    <a:cubicBezTo>
                      <a:pt x="670" y="237"/>
                      <a:pt x="663" y="235"/>
                      <a:pt x="662" y="233"/>
                    </a:cubicBezTo>
                    <a:cubicBezTo>
                      <a:pt x="661" y="230"/>
                      <a:pt x="662" y="226"/>
                      <a:pt x="662" y="223"/>
                    </a:cubicBezTo>
                    <a:cubicBezTo>
                      <a:pt x="662" y="220"/>
                      <a:pt x="659" y="220"/>
                      <a:pt x="657" y="218"/>
                    </a:cubicBezTo>
                    <a:cubicBezTo>
                      <a:pt x="655" y="216"/>
                      <a:pt x="658" y="214"/>
                      <a:pt x="657" y="209"/>
                    </a:cubicBezTo>
                    <a:cubicBezTo>
                      <a:pt x="656" y="204"/>
                      <a:pt x="658" y="202"/>
                      <a:pt x="660" y="197"/>
                    </a:cubicBezTo>
                    <a:cubicBezTo>
                      <a:pt x="661" y="191"/>
                      <a:pt x="656" y="187"/>
                      <a:pt x="655" y="185"/>
                    </a:cubicBezTo>
                    <a:cubicBezTo>
                      <a:pt x="655" y="184"/>
                      <a:pt x="649" y="180"/>
                      <a:pt x="649" y="180"/>
                    </a:cubicBezTo>
                    <a:cubicBezTo>
                      <a:pt x="649" y="180"/>
                      <a:pt x="654" y="172"/>
                      <a:pt x="654" y="171"/>
                    </a:cubicBezTo>
                    <a:cubicBezTo>
                      <a:pt x="654" y="171"/>
                      <a:pt x="659" y="171"/>
                      <a:pt x="659" y="166"/>
                    </a:cubicBezTo>
                    <a:cubicBezTo>
                      <a:pt x="659" y="160"/>
                      <a:pt x="654" y="166"/>
                      <a:pt x="654" y="166"/>
                    </a:cubicBezTo>
                    <a:cubicBezTo>
                      <a:pt x="654" y="166"/>
                      <a:pt x="653" y="162"/>
                      <a:pt x="651" y="160"/>
                    </a:cubicBezTo>
                    <a:cubicBezTo>
                      <a:pt x="649" y="159"/>
                      <a:pt x="648" y="167"/>
                      <a:pt x="647" y="168"/>
                    </a:cubicBezTo>
                    <a:cubicBezTo>
                      <a:pt x="647" y="169"/>
                      <a:pt x="643" y="166"/>
                      <a:pt x="640" y="164"/>
                    </a:cubicBezTo>
                    <a:cubicBezTo>
                      <a:pt x="638" y="163"/>
                      <a:pt x="638" y="166"/>
                      <a:pt x="637" y="166"/>
                    </a:cubicBezTo>
                    <a:cubicBezTo>
                      <a:pt x="635" y="166"/>
                      <a:pt x="634" y="163"/>
                      <a:pt x="628" y="161"/>
                    </a:cubicBezTo>
                    <a:cubicBezTo>
                      <a:pt x="623" y="160"/>
                      <a:pt x="622" y="167"/>
                      <a:pt x="617" y="167"/>
                    </a:cubicBezTo>
                    <a:cubicBezTo>
                      <a:pt x="612" y="167"/>
                      <a:pt x="614" y="161"/>
                      <a:pt x="614" y="158"/>
                    </a:cubicBezTo>
                    <a:cubicBezTo>
                      <a:pt x="614" y="155"/>
                      <a:pt x="614" y="154"/>
                      <a:pt x="610" y="151"/>
                    </a:cubicBezTo>
                    <a:cubicBezTo>
                      <a:pt x="607" y="148"/>
                      <a:pt x="608" y="147"/>
                      <a:pt x="606" y="141"/>
                    </a:cubicBezTo>
                    <a:cubicBezTo>
                      <a:pt x="604" y="134"/>
                      <a:pt x="607" y="137"/>
                      <a:pt x="608" y="135"/>
                    </a:cubicBezTo>
                    <a:cubicBezTo>
                      <a:pt x="609" y="132"/>
                      <a:pt x="606" y="130"/>
                      <a:pt x="606" y="129"/>
                    </a:cubicBezTo>
                    <a:cubicBezTo>
                      <a:pt x="607" y="129"/>
                      <a:pt x="614" y="130"/>
                      <a:pt x="614" y="130"/>
                    </a:cubicBezTo>
                    <a:cubicBezTo>
                      <a:pt x="614" y="130"/>
                      <a:pt x="622" y="118"/>
                      <a:pt x="623" y="116"/>
                    </a:cubicBezTo>
                    <a:cubicBezTo>
                      <a:pt x="623" y="113"/>
                      <a:pt x="616" y="108"/>
                      <a:pt x="616" y="106"/>
                    </a:cubicBezTo>
                    <a:cubicBezTo>
                      <a:pt x="617" y="104"/>
                      <a:pt x="609" y="105"/>
                      <a:pt x="609" y="105"/>
                    </a:cubicBezTo>
                    <a:cubicBezTo>
                      <a:pt x="608" y="105"/>
                      <a:pt x="611" y="98"/>
                      <a:pt x="607" y="96"/>
                    </a:cubicBezTo>
                    <a:cubicBezTo>
                      <a:pt x="603" y="94"/>
                      <a:pt x="598" y="97"/>
                      <a:pt x="597" y="97"/>
                    </a:cubicBezTo>
                    <a:cubicBezTo>
                      <a:pt x="597" y="97"/>
                      <a:pt x="590" y="91"/>
                      <a:pt x="590" y="91"/>
                    </a:cubicBezTo>
                    <a:cubicBezTo>
                      <a:pt x="589" y="91"/>
                      <a:pt x="585" y="92"/>
                      <a:pt x="583" y="92"/>
                    </a:cubicBezTo>
                    <a:cubicBezTo>
                      <a:pt x="582" y="92"/>
                      <a:pt x="571" y="84"/>
                      <a:pt x="571" y="84"/>
                    </a:cubicBezTo>
                    <a:cubicBezTo>
                      <a:pt x="571" y="84"/>
                      <a:pt x="555" y="83"/>
                      <a:pt x="553" y="83"/>
                    </a:cubicBezTo>
                    <a:cubicBezTo>
                      <a:pt x="550" y="84"/>
                      <a:pt x="548" y="87"/>
                      <a:pt x="546" y="86"/>
                    </a:cubicBezTo>
                    <a:cubicBezTo>
                      <a:pt x="543" y="86"/>
                      <a:pt x="540" y="91"/>
                      <a:pt x="540" y="92"/>
                    </a:cubicBezTo>
                    <a:cubicBezTo>
                      <a:pt x="539" y="92"/>
                      <a:pt x="542" y="95"/>
                      <a:pt x="543" y="96"/>
                    </a:cubicBezTo>
                    <a:cubicBezTo>
                      <a:pt x="543" y="98"/>
                      <a:pt x="543" y="100"/>
                      <a:pt x="543" y="105"/>
                    </a:cubicBezTo>
                    <a:cubicBezTo>
                      <a:pt x="542" y="110"/>
                      <a:pt x="537" y="106"/>
                      <a:pt x="534" y="105"/>
                    </a:cubicBezTo>
                    <a:cubicBezTo>
                      <a:pt x="531" y="104"/>
                      <a:pt x="530" y="108"/>
                      <a:pt x="529" y="109"/>
                    </a:cubicBezTo>
                    <a:cubicBezTo>
                      <a:pt x="527" y="110"/>
                      <a:pt x="522" y="104"/>
                      <a:pt x="521" y="103"/>
                    </a:cubicBezTo>
                    <a:cubicBezTo>
                      <a:pt x="520" y="103"/>
                      <a:pt x="513" y="106"/>
                      <a:pt x="513" y="106"/>
                    </a:cubicBezTo>
                    <a:cubicBezTo>
                      <a:pt x="513" y="106"/>
                      <a:pt x="514" y="110"/>
                      <a:pt x="511" y="113"/>
                    </a:cubicBezTo>
                    <a:cubicBezTo>
                      <a:pt x="509" y="116"/>
                      <a:pt x="505" y="110"/>
                      <a:pt x="500" y="109"/>
                    </a:cubicBezTo>
                    <a:cubicBezTo>
                      <a:pt x="496" y="109"/>
                      <a:pt x="498" y="114"/>
                      <a:pt x="495" y="115"/>
                    </a:cubicBezTo>
                    <a:cubicBezTo>
                      <a:pt x="492" y="116"/>
                      <a:pt x="488" y="112"/>
                      <a:pt x="488" y="112"/>
                    </a:cubicBezTo>
                    <a:cubicBezTo>
                      <a:pt x="487" y="112"/>
                      <a:pt x="482" y="112"/>
                      <a:pt x="482" y="112"/>
                    </a:cubicBezTo>
                    <a:cubicBezTo>
                      <a:pt x="481" y="112"/>
                      <a:pt x="473" y="102"/>
                      <a:pt x="473" y="101"/>
                    </a:cubicBezTo>
                    <a:cubicBezTo>
                      <a:pt x="472" y="101"/>
                      <a:pt x="462" y="101"/>
                      <a:pt x="462" y="101"/>
                    </a:cubicBezTo>
                    <a:cubicBezTo>
                      <a:pt x="462" y="101"/>
                      <a:pt x="460" y="100"/>
                      <a:pt x="459" y="96"/>
                    </a:cubicBezTo>
                    <a:cubicBezTo>
                      <a:pt x="458" y="92"/>
                      <a:pt x="454" y="94"/>
                      <a:pt x="454" y="94"/>
                    </a:cubicBezTo>
                    <a:cubicBezTo>
                      <a:pt x="453" y="93"/>
                      <a:pt x="454" y="88"/>
                      <a:pt x="455" y="87"/>
                    </a:cubicBezTo>
                    <a:cubicBezTo>
                      <a:pt x="455" y="87"/>
                      <a:pt x="451" y="87"/>
                      <a:pt x="449" y="83"/>
                    </a:cubicBezTo>
                    <a:cubicBezTo>
                      <a:pt x="446" y="80"/>
                      <a:pt x="448" y="76"/>
                      <a:pt x="447" y="73"/>
                    </a:cubicBezTo>
                    <a:cubicBezTo>
                      <a:pt x="447" y="70"/>
                      <a:pt x="443" y="75"/>
                      <a:pt x="442" y="75"/>
                    </a:cubicBezTo>
                    <a:cubicBezTo>
                      <a:pt x="441" y="76"/>
                      <a:pt x="439" y="74"/>
                      <a:pt x="438" y="72"/>
                    </a:cubicBezTo>
                    <a:cubicBezTo>
                      <a:pt x="437" y="71"/>
                      <a:pt x="432" y="73"/>
                      <a:pt x="430" y="73"/>
                    </a:cubicBezTo>
                    <a:cubicBezTo>
                      <a:pt x="428" y="73"/>
                      <a:pt x="426" y="69"/>
                      <a:pt x="425" y="68"/>
                    </a:cubicBezTo>
                    <a:cubicBezTo>
                      <a:pt x="425" y="67"/>
                      <a:pt x="421" y="68"/>
                      <a:pt x="418" y="65"/>
                    </a:cubicBezTo>
                    <a:cubicBezTo>
                      <a:pt x="415" y="61"/>
                      <a:pt x="420" y="57"/>
                      <a:pt x="422" y="53"/>
                    </a:cubicBezTo>
                    <a:cubicBezTo>
                      <a:pt x="423" y="49"/>
                      <a:pt x="425" y="48"/>
                      <a:pt x="425" y="47"/>
                    </a:cubicBezTo>
                    <a:cubicBezTo>
                      <a:pt x="426" y="45"/>
                      <a:pt x="422" y="42"/>
                      <a:pt x="422" y="42"/>
                    </a:cubicBezTo>
                    <a:cubicBezTo>
                      <a:pt x="422" y="42"/>
                      <a:pt x="423" y="36"/>
                      <a:pt x="423" y="34"/>
                    </a:cubicBezTo>
                    <a:cubicBezTo>
                      <a:pt x="423" y="33"/>
                      <a:pt x="420" y="34"/>
                      <a:pt x="415" y="33"/>
                    </a:cubicBezTo>
                    <a:cubicBezTo>
                      <a:pt x="410" y="32"/>
                      <a:pt x="406" y="26"/>
                      <a:pt x="403" y="22"/>
                    </a:cubicBezTo>
                    <a:cubicBezTo>
                      <a:pt x="399" y="18"/>
                      <a:pt x="398" y="22"/>
                      <a:pt x="393" y="21"/>
                    </a:cubicBezTo>
                    <a:cubicBezTo>
                      <a:pt x="388" y="19"/>
                      <a:pt x="376" y="7"/>
                      <a:pt x="376" y="7"/>
                    </a:cubicBezTo>
                    <a:cubicBezTo>
                      <a:pt x="376" y="7"/>
                      <a:pt x="376" y="6"/>
                      <a:pt x="376" y="6"/>
                    </a:cubicBezTo>
                    <a:cubicBezTo>
                      <a:pt x="372" y="10"/>
                      <a:pt x="366" y="15"/>
                      <a:pt x="366" y="16"/>
                    </a:cubicBezTo>
                    <a:cubicBezTo>
                      <a:pt x="366" y="17"/>
                      <a:pt x="367" y="22"/>
                      <a:pt x="366" y="27"/>
                    </a:cubicBezTo>
                    <a:cubicBezTo>
                      <a:pt x="365" y="31"/>
                      <a:pt x="345" y="46"/>
                      <a:pt x="345" y="46"/>
                    </a:cubicBezTo>
                    <a:cubicBezTo>
                      <a:pt x="344" y="46"/>
                      <a:pt x="339" y="60"/>
                      <a:pt x="339" y="61"/>
                    </a:cubicBezTo>
                    <a:cubicBezTo>
                      <a:pt x="338" y="61"/>
                      <a:pt x="332" y="52"/>
                      <a:pt x="332" y="52"/>
                    </a:cubicBezTo>
                    <a:cubicBezTo>
                      <a:pt x="321" y="51"/>
                      <a:pt x="321" y="51"/>
                      <a:pt x="321" y="51"/>
                    </a:cubicBezTo>
                    <a:cubicBezTo>
                      <a:pt x="321" y="51"/>
                      <a:pt x="330" y="43"/>
                      <a:pt x="329" y="38"/>
                    </a:cubicBezTo>
                    <a:cubicBezTo>
                      <a:pt x="328" y="33"/>
                      <a:pt x="318" y="38"/>
                      <a:pt x="318" y="38"/>
                    </a:cubicBezTo>
                    <a:cubicBezTo>
                      <a:pt x="318" y="37"/>
                      <a:pt x="316" y="25"/>
                      <a:pt x="316" y="25"/>
                    </a:cubicBezTo>
                    <a:cubicBezTo>
                      <a:pt x="316" y="25"/>
                      <a:pt x="320" y="18"/>
                      <a:pt x="320" y="17"/>
                    </a:cubicBezTo>
                    <a:cubicBezTo>
                      <a:pt x="320" y="17"/>
                      <a:pt x="312" y="18"/>
                      <a:pt x="305" y="17"/>
                    </a:cubicBezTo>
                    <a:cubicBezTo>
                      <a:pt x="297" y="17"/>
                      <a:pt x="298" y="10"/>
                      <a:pt x="297" y="9"/>
                    </a:cubicBezTo>
                    <a:cubicBezTo>
                      <a:pt x="297" y="8"/>
                      <a:pt x="293" y="10"/>
                      <a:pt x="293" y="9"/>
                    </a:cubicBezTo>
                    <a:cubicBezTo>
                      <a:pt x="292" y="9"/>
                      <a:pt x="293" y="3"/>
                      <a:pt x="293" y="1"/>
                    </a:cubicBezTo>
                    <a:cubicBezTo>
                      <a:pt x="292" y="0"/>
                      <a:pt x="278" y="1"/>
                      <a:pt x="277" y="4"/>
                    </a:cubicBezTo>
                    <a:cubicBezTo>
                      <a:pt x="277" y="7"/>
                      <a:pt x="285" y="9"/>
                      <a:pt x="285" y="12"/>
                    </a:cubicBezTo>
                    <a:cubicBezTo>
                      <a:pt x="284" y="15"/>
                      <a:pt x="275" y="12"/>
                      <a:pt x="274" y="12"/>
                    </a:cubicBezTo>
                    <a:cubicBezTo>
                      <a:pt x="273" y="11"/>
                      <a:pt x="275" y="17"/>
                      <a:pt x="274" y="19"/>
                    </a:cubicBezTo>
                    <a:cubicBezTo>
                      <a:pt x="274" y="20"/>
                      <a:pt x="258" y="33"/>
                      <a:pt x="258" y="33"/>
                    </a:cubicBezTo>
                    <a:cubicBezTo>
                      <a:pt x="258" y="33"/>
                      <a:pt x="243" y="40"/>
                      <a:pt x="243" y="40"/>
                    </a:cubicBezTo>
                    <a:cubicBezTo>
                      <a:pt x="242" y="41"/>
                      <a:pt x="245" y="51"/>
                      <a:pt x="246" y="52"/>
                    </a:cubicBezTo>
                    <a:cubicBezTo>
                      <a:pt x="246" y="52"/>
                      <a:pt x="244" y="55"/>
                      <a:pt x="239" y="58"/>
                    </a:cubicBezTo>
                    <a:cubicBezTo>
                      <a:pt x="235" y="60"/>
                      <a:pt x="239" y="61"/>
                      <a:pt x="240" y="63"/>
                    </a:cubicBezTo>
                    <a:cubicBezTo>
                      <a:pt x="241" y="65"/>
                      <a:pt x="236" y="69"/>
                      <a:pt x="235" y="72"/>
                    </a:cubicBezTo>
                    <a:cubicBezTo>
                      <a:pt x="234" y="75"/>
                      <a:pt x="234" y="85"/>
                      <a:pt x="234" y="85"/>
                    </a:cubicBezTo>
                    <a:cubicBezTo>
                      <a:pt x="234" y="85"/>
                      <a:pt x="231" y="84"/>
                      <a:pt x="227" y="84"/>
                    </a:cubicBezTo>
                    <a:cubicBezTo>
                      <a:pt x="224" y="84"/>
                      <a:pt x="225" y="84"/>
                      <a:pt x="222" y="85"/>
                    </a:cubicBezTo>
                    <a:cubicBezTo>
                      <a:pt x="219" y="87"/>
                      <a:pt x="213" y="86"/>
                      <a:pt x="213" y="86"/>
                    </a:cubicBezTo>
                    <a:cubicBezTo>
                      <a:pt x="213" y="86"/>
                      <a:pt x="214" y="96"/>
                      <a:pt x="213" y="101"/>
                    </a:cubicBezTo>
                    <a:cubicBezTo>
                      <a:pt x="212" y="106"/>
                      <a:pt x="207" y="101"/>
                      <a:pt x="207" y="101"/>
                    </a:cubicBezTo>
                    <a:cubicBezTo>
                      <a:pt x="206" y="101"/>
                      <a:pt x="204" y="106"/>
                      <a:pt x="201" y="108"/>
                    </a:cubicBezTo>
                    <a:cubicBezTo>
                      <a:pt x="199" y="111"/>
                      <a:pt x="204" y="113"/>
                      <a:pt x="204" y="113"/>
                    </a:cubicBezTo>
                    <a:cubicBezTo>
                      <a:pt x="204" y="113"/>
                      <a:pt x="202" y="116"/>
                      <a:pt x="202" y="116"/>
                    </a:cubicBezTo>
                    <a:cubicBezTo>
                      <a:pt x="202" y="116"/>
                      <a:pt x="200" y="114"/>
                      <a:pt x="198" y="113"/>
                    </a:cubicBezTo>
                    <a:cubicBezTo>
                      <a:pt x="195" y="113"/>
                      <a:pt x="191" y="124"/>
                      <a:pt x="191" y="124"/>
                    </a:cubicBezTo>
                    <a:cubicBezTo>
                      <a:pt x="191" y="124"/>
                      <a:pt x="186" y="117"/>
                      <a:pt x="182" y="114"/>
                    </a:cubicBezTo>
                    <a:cubicBezTo>
                      <a:pt x="179" y="110"/>
                      <a:pt x="167" y="99"/>
                      <a:pt x="167" y="98"/>
                    </a:cubicBezTo>
                    <a:cubicBezTo>
                      <a:pt x="166" y="96"/>
                      <a:pt x="165" y="101"/>
                      <a:pt x="163" y="102"/>
                    </a:cubicBezTo>
                    <a:cubicBezTo>
                      <a:pt x="162" y="104"/>
                      <a:pt x="158" y="98"/>
                      <a:pt x="155" y="96"/>
                    </a:cubicBezTo>
                    <a:cubicBezTo>
                      <a:pt x="153" y="93"/>
                      <a:pt x="146" y="99"/>
                      <a:pt x="146" y="99"/>
                    </a:cubicBezTo>
                    <a:cubicBezTo>
                      <a:pt x="146" y="100"/>
                      <a:pt x="146" y="98"/>
                      <a:pt x="146" y="96"/>
                    </a:cubicBezTo>
                    <a:cubicBezTo>
                      <a:pt x="146" y="94"/>
                      <a:pt x="141" y="97"/>
                      <a:pt x="136" y="97"/>
                    </a:cubicBezTo>
                    <a:cubicBezTo>
                      <a:pt x="131" y="97"/>
                      <a:pt x="138" y="117"/>
                      <a:pt x="138" y="117"/>
                    </a:cubicBezTo>
                    <a:cubicBezTo>
                      <a:pt x="138" y="117"/>
                      <a:pt x="132" y="118"/>
                      <a:pt x="131" y="118"/>
                    </a:cubicBezTo>
                    <a:cubicBezTo>
                      <a:pt x="131" y="119"/>
                      <a:pt x="133" y="128"/>
                      <a:pt x="133" y="128"/>
                    </a:cubicBezTo>
                    <a:cubicBezTo>
                      <a:pt x="133" y="128"/>
                      <a:pt x="128" y="130"/>
                      <a:pt x="127" y="130"/>
                    </a:cubicBezTo>
                    <a:cubicBezTo>
                      <a:pt x="126" y="131"/>
                      <a:pt x="127" y="138"/>
                      <a:pt x="127" y="140"/>
                    </a:cubicBezTo>
                    <a:cubicBezTo>
                      <a:pt x="126" y="143"/>
                      <a:pt x="111" y="126"/>
                      <a:pt x="110" y="126"/>
                    </a:cubicBezTo>
                    <a:cubicBezTo>
                      <a:pt x="110" y="126"/>
                      <a:pt x="103" y="128"/>
                      <a:pt x="103" y="128"/>
                    </a:cubicBezTo>
                    <a:cubicBezTo>
                      <a:pt x="103" y="128"/>
                      <a:pt x="103" y="122"/>
                      <a:pt x="101" y="120"/>
                    </a:cubicBezTo>
                    <a:cubicBezTo>
                      <a:pt x="100" y="117"/>
                      <a:pt x="85" y="129"/>
                      <a:pt x="85" y="129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59" y="147"/>
                      <a:pt x="58" y="147"/>
                    </a:cubicBezTo>
                    <a:cubicBezTo>
                      <a:pt x="57" y="147"/>
                      <a:pt x="56" y="156"/>
                      <a:pt x="56" y="157"/>
                    </a:cubicBezTo>
                    <a:cubicBezTo>
                      <a:pt x="55" y="158"/>
                      <a:pt x="50" y="156"/>
                      <a:pt x="46" y="154"/>
                    </a:cubicBezTo>
                    <a:cubicBezTo>
                      <a:pt x="44" y="158"/>
                      <a:pt x="43" y="161"/>
                      <a:pt x="43" y="161"/>
                    </a:cubicBezTo>
                    <a:cubicBezTo>
                      <a:pt x="43" y="162"/>
                      <a:pt x="52" y="179"/>
                      <a:pt x="52" y="179"/>
                    </a:cubicBezTo>
                    <a:cubicBezTo>
                      <a:pt x="58" y="182"/>
                      <a:pt x="58" y="182"/>
                      <a:pt x="58" y="182"/>
                    </a:cubicBezTo>
                    <a:cubicBezTo>
                      <a:pt x="58" y="182"/>
                      <a:pt x="62" y="186"/>
                      <a:pt x="59" y="191"/>
                    </a:cubicBezTo>
                    <a:cubicBezTo>
                      <a:pt x="56" y="195"/>
                      <a:pt x="51" y="202"/>
                      <a:pt x="51" y="205"/>
                    </a:cubicBezTo>
                    <a:cubicBezTo>
                      <a:pt x="51" y="208"/>
                      <a:pt x="57" y="213"/>
                      <a:pt x="56" y="219"/>
                    </a:cubicBezTo>
                    <a:cubicBezTo>
                      <a:pt x="55" y="226"/>
                      <a:pt x="52" y="234"/>
                      <a:pt x="49" y="239"/>
                    </a:cubicBezTo>
                    <a:cubicBezTo>
                      <a:pt x="47" y="245"/>
                      <a:pt x="48" y="255"/>
                      <a:pt x="48" y="255"/>
                    </a:cubicBezTo>
                    <a:cubicBezTo>
                      <a:pt x="48" y="255"/>
                      <a:pt x="44" y="261"/>
                      <a:pt x="42" y="265"/>
                    </a:cubicBezTo>
                    <a:cubicBezTo>
                      <a:pt x="41" y="267"/>
                      <a:pt x="40" y="268"/>
                      <a:pt x="39" y="268"/>
                    </a:cubicBezTo>
                    <a:cubicBezTo>
                      <a:pt x="39" y="268"/>
                      <a:pt x="39" y="268"/>
                      <a:pt x="39" y="268"/>
                    </a:cubicBezTo>
                    <a:cubicBezTo>
                      <a:pt x="37" y="267"/>
                      <a:pt x="31" y="265"/>
                      <a:pt x="31" y="265"/>
                    </a:cubicBezTo>
                    <a:cubicBezTo>
                      <a:pt x="31" y="266"/>
                      <a:pt x="21" y="287"/>
                      <a:pt x="21" y="289"/>
                    </a:cubicBezTo>
                    <a:cubicBezTo>
                      <a:pt x="20" y="290"/>
                      <a:pt x="21" y="298"/>
                      <a:pt x="21" y="299"/>
                    </a:cubicBezTo>
                    <a:cubicBezTo>
                      <a:pt x="21" y="300"/>
                      <a:pt x="0" y="305"/>
                      <a:pt x="2" y="320"/>
                    </a:cubicBezTo>
                    <a:cubicBezTo>
                      <a:pt x="2" y="321"/>
                      <a:pt x="2" y="322"/>
                      <a:pt x="3" y="323"/>
                    </a:cubicBezTo>
                    <a:cubicBezTo>
                      <a:pt x="7" y="329"/>
                      <a:pt x="15" y="339"/>
                      <a:pt x="20" y="337"/>
                    </a:cubicBezTo>
                    <a:cubicBezTo>
                      <a:pt x="27" y="334"/>
                      <a:pt x="28" y="331"/>
                      <a:pt x="32" y="332"/>
                    </a:cubicBezTo>
                    <a:cubicBezTo>
                      <a:pt x="35" y="333"/>
                      <a:pt x="40" y="336"/>
                      <a:pt x="40" y="336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50" y="332"/>
                      <a:pt x="42" y="325"/>
                      <a:pt x="44" y="321"/>
                    </a:cubicBezTo>
                    <a:cubicBezTo>
                      <a:pt x="46" y="317"/>
                      <a:pt x="51" y="306"/>
                      <a:pt x="51" y="302"/>
                    </a:cubicBezTo>
                    <a:cubicBezTo>
                      <a:pt x="51" y="297"/>
                      <a:pt x="50" y="292"/>
                      <a:pt x="50" y="292"/>
                    </a:cubicBezTo>
                    <a:cubicBezTo>
                      <a:pt x="50" y="292"/>
                      <a:pt x="40" y="295"/>
                      <a:pt x="40" y="295"/>
                    </a:cubicBezTo>
                    <a:cubicBezTo>
                      <a:pt x="40" y="294"/>
                      <a:pt x="41" y="289"/>
                      <a:pt x="41" y="288"/>
                    </a:cubicBezTo>
                    <a:cubicBezTo>
                      <a:pt x="41" y="288"/>
                      <a:pt x="52" y="278"/>
                      <a:pt x="52" y="278"/>
                    </a:cubicBezTo>
                    <a:cubicBezTo>
                      <a:pt x="53" y="278"/>
                      <a:pt x="60" y="286"/>
                      <a:pt x="63" y="286"/>
                    </a:cubicBezTo>
                    <a:cubicBezTo>
                      <a:pt x="66" y="286"/>
                      <a:pt x="69" y="286"/>
                      <a:pt x="69" y="286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84" y="285"/>
                      <a:pt x="85" y="285"/>
                    </a:cubicBezTo>
                    <a:cubicBezTo>
                      <a:pt x="85" y="286"/>
                      <a:pt x="90" y="294"/>
                      <a:pt x="90" y="294"/>
                    </a:cubicBezTo>
                    <a:cubicBezTo>
                      <a:pt x="98" y="286"/>
                      <a:pt x="98" y="286"/>
                      <a:pt x="98" y="286"/>
                    </a:cubicBezTo>
                    <a:cubicBezTo>
                      <a:pt x="98" y="286"/>
                      <a:pt x="115" y="295"/>
                      <a:pt x="114" y="302"/>
                    </a:cubicBezTo>
                    <a:cubicBezTo>
                      <a:pt x="113" y="310"/>
                      <a:pt x="104" y="315"/>
                      <a:pt x="107" y="321"/>
                    </a:cubicBezTo>
                    <a:cubicBezTo>
                      <a:pt x="109" y="326"/>
                      <a:pt x="129" y="347"/>
                      <a:pt x="129" y="347"/>
                    </a:cubicBezTo>
                    <a:cubicBezTo>
                      <a:pt x="129" y="347"/>
                      <a:pt x="127" y="362"/>
                      <a:pt x="128" y="363"/>
                    </a:cubicBezTo>
                    <a:cubicBezTo>
                      <a:pt x="128" y="363"/>
                      <a:pt x="133" y="366"/>
                      <a:pt x="133" y="366"/>
                    </a:cubicBezTo>
                    <a:cubicBezTo>
                      <a:pt x="133" y="365"/>
                      <a:pt x="139" y="357"/>
                      <a:pt x="139" y="357"/>
                    </a:cubicBezTo>
                    <a:cubicBezTo>
                      <a:pt x="139" y="357"/>
                      <a:pt x="160" y="369"/>
                      <a:pt x="161" y="369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1" y="368"/>
                      <a:pt x="170" y="368"/>
                      <a:pt x="170" y="368"/>
                    </a:cubicBezTo>
                    <a:cubicBezTo>
                      <a:pt x="170" y="368"/>
                      <a:pt x="178" y="377"/>
                      <a:pt x="183" y="378"/>
                    </a:cubicBezTo>
                    <a:cubicBezTo>
                      <a:pt x="188" y="379"/>
                      <a:pt x="190" y="377"/>
                      <a:pt x="190" y="378"/>
                    </a:cubicBezTo>
                    <a:cubicBezTo>
                      <a:pt x="191" y="378"/>
                      <a:pt x="194" y="385"/>
                      <a:pt x="200" y="385"/>
                    </a:cubicBezTo>
                    <a:cubicBezTo>
                      <a:pt x="206" y="384"/>
                      <a:pt x="210" y="376"/>
                      <a:pt x="216" y="379"/>
                    </a:cubicBezTo>
                    <a:cubicBezTo>
                      <a:pt x="221" y="383"/>
                      <a:pt x="227" y="387"/>
                      <a:pt x="227" y="387"/>
                    </a:cubicBezTo>
                    <a:cubicBezTo>
                      <a:pt x="227" y="387"/>
                      <a:pt x="226" y="397"/>
                      <a:pt x="228" y="399"/>
                    </a:cubicBezTo>
                    <a:cubicBezTo>
                      <a:pt x="231" y="402"/>
                      <a:pt x="236" y="407"/>
                      <a:pt x="236" y="410"/>
                    </a:cubicBezTo>
                    <a:cubicBezTo>
                      <a:pt x="235" y="413"/>
                      <a:pt x="236" y="416"/>
                      <a:pt x="236" y="416"/>
                    </a:cubicBezTo>
                    <a:cubicBezTo>
                      <a:pt x="236" y="416"/>
                      <a:pt x="251" y="408"/>
                      <a:pt x="254" y="411"/>
                    </a:cubicBezTo>
                    <a:cubicBezTo>
                      <a:pt x="256" y="414"/>
                      <a:pt x="260" y="422"/>
                      <a:pt x="259" y="424"/>
                    </a:cubicBezTo>
                    <a:cubicBezTo>
                      <a:pt x="257" y="426"/>
                      <a:pt x="252" y="425"/>
                      <a:pt x="254" y="429"/>
                    </a:cubicBezTo>
                    <a:cubicBezTo>
                      <a:pt x="255" y="433"/>
                      <a:pt x="255" y="434"/>
                      <a:pt x="258" y="434"/>
                    </a:cubicBezTo>
                    <a:cubicBezTo>
                      <a:pt x="260" y="434"/>
                      <a:pt x="266" y="436"/>
                      <a:pt x="268" y="433"/>
                    </a:cubicBezTo>
                    <a:cubicBezTo>
                      <a:pt x="270" y="430"/>
                      <a:pt x="263" y="426"/>
                      <a:pt x="271" y="420"/>
                    </a:cubicBezTo>
                    <a:cubicBezTo>
                      <a:pt x="278" y="415"/>
                      <a:pt x="284" y="412"/>
                      <a:pt x="286" y="414"/>
                    </a:cubicBezTo>
                    <a:cubicBezTo>
                      <a:pt x="287" y="415"/>
                      <a:pt x="285" y="419"/>
                      <a:pt x="287" y="419"/>
                    </a:cubicBezTo>
                    <a:cubicBezTo>
                      <a:pt x="289" y="419"/>
                      <a:pt x="291" y="416"/>
                      <a:pt x="292" y="417"/>
                    </a:cubicBezTo>
                    <a:cubicBezTo>
                      <a:pt x="292" y="418"/>
                      <a:pt x="295" y="429"/>
                      <a:pt x="300" y="429"/>
                    </a:cubicBezTo>
                    <a:cubicBezTo>
                      <a:pt x="306" y="429"/>
                      <a:pt x="309" y="427"/>
                      <a:pt x="307" y="426"/>
                    </a:cubicBezTo>
                    <a:cubicBezTo>
                      <a:pt x="306" y="424"/>
                      <a:pt x="297" y="419"/>
                      <a:pt x="300" y="416"/>
                    </a:cubicBezTo>
                    <a:cubicBezTo>
                      <a:pt x="304" y="413"/>
                      <a:pt x="305" y="411"/>
                      <a:pt x="310" y="411"/>
                    </a:cubicBezTo>
                    <a:cubicBezTo>
                      <a:pt x="315" y="411"/>
                      <a:pt x="322" y="411"/>
                      <a:pt x="322" y="411"/>
                    </a:cubicBezTo>
                    <a:cubicBezTo>
                      <a:pt x="322" y="411"/>
                      <a:pt x="356" y="440"/>
                      <a:pt x="354" y="444"/>
                    </a:cubicBezTo>
                    <a:cubicBezTo>
                      <a:pt x="353" y="447"/>
                      <a:pt x="346" y="452"/>
                      <a:pt x="346" y="453"/>
                    </a:cubicBezTo>
                    <a:cubicBezTo>
                      <a:pt x="346" y="453"/>
                      <a:pt x="348" y="460"/>
                      <a:pt x="348" y="460"/>
                    </a:cubicBezTo>
                    <a:cubicBezTo>
                      <a:pt x="348" y="460"/>
                      <a:pt x="336" y="473"/>
                      <a:pt x="335" y="474"/>
                    </a:cubicBezTo>
                    <a:cubicBezTo>
                      <a:pt x="334" y="474"/>
                      <a:pt x="325" y="471"/>
                      <a:pt x="323" y="472"/>
                    </a:cubicBezTo>
                    <a:cubicBezTo>
                      <a:pt x="321" y="474"/>
                      <a:pt x="325" y="476"/>
                      <a:pt x="319" y="479"/>
                    </a:cubicBezTo>
                    <a:cubicBezTo>
                      <a:pt x="313" y="482"/>
                      <a:pt x="312" y="478"/>
                      <a:pt x="308" y="482"/>
                    </a:cubicBezTo>
                    <a:cubicBezTo>
                      <a:pt x="305" y="486"/>
                      <a:pt x="300" y="496"/>
                      <a:pt x="302" y="502"/>
                    </a:cubicBezTo>
                    <a:cubicBezTo>
                      <a:pt x="303" y="508"/>
                      <a:pt x="314" y="521"/>
                      <a:pt x="315" y="520"/>
                    </a:cubicBezTo>
                    <a:cubicBezTo>
                      <a:pt x="317" y="519"/>
                      <a:pt x="320" y="516"/>
                      <a:pt x="320" y="516"/>
                    </a:cubicBezTo>
                    <a:cubicBezTo>
                      <a:pt x="333" y="530"/>
                      <a:pt x="333" y="530"/>
                      <a:pt x="333" y="530"/>
                    </a:cubicBezTo>
                    <a:cubicBezTo>
                      <a:pt x="333" y="530"/>
                      <a:pt x="331" y="535"/>
                      <a:pt x="333" y="541"/>
                    </a:cubicBezTo>
                    <a:cubicBezTo>
                      <a:pt x="335" y="547"/>
                      <a:pt x="346" y="547"/>
                      <a:pt x="346" y="549"/>
                    </a:cubicBezTo>
                    <a:cubicBezTo>
                      <a:pt x="345" y="550"/>
                      <a:pt x="344" y="556"/>
                      <a:pt x="348" y="560"/>
                    </a:cubicBezTo>
                    <a:cubicBezTo>
                      <a:pt x="351" y="563"/>
                      <a:pt x="373" y="585"/>
                      <a:pt x="373" y="585"/>
                    </a:cubicBezTo>
                    <a:cubicBezTo>
                      <a:pt x="373" y="585"/>
                      <a:pt x="366" y="598"/>
                      <a:pt x="370" y="603"/>
                    </a:cubicBezTo>
                    <a:cubicBezTo>
                      <a:pt x="374" y="608"/>
                      <a:pt x="392" y="628"/>
                      <a:pt x="395" y="628"/>
                    </a:cubicBezTo>
                    <a:cubicBezTo>
                      <a:pt x="399" y="628"/>
                      <a:pt x="405" y="634"/>
                      <a:pt x="409" y="628"/>
                    </a:cubicBezTo>
                    <a:cubicBezTo>
                      <a:pt x="414" y="623"/>
                      <a:pt x="411" y="619"/>
                      <a:pt x="415" y="618"/>
                    </a:cubicBezTo>
                    <a:cubicBezTo>
                      <a:pt x="419" y="618"/>
                      <a:pt x="421" y="619"/>
                      <a:pt x="422" y="616"/>
                    </a:cubicBezTo>
                    <a:cubicBezTo>
                      <a:pt x="423" y="612"/>
                      <a:pt x="424" y="599"/>
                      <a:pt x="433" y="595"/>
                    </a:cubicBezTo>
                    <a:cubicBezTo>
                      <a:pt x="442" y="590"/>
                      <a:pt x="447" y="593"/>
                      <a:pt x="448" y="592"/>
                    </a:cubicBezTo>
                    <a:cubicBezTo>
                      <a:pt x="449" y="591"/>
                      <a:pt x="450" y="587"/>
                      <a:pt x="451" y="587"/>
                    </a:cubicBezTo>
                    <a:cubicBezTo>
                      <a:pt x="453" y="587"/>
                      <a:pt x="464" y="588"/>
                      <a:pt x="463" y="587"/>
                    </a:cubicBezTo>
                    <a:cubicBezTo>
                      <a:pt x="463" y="586"/>
                      <a:pt x="464" y="576"/>
                      <a:pt x="464" y="576"/>
                    </a:cubicBezTo>
                    <a:cubicBezTo>
                      <a:pt x="464" y="576"/>
                      <a:pt x="471" y="577"/>
                      <a:pt x="472" y="582"/>
                    </a:cubicBezTo>
                    <a:cubicBezTo>
                      <a:pt x="472" y="586"/>
                      <a:pt x="474" y="594"/>
                      <a:pt x="475" y="592"/>
                    </a:cubicBezTo>
                    <a:cubicBezTo>
                      <a:pt x="477" y="591"/>
                      <a:pt x="479" y="589"/>
                      <a:pt x="480" y="587"/>
                    </a:cubicBezTo>
                    <a:cubicBezTo>
                      <a:pt x="480" y="586"/>
                      <a:pt x="480" y="565"/>
                      <a:pt x="480" y="565"/>
                    </a:cubicBezTo>
                    <a:cubicBezTo>
                      <a:pt x="459" y="548"/>
                      <a:pt x="459" y="548"/>
                      <a:pt x="459" y="548"/>
                    </a:cubicBezTo>
                    <a:cubicBezTo>
                      <a:pt x="459" y="548"/>
                      <a:pt x="458" y="534"/>
                      <a:pt x="458" y="533"/>
                    </a:cubicBezTo>
                    <a:cubicBezTo>
                      <a:pt x="457" y="532"/>
                      <a:pt x="445" y="520"/>
                      <a:pt x="450" y="512"/>
                    </a:cubicBezTo>
                    <a:cubicBezTo>
                      <a:pt x="453" y="505"/>
                      <a:pt x="458" y="500"/>
                      <a:pt x="460" y="499"/>
                    </a:cubicBezTo>
                    <a:cubicBezTo>
                      <a:pt x="461" y="497"/>
                      <a:pt x="461" y="495"/>
                      <a:pt x="463" y="49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Freeform 681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AC6E7A6-FA4B-B334-F43C-6D645DCA6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9976" y="3015431"/>
                <a:ext cx="1758308" cy="1657464"/>
              </a:xfrm>
              <a:custGeom>
                <a:avLst/>
                <a:gdLst/>
                <a:ahLst/>
                <a:cxnLst>
                  <a:cxn ang="0">
                    <a:pos x="81" y="446"/>
                  </a:cxn>
                  <a:cxn ang="0">
                    <a:pos x="105" y="451"/>
                  </a:cxn>
                  <a:cxn ang="0">
                    <a:pos x="118" y="460"/>
                  </a:cxn>
                  <a:cxn ang="0">
                    <a:pos x="156" y="462"/>
                  </a:cxn>
                  <a:cxn ang="0">
                    <a:pos x="194" y="450"/>
                  </a:cxn>
                  <a:cxn ang="0">
                    <a:pos x="220" y="476"/>
                  </a:cxn>
                  <a:cxn ang="0">
                    <a:pos x="258" y="479"/>
                  </a:cxn>
                  <a:cxn ang="0">
                    <a:pos x="282" y="493"/>
                  </a:cxn>
                  <a:cxn ang="0">
                    <a:pos x="309" y="518"/>
                  </a:cxn>
                  <a:cxn ang="0">
                    <a:pos x="344" y="537"/>
                  </a:cxn>
                  <a:cxn ang="0">
                    <a:pos x="378" y="533"/>
                  </a:cxn>
                  <a:cxn ang="0">
                    <a:pos x="395" y="483"/>
                  </a:cxn>
                  <a:cxn ang="0">
                    <a:pos x="432" y="508"/>
                  </a:cxn>
                  <a:cxn ang="0">
                    <a:pos x="426" y="457"/>
                  </a:cxn>
                  <a:cxn ang="0">
                    <a:pos x="460" y="428"/>
                  </a:cxn>
                  <a:cxn ang="0">
                    <a:pos x="489" y="417"/>
                  </a:cxn>
                  <a:cxn ang="0">
                    <a:pos x="508" y="400"/>
                  </a:cxn>
                  <a:cxn ang="0">
                    <a:pos x="522" y="374"/>
                  </a:cxn>
                  <a:cxn ang="0">
                    <a:pos x="550" y="324"/>
                  </a:cxn>
                  <a:cxn ang="0">
                    <a:pos x="529" y="300"/>
                  </a:cxn>
                  <a:cxn ang="0">
                    <a:pos x="510" y="266"/>
                  </a:cxn>
                  <a:cxn ang="0">
                    <a:pos x="535" y="248"/>
                  </a:cxn>
                  <a:cxn ang="0">
                    <a:pos x="578" y="252"/>
                  </a:cxn>
                  <a:cxn ang="0">
                    <a:pos x="565" y="208"/>
                  </a:cxn>
                  <a:cxn ang="0">
                    <a:pos x="574" y="197"/>
                  </a:cxn>
                  <a:cxn ang="0">
                    <a:pos x="513" y="164"/>
                  </a:cxn>
                  <a:cxn ang="0">
                    <a:pos x="496" y="165"/>
                  </a:cxn>
                  <a:cxn ang="0">
                    <a:pos x="472" y="159"/>
                  </a:cxn>
                  <a:cxn ang="0">
                    <a:pos x="477" y="135"/>
                  </a:cxn>
                  <a:cxn ang="0">
                    <a:pos x="479" y="111"/>
                  </a:cxn>
                  <a:cxn ang="0">
                    <a:pos x="454" y="92"/>
                  </a:cxn>
                  <a:cxn ang="0">
                    <a:pos x="435" y="65"/>
                  </a:cxn>
                  <a:cxn ang="0">
                    <a:pos x="411" y="44"/>
                  </a:cxn>
                  <a:cxn ang="0">
                    <a:pos x="391" y="46"/>
                  </a:cxn>
                  <a:cxn ang="0">
                    <a:pos x="334" y="43"/>
                  </a:cxn>
                  <a:cxn ang="0">
                    <a:pos x="294" y="23"/>
                  </a:cxn>
                  <a:cxn ang="0">
                    <a:pos x="273" y="1"/>
                  </a:cxn>
                  <a:cxn ang="0">
                    <a:pos x="254" y="13"/>
                  </a:cxn>
                  <a:cxn ang="0">
                    <a:pos x="221" y="26"/>
                  </a:cxn>
                  <a:cxn ang="0">
                    <a:pos x="231" y="46"/>
                  </a:cxn>
                  <a:cxn ang="0">
                    <a:pos x="215" y="63"/>
                  </a:cxn>
                  <a:cxn ang="0">
                    <a:pos x="191" y="81"/>
                  </a:cxn>
                  <a:cxn ang="0">
                    <a:pos x="177" y="108"/>
                  </a:cxn>
                  <a:cxn ang="0">
                    <a:pos x="147" y="122"/>
                  </a:cxn>
                  <a:cxn ang="0">
                    <a:pos x="150" y="151"/>
                  </a:cxn>
                  <a:cxn ang="0">
                    <a:pos x="135" y="202"/>
                  </a:cxn>
                  <a:cxn ang="0">
                    <a:pos x="96" y="197"/>
                  </a:cxn>
                  <a:cxn ang="0">
                    <a:pos x="84" y="227"/>
                  </a:cxn>
                  <a:cxn ang="0">
                    <a:pos x="77" y="250"/>
                  </a:cxn>
                  <a:cxn ang="0">
                    <a:pos x="72" y="272"/>
                  </a:cxn>
                  <a:cxn ang="0">
                    <a:pos x="71" y="301"/>
                  </a:cxn>
                  <a:cxn ang="0">
                    <a:pos x="56" y="335"/>
                  </a:cxn>
                  <a:cxn ang="0">
                    <a:pos x="27" y="351"/>
                  </a:cxn>
                  <a:cxn ang="0">
                    <a:pos x="7" y="371"/>
                  </a:cxn>
                  <a:cxn ang="0">
                    <a:pos x="28" y="395"/>
                  </a:cxn>
                  <a:cxn ang="0">
                    <a:pos x="45" y="429"/>
                  </a:cxn>
                </a:cxnLst>
                <a:rect l="0" t="0" r="r" b="b"/>
                <a:pathLst>
                  <a:path w="583" h="550">
                    <a:moveTo>
                      <a:pt x="45" y="429"/>
                    </a:moveTo>
                    <a:cubicBezTo>
                      <a:pt x="48" y="432"/>
                      <a:pt x="52" y="436"/>
                      <a:pt x="52" y="436"/>
                    </a:cubicBezTo>
                    <a:cubicBezTo>
                      <a:pt x="52" y="436"/>
                      <a:pt x="59" y="440"/>
                      <a:pt x="62" y="438"/>
                    </a:cubicBezTo>
                    <a:cubicBezTo>
                      <a:pt x="65" y="437"/>
                      <a:pt x="66" y="436"/>
                      <a:pt x="69" y="437"/>
                    </a:cubicBezTo>
                    <a:cubicBezTo>
                      <a:pt x="73" y="438"/>
                      <a:pt x="76" y="444"/>
                      <a:pt x="81" y="446"/>
                    </a:cubicBezTo>
                    <a:cubicBezTo>
                      <a:pt x="87" y="447"/>
                      <a:pt x="92" y="448"/>
                      <a:pt x="93" y="448"/>
                    </a:cubicBezTo>
                    <a:cubicBezTo>
                      <a:pt x="93" y="448"/>
                      <a:pt x="95" y="454"/>
                      <a:pt x="95" y="454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98" y="457"/>
                      <a:pt x="100" y="453"/>
                      <a:pt x="102" y="452"/>
                    </a:cubicBezTo>
                    <a:cubicBezTo>
                      <a:pt x="104" y="451"/>
                      <a:pt x="105" y="452"/>
                      <a:pt x="105" y="451"/>
                    </a:cubicBezTo>
                    <a:cubicBezTo>
                      <a:pt x="105" y="451"/>
                      <a:pt x="105" y="442"/>
                      <a:pt x="105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4" y="443"/>
                      <a:pt x="114" y="451"/>
                      <a:pt x="114" y="452"/>
                    </a:cubicBezTo>
                    <a:cubicBezTo>
                      <a:pt x="115" y="452"/>
                      <a:pt x="118" y="454"/>
                      <a:pt x="118" y="457"/>
                    </a:cubicBezTo>
                    <a:cubicBezTo>
                      <a:pt x="118" y="459"/>
                      <a:pt x="118" y="460"/>
                      <a:pt x="118" y="460"/>
                    </a:cubicBezTo>
                    <a:cubicBezTo>
                      <a:pt x="118" y="460"/>
                      <a:pt x="123" y="456"/>
                      <a:pt x="125" y="459"/>
                    </a:cubicBezTo>
                    <a:cubicBezTo>
                      <a:pt x="127" y="462"/>
                      <a:pt x="127" y="466"/>
                      <a:pt x="129" y="468"/>
                    </a:cubicBezTo>
                    <a:cubicBezTo>
                      <a:pt x="131" y="469"/>
                      <a:pt x="137" y="472"/>
                      <a:pt x="137" y="472"/>
                    </a:cubicBezTo>
                    <a:cubicBezTo>
                      <a:pt x="137" y="472"/>
                      <a:pt x="141" y="463"/>
                      <a:pt x="142" y="463"/>
                    </a:cubicBezTo>
                    <a:cubicBezTo>
                      <a:pt x="142" y="463"/>
                      <a:pt x="153" y="463"/>
                      <a:pt x="156" y="462"/>
                    </a:cubicBezTo>
                    <a:cubicBezTo>
                      <a:pt x="159" y="461"/>
                      <a:pt x="167" y="461"/>
                      <a:pt x="168" y="461"/>
                    </a:cubicBezTo>
                    <a:cubicBezTo>
                      <a:pt x="168" y="461"/>
                      <a:pt x="172" y="458"/>
                      <a:pt x="172" y="458"/>
                    </a:cubicBezTo>
                    <a:cubicBezTo>
                      <a:pt x="172" y="458"/>
                      <a:pt x="179" y="466"/>
                      <a:pt x="180" y="466"/>
                    </a:cubicBezTo>
                    <a:cubicBezTo>
                      <a:pt x="180" y="465"/>
                      <a:pt x="183" y="455"/>
                      <a:pt x="186" y="453"/>
                    </a:cubicBezTo>
                    <a:cubicBezTo>
                      <a:pt x="188" y="451"/>
                      <a:pt x="193" y="450"/>
                      <a:pt x="194" y="450"/>
                    </a:cubicBezTo>
                    <a:cubicBezTo>
                      <a:pt x="194" y="450"/>
                      <a:pt x="200" y="456"/>
                      <a:pt x="202" y="457"/>
                    </a:cubicBezTo>
                    <a:cubicBezTo>
                      <a:pt x="205" y="458"/>
                      <a:pt x="214" y="464"/>
                      <a:pt x="214" y="467"/>
                    </a:cubicBezTo>
                    <a:cubicBezTo>
                      <a:pt x="214" y="470"/>
                      <a:pt x="214" y="476"/>
                      <a:pt x="214" y="476"/>
                    </a:cubicBezTo>
                    <a:cubicBezTo>
                      <a:pt x="214" y="476"/>
                      <a:pt x="217" y="479"/>
                      <a:pt x="217" y="479"/>
                    </a:cubicBezTo>
                    <a:cubicBezTo>
                      <a:pt x="218" y="479"/>
                      <a:pt x="220" y="476"/>
                      <a:pt x="220" y="476"/>
                    </a:cubicBezTo>
                    <a:cubicBezTo>
                      <a:pt x="232" y="485"/>
                      <a:pt x="232" y="485"/>
                      <a:pt x="232" y="485"/>
                    </a:cubicBezTo>
                    <a:cubicBezTo>
                      <a:pt x="232" y="485"/>
                      <a:pt x="233" y="481"/>
                      <a:pt x="235" y="482"/>
                    </a:cubicBezTo>
                    <a:cubicBezTo>
                      <a:pt x="237" y="484"/>
                      <a:pt x="239" y="487"/>
                      <a:pt x="239" y="487"/>
                    </a:cubicBezTo>
                    <a:cubicBezTo>
                      <a:pt x="239" y="487"/>
                      <a:pt x="249" y="494"/>
                      <a:pt x="254" y="490"/>
                    </a:cubicBezTo>
                    <a:cubicBezTo>
                      <a:pt x="259" y="486"/>
                      <a:pt x="256" y="480"/>
                      <a:pt x="258" y="479"/>
                    </a:cubicBezTo>
                    <a:cubicBezTo>
                      <a:pt x="259" y="477"/>
                      <a:pt x="262" y="473"/>
                      <a:pt x="262" y="473"/>
                    </a:cubicBezTo>
                    <a:cubicBezTo>
                      <a:pt x="262" y="473"/>
                      <a:pt x="278" y="470"/>
                      <a:pt x="276" y="475"/>
                    </a:cubicBezTo>
                    <a:cubicBezTo>
                      <a:pt x="273" y="479"/>
                      <a:pt x="269" y="478"/>
                      <a:pt x="272" y="481"/>
                    </a:cubicBezTo>
                    <a:cubicBezTo>
                      <a:pt x="274" y="484"/>
                      <a:pt x="281" y="488"/>
                      <a:pt x="281" y="489"/>
                    </a:cubicBezTo>
                    <a:cubicBezTo>
                      <a:pt x="280" y="489"/>
                      <a:pt x="279" y="494"/>
                      <a:pt x="282" y="493"/>
                    </a:cubicBezTo>
                    <a:cubicBezTo>
                      <a:pt x="285" y="493"/>
                      <a:pt x="287" y="489"/>
                      <a:pt x="288" y="490"/>
                    </a:cubicBezTo>
                    <a:cubicBezTo>
                      <a:pt x="289" y="491"/>
                      <a:pt x="293" y="492"/>
                      <a:pt x="293" y="492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7"/>
                      <a:pt x="298" y="508"/>
                    </a:cubicBezTo>
                    <a:cubicBezTo>
                      <a:pt x="298" y="508"/>
                      <a:pt x="305" y="510"/>
                      <a:pt x="309" y="518"/>
                    </a:cubicBezTo>
                    <a:cubicBezTo>
                      <a:pt x="314" y="526"/>
                      <a:pt x="308" y="537"/>
                      <a:pt x="312" y="537"/>
                    </a:cubicBezTo>
                    <a:cubicBezTo>
                      <a:pt x="317" y="536"/>
                      <a:pt x="316" y="530"/>
                      <a:pt x="318" y="531"/>
                    </a:cubicBezTo>
                    <a:cubicBezTo>
                      <a:pt x="320" y="531"/>
                      <a:pt x="322" y="531"/>
                      <a:pt x="323" y="531"/>
                    </a:cubicBezTo>
                    <a:cubicBezTo>
                      <a:pt x="324" y="531"/>
                      <a:pt x="327" y="528"/>
                      <a:pt x="328" y="528"/>
                    </a:cubicBezTo>
                    <a:cubicBezTo>
                      <a:pt x="329" y="528"/>
                      <a:pt x="338" y="536"/>
                      <a:pt x="344" y="537"/>
                    </a:cubicBezTo>
                    <a:cubicBezTo>
                      <a:pt x="349" y="538"/>
                      <a:pt x="347" y="550"/>
                      <a:pt x="354" y="550"/>
                    </a:cubicBezTo>
                    <a:cubicBezTo>
                      <a:pt x="361" y="550"/>
                      <a:pt x="362" y="545"/>
                      <a:pt x="363" y="545"/>
                    </a:cubicBezTo>
                    <a:cubicBezTo>
                      <a:pt x="364" y="546"/>
                      <a:pt x="376" y="548"/>
                      <a:pt x="376" y="547"/>
                    </a:cubicBezTo>
                    <a:cubicBezTo>
                      <a:pt x="375" y="547"/>
                      <a:pt x="368" y="541"/>
                      <a:pt x="371" y="539"/>
                    </a:cubicBezTo>
                    <a:cubicBezTo>
                      <a:pt x="374" y="536"/>
                      <a:pt x="377" y="538"/>
                      <a:pt x="378" y="533"/>
                    </a:cubicBezTo>
                    <a:cubicBezTo>
                      <a:pt x="379" y="529"/>
                      <a:pt x="378" y="529"/>
                      <a:pt x="381" y="526"/>
                    </a:cubicBezTo>
                    <a:cubicBezTo>
                      <a:pt x="384" y="523"/>
                      <a:pt x="388" y="520"/>
                      <a:pt x="388" y="519"/>
                    </a:cubicBezTo>
                    <a:cubicBezTo>
                      <a:pt x="388" y="519"/>
                      <a:pt x="384" y="507"/>
                      <a:pt x="387" y="502"/>
                    </a:cubicBezTo>
                    <a:cubicBezTo>
                      <a:pt x="390" y="497"/>
                      <a:pt x="394" y="494"/>
                      <a:pt x="394" y="492"/>
                    </a:cubicBezTo>
                    <a:cubicBezTo>
                      <a:pt x="394" y="491"/>
                      <a:pt x="394" y="483"/>
                      <a:pt x="395" y="483"/>
                    </a:cubicBezTo>
                    <a:cubicBezTo>
                      <a:pt x="395" y="483"/>
                      <a:pt x="398" y="481"/>
                      <a:pt x="399" y="482"/>
                    </a:cubicBezTo>
                    <a:cubicBezTo>
                      <a:pt x="401" y="482"/>
                      <a:pt x="404" y="486"/>
                      <a:pt x="407" y="487"/>
                    </a:cubicBezTo>
                    <a:cubicBezTo>
                      <a:pt x="409" y="488"/>
                      <a:pt x="411" y="486"/>
                      <a:pt x="412" y="489"/>
                    </a:cubicBezTo>
                    <a:cubicBezTo>
                      <a:pt x="414" y="493"/>
                      <a:pt x="414" y="500"/>
                      <a:pt x="416" y="500"/>
                    </a:cubicBezTo>
                    <a:cubicBezTo>
                      <a:pt x="418" y="501"/>
                      <a:pt x="430" y="513"/>
                      <a:pt x="432" y="508"/>
                    </a:cubicBezTo>
                    <a:cubicBezTo>
                      <a:pt x="433" y="503"/>
                      <a:pt x="431" y="497"/>
                      <a:pt x="432" y="496"/>
                    </a:cubicBezTo>
                    <a:cubicBezTo>
                      <a:pt x="434" y="494"/>
                      <a:pt x="437" y="495"/>
                      <a:pt x="438" y="490"/>
                    </a:cubicBezTo>
                    <a:cubicBezTo>
                      <a:pt x="438" y="486"/>
                      <a:pt x="439" y="474"/>
                      <a:pt x="438" y="474"/>
                    </a:cubicBezTo>
                    <a:cubicBezTo>
                      <a:pt x="437" y="474"/>
                      <a:pt x="425" y="473"/>
                      <a:pt x="424" y="471"/>
                    </a:cubicBezTo>
                    <a:cubicBezTo>
                      <a:pt x="423" y="469"/>
                      <a:pt x="429" y="463"/>
                      <a:pt x="426" y="457"/>
                    </a:cubicBezTo>
                    <a:cubicBezTo>
                      <a:pt x="424" y="452"/>
                      <a:pt x="422" y="449"/>
                      <a:pt x="423" y="448"/>
                    </a:cubicBezTo>
                    <a:cubicBezTo>
                      <a:pt x="423" y="447"/>
                      <a:pt x="435" y="442"/>
                      <a:pt x="433" y="438"/>
                    </a:cubicBezTo>
                    <a:cubicBezTo>
                      <a:pt x="431" y="434"/>
                      <a:pt x="426" y="431"/>
                      <a:pt x="427" y="430"/>
                    </a:cubicBezTo>
                    <a:cubicBezTo>
                      <a:pt x="428" y="429"/>
                      <a:pt x="437" y="426"/>
                      <a:pt x="439" y="426"/>
                    </a:cubicBezTo>
                    <a:cubicBezTo>
                      <a:pt x="441" y="426"/>
                      <a:pt x="456" y="431"/>
                      <a:pt x="460" y="428"/>
                    </a:cubicBezTo>
                    <a:cubicBezTo>
                      <a:pt x="464" y="426"/>
                      <a:pt x="466" y="423"/>
                      <a:pt x="468" y="423"/>
                    </a:cubicBezTo>
                    <a:cubicBezTo>
                      <a:pt x="470" y="423"/>
                      <a:pt x="472" y="425"/>
                      <a:pt x="473" y="424"/>
                    </a:cubicBezTo>
                    <a:cubicBezTo>
                      <a:pt x="474" y="424"/>
                      <a:pt x="475" y="420"/>
                      <a:pt x="476" y="421"/>
                    </a:cubicBezTo>
                    <a:cubicBezTo>
                      <a:pt x="478" y="423"/>
                      <a:pt x="481" y="425"/>
                      <a:pt x="481" y="425"/>
                    </a:cubicBezTo>
                    <a:cubicBezTo>
                      <a:pt x="481" y="425"/>
                      <a:pt x="489" y="418"/>
                      <a:pt x="489" y="417"/>
                    </a:cubicBezTo>
                    <a:cubicBezTo>
                      <a:pt x="488" y="416"/>
                      <a:pt x="480" y="404"/>
                      <a:pt x="481" y="404"/>
                    </a:cubicBezTo>
                    <a:cubicBezTo>
                      <a:pt x="481" y="404"/>
                      <a:pt x="489" y="410"/>
                      <a:pt x="491" y="409"/>
                    </a:cubicBezTo>
                    <a:cubicBezTo>
                      <a:pt x="493" y="408"/>
                      <a:pt x="500" y="402"/>
                      <a:pt x="501" y="403"/>
                    </a:cubicBezTo>
                    <a:cubicBezTo>
                      <a:pt x="503" y="404"/>
                      <a:pt x="512" y="412"/>
                      <a:pt x="511" y="408"/>
                    </a:cubicBezTo>
                    <a:cubicBezTo>
                      <a:pt x="510" y="404"/>
                      <a:pt x="508" y="400"/>
                      <a:pt x="508" y="400"/>
                    </a:cubicBezTo>
                    <a:cubicBezTo>
                      <a:pt x="512" y="398"/>
                      <a:pt x="512" y="398"/>
                      <a:pt x="512" y="398"/>
                    </a:cubicBezTo>
                    <a:cubicBezTo>
                      <a:pt x="512" y="398"/>
                      <a:pt x="505" y="394"/>
                      <a:pt x="507" y="389"/>
                    </a:cubicBezTo>
                    <a:cubicBezTo>
                      <a:pt x="508" y="383"/>
                      <a:pt x="506" y="382"/>
                      <a:pt x="510" y="381"/>
                    </a:cubicBezTo>
                    <a:cubicBezTo>
                      <a:pt x="513" y="381"/>
                      <a:pt x="516" y="382"/>
                      <a:pt x="517" y="381"/>
                    </a:cubicBezTo>
                    <a:cubicBezTo>
                      <a:pt x="518" y="380"/>
                      <a:pt x="520" y="377"/>
                      <a:pt x="522" y="374"/>
                    </a:cubicBezTo>
                    <a:cubicBezTo>
                      <a:pt x="522" y="371"/>
                      <a:pt x="521" y="360"/>
                      <a:pt x="522" y="355"/>
                    </a:cubicBezTo>
                    <a:cubicBezTo>
                      <a:pt x="524" y="350"/>
                      <a:pt x="527" y="353"/>
                      <a:pt x="532" y="351"/>
                    </a:cubicBezTo>
                    <a:cubicBezTo>
                      <a:pt x="537" y="349"/>
                      <a:pt x="538" y="344"/>
                      <a:pt x="539" y="340"/>
                    </a:cubicBezTo>
                    <a:cubicBezTo>
                      <a:pt x="541" y="337"/>
                      <a:pt x="543" y="339"/>
                      <a:pt x="546" y="334"/>
                    </a:cubicBezTo>
                    <a:cubicBezTo>
                      <a:pt x="550" y="329"/>
                      <a:pt x="550" y="324"/>
                      <a:pt x="550" y="324"/>
                    </a:cubicBezTo>
                    <a:cubicBezTo>
                      <a:pt x="550" y="323"/>
                      <a:pt x="547" y="320"/>
                      <a:pt x="547" y="320"/>
                    </a:cubicBezTo>
                    <a:cubicBezTo>
                      <a:pt x="547" y="319"/>
                      <a:pt x="549" y="314"/>
                      <a:pt x="547" y="312"/>
                    </a:cubicBezTo>
                    <a:cubicBezTo>
                      <a:pt x="544" y="310"/>
                      <a:pt x="540" y="318"/>
                      <a:pt x="538" y="319"/>
                    </a:cubicBezTo>
                    <a:cubicBezTo>
                      <a:pt x="537" y="319"/>
                      <a:pt x="535" y="317"/>
                      <a:pt x="528" y="316"/>
                    </a:cubicBezTo>
                    <a:cubicBezTo>
                      <a:pt x="521" y="314"/>
                      <a:pt x="528" y="305"/>
                      <a:pt x="529" y="300"/>
                    </a:cubicBezTo>
                    <a:cubicBezTo>
                      <a:pt x="530" y="295"/>
                      <a:pt x="531" y="291"/>
                      <a:pt x="531" y="291"/>
                    </a:cubicBezTo>
                    <a:cubicBezTo>
                      <a:pt x="531" y="290"/>
                      <a:pt x="524" y="291"/>
                      <a:pt x="521" y="287"/>
                    </a:cubicBezTo>
                    <a:cubicBezTo>
                      <a:pt x="517" y="283"/>
                      <a:pt x="524" y="280"/>
                      <a:pt x="524" y="278"/>
                    </a:cubicBezTo>
                    <a:cubicBezTo>
                      <a:pt x="524" y="277"/>
                      <a:pt x="519" y="269"/>
                      <a:pt x="519" y="269"/>
                    </a:cubicBezTo>
                    <a:cubicBezTo>
                      <a:pt x="519" y="268"/>
                      <a:pt x="511" y="266"/>
                      <a:pt x="510" y="266"/>
                    </a:cubicBezTo>
                    <a:cubicBezTo>
                      <a:pt x="510" y="265"/>
                      <a:pt x="513" y="262"/>
                      <a:pt x="513" y="262"/>
                    </a:cubicBezTo>
                    <a:cubicBezTo>
                      <a:pt x="513" y="261"/>
                      <a:pt x="510" y="258"/>
                      <a:pt x="513" y="254"/>
                    </a:cubicBezTo>
                    <a:cubicBezTo>
                      <a:pt x="516" y="251"/>
                      <a:pt x="522" y="252"/>
                      <a:pt x="523" y="249"/>
                    </a:cubicBezTo>
                    <a:cubicBezTo>
                      <a:pt x="524" y="246"/>
                      <a:pt x="528" y="246"/>
                      <a:pt x="530" y="245"/>
                    </a:cubicBezTo>
                    <a:cubicBezTo>
                      <a:pt x="532" y="243"/>
                      <a:pt x="534" y="247"/>
                      <a:pt x="535" y="248"/>
                    </a:cubicBezTo>
                    <a:cubicBezTo>
                      <a:pt x="536" y="249"/>
                      <a:pt x="544" y="249"/>
                      <a:pt x="544" y="249"/>
                    </a:cubicBezTo>
                    <a:cubicBezTo>
                      <a:pt x="544" y="249"/>
                      <a:pt x="544" y="250"/>
                      <a:pt x="545" y="252"/>
                    </a:cubicBezTo>
                    <a:cubicBezTo>
                      <a:pt x="547" y="254"/>
                      <a:pt x="573" y="257"/>
                      <a:pt x="573" y="257"/>
                    </a:cubicBezTo>
                    <a:cubicBezTo>
                      <a:pt x="573" y="257"/>
                      <a:pt x="573" y="254"/>
                      <a:pt x="573" y="253"/>
                    </a:cubicBezTo>
                    <a:cubicBezTo>
                      <a:pt x="573" y="252"/>
                      <a:pt x="577" y="252"/>
                      <a:pt x="578" y="252"/>
                    </a:cubicBezTo>
                    <a:cubicBezTo>
                      <a:pt x="579" y="251"/>
                      <a:pt x="577" y="244"/>
                      <a:pt x="577" y="241"/>
                    </a:cubicBezTo>
                    <a:cubicBezTo>
                      <a:pt x="576" y="239"/>
                      <a:pt x="580" y="238"/>
                      <a:pt x="581" y="234"/>
                    </a:cubicBezTo>
                    <a:cubicBezTo>
                      <a:pt x="583" y="230"/>
                      <a:pt x="567" y="225"/>
                      <a:pt x="566" y="222"/>
                    </a:cubicBezTo>
                    <a:cubicBezTo>
                      <a:pt x="564" y="219"/>
                      <a:pt x="569" y="217"/>
                      <a:pt x="569" y="216"/>
                    </a:cubicBezTo>
                    <a:cubicBezTo>
                      <a:pt x="569" y="216"/>
                      <a:pt x="564" y="209"/>
                      <a:pt x="565" y="208"/>
                    </a:cubicBezTo>
                    <a:cubicBezTo>
                      <a:pt x="565" y="208"/>
                      <a:pt x="569" y="203"/>
                      <a:pt x="569" y="203"/>
                    </a:cubicBezTo>
                    <a:cubicBezTo>
                      <a:pt x="569" y="203"/>
                      <a:pt x="561" y="198"/>
                      <a:pt x="561" y="198"/>
                    </a:cubicBezTo>
                    <a:cubicBezTo>
                      <a:pt x="561" y="198"/>
                      <a:pt x="564" y="196"/>
                      <a:pt x="565" y="195"/>
                    </a:cubicBezTo>
                    <a:cubicBezTo>
                      <a:pt x="566" y="194"/>
                      <a:pt x="568" y="197"/>
                      <a:pt x="568" y="197"/>
                    </a:cubicBezTo>
                    <a:cubicBezTo>
                      <a:pt x="574" y="197"/>
                      <a:pt x="574" y="197"/>
                      <a:pt x="574" y="197"/>
                    </a:cubicBezTo>
                    <a:cubicBezTo>
                      <a:pt x="557" y="175"/>
                      <a:pt x="557" y="175"/>
                      <a:pt x="557" y="175"/>
                    </a:cubicBezTo>
                    <a:cubicBezTo>
                      <a:pt x="557" y="175"/>
                      <a:pt x="543" y="177"/>
                      <a:pt x="539" y="176"/>
                    </a:cubicBezTo>
                    <a:cubicBezTo>
                      <a:pt x="534" y="175"/>
                      <a:pt x="537" y="167"/>
                      <a:pt x="537" y="167"/>
                    </a:cubicBezTo>
                    <a:cubicBezTo>
                      <a:pt x="536" y="166"/>
                      <a:pt x="520" y="158"/>
                      <a:pt x="519" y="158"/>
                    </a:cubicBezTo>
                    <a:cubicBezTo>
                      <a:pt x="519" y="157"/>
                      <a:pt x="514" y="163"/>
                      <a:pt x="513" y="164"/>
                    </a:cubicBezTo>
                    <a:cubicBezTo>
                      <a:pt x="511" y="164"/>
                      <a:pt x="512" y="160"/>
                      <a:pt x="510" y="158"/>
                    </a:cubicBezTo>
                    <a:cubicBezTo>
                      <a:pt x="508" y="156"/>
                      <a:pt x="509" y="165"/>
                      <a:pt x="509" y="165"/>
                    </a:cubicBezTo>
                    <a:cubicBezTo>
                      <a:pt x="509" y="165"/>
                      <a:pt x="505" y="163"/>
                      <a:pt x="503" y="163"/>
                    </a:cubicBezTo>
                    <a:cubicBezTo>
                      <a:pt x="501" y="163"/>
                      <a:pt x="502" y="168"/>
                      <a:pt x="502" y="168"/>
                    </a:cubicBezTo>
                    <a:cubicBezTo>
                      <a:pt x="502" y="168"/>
                      <a:pt x="501" y="167"/>
                      <a:pt x="496" y="165"/>
                    </a:cubicBezTo>
                    <a:cubicBezTo>
                      <a:pt x="491" y="164"/>
                      <a:pt x="491" y="169"/>
                      <a:pt x="489" y="170"/>
                    </a:cubicBezTo>
                    <a:cubicBezTo>
                      <a:pt x="486" y="170"/>
                      <a:pt x="491" y="163"/>
                      <a:pt x="491" y="163"/>
                    </a:cubicBezTo>
                    <a:cubicBezTo>
                      <a:pt x="491" y="163"/>
                      <a:pt x="489" y="159"/>
                      <a:pt x="488" y="159"/>
                    </a:cubicBezTo>
                    <a:cubicBezTo>
                      <a:pt x="488" y="158"/>
                      <a:pt x="487" y="162"/>
                      <a:pt x="482" y="164"/>
                    </a:cubicBezTo>
                    <a:cubicBezTo>
                      <a:pt x="478" y="165"/>
                      <a:pt x="473" y="162"/>
                      <a:pt x="472" y="159"/>
                    </a:cubicBezTo>
                    <a:cubicBezTo>
                      <a:pt x="470" y="156"/>
                      <a:pt x="475" y="155"/>
                      <a:pt x="476" y="153"/>
                    </a:cubicBezTo>
                    <a:cubicBezTo>
                      <a:pt x="476" y="151"/>
                      <a:pt x="478" y="153"/>
                      <a:pt x="482" y="153"/>
                    </a:cubicBezTo>
                    <a:cubicBezTo>
                      <a:pt x="485" y="153"/>
                      <a:pt x="482" y="148"/>
                      <a:pt x="482" y="145"/>
                    </a:cubicBezTo>
                    <a:cubicBezTo>
                      <a:pt x="483" y="142"/>
                      <a:pt x="480" y="142"/>
                      <a:pt x="479" y="141"/>
                    </a:cubicBezTo>
                    <a:cubicBezTo>
                      <a:pt x="479" y="140"/>
                      <a:pt x="477" y="135"/>
                      <a:pt x="477" y="135"/>
                    </a:cubicBezTo>
                    <a:cubicBezTo>
                      <a:pt x="477" y="134"/>
                      <a:pt x="474" y="137"/>
                      <a:pt x="473" y="137"/>
                    </a:cubicBezTo>
                    <a:cubicBezTo>
                      <a:pt x="473" y="137"/>
                      <a:pt x="462" y="132"/>
                      <a:pt x="462" y="126"/>
                    </a:cubicBezTo>
                    <a:cubicBezTo>
                      <a:pt x="462" y="120"/>
                      <a:pt x="469" y="121"/>
                      <a:pt x="474" y="118"/>
                    </a:cubicBezTo>
                    <a:cubicBezTo>
                      <a:pt x="478" y="116"/>
                      <a:pt x="472" y="114"/>
                      <a:pt x="474" y="110"/>
                    </a:cubicBezTo>
                    <a:cubicBezTo>
                      <a:pt x="475" y="107"/>
                      <a:pt x="478" y="111"/>
                      <a:pt x="479" y="111"/>
                    </a:cubicBezTo>
                    <a:cubicBezTo>
                      <a:pt x="481" y="111"/>
                      <a:pt x="480" y="107"/>
                      <a:pt x="480" y="104"/>
                    </a:cubicBezTo>
                    <a:cubicBezTo>
                      <a:pt x="480" y="100"/>
                      <a:pt x="476" y="98"/>
                      <a:pt x="475" y="98"/>
                    </a:cubicBezTo>
                    <a:cubicBezTo>
                      <a:pt x="475" y="97"/>
                      <a:pt x="461" y="97"/>
                      <a:pt x="460" y="96"/>
                    </a:cubicBezTo>
                    <a:cubicBezTo>
                      <a:pt x="459" y="96"/>
                      <a:pt x="459" y="93"/>
                      <a:pt x="459" y="93"/>
                    </a:cubicBezTo>
                    <a:cubicBezTo>
                      <a:pt x="459" y="93"/>
                      <a:pt x="454" y="92"/>
                      <a:pt x="454" y="92"/>
                    </a:cubicBezTo>
                    <a:cubicBezTo>
                      <a:pt x="454" y="91"/>
                      <a:pt x="455" y="88"/>
                      <a:pt x="455" y="88"/>
                    </a:cubicBezTo>
                    <a:cubicBezTo>
                      <a:pt x="455" y="88"/>
                      <a:pt x="444" y="88"/>
                      <a:pt x="441" y="86"/>
                    </a:cubicBezTo>
                    <a:cubicBezTo>
                      <a:pt x="439" y="85"/>
                      <a:pt x="437" y="80"/>
                      <a:pt x="436" y="78"/>
                    </a:cubicBezTo>
                    <a:cubicBezTo>
                      <a:pt x="436" y="77"/>
                      <a:pt x="431" y="71"/>
                      <a:pt x="431" y="69"/>
                    </a:cubicBezTo>
                    <a:cubicBezTo>
                      <a:pt x="431" y="66"/>
                      <a:pt x="433" y="67"/>
                      <a:pt x="435" y="65"/>
                    </a:cubicBezTo>
                    <a:cubicBezTo>
                      <a:pt x="437" y="62"/>
                      <a:pt x="434" y="55"/>
                      <a:pt x="434" y="54"/>
                    </a:cubicBezTo>
                    <a:cubicBezTo>
                      <a:pt x="434" y="53"/>
                      <a:pt x="429" y="54"/>
                      <a:pt x="427" y="53"/>
                    </a:cubicBezTo>
                    <a:cubicBezTo>
                      <a:pt x="426" y="53"/>
                      <a:pt x="425" y="51"/>
                      <a:pt x="422" y="50"/>
                    </a:cubicBezTo>
                    <a:cubicBezTo>
                      <a:pt x="420" y="49"/>
                      <a:pt x="418" y="53"/>
                      <a:pt x="417" y="51"/>
                    </a:cubicBezTo>
                    <a:cubicBezTo>
                      <a:pt x="416" y="50"/>
                      <a:pt x="413" y="46"/>
                      <a:pt x="411" y="44"/>
                    </a:cubicBezTo>
                    <a:cubicBezTo>
                      <a:pt x="409" y="42"/>
                      <a:pt x="408" y="38"/>
                      <a:pt x="407" y="38"/>
                    </a:cubicBezTo>
                    <a:cubicBezTo>
                      <a:pt x="407" y="38"/>
                      <a:pt x="405" y="38"/>
                      <a:pt x="403" y="37"/>
                    </a:cubicBezTo>
                    <a:cubicBezTo>
                      <a:pt x="400" y="36"/>
                      <a:pt x="396" y="33"/>
                      <a:pt x="396" y="33"/>
                    </a:cubicBezTo>
                    <a:cubicBezTo>
                      <a:pt x="396" y="33"/>
                      <a:pt x="390" y="37"/>
                      <a:pt x="389" y="37"/>
                    </a:cubicBezTo>
                    <a:cubicBezTo>
                      <a:pt x="388" y="38"/>
                      <a:pt x="390" y="41"/>
                      <a:pt x="391" y="46"/>
                    </a:cubicBezTo>
                    <a:cubicBezTo>
                      <a:pt x="392" y="50"/>
                      <a:pt x="382" y="42"/>
                      <a:pt x="381" y="42"/>
                    </a:cubicBezTo>
                    <a:cubicBezTo>
                      <a:pt x="380" y="41"/>
                      <a:pt x="371" y="50"/>
                      <a:pt x="367" y="51"/>
                    </a:cubicBezTo>
                    <a:cubicBezTo>
                      <a:pt x="364" y="51"/>
                      <a:pt x="355" y="45"/>
                      <a:pt x="355" y="45"/>
                    </a:cubicBezTo>
                    <a:cubicBezTo>
                      <a:pt x="355" y="44"/>
                      <a:pt x="346" y="53"/>
                      <a:pt x="340" y="54"/>
                    </a:cubicBezTo>
                    <a:cubicBezTo>
                      <a:pt x="335" y="55"/>
                      <a:pt x="334" y="43"/>
                      <a:pt x="334" y="43"/>
                    </a:cubicBezTo>
                    <a:cubicBezTo>
                      <a:pt x="334" y="43"/>
                      <a:pt x="324" y="43"/>
                      <a:pt x="320" y="42"/>
                    </a:cubicBezTo>
                    <a:cubicBezTo>
                      <a:pt x="315" y="41"/>
                      <a:pt x="314" y="28"/>
                      <a:pt x="314" y="28"/>
                    </a:cubicBezTo>
                    <a:cubicBezTo>
                      <a:pt x="314" y="28"/>
                      <a:pt x="305" y="24"/>
                      <a:pt x="304" y="24"/>
                    </a:cubicBezTo>
                    <a:cubicBezTo>
                      <a:pt x="303" y="23"/>
                      <a:pt x="301" y="25"/>
                      <a:pt x="298" y="27"/>
                    </a:cubicBezTo>
                    <a:cubicBezTo>
                      <a:pt x="296" y="30"/>
                      <a:pt x="295" y="23"/>
                      <a:pt x="294" y="23"/>
                    </a:cubicBezTo>
                    <a:cubicBezTo>
                      <a:pt x="294" y="22"/>
                      <a:pt x="291" y="25"/>
                      <a:pt x="286" y="24"/>
                    </a:cubicBezTo>
                    <a:cubicBezTo>
                      <a:pt x="281" y="22"/>
                      <a:pt x="281" y="13"/>
                      <a:pt x="281" y="13"/>
                    </a:cubicBezTo>
                    <a:cubicBezTo>
                      <a:pt x="281" y="13"/>
                      <a:pt x="273" y="12"/>
                      <a:pt x="273" y="10"/>
                    </a:cubicBezTo>
                    <a:cubicBezTo>
                      <a:pt x="273" y="8"/>
                      <a:pt x="278" y="6"/>
                      <a:pt x="278" y="5"/>
                    </a:cubicBezTo>
                    <a:cubicBezTo>
                      <a:pt x="279" y="5"/>
                      <a:pt x="274" y="1"/>
                      <a:pt x="273" y="1"/>
                    </a:cubicBezTo>
                    <a:cubicBezTo>
                      <a:pt x="273" y="1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61" y="11"/>
                      <a:pt x="261" y="11"/>
                    </a:cubicBezTo>
                    <a:cubicBezTo>
                      <a:pt x="260" y="11"/>
                      <a:pt x="261" y="16"/>
                      <a:pt x="259" y="21"/>
                    </a:cubicBezTo>
                    <a:cubicBezTo>
                      <a:pt x="256" y="25"/>
                      <a:pt x="254" y="13"/>
                      <a:pt x="254" y="13"/>
                    </a:cubicBezTo>
                    <a:cubicBezTo>
                      <a:pt x="254" y="13"/>
                      <a:pt x="250" y="19"/>
                      <a:pt x="245" y="20"/>
                    </a:cubicBezTo>
                    <a:cubicBezTo>
                      <a:pt x="239" y="22"/>
                      <a:pt x="236" y="18"/>
                      <a:pt x="235" y="18"/>
                    </a:cubicBezTo>
                    <a:cubicBezTo>
                      <a:pt x="235" y="17"/>
                      <a:pt x="234" y="19"/>
                      <a:pt x="234" y="19"/>
                    </a:cubicBezTo>
                    <a:cubicBezTo>
                      <a:pt x="234" y="19"/>
                      <a:pt x="226" y="19"/>
                      <a:pt x="226" y="19"/>
                    </a:cubicBezTo>
                    <a:cubicBezTo>
                      <a:pt x="225" y="19"/>
                      <a:pt x="221" y="26"/>
                      <a:pt x="221" y="26"/>
                    </a:cubicBezTo>
                    <a:cubicBezTo>
                      <a:pt x="221" y="26"/>
                      <a:pt x="221" y="26"/>
                      <a:pt x="221" y="26"/>
                    </a:cubicBezTo>
                    <a:cubicBezTo>
                      <a:pt x="220" y="29"/>
                      <a:pt x="219" y="31"/>
                      <a:pt x="219" y="31"/>
                    </a:cubicBezTo>
                    <a:cubicBezTo>
                      <a:pt x="219" y="31"/>
                      <a:pt x="220" y="38"/>
                      <a:pt x="220" y="38"/>
                    </a:cubicBezTo>
                    <a:cubicBezTo>
                      <a:pt x="220" y="39"/>
                      <a:pt x="217" y="44"/>
                      <a:pt x="217" y="44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46"/>
                      <a:pt x="233" y="54"/>
                      <a:pt x="232" y="55"/>
                    </a:cubicBezTo>
                    <a:cubicBezTo>
                      <a:pt x="232" y="57"/>
                      <a:pt x="228" y="58"/>
                      <a:pt x="226" y="58"/>
                    </a:cubicBezTo>
                    <a:cubicBezTo>
                      <a:pt x="223" y="58"/>
                      <a:pt x="229" y="59"/>
                      <a:pt x="230" y="65"/>
                    </a:cubicBezTo>
                    <a:cubicBezTo>
                      <a:pt x="231" y="71"/>
                      <a:pt x="224" y="63"/>
                      <a:pt x="223" y="63"/>
                    </a:cubicBezTo>
                    <a:cubicBezTo>
                      <a:pt x="223" y="63"/>
                      <a:pt x="216" y="63"/>
                      <a:pt x="215" y="63"/>
                    </a:cubicBezTo>
                    <a:cubicBezTo>
                      <a:pt x="214" y="64"/>
                      <a:pt x="212" y="62"/>
                      <a:pt x="209" y="61"/>
                    </a:cubicBezTo>
                    <a:cubicBezTo>
                      <a:pt x="205" y="59"/>
                      <a:pt x="202" y="67"/>
                      <a:pt x="202" y="67"/>
                    </a:cubicBezTo>
                    <a:cubicBezTo>
                      <a:pt x="201" y="68"/>
                      <a:pt x="194" y="69"/>
                      <a:pt x="194" y="69"/>
                    </a:cubicBezTo>
                    <a:cubicBezTo>
                      <a:pt x="194" y="69"/>
                      <a:pt x="194" y="77"/>
                      <a:pt x="194" y="78"/>
                    </a:cubicBezTo>
                    <a:cubicBezTo>
                      <a:pt x="194" y="79"/>
                      <a:pt x="191" y="81"/>
                      <a:pt x="191" y="81"/>
                    </a:cubicBezTo>
                    <a:cubicBezTo>
                      <a:pt x="190" y="81"/>
                      <a:pt x="190" y="87"/>
                      <a:pt x="190" y="87"/>
                    </a:cubicBezTo>
                    <a:cubicBezTo>
                      <a:pt x="190" y="87"/>
                      <a:pt x="194" y="86"/>
                      <a:pt x="198" y="90"/>
                    </a:cubicBezTo>
                    <a:cubicBezTo>
                      <a:pt x="203" y="94"/>
                      <a:pt x="196" y="109"/>
                      <a:pt x="193" y="111"/>
                    </a:cubicBezTo>
                    <a:cubicBezTo>
                      <a:pt x="189" y="113"/>
                      <a:pt x="186" y="107"/>
                      <a:pt x="185" y="107"/>
                    </a:cubicBezTo>
                    <a:cubicBezTo>
                      <a:pt x="184" y="106"/>
                      <a:pt x="178" y="108"/>
                      <a:pt x="177" y="108"/>
                    </a:cubicBezTo>
                    <a:cubicBezTo>
                      <a:pt x="177" y="108"/>
                      <a:pt x="178" y="115"/>
                      <a:pt x="176" y="118"/>
                    </a:cubicBezTo>
                    <a:cubicBezTo>
                      <a:pt x="175" y="120"/>
                      <a:pt x="171" y="114"/>
                      <a:pt x="171" y="114"/>
                    </a:cubicBezTo>
                    <a:cubicBezTo>
                      <a:pt x="171" y="114"/>
                      <a:pt x="163" y="115"/>
                      <a:pt x="162" y="116"/>
                    </a:cubicBezTo>
                    <a:cubicBezTo>
                      <a:pt x="161" y="116"/>
                      <a:pt x="158" y="111"/>
                      <a:pt x="158" y="111"/>
                    </a:cubicBezTo>
                    <a:cubicBezTo>
                      <a:pt x="158" y="111"/>
                      <a:pt x="148" y="121"/>
                      <a:pt x="147" y="122"/>
                    </a:cubicBezTo>
                    <a:cubicBezTo>
                      <a:pt x="146" y="123"/>
                      <a:pt x="148" y="129"/>
                      <a:pt x="148" y="129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2" y="135"/>
                      <a:pt x="150" y="136"/>
                    </a:cubicBezTo>
                    <a:cubicBezTo>
                      <a:pt x="149" y="137"/>
                      <a:pt x="152" y="142"/>
                      <a:pt x="154" y="143"/>
                    </a:cubicBezTo>
                    <a:cubicBezTo>
                      <a:pt x="155" y="145"/>
                      <a:pt x="152" y="145"/>
                      <a:pt x="150" y="151"/>
                    </a:cubicBezTo>
                    <a:cubicBezTo>
                      <a:pt x="147" y="156"/>
                      <a:pt x="163" y="161"/>
                      <a:pt x="163" y="161"/>
                    </a:cubicBezTo>
                    <a:cubicBezTo>
                      <a:pt x="163" y="161"/>
                      <a:pt x="163" y="173"/>
                      <a:pt x="163" y="177"/>
                    </a:cubicBezTo>
                    <a:cubicBezTo>
                      <a:pt x="163" y="181"/>
                      <a:pt x="159" y="181"/>
                      <a:pt x="157" y="182"/>
                    </a:cubicBezTo>
                    <a:cubicBezTo>
                      <a:pt x="154" y="183"/>
                      <a:pt x="146" y="192"/>
                      <a:pt x="143" y="194"/>
                    </a:cubicBezTo>
                    <a:cubicBezTo>
                      <a:pt x="140" y="195"/>
                      <a:pt x="139" y="200"/>
                      <a:pt x="135" y="202"/>
                    </a:cubicBezTo>
                    <a:cubicBezTo>
                      <a:pt x="131" y="203"/>
                      <a:pt x="124" y="196"/>
                      <a:pt x="124" y="196"/>
                    </a:cubicBezTo>
                    <a:cubicBezTo>
                      <a:pt x="124" y="196"/>
                      <a:pt x="114" y="196"/>
                      <a:pt x="113" y="196"/>
                    </a:cubicBezTo>
                    <a:cubicBezTo>
                      <a:pt x="112" y="196"/>
                      <a:pt x="108" y="200"/>
                      <a:pt x="108" y="199"/>
                    </a:cubicBezTo>
                    <a:cubicBezTo>
                      <a:pt x="108" y="198"/>
                      <a:pt x="105" y="194"/>
                      <a:pt x="105" y="194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7"/>
                      <a:pt x="97" y="201"/>
                      <a:pt x="97" y="202"/>
                    </a:cubicBezTo>
                    <a:cubicBezTo>
                      <a:pt x="97" y="203"/>
                      <a:pt x="94" y="202"/>
                      <a:pt x="93" y="202"/>
                    </a:cubicBezTo>
                    <a:cubicBezTo>
                      <a:pt x="92" y="202"/>
                      <a:pt x="85" y="212"/>
                      <a:pt x="84" y="213"/>
                    </a:cubicBezTo>
                    <a:cubicBezTo>
                      <a:pt x="83" y="214"/>
                      <a:pt x="87" y="217"/>
                      <a:pt x="88" y="222"/>
                    </a:cubicBezTo>
                    <a:cubicBezTo>
                      <a:pt x="90" y="227"/>
                      <a:pt x="87" y="224"/>
                      <a:pt x="84" y="227"/>
                    </a:cubicBezTo>
                    <a:cubicBezTo>
                      <a:pt x="81" y="230"/>
                      <a:pt x="86" y="232"/>
                      <a:pt x="86" y="232"/>
                    </a:cubicBezTo>
                    <a:cubicBezTo>
                      <a:pt x="86" y="232"/>
                      <a:pt x="82" y="235"/>
                      <a:pt x="81" y="236"/>
                    </a:cubicBezTo>
                    <a:cubicBezTo>
                      <a:pt x="81" y="236"/>
                      <a:pt x="85" y="242"/>
                      <a:pt x="85" y="242"/>
                    </a:cubicBezTo>
                    <a:cubicBezTo>
                      <a:pt x="85" y="242"/>
                      <a:pt x="78" y="245"/>
                      <a:pt x="76" y="245"/>
                    </a:cubicBezTo>
                    <a:cubicBezTo>
                      <a:pt x="75" y="245"/>
                      <a:pt x="77" y="250"/>
                      <a:pt x="77" y="250"/>
                    </a:cubicBezTo>
                    <a:cubicBezTo>
                      <a:pt x="77" y="250"/>
                      <a:pt x="72" y="250"/>
                      <a:pt x="72" y="250"/>
                    </a:cubicBezTo>
                    <a:cubicBezTo>
                      <a:pt x="71" y="251"/>
                      <a:pt x="72" y="257"/>
                      <a:pt x="72" y="257"/>
                    </a:cubicBezTo>
                    <a:cubicBezTo>
                      <a:pt x="72" y="258"/>
                      <a:pt x="75" y="260"/>
                      <a:pt x="77" y="262"/>
                    </a:cubicBezTo>
                    <a:cubicBezTo>
                      <a:pt x="80" y="264"/>
                      <a:pt x="73" y="264"/>
                      <a:pt x="70" y="266"/>
                    </a:cubicBezTo>
                    <a:cubicBezTo>
                      <a:pt x="66" y="269"/>
                      <a:pt x="72" y="272"/>
                      <a:pt x="72" y="272"/>
                    </a:cubicBezTo>
                    <a:cubicBezTo>
                      <a:pt x="72" y="272"/>
                      <a:pt x="71" y="276"/>
                      <a:pt x="70" y="277"/>
                    </a:cubicBezTo>
                    <a:cubicBezTo>
                      <a:pt x="70" y="277"/>
                      <a:pt x="76" y="280"/>
                      <a:pt x="77" y="282"/>
                    </a:cubicBezTo>
                    <a:cubicBezTo>
                      <a:pt x="78" y="285"/>
                      <a:pt x="75" y="286"/>
                      <a:pt x="72" y="287"/>
                    </a:cubicBezTo>
                    <a:cubicBezTo>
                      <a:pt x="70" y="289"/>
                      <a:pt x="72" y="290"/>
                      <a:pt x="75" y="295"/>
                    </a:cubicBezTo>
                    <a:cubicBezTo>
                      <a:pt x="77" y="300"/>
                      <a:pt x="72" y="299"/>
                      <a:pt x="71" y="301"/>
                    </a:cubicBezTo>
                    <a:cubicBezTo>
                      <a:pt x="69" y="304"/>
                      <a:pt x="75" y="306"/>
                      <a:pt x="75" y="306"/>
                    </a:cubicBezTo>
                    <a:cubicBezTo>
                      <a:pt x="75" y="306"/>
                      <a:pt x="74" y="320"/>
                      <a:pt x="74" y="321"/>
                    </a:cubicBezTo>
                    <a:cubicBezTo>
                      <a:pt x="73" y="322"/>
                      <a:pt x="70" y="326"/>
                      <a:pt x="70" y="326"/>
                    </a:cubicBezTo>
                    <a:cubicBezTo>
                      <a:pt x="70" y="326"/>
                      <a:pt x="64" y="339"/>
                      <a:pt x="63" y="341"/>
                    </a:cubicBezTo>
                    <a:cubicBezTo>
                      <a:pt x="61" y="344"/>
                      <a:pt x="57" y="337"/>
                      <a:pt x="56" y="335"/>
                    </a:cubicBezTo>
                    <a:cubicBezTo>
                      <a:pt x="54" y="333"/>
                      <a:pt x="53" y="337"/>
                      <a:pt x="48" y="336"/>
                    </a:cubicBezTo>
                    <a:cubicBezTo>
                      <a:pt x="44" y="336"/>
                      <a:pt x="40" y="328"/>
                      <a:pt x="39" y="327"/>
                    </a:cubicBezTo>
                    <a:cubicBezTo>
                      <a:pt x="38" y="326"/>
                      <a:pt x="34" y="330"/>
                      <a:pt x="31" y="333"/>
                    </a:cubicBezTo>
                    <a:cubicBezTo>
                      <a:pt x="29" y="336"/>
                      <a:pt x="34" y="345"/>
                      <a:pt x="34" y="345"/>
                    </a:cubicBezTo>
                    <a:cubicBezTo>
                      <a:pt x="34" y="345"/>
                      <a:pt x="30" y="349"/>
                      <a:pt x="27" y="351"/>
                    </a:cubicBezTo>
                    <a:cubicBezTo>
                      <a:pt x="24" y="352"/>
                      <a:pt x="23" y="349"/>
                      <a:pt x="18" y="349"/>
                    </a:cubicBezTo>
                    <a:cubicBezTo>
                      <a:pt x="12" y="349"/>
                      <a:pt x="16" y="358"/>
                      <a:pt x="16" y="358"/>
                    </a:cubicBezTo>
                    <a:cubicBezTo>
                      <a:pt x="16" y="358"/>
                      <a:pt x="7" y="357"/>
                      <a:pt x="3" y="359"/>
                    </a:cubicBezTo>
                    <a:cubicBezTo>
                      <a:pt x="0" y="361"/>
                      <a:pt x="9" y="366"/>
                      <a:pt x="9" y="366"/>
                    </a:cubicBezTo>
                    <a:cubicBezTo>
                      <a:pt x="7" y="371"/>
                      <a:pt x="7" y="371"/>
                      <a:pt x="7" y="371"/>
                    </a:cubicBezTo>
                    <a:cubicBezTo>
                      <a:pt x="13" y="376"/>
                      <a:pt x="13" y="376"/>
                      <a:pt x="13" y="376"/>
                    </a:cubicBezTo>
                    <a:cubicBezTo>
                      <a:pt x="13" y="376"/>
                      <a:pt x="12" y="393"/>
                      <a:pt x="12" y="393"/>
                    </a:cubicBezTo>
                    <a:cubicBezTo>
                      <a:pt x="12" y="394"/>
                      <a:pt x="16" y="390"/>
                      <a:pt x="16" y="390"/>
                    </a:cubicBezTo>
                    <a:cubicBezTo>
                      <a:pt x="19" y="393"/>
                      <a:pt x="19" y="393"/>
                      <a:pt x="19" y="393"/>
                    </a:cubicBezTo>
                    <a:cubicBezTo>
                      <a:pt x="19" y="393"/>
                      <a:pt x="26" y="391"/>
                      <a:pt x="28" y="395"/>
                    </a:cubicBezTo>
                    <a:cubicBezTo>
                      <a:pt x="31" y="399"/>
                      <a:pt x="24" y="410"/>
                      <a:pt x="24" y="413"/>
                    </a:cubicBezTo>
                    <a:cubicBezTo>
                      <a:pt x="24" y="415"/>
                      <a:pt x="30" y="419"/>
                      <a:pt x="31" y="420"/>
                    </a:cubicBezTo>
                    <a:cubicBezTo>
                      <a:pt x="32" y="421"/>
                      <a:pt x="29" y="423"/>
                      <a:pt x="28" y="423"/>
                    </a:cubicBezTo>
                    <a:cubicBezTo>
                      <a:pt x="28" y="424"/>
                      <a:pt x="28" y="426"/>
                      <a:pt x="28" y="428"/>
                    </a:cubicBezTo>
                    <a:cubicBezTo>
                      <a:pt x="32" y="428"/>
                      <a:pt x="43" y="427"/>
                      <a:pt x="45" y="42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682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739FE6C-2930-1683-F1FC-1B12832F3D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4906" y="3051631"/>
                <a:ext cx="1714351" cy="2184957"/>
              </a:xfrm>
              <a:custGeom>
                <a:avLst/>
                <a:gdLst/>
                <a:ahLst/>
                <a:cxnLst>
                  <a:cxn ang="0">
                    <a:pos x="482" y="665"/>
                  </a:cxn>
                  <a:cxn ang="0">
                    <a:pos x="559" y="584"/>
                  </a:cxn>
                  <a:cxn ang="0">
                    <a:pos x="566" y="553"/>
                  </a:cxn>
                  <a:cxn ang="0">
                    <a:pos x="536" y="522"/>
                  </a:cxn>
                  <a:cxn ang="0">
                    <a:pos x="537" y="490"/>
                  </a:cxn>
                  <a:cxn ang="0">
                    <a:pos x="516" y="416"/>
                  </a:cxn>
                  <a:cxn ang="0">
                    <a:pos x="466" y="374"/>
                  </a:cxn>
                  <a:cxn ang="0">
                    <a:pos x="458" y="293"/>
                  </a:cxn>
                  <a:cxn ang="0">
                    <a:pos x="437" y="267"/>
                  </a:cxn>
                  <a:cxn ang="0">
                    <a:pos x="409" y="229"/>
                  </a:cxn>
                  <a:cxn ang="0">
                    <a:pos x="423" y="187"/>
                  </a:cxn>
                  <a:cxn ang="0">
                    <a:pos x="430" y="144"/>
                  </a:cxn>
                  <a:cxn ang="0">
                    <a:pos x="433" y="106"/>
                  </a:cxn>
                  <a:cxn ang="0">
                    <a:pos x="435" y="68"/>
                  </a:cxn>
                  <a:cxn ang="0">
                    <a:pos x="398" y="57"/>
                  </a:cxn>
                  <a:cxn ang="0">
                    <a:pos x="378" y="45"/>
                  </a:cxn>
                  <a:cxn ang="0">
                    <a:pos x="348" y="17"/>
                  </a:cxn>
                  <a:cxn ang="0">
                    <a:pos x="330" y="2"/>
                  </a:cxn>
                  <a:cxn ang="0">
                    <a:pos x="293" y="35"/>
                  </a:cxn>
                  <a:cxn ang="0">
                    <a:pos x="283" y="51"/>
                  </a:cxn>
                  <a:cxn ang="0">
                    <a:pos x="275" y="68"/>
                  </a:cxn>
                  <a:cxn ang="0">
                    <a:pos x="254" y="78"/>
                  </a:cxn>
                  <a:cxn ang="0">
                    <a:pos x="223" y="71"/>
                  </a:cxn>
                  <a:cxn ang="0">
                    <a:pos x="197" y="92"/>
                  </a:cxn>
                  <a:cxn ang="0">
                    <a:pos x="181" y="98"/>
                  </a:cxn>
                  <a:cxn ang="0">
                    <a:pos x="157" y="100"/>
                  </a:cxn>
                  <a:cxn ang="0">
                    <a:pos x="124" y="102"/>
                  </a:cxn>
                  <a:cxn ang="0">
                    <a:pos x="90" y="109"/>
                  </a:cxn>
                  <a:cxn ang="0">
                    <a:pos x="68" y="154"/>
                  </a:cxn>
                  <a:cxn ang="0">
                    <a:pos x="66" y="180"/>
                  </a:cxn>
                  <a:cxn ang="0">
                    <a:pos x="73" y="199"/>
                  </a:cxn>
                  <a:cxn ang="0">
                    <a:pos x="51" y="211"/>
                  </a:cxn>
                  <a:cxn ang="0">
                    <a:pos x="60" y="229"/>
                  </a:cxn>
                  <a:cxn ang="0">
                    <a:pos x="41" y="246"/>
                  </a:cxn>
                  <a:cxn ang="0">
                    <a:pos x="10" y="244"/>
                  </a:cxn>
                  <a:cxn ang="0">
                    <a:pos x="39" y="281"/>
                  </a:cxn>
                  <a:cxn ang="0">
                    <a:pos x="53" y="319"/>
                  </a:cxn>
                  <a:cxn ang="0">
                    <a:pos x="54" y="347"/>
                  </a:cxn>
                  <a:cxn ang="0">
                    <a:pos x="52" y="370"/>
                  </a:cxn>
                  <a:cxn ang="0">
                    <a:pos x="46" y="409"/>
                  </a:cxn>
                  <a:cxn ang="0">
                    <a:pos x="57" y="457"/>
                  </a:cxn>
                  <a:cxn ang="0">
                    <a:pos x="49" y="496"/>
                  </a:cxn>
                  <a:cxn ang="0">
                    <a:pos x="63" y="517"/>
                  </a:cxn>
                  <a:cxn ang="0">
                    <a:pos x="72" y="549"/>
                  </a:cxn>
                  <a:cxn ang="0">
                    <a:pos x="110" y="534"/>
                  </a:cxn>
                  <a:cxn ang="0">
                    <a:pos x="148" y="555"/>
                  </a:cxn>
                  <a:cxn ang="0">
                    <a:pos x="145" y="587"/>
                  </a:cxn>
                  <a:cxn ang="0">
                    <a:pos x="184" y="610"/>
                  </a:cxn>
                  <a:cxn ang="0">
                    <a:pos x="210" y="616"/>
                  </a:cxn>
                  <a:cxn ang="0">
                    <a:pos x="210" y="641"/>
                  </a:cxn>
                  <a:cxn ang="0">
                    <a:pos x="219" y="661"/>
                  </a:cxn>
                  <a:cxn ang="0">
                    <a:pos x="193" y="674"/>
                  </a:cxn>
                  <a:cxn ang="0">
                    <a:pos x="192" y="679"/>
                  </a:cxn>
                  <a:cxn ang="0">
                    <a:pos x="215" y="694"/>
                  </a:cxn>
                  <a:cxn ang="0">
                    <a:pos x="243" y="701"/>
                  </a:cxn>
                  <a:cxn ang="0">
                    <a:pos x="251" y="715"/>
                  </a:cxn>
                  <a:cxn ang="0">
                    <a:pos x="311" y="716"/>
                  </a:cxn>
                  <a:cxn ang="0">
                    <a:pos x="357" y="680"/>
                  </a:cxn>
                  <a:cxn ang="0">
                    <a:pos x="394" y="673"/>
                  </a:cxn>
                  <a:cxn ang="0">
                    <a:pos x="411" y="693"/>
                  </a:cxn>
                  <a:cxn ang="0">
                    <a:pos x="417" y="709"/>
                  </a:cxn>
                  <a:cxn ang="0">
                    <a:pos x="440" y="725"/>
                  </a:cxn>
                </a:cxnLst>
                <a:rect l="0" t="0" r="r" b="b"/>
                <a:pathLst>
                  <a:path w="569" h="725">
                    <a:moveTo>
                      <a:pt x="455" y="713"/>
                    </a:moveTo>
                    <a:cubicBezTo>
                      <a:pt x="458" y="705"/>
                      <a:pt x="455" y="700"/>
                      <a:pt x="459" y="697"/>
                    </a:cubicBezTo>
                    <a:cubicBezTo>
                      <a:pt x="464" y="695"/>
                      <a:pt x="478" y="689"/>
                      <a:pt x="479" y="684"/>
                    </a:cubicBezTo>
                    <a:cubicBezTo>
                      <a:pt x="481" y="678"/>
                      <a:pt x="477" y="666"/>
                      <a:pt x="482" y="665"/>
                    </a:cubicBezTo>
                    <a:cubicBezTo>
                      <a:pt x="488" y="665"/>
                      <a:pt x="519" y="655"/>
                      <a:pt x="520" y="655"/>
                    </a:cubicBezTo>
                    <a:cubicBezTo>
                      <a:pt x="520" y="655"/>
                      <a:pt x="534" y="657"/>
                      <a:pt x="541" y="651"/>
                    </a:cubicBezTo>
                    <a:cubicBezTo>
                      <a:pt x="547" y="646"/>
                      <a:pt x="554" y="637"/>
                      <a:pt x="555" y="629"/>
                    </a:cubicBezTo>
                    <a:cubicBezTo>
                      <a:pt x="557" y="620"/>
                      <a:pt x="559" y="592"/>
                      <a:pt x="559" y="584"/>
                    </a:cubicBezTo>
                    <a:cubicBezTo>
                      <a:pt x="559" y="575"/>
                      <a:pt x="559" y="575"/>
                      <a:pt x="559" y="575"/>
                    </a:cubicBezTo>
                    <a:cubicBezTo>
                      <a:pt x="559" y="575"/>
                      <a:pt x="569" y="571"/>
                      <a:pt x="567" y="568"/>
                    </a:cubicBezTo>
                    <a:cubicBezTo>
                      <a:pt x="565" y="566"/>
                      <a:pt x="558" y="561"/>
                      <a:pt x="559" y="560"/>
                    </a:cubicBezTo>
                    <a:cubicBezTo>
                      <a:pt x="560" y="559"/>
                      <a:pt x="566" y="556"/>
                      <a:pt x="566" y="553"/>
                    </a:cubicBezTo>
                    <a:cubicBezTo>
                      <a:pt x="565" y="549"/>
                      <a:pt x="562" y="544"/>
                      <a:pt x="562" y="544"/>
                    </a:cubicBezTo>
                    <a:cubicBezTo>
                      <a:pt x="562" y="543"/>
                      <a:pt x="554" y="551"/>
                      <a:pt x="551" y="543"/>
                    </a:cubicBezTo>
                    <a:cubicBezTo>
                      <a:pt x="548" y="535"/>
                      <a:pt x="549" y="527"/>
                      <a:pt x="549" y="527"/>
                    </a:cubicBezTo>
                    <a:cubicBezTo>
                      <a:pt x="549" y="527"/>
                      <a:pt x="532" y="526"/>
                      <a:pt x="536" y="522"/>
                    </a:cubicBezTo>
                    <a:cubicBezTo>
                      <a:pt x="541" y="518"/>
                      <a:pt x="543" y="507"/>
                      <a:pt x="549" y="507"/>
                    </a:cubicBezTo>
                    <a:cubicBezTo>
                      <a:pt x="554" y="506"/>
                      <a:pt x="558" y="508"/>
                      <a:pt x="558" y="506"/>
                    </a:cubicBezTo>
                    <a:cubicBezTo>
                      <a:pt x="559" y="504"/>
                      <a:pt x="554" y="493"/>
                      <a:pt x="551" y="493"/>
                    </a:cubicBezTo>
                    <a:cubicBezTo>
                      <a:pt x="548" y="492"/>
                      <a:pt x="537" y="490"/>
                      <a:pt x="537" y="490"/>
                    </a:cubicBezTo>
                    <a:cubicBezTo>
                      <a:pt x="538" y="490"/>
                      <a:pt x="513" y="449"/>
                      <a:pt x="513" y="449"/>
                    </a:cubicBezTo>
                    <a:cubicBezTo>
                      <a:pt x="513" y="449"/>
                      <a:pt x="524" y="443"/>
                      <a:pt x="524" y="443"/>
                    </a:cubicBezTo>
                    <a:cubicBezTo>
                      <a:pt x="523" y="442"/>
                      <a:pt x="518" y="430"/>
                      <a:pt x="518" y="429"/>
                    </a:cubicBezTo>
                    <a:cubicBezTo>
                      <a:pt x="517" y="428"/>
                      <a:pt x="519" y="429"/>
                      <a:pt x="516" y="416"/>
                    </a:cubicBezTo>
                    <a:cubicBezTo>
                      <a:pt x="513" y="403"/>
                      <a:pt x="503" y="407"/>
                      <a:pt x="503" y="407"/>
                    </a:cubicBezTo>
                    <a:cubicBezTo>
                      <a:pt x="502" y="390"/>
                      <a:pt x="502" y="390"/>
                      <a:pt x="502" y="390"/>
                    </a:cubicBezTo>
                    <a:cubicBezTo>
                      <a:pt x="483" y="375"/>
                      <a:pt x="483" y="375"/>
                      <a:pt x="483" y="375"/>
                    </a:cubicBezTo>
                    <a:cubicBezTo>
                      <a:pt x="483" y="375"/>
                      <a:pt x="470" y="378"/>
                      <a:pt x="466" y="374"/>
                    </a:cubicBezTo>
                    <a:cubicBezTo>
                      <a:pt x="461" y="369"/>
                      <a:pt x="466" y="359"/>
                      <a:pt x="462" y="354"/>
                    </a:cubicBezTo>
                    <a:cubicBezTo>
                      <a:pt x="457" y="349"/>
                      <a:pt x="439" y="352"/>
                      <a:pt x="441" y="338"/>
                    </a:cubicBezTo>
                    <a:cubicBezTo>
                      <a:pt x="443" y="325"/>
                      <a:pt x="453" y="331"/>
                      <a:pt x="455" y="326"/>
                    </a:cubicBezTo>
                    <a:cubicBezTo>
                      <a:pt x="456" y="320"/>
                      <a:pt x="458" y="293"/>
                      <a:pt x="458" y="293"/>
                    </a:cubicBezTo>
                    <a:cubicBezTo>
                      <a:pt x="458" y="293"/>
                      <a:pt x="451" y="293"/>
                      <a:pt x="451" y="286"/>
                    </a:cubicBezTo>
                    <a:cubicBezTo>
                      <a:pt x="451" y="286"/>
                      <a:pt x="451" y="285"/>
                      <a:pt x="451" y="285"/>
                    </a:cubicBezTo>
                    <a:cubicBezTo>
                      <a:pt x="451" y="276"/>
                      <a:pt x="454" y="272"/>
                      <a:pt x="450" y="269"/>
                    </a:cubicBezTo>
                    <a:cubicBezTo>
                      <a:pt x="447" y="267"/>
                      <a:pt x="437" y="269"/>
                      <a:pt x="437" y="267"/>
                    </a:cubicBezTo>
                    <a:cubicBezTo>
                      <a:pt x="437" y="266"/>
                      <a:pt x="439" y="256"/>
                      <a:pt x="435" y="255"/>
                    </a:cubicBezTo>
                    <a:cubicBezTo>
                      <a:pt x="431" y="255"/>
                      <a:pt x="415" y="255"/>
                      <a:pt x="415" y="254"/>
                    </a:cubicBezTo>
                    <a:cubicBezTo>
                      <a:pt x="415" y="254"/>
                      <a:pt x="415" y="246"/>
                      <a:pt x="413" y="240"/>
                    </a:cubicBezTo>
                    <a:cubicBezTo>
                      <a:pt x="410" y="234"/>
                      <a:pt x="406" y="236"/>
                      <a:pt x="409" y="229"/>
                    </a:cubicBezTo>
                    <a:cubicBezTo>
                      <a:pt x="412" y="222"/>
                      <a:pt x="414" y="220"/>
                      <a:pt x="414" y="215"/>
                    </a:cubicBezTo>
                    <a:cubicBezTo>
                      <a:pt x="414" y="210"/>
                      <a:pt x="410" y="206"/>
                      <a:pt x="412" y="204"/>
                    </a:cubicBezTo>
                    <a:cubicBezTo>
                      <a:pt x="415" y="203"/>
                      <a:pt x="423" y="201"/>
                      <a:pt x="423" y="200"/>
                    </a:cubicBezTo>
                    <a:cubicBezTo>
                      <a:pt x="424" y="199"/>
                      <a:pt x="418" y="189"/>
                      <a:pt x="423" y="187"/>
                    </a:cubicBezTo>
                    <a:cubicBezTo>
                      <a:pt x="428" y="185"/>
                      <a:pt x="436" y="180"/>
                      <a:pt x="438" y="176"/>
                    </a:cubicBezTo>
                    <a:cubicBezTo>
                      <a:pt x="440" y="171"/>
                      <a:pt x="442" y="166"/>
                      <a:pt x="437" y="161"/>
                    </a:cubicBezTo>
                    <a:cubicBezTo>
                      <a:pt x="432" y="156"/>
                      <a:pt x="431" y="154"/>
                      <a:pt x="430" y="153"/>
                    </a:cubicBezTo>
                    <a:cubicBezTo>
                      <a:pt x="430" y="152"/>
                      <a:pt x="430" y="144"/>
                      <a:pt x="430" y="144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420" y="140"/>
                      <a:pt x="419" y="130"/>
                      <a:pt x="421" y="123"/>
                    </a:cubicBezTo>
                    <a:cubicBezTo>
                      <a:pt x="421" y="121"/>
                      <a:pt x="421" y="120"/>
                      <a:pt x="422" y="119"/>
                    </a:cubicBezTo>
                    <a:cubicBezTo>
                      <a:pt x="424" y="112"/>
                      <a:pt x="433" y="109"/>
                      <a:pt x="433" y="106"/>
                    </a:cubicBezTo>
                    <a:cubicBezTo>
                      <a:pt x="433" y="103"/>
                      <a:pt x="431" y="97"/>
                      <a:pt x="433" y="97"/>
                    </a:cubicBezTo>
                    <a:cubicBezTo>
                      <a:pt x="434" y="96"/>
                      <a:pt x="442" y="94"/>
                      <a:pt x="442" y="94"/>
                    </a:cubicBezTo>
                    <a:cubicBezTo>
                      <a:pt x="442" y="93"/>
                      <a:pt x="442" y="84"/>
                      <a:pt x="441" y="82"/>
                    </a:cubicBezTo>
                    <a:cubicBezTo>
                      <a:pt x="439" y="80"/>
                      <a:pt x="435" y="74"/>
                      <a:pt x="435" y="68"/>
                    </a:cubicBezTo>
                    <a:cubicBezTo>
                      <a:pt x="434" y="63"/>
                      <a:pt x="433" y="58"/>
                      <a:pt x="429" y="56"/>
                    </a:cubicBezTo>
                    <a:cubicBezTo>
                      <a:pt x="425" y="55"/>
                      <a:pt x="413" y="56"/>
                      <a:pt x="413" y="56"/>
                    </a:cubicBezTo>
                    <a:cubicBezTo>
                      <a:pt x="413" y="56"/>
                      <a:pt x="408" y="49"/>
                      <a:pt x="408" y="50"/>
                    </a:cubicBezTo>
                    <a:cubicBezTo>
                      <a:pt x="407" y="51"/>
                      <a:pt x="401" y="59"/>
                      <a:pt x="398" y="57"/>
                    </a:cubicBezTo>
                    <a:cubicBezTo>
                      <a:pt x="395" y="56"/>
                      <a:pt x="389" y="53"/>
                      <a:pt x="389" y="51"/>
                    </a:cubicBezTo>
                    <a:cubicBezTo>
                      <a:pt x="390" y="49"/>
                      <a:pt x="392" y="44"/>
                      <a:pt x="392" y="44"/>
                    </a:cubicBezTo>
                    <a:cubicBezTo>
                      <a:pt x="387" y="41"/>
                      <a:pt x="387" y="41"/>
                      <a:pt x="387" y="41"/>
                    </a:cubicBezTo>
                    <a:cubicBezTo>
                      <a:pt x="387" y="41"/>
                      <a:pt x="384" y="46"/>
                      <a:pt x="378" y="45"/>
                    </a:cubicBezTo>
                    <a:cubicBezTo>
                      <a:pt x="372" y="44"/>
                      <a:pt x="364" y="35"/>
                      <a:pt x="364" y="35"/>
                    </a:cubicBezTo>
                    <a:cubicBezTo>
                      <a:pt x="364" y="35"/>
                      <a:pt x="357" y="43"/>
                      <a:pt x="353" y="39"/>
                    </a:cubicBezTo>
                    <a:cubicBezTo>
                      <a:pt x="349" y="36"/>
                      <a:pt x="346" y="32"/>
                      <a:pt x="347" y="30"/>
                    </a:cubicBezTo>
                    <a:cubicBezTo>
                      <a:pt x="348" y="28"/>
                      <a:pt x="348" y="17"/>
                      <a:pt x="348" y="17"/>
                    </a:cubicBezTo>
                    <a:cubicBezTo>
                      <a:pt x="348" y="17"/>
                      <a:pt x="337" y="26"/>
                      <a:pt x="337" y="22"/>
                    </a:cubicBezTo>
                    <a:cubicBezTo>
                      <a:pt x="337" y="18"/>
                      <a:pt x="338" y="10"/>
                      <a:pt x="337" y="9"/>
                    </a:cubicBezTo>
                    <a:cubicBezTo>
                      <a:pt x="336" y="9"/>
                      <a:pt x="330" y="2"/>
                      <a:pt x="330" y="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28" y="2"/>
                      <a:pt x="325" y="2"/>
                      <a:pt x="324" y="2"/>
                    </a:cubicBezTo>
                    <a:cubicBezTo>
                      <a:pt x="322" y="2"/>
                      <a:pt x="321" y="1"/>
                      <a:pt x="319" y="0"/>
                    </a:cubicBezTo>
                    <a:cubicBezTo>
                      <a:pt x="317" y="4"/>
                      <a:pt x="307" y="21"/>
                      <a:pt x="305" y="24"/>
                    </a:cubicBezTo>
                    <a:cubicBezTo>
                      <a:pt x="303" y="26"/>
                      <a:pt x="296" y="30"/>
                      <a:pt x="293" y="35"/>
                    </a:cubicBezTo>
                    <a:cubicBezTo>
                      <a:pt x="290" y="39"/>
                      <a:pt x="304" y="44"/>
                      <a:pt x="304" y="44"/>
                    </a:cubicBezTo>
                    <a:cubicBezTo>
                      <a:pt x="304" y="45"/>
                      <a:pt x="303" y="47"/>
                      <a:pt x="303" y="47"/>
                    </a:cubicBezTo>
                    <a:cubicBezTo>
                      <a:pt x="303" y="47"/>
                      <a:pt x="297" y="47"/>
                      <a:pt x="290" y="45"/>
                    </a:cubicBezTo>
                    <a:cubicBezTo>
                      <a:pt x="284" y="43"/>
                      <a:pt x="286" y="48"/>
                      <a:pt x="283" y="51"/>
                    </a:cubicBezTo>
                    <a:cubicBezTo>
                      <a:pt x="280" y="54"/>
                      <a:pt x="276" y="56"/>
                      <a:pt x="275" y="59"/>
                    </a:cubicBezTo>
                    <a:cubicBezTo>
                      <a:pt x="274" y="61"/>
                      <a:pt x="281" y="68"/>
                      <a:pt x="281" y="68"/>
                    </a:cubicBezTo>
                    <a:cubicBezTo>
                      <a:pt x="281" y="69"/>
                      <a:pt x="279" y="70"/>
                      <a:pt x="279" y="71"/>
                    </a:cubicBezTo>
                    <a:cubicBezTo>
                      <a:pt x="278" y="72"/>
                      <a:pt x="276" y="68"/>
                      <a:pt x="275" y="68"/>
                    </a:cubicBezTo>
                    <a:cubicBezTo>
                      <a:pt x="273" y="68"/>
                      <a:pt x="269" y="73"/>
                      <a:pt x="266" y="73"/>
                    </a:cubicBezTo>
                    <a:cubicBezTo>
                      <a:pt x="264" y="73"/>
                      <a:pt x="269" y="79"/>
                      <a:pt x="268" y="82"/>
                    </a:cubicBezTo>
                    <a:cubicBezTo>
                      <a:pt x="268" y="85"/>
                      <a:pt x="266" y="86"/>
                      <a:pt x="263" y="86"/>
                    </a:cubicBezTo>
                    <a:cubicBezTo>
                      <a:pt x="261" y="86"/>
                      <a:pt x="255" y="79"/>
                      <a:pt x="254" y="78"/>
                    </a:cubicBezTo>
                    <a:cubicBezTo>
                      <a:pt x="253" y="77"/>
                      <a:pt x="249" y="83"/>
                      <a:pt x="245" y="84"/>
                    </a:cubicBezTo>
                    <a:cubicBezTo>
                      <a:pt x="242" y="85"/>
                      <a:pt x="242" y="76"/>
                      <a:pt x="242" y="75"/>
                    </a:cubicBezTo>
                    <a:cubicBezTo>
                      <a:pt x="242" y="75"/>
                      <a:pt x="237" y="75"/>
                      <a:pt x="233" y="75"/>
                    </a:cubicBezTo>
                    <a:cubicBezTo>
                      <a:pt x="229" y="75"/>
                      <a:pt x="224" y="71"/>
                      <a:pt x="223" y="71"/>
                    </a:cubicBezTo>
                    <a:cubicBezTo>
                      <a:pt x="223" y="70"/>
                      <a:pt x="214" y="75"/>
                      <a:pt x="213" y="76"/>
                    </a:cubicBezTo>
                    <a:cubicBezTo>
                      <a:pt x="212" y="77"/>
                      <a:pt x="214" y="87"/>
                      <a:pt x="216" y="92"/>
                    </a:cubicBezTo>
                    <a:cubicBezTo>
                      <a:pt x="218" y="97"/>
                      <a:pt x="211" y="99"/>
                      <a:pt x="211" y="100"/>
                    </a:cubicBezTo>
                    <a:cubicBezTo>
                      <a:pt x="211" y="100"/>
                      <a:pt x="197" y="92"/>
                      <a:pt x="197" y="92"/>
                    </a:cubicBezTo>
                    <a:cubicBezTo>
                      <a:pt x="197" y="92"/>
                      <a:pt x="194" y="92"/>
                      <a:pt x="192" y="91"/>
                    </a:cubicBezTo>
                    <a:cubicBezTo>
                      <a:pt x="191" y="91"/>
                      <a:pt x="191" y="86"/>
                      <a:pt x="191" y="86"/>
                    </a:cubicBezTo>
                    <a:cubicBezTo>
                      <a:pt x="191" y="86"/>
                      <a:pt x="187" y="86"/>
                      <a:pt x="184" y="88"/>
                    </a:cubicBezTo>
                    <a:cubicBezTo>
                      <a:pt x="181" y="90"/>
                      <a:pt x="182" y="97"/>
                      <a:pt x="181" y="98"/>
                    </a:cubicBezTo>
                    <a:cubicBezTo>
                      <a:pt x="180" y="99"/>
                      <a:pt x="177" y="102"/>
                      <a:pt x="175" y="105"/>
                    </a:cubicBezTo>
                    <a:cubicBezTo>
                      <a:pt x="174" y="108"/>
                      <a:pt x="168" y="106"/>
                      <a:pt x="167" y="106"/>
                    </a:cubicBezTo>
                    <a:cubicBezTo>
                      <a:pt x="167" y="106"/>
                      <a:pt x="165" y="112"/>
                      <a:pt x="160" y="113"/>
                    </a:cubicBezTo>
                    <a:cubicBezTo>
                      <a:pt x="154" y="115"/>
                      <a:pt x="157" y="101"/>
                      <a:pt x="157" y="100"/>
                    </a:cubicBezTo>
                    <a:cubicBezTo>
                      <a:pt x="157" y="100"/>
                      <a:pt x="153" y="98"/>
                      <a:pt x="153" y="97"/>
                    </a:cubicBezTo>
                    <a:cubicBezTo>
                      <a:pt x="153" y="96"/>
                      <a:pt x="148" y="107"/>
                      <a:pt x="144" y="110"/>
                    </a:cubicBezTo>
                    <a:cubicBezTo>
                      <a:pt x="141" y="114"/>
                      <a:pt x="138" y="106"/>
                      <a:pt x="134" y="106"/>
                    </a:cubicBezTo>
                    <a:cubicBezTo>
                      <a:pt x="129" y="106"/>
                      <a:pt x="128" y="101"/>
                      <a:pt x="124" y="102"/>
                    </a:cubicBezTo>
                    <a:cubicBezTo>
                      <a:pt x="121" y="102"/>
                      <a:pt x="124" y="110"/>
                      <a:pt x="121" y="113"/>
                    </a:cubicBezTo>
                    <a:cubicBezTo>
                      <a:pt x="119" y="115"/>
                      <a:pt x="112" y="111"/>
                      <a:pt x="111" y="111"/>
                    </a:cubicBezTo>
                    <a:cubicBezTo>
                      <a:pt x="111" y="110"/>
                      <a:pt x="109" y="112"/>
                      <a:pt x="102" y="111"/>
                    </a:cubicBezTo>
                    <a:cubicBezTo>
                      <a:pt x="95" y="111"/>
                      <a:pt x="94" y="107"/>
                      <a:pt x="90" y="109"/>
                    </a:cubicBezTo>
                    <a:cubicBezTo>
                      <a:pt x="86" y="110"/>
                      <a:pt x="83" y="119"/>
                      <a:pt x="82" y="119"/>
                    </a:cubicBezTo>
                    <a:cubicBezTo>
                      <a:pt x="82" y="120"/>
                      <a:pt x="70" y="120"/>
                      <a:pt x="64" y="122"/>
                    </a:cubicBezTo>
                    <a:cubicBezTo>
                      <a:pt x="57" y="124"/>
                      <a:pt x="55" y="137"/>
                      <a:pt x="55" y="137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5" y="165"/>
                      <a:pt x="65" y="168"/>
                    </a:cubicBezTo>
                    <a:cubicBezTo>
                      <a:pt x="65" y="170"/>
                      <a:pt x="58" y="171"/>
                      <a:pt x="57" y="171"/>
                    </a:cubicBezTo>
                    <a:cubicBezTo>
                      <a:pt x="57" y="171"/>
                      <a:pt x="54" y="173"/>
                      <a:pt x="55" y="177"/>
                    </a:cubicBezTo>
                    <a:cubicBezTo>
                      <a:pt x="57" y="180"/>
                      <a:pt x="64" y="180"/>
                      <a:pt x="66" y="180"/>
                    </a:cubicBezTo>
                    <a:cubicBezTo>
                      <a:pt x="68" y="181"/>
                      <a:pt x="71" y="174"/>
                      <a:pt x="71" y="174"/>
                    </a:cubicBezTo>
                    <a:cubicBezTo>
                      <a:pt x="71" y="174"/>
                      <a:pt x="79" y="182"/>
                      <a:pt x="82" y="188"/>
                    </a:cubicBezTo>
                    <a:cubicBezTo>
                      <a:pt x="85" y="193"/>
                      <a:pt x="79" y="192"/>
                      <a:pt x="75" y="193"/>
                    </a:cubicBezTo>
                    <a:cubicBezTo>
                      <a:pt x="72" y="194"/>
                      <a:pt x="73" y="198"/>
                      <a:pt x="73" y="199"/>
                    </a:cubicBezTo>
                    <a:cubicBezTo>
                      <a:pt x="72" y="200"/>
                      <a:pt x="69" y="199"/>
                      <a:pt x="69" y="199"/>
                    </a:cubicBezTo>
                    <a:cubicBezTo>
                      <a:pt x="66" y="204"/>
                      <a:pt x="66" y="204"/>
                      <a:pt x="66" y="204"/>
                    </a:cubicBezTo>
                    <a:cubicBezTo>
                      <a:pt x="66" y="204"/>
                      <a:pt x="59" y="204"/>
                      <a:pt x="58" y="204"/>
                    </a:cubicBezTo>
                    <a:cubicBezTo>
                      <a:pt x="58" y="204"/>
                      <a:pt x="52" y="207"/>
                      <a:pt x="51" y="211"/>
                    </a:cubicBezTo>
                    <a:cubicBezTo>
                      <a:pt x="50" y="214"/>
                      <a:pt x="61" y="213"/>
                      <a:pt x="61" y="213"/>
                    </a:cubicBezTo>
                    <a:cubicBezTo>
                      <a:pt x="61" y="213"/>
                      <a:pt x="60" y="217"/>
                      <a:pt x="58" y="220"/>
                    </a:cubicBezTo>
                    <a:cubicBezTo>
                      <a:pt x="55" y="223"/>
                      <a:pt x="63" y="222"/>
                      <a:pt x="66" y="225"/>
                    </a:cubicBezTo>
                    <a:cubicBezTo>
                      <a:pt x="68" y="228"/>
                      <a:pt x="62" y="229"/>
                      <a:pt x="60" y="229"/>
                    </a:cubicBezTo>
                    <a:cubicBezTo>
                      <a:pt x="59" y="229"/>
                      <a:pt x="60" y="235"/>
                      <a:pt x="60" y="235"/>
                    </a:cubicBezTo>
                    <a:cubicBezTo>
                      <a:pt x="60" y="235"/>
                      <a:pt x="60" y="236"/>
                      <a:pt x="55" y="235"/>
                    </a:cubicBezTo>
                    <a:cubicBezTo>
                      <a:pt x="50" y="234"/>
                      <a:pt x="55" y="243"/>
                      <a:pt x="54" y="247"/>
                    </a:cubicBezTo>
                    <a:cubicBezTo>
                      <a:pt x="53" y="251"/>
                      <a:pt x="43" y="246"/>
                      <a:pt x="41" y="246"/>
                    </a:cubicBezTo>
                    <a:cubicBezTo>
                      <a:pt x="39" y="246"/>
                      <a:pt x="38" y="250"/>
                      <a:pt x="35" y="251"/>
                    </a:cubicBezTo>
                    <a:cubicBezTo>
                      <a:pt x="32" y="253"/>
                      <a:pt x="35" y="256"/>
                      <a:pt x="31" y="260"/>
                    </a:cubicBezTo>
                    <a:cubicBezTo>
                      <a:pt x="27" y="263"/>
                      <a:pt x="26" y="253"/>
                      <a:pt x="26" y="253"/>
                    </a:cubicBezTo>
                    <a:cubicBezTo>
                      <a:pt x="26" y="252"/>
                      <a:pt x="20" y="246"/>
                      <a:pt x="10" y="244"/>
                    </a:cubicBezTo>
                    <a:cubicBezTo>
                      <a:pt x="0" y="241"/>
                      <a:pt x="7" y="260"/>
                      <a:pt x="7" y="261"/>
                    </a:cubicBezTo>
                    <a:cubicBezTo>
                      <a:pt x="7" y="263"/>
                      <a:pt x="2" y="267"/>
                      <a:pt x="2" y="267"/>
                    </a:cubicBezTo>
                    <a:cubicBezTo>
                      <a:pt x="2" y="267"/>
                      <a:pt x="11" y="282"/>
                      <a:pt x="18" y="283"/>
                    </a:cubicBezTo>
                    <a:cubicBezTo>
                      <a:pt x="25" y="283"/>
                      <a:pt x="38" y="281"/>
                      <a:pt x="39" y="281"/>
                    </a:cubicBezTo>
                    <a:cubicBezTo>
                      <a:pt x="39" y="281"/>
                      <a:pt x="39" y="283"/>
                      <a:pt x="39" y="288"/>
                    </a:cubicBezTo>
                    <a:cubicBezTo>
                      <a:pt x="39" y="294"/>
                      <a:pt x="44" y="292"/>
                      <a:pt x="49" y="299"/>
                    </a:cubicBezTo>
                    <a:cubicBezTo>
                      <a:pt x="55" y="306"/>
                      <a:pt x="56" y="309"/>
                      <a:pt x="56" y="309"/>
                    </a:cubicBezTo>
                    <a:cubicBezTo>
                      <a:pt x="56" y="309"/>
                      <a:pt x="52" y="317"/>
                      <a:pt x="53" y="319"/>
                    </a:cubicBezTo>
                    <a:cubicBezTo>
                      <a:pt x="53" y="320"/>
                      <a:pt x="52" y="330"/>
                      <a:pt x="51" y="331"/>
                    </a:cubicBezTo>
                    <a:cubicBezTo>
                      <a:pt x="50" y="332"/>
                      <a:pt x="49" y="328"/>
                      <a:pt x="45" y="325"/>
                    </a:cubicBezTo>
                    <a:cubicBezTo>
                      <a:pt x="41" y="322"/>
                      <a:pt x="35" y="336"/>
                      <a:pt x="35" y="337"/>
                    </a:cubicBezTo>
                    <a:cubicBezTo>
                      <a:pt x="34" y="337"/>
                      <a:pt x="52" y="344"/>
                      <a:pt x="54" y="347"/>
                    </a:cubicBezTo>
                    <a:cubicBezTo>
                      <a:pt x="56" y="350"/>
                      <a:pt x="50" y="354"/>
                      <a:pt x="50" y="354"/>
                    </a:cubicBezTo>
                    <a:cubicBezTo>
                      <a:pt x="50" y="354"/>
                      <a:pt x="49" y="363"/>
                      <a:pt x="49" y="364"/>
                    </a:cubicBezTo>
                    <a:cubicBezTo>
                      <a:pt x="49" y="364"/>
                      <a:pt x="44" y="364"/>
                      <a:pt x="40" y="370"/>
                    </a:cubicBezTo>
                    <a:cubicBezTo>
                      <a:pt x="36" y="376"/>
                      <a:pt x="52" y="370"/>
                      <a:pt x="52" y="370"/>
                    </a:cubicBezTo>
                    <a:cubicBezTo>
                      <a:pt x="52" y="370"/>
                      <a:pt x="56" y="380"/>
                      <a:pt x="57" y="380"/>
                    </a:cubicBezTo>
                    <a:cubicBezTo>
                      <a:pt x="57" y="381"/>
                      <a:pt x="53" y="383"/>
                      <a:pt x="53" y="383"/>
                    </a:cubicBezTo>
                    <a:cubicBezTo>
                      <a:pt x="53" y="383"/>
                      <a:pt x="53" y="390"/>
                      <a:pt x="52" y="395"/>
                    </a:cubicBezTo>
                    <a:cubicBezTo>
                      <a:pt x="51" y="400"/>
                      <a:pt x="47" y="402"/>
                      <a:pt x="46" y="409"/>
                    </a:cubicBezTo>
                    <a:cubicBezTo>
                      <a:pt x="44" y="417"/>
                      <a:pt x="49" y="427"/>
                      <a:pt x="51" y="430"/>
                    </a:cubicBezTo>
                    <a:cubicBezTo>
                      <a:pt x="52" y="433"/>
                      <a:pt x="53" y="446"/>
                      <a:pt x="53" y="447"/>
                    </a:cubicBezTo>
                    <a:cubicBezTo>
                      <a:pt x="53" y="447"/>
                      <a:pt x="52" y="447"/>
                      <a:pt x="52" y="447"/>
                    </a:cubicBezTo>
                    <a:cubicBezTo>
                      <a:pt x="55" y="450"/>
                      <a:pt x="58" y="455"/>
                      <a:pt x="57" y="457"/>
                    </a:cubicBezTo>
                    <a:cubicBezTo>
                      <a:pt x="55" y="460"/>
                      <a:pt x="53" y="471"/>
                      <a:pt x="53" y="471"/>
                    </a:cubicBezTo>
                    <a:cubicBezTo>
                      <a:pt x="54" y="472"/>
                      <a:pt x="45" y="474"/>
                      <a:pt x="46" y="474"/>
                    </a:cubicBezTo>
                    <a:cubicBezTo>
                      <a:pt x="46" y="475"/>
                      <a:pt x="50" y="482"/>
                      <a:pt x="49" y="486"/>
                    </a:cubicBezTo>
                    <a:cubicBezTo>
                      <a:pt x="48" y="490"/>
                      <a:pt x="49" y="496"/>
                      <a:pt x="49" y="496"/>
                    </a:cubicBezTo>
                    <a:cubicBezTo>
                      <a:pt x="49" y="496"/>
                      <a:pt x="53" y="502"/>
                      <a:pt x="53" y="506"/>
                    </a:cubicBezTo>
                    <a:cubicBezTo>
                      <a:pt x="52" y="509"/>
                      <a:pt x="52" y="510"/>
                      <a:pt x="52" y="510"/>
                    </a:cubicBezTo>
                    <a:cubicBezTo>
                      <a:pt x="52" y="510"/>
                      <a:pt x="62" y="509"/>
                      <a:pt x="62" y="509"/>
                    </a:cubicBezTo>
                    <a:cubicBezTo>
                      <a:pt x="62" y="509"/>
                      <a:pt x="59" y="515"/>
                      <a:pt x="63" y="517"/>
                    </a:cubicBezTo>
                    <a:cubicBezTo>
                      <a:pt x="67" y="520"/>
                      <a:pt x="68" y="521"/>
                      <a:pt x="68" y="522"/>
                    </a:cubicBezTo>
                    <a:cubicBezTo>
                      <a:pt x="68" y="523"/>
                      <a:pt x="65" y="528"/>
                      <a:pt x="67" y="531"/>
                    </a:cubicBezTo>
                    <a:cubicBezTo>
                      <a:pt x="69" y="534"/>
                      <a:pt x="72" y="538"/>
                      <a:pt x="72" y="539"/>
                    </a:cubicBezTo>
                    <a:cubicBezTo>
                      <a:pt x="72" y="540"/>
                      <a:pt x="71" y="549"/>
                      <a:pt x="72" y="549"/>
                    </a:cubicBezTo>
                    <a:cubicBezTo>
                      <a:pt x="73" y="549"/>
                      <a:pt x="89" y="552"/>
                      <a:pt x="91" y="550"/>
                    </a:cubicBezTo>
                    <a:cubicBezTo>
                      <a:pt x="92" y="549"/>
                      <a:pt x="92" y="547"/>
                      <a:pt x="94" y="547"/>
                    </a:cubicBezTo>
                    <a:cubicBezTo>
                      <a:pt x="96" y="547"/>
                      <a:pt x="97" y="549"/>
                      <a:pt x="99" y="547"/>
                    </a:cubicBezTo>
                    <a:cubicBezTo>
                      <a:pt x="100" y="545"/>
                      <a:pt x="106" y="535"/>
                      <a:pt x="110" y="534"/>
                    </a:cubicBezTo>
                    <a:cubicBezTo>
                      <a:pt x="113" y="532"/>
                      <a:pt x="123" y="540"/>
                      <a:pt x="129" y="541"/>
                    </a:cubicBezTo>
                    <a:cubicBezTo>
                      <a:pt x="135" y="541"/>
                      <a:pt x="135" y="537"/>
                      <a:pt x="136" y="541"/>
                    </a:cubicBezTo>
                    <a:cubicBezTo>
                      <a:pt x="138" y="545"/>
                      <a:pt x="137" y="549"/>
                      <a:pt x="137" y="550"/>
                    </a:cubicBezTo>
                    <a:cubicBezTo>
                      <a:pt x="138" y="550"/>
                      <a:pt x="149" y="553"/>
                      <a:pt x="148" y="555"/>
                    </a:cubicBezTo>
                    <a:cubicBezTo>
                      <a:pt x="147" y="558"/>
                      <a:pt x="139" y="571"/>
                      <a:pt x="139" y="571"/>
                    </a:cubicBezTo>
                    <a:cubicBezTo>
                      <a:pt x="139" y="581"/>
                      <a:pt x="139" y="581"/>
                      <a:pt x="139" y="581"/>
                    </a:cubicBezTo>
                    <a:cubicBezTo>
                      <a:pt x="139" y="581"/>
                      <a:pt x="131" y="581"/>
                      <a:pt x="133" y="585"/>
                    </a:cubicBezTo>
                    <a:cubicBezTo>
                      <a:pt x="134" y="590"/>
                      <a:pt x="144" y="586"/>
                      <a:pt x="145" y="587"/>
                    </a:cubicBezTo>
                    <a:cubicBezTo>
                      <a:pt x="146" y="588"/>
                      <a:pt x="152" y="594"/>
                      <a:pt x="152" y="595"/>
                    </a:cubicBezTo>
                    <a:cubicBezTo>
                      <a:pt x="152" y="595"/>
                      <a:pt x="150" y="599"/>
                      <a:pt x="155" y="601"/>
                    </a:cubicBezTo>
                    <a:cubicBezTo>
                      <a:pt x="160" y="602"/>
                      <a:pt x="173" y="604"/>
                      <a:pt x="173" y="605"/>
                    </a:cubicBezTo>
                    <a:cubicBezTo>
                      <a:pt x="174" y="606"/>
                      <a:pt x="184" y="607"/>
                      <a:pt x="184" y="610"/>
                    </a:cubicBezTo>
                    <a:cubicBezTo>
                      <a:pt x="184" y="612"/>
                      <a:pt x="187" y="615"/>
                      <a:pt x="190" y="614"/>
                    </a:cubicBezTo>
                    <a:cubicBezTo>
                      <a:pt x="192" y="614"/>
                      <a:pt x="195" y="609"/>
                      <a:pt x="196" y="610"/>
                    </a:cubicBezTo>
                    <a:cubicBezTo>
                      <a:pt x="196" y="610"/>
                      <a:pt x="202" y="618"/>
                      <a:pt x="202" y="618"/>
                    </a:cubicBezTo>
                    <a:cubicBezTo>
                      <a:pt x="202" y="618"/>
                      <a:pt x="208" y="614"/>
                      <a:pt x="210" y="616"/>
                    </a:cubicBezTo>
                    <a:cubicBezTo>
                      <a:pt x="213" y="619"/>
                      <a:pt x="213" y="624"/>
                      <a:pt x="212" y="626"/>
                    </a:cubicBezTo>
                    <a:cubicBezTo>
                      <a:pt x="212" y="627"/>
                      <a:pt x="207" y="626"/>
                      <a:pt x="207" y="628"/>
                    </a:cubicBezTo>
                    <a:cubicBezTo>
                      <a:pt x="207" y="630"/>
                      <a:pt x="214" y="636"/>
                      <a:pt x="214" y="636"/>
                    </a:cubicBezTo>
                    <a:cubicBezTo>
                      <a:pt x="214" y="637"/>
                      <a:pt x="207" y="639"/>
                      <a:pt x="210" y="641"/>
                    </a:cubicBezTo>
                    <a:cubicBezTo>
                      <a:pt x="212" y="643"/>
                      <a:pt x="222" y="636"/>
                      <a:pt x="221" y="642"/>
                    </a:cubicBezTo>
                    <a:cubicBezTo>
                      <a:pt x="220" y="648"/>
                      <a:pt x="213" y="649"/>
                      <a:pt x="216" y="650"/>
                    </a:cubicBezTo>
                    <a:cubicBezTo>
                      <a:pt x="220" y="652"/>
                      <a:pt x="228" y="649"/>
                      <a:pt x="226" y="651"/>
                    </a:cubicBezTo>
                    <a:cubicBezTo>
                      <a:pt x="224" y="653"/>
                      <a:pt x="222" y="661"/>
                      <a:pt x="219" y="661"/>
                    </a:cubicBezTo>
                    <a:cubicBezTo>
                      <a:pt x="217" y="661"/>
                      <a:pt x="202" y="662"/>
                      <a:pt x="202" y="662"/>
                    </a:cubicBezTo>
                    <a:cubicBezTo>
                      <a:pt x="202" y="662"/>
                      <a:pt x="196" y="654"/>
                      <a:pt x="195" y="658"/>
                    </a:cubicBezTo>
                    <a:cubicBezTo>
                      <a:pt x="193" y="661"/>
                      <a:pt x="198" y="668"/>
                      <a:pt x="198" y="668"/>
                    </a:cubicBezTo>
                    <a:cubicBezTo>
                      <a:pt x="193" y="674"/>
                      <a:pt x="193" y="674"/>
                      <a:pt x="193" y="674"/>
                    </a:cubicBezTo>
                    <a:cubicBezTo>
                      <a:pt x="186" y="674"/>
                      <a:pt x="186" y="674"/>
                      <a:pt x="186" y="674"/>
                    </a:cubicBezTo>
                    <a:cubicBezTo>
                      <a:pt x="186" y="674"/>
                      <a:pt x="183" y="678"/>
                      <a:pt x="183" y="679"/>
                    </a:cubicBezTo>
                    <a:cubicBezTo>
                      <a:pt x="184" y="680"/>
                      <a:pt x="187" y="682"/>
                      <a:pt x="187" y="682"/>
                    </a:cubicBezTo>
                    <a:cubicBezTo>
                      <a:pt x="187" y="682"/>
                      <a:pt x="189" y="676"/>
                      <a:pt x="192" y="679"/>
                    </a:cubicBezTo>
                    <a:cubicBezTo>
                      <a:pt x="194" y="682"/>
                      <a:pt x="197" y="684"/>
                      <a:pt x="197" y="684"/>
                    </a:cubicBezTo>
                    <a:cubicBezTo>
                      <a:pt x="197" y="684"/>
                      <a:pt x="197" y="689"/>
                      <a:pt x="197" y="689"/>
                    </a:cubicBezTo>
                    <a:cubicBezTo>
                      <a:pt x="197" y="689"/>
                      <a:pt x="204" y="698"/>
                      <a:pt x="209" y="697"/>
                    </a:cubicBezTo>
                    <a:cubicBezTo>
                      <a:pt x="214" y="697"/>
                      <a:pt x="210" y="694"/>
                      <a:pt x="215" y="694"/>
                    </a:cubicBezTo>
                    <a:cubicBezTo>
                      <a:pt x="220" y="693"/>
                      <a:pt x="234" y="695"/>
                      <a:pt x="237" y="694"/>
                    </a:cubicBezTo>
                    <a:cubicBezTo>
                      <a:pt x="239" y="693"/>
                      <a:pt x="240" y="691"/>
                      <a:pt x="241" y="691"/>
                    </a:cubicBezTo>
                    <a:cubicBezTo>
                      <a:pt x="243" y="691"/>
                      <a:pt x="252" y="692"/>
                      <a:pt x="252" y="693"/>
                    </a:cubicBezTo>
                    <a:cubicBezTo>
                      <a:pt x="252" y="693"/>
                      <a:pt x="244" y="700"/>
                      <a:pt x="243" y="701"/>
                    </a:cubicBezTo>
                    <a:cubicBezTo>
                      <a:pt x="242" y="701"/>
                      <a:pt x="232" y="700"/>
                      <a:pt x="232" y="701"/>
                    </a:cubicBezTo>
                    <a:cubicBezTo>
                      <a:pt x="232" y="702"/>
                      <a:pt x="230" y="706"/>
                      <a:pt x="233" y="708"/>
                    </a:cubicBezTo>
                    <a:cubicBezTo>
                      <a:pt x="235" y="710"/>
                      <a:pt x="240" y="710"/>
                      <a:pt x="242" y="711"/>
                    </a:cubicBezTo>
                    <a:cubicBezTo>
                      <a:pt x="244" y="711"/>
                      <a:pt x="250" y="715"/>
                      <a:pt x="251" y="715"/>
                    </a:cubicBezTo>
                    <a:cubicBezTo>
                      <a:pt x="252" y="715"/>
                      <a:pt x="266" y="711"/>
                      <a:pt x="275" y="711"/>
                    </a:cubicBezTo>
                    <a:cubicBezTo>
                      <a:pt x="284" y="711"/>
                      <a:pt x="289" y="717"/>
                      <a:pt x="292" y="716"/>
                    </a:cubicBezTo>
                    <a:cubicBezTo>
                      <a:pt x="296" y="715"/>
                      <a:pt x="296" y="710"/>
                      <a:pt x="298" y="711"/>
                    </a:cubicBezTo>
                    <a:cubicBezTo>
                      <a:pt x="300" y="712"/>
                      <a:pt x="310" y="717"/>
                      <a:pt x="311" y="716"/>
                    </a:cubicBezTo>
                    <a:cubicBezTo>
                      <a:pt x="312" y="716"/>
                      <a:pt x="316" y="713"/>
                      <a:pt x="317" y="714"/>
                    </a:cubicBezTo>
                    <a:cubicBezTo>
                      <a:pt x="318" y="714"/>
                      <a:pt x="325" y="715"/>
                      <a:pt x="326" y="715"/>
                    </a:cubicBezTo>
                    <a:cubicBezTo>
                      <a:pt x="327" y="715"/>
                      <a:pt x="342" y="695"/>
                      <a:pt x="346" y="691"/>
                    </a:cubicBezTo>
                    <a:cubicBezTo>
                      <a:pt x="349" y="687"/>
                      <a:pt x="352" y="679"/>
                      <a:pt x="357" y="680"/>
                    </a:cubicBezTo>
                    <a:cubicBezTo>
                      <a:pt x="362" y="681"/>
                      <a:pt x="373" y="690"/>
                      <a:pt x="375" y="689"/>
                    </a:cubicBezTo>
                    <a:cubicBezTo>
                      <a:pt x="376" y="688"/>
                      <a:pt x="378" y="683"/>
                      <a:pt x="379" y="683"/>
                    </a:cubicBezTo>
                    <a:cubicBezTo>
                      <a:pt x="381" y="684"/>
                      <a:pt x="383" y="684"/>
                      <a:pt x="383" y="684"/>
                    </a:cubicBezTo>
                    <a:cubicBezTo>
                      <a:pt x="383" y="684"/>
                      <a:pt x="394" y="673"/>
                      <a:pt x="394" y="673"/>
                    </a:cubicBezTo>
                    <a:cubicBezTo>
                      <a:pt x="393" y="673"/>
                      <a:pt x="396" y="689"/>
                      <a:pt x="397" y="689"/>
                    </a:cubicBezTo>
                    <a:cubicBezTo>
                      <a:pt x="397" y="689"/>
                      <a:pt x="403" y="687"/>
                      <a:pt x="403" y="688"/>
                    </a:cubicBezTo>
                    <a:cubicBezTo>
                      <a:pt x="403" y="688"/>
                      <a:pt x="401" y="690"/>
                      <a:pt x="403" y="690"/>
                    </a:cubicBezTo>
                    <a:cubicBezTo>
                      <a:pt x="405" y="690"/>
                      <a:pt x="411" y="693"/>
                      <a:pt x="411" y="693"/>
                    </a:cubicBezTo>
                    <a:cubicBezTo>
                      <a:pt x="411" y="693"/>
                      <a:pt x="410" y="699"/>
                      <a:pt x="408" y="700"/>
                    </a:cubicBezTo>
                    <a:cubicBezTo>
                      <a:pt x="406" y="701"/>
                      <a:pt x="403" y="702"/>
                      <a:pt x="404" y="703"/>
                    </a:cubicBezTo>
                    <a:cubicBezTo>
                      <a:pt x="404" y="705"/>
                      <a:pt x="408" y="705"/>
                      <a:pt x="411" y="706"/>
                    </a:cubicBezTo>
                    <a:cubicBezTo>
                      <a:pt x="413" y="708"/>
                      <a:pt x="416" y="709"/>
                      <a:pt x="417" y="709"/>
                    </a:cubicBezTo>
                    <a:cubicBezTo>
                      <a:pt x="419" y="710"/>
                      <a:pt x="424" y="702"/>
                      <a:pt x="426" y="706"/>
                    </a:cubicBezTo>
                    <a:cubicBezTo>
                      <a:pt x="428" y="710"/>
                      <a:pt x="427" y="719"/>
                      <a:pt x="428" y="719"/>
                    </a:cubicBezTo>
                    <a:cubicBezTo>
                      <a:pt x="428" y="719"/>
                      <a:pt x="434" y="719"/>
                      <a:pt x="435" y="720"/>
                    </a:cubicBezTo>
                    <a:cubicBezTo>
                      <a:pt x="436" y="720"/>
                      <a:pt x="437" y="723"/>
                      <a:pt x="440" y="725"/>
                    </a:cubicBezTo>
                    <a:cubicBezTo>
                      <a:pt x="443" y="722"/>
                      <a:pt x="452" y="720"/>
                      <a:pt x="455" y="71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Freeform 68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A0022B85-5D45-DD37-94BD-83AA4AA8B7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6837" y="4277275"/>
                <a:ext cx="1189444" cy="1342003"/>
              </a:xfrm>
              <a:custGeom>
                <a:avLst/>
                <a:gdLst/>
                <a:ahLst/>
                <a:cxnLst>
                  <a:cxn ang="0">
                    <a:pos x="250" y="378"/>
                  </a:cxn>
                  <a:cxn ang="0">
                    <a:pos x="268" y="374"/>
                  </a:cxn>
                  <a:cxn ang="0">
                    <a:pos x="280" y="372"/>
                  </a:cxn>
                  <a:cxn ang="0">
                    <a:pos x="293" y="361"/>
                  </a:cxn>
                  <a:cxn ang="0">
                    <a:pos x="318" y="346"/>
                  </a:cxn>
                  <a:cxn ang="0">
                    <a:pos x="329" y="337"/>
                  </a:cxn>
                  <a:cxn ang="0">
                    <a:pos x="328" y="298"/>
                  </a:cxn>
                  <a:cxn ang="0">
                    <a:pos x="327" y="256"/>
                  </a:cxn>
                  <a:cxn ang="0">
                    <a:pos x="350" y="261"/>
                  </a:cxn>
                  <a:cxn ang="0">
                    <a:pos x="340" y="232"/>
                  </a:cxn>
                  <a:cxn ang="0">
                    <a:pos x="364" y="234"/>
                  </a:cxn>
                  <a:cxn ang="0">
                    <a:pos x="374" y="218"/>
                  </a:cxn>
                  <a:cxn ang="0">
                    <a:pos x="356" y="190"/>
                  </a:cxn>
                  <a:cxn ang="0">
                    <a:pos x="354" y="170"/>
                  </a:cxn>
                  <a:cxn ang="0">
                    <a:pos x="369" y="158"/>
                  </a:cxn>
                  <a:cxn ang="0">
                    <a:pos x="362" y="126"/>
                  </a:cxn>
                  <a:cxn ang="0">
                    <a:pos x="381" y="101"/>
                  </a:cxn>
                  <a:cxn ang="0">
                    <a:pos x="387" y="74"/>
                  </a:cxn>
                  <a:cxn ang="0">
                    <a:pos x="394" y="54"/>
                  </a:cxn>
                  <a:cxn ang="0">
                    <a:pos x="375" y="42"/>
                  </a:cxn>
                  <a:cxn ang="0">
                    <a:pos x="371" y="25"/>
                  </a:cxn>
                  <a:cxn ang="0">
                    <a:pos x="359" y="34"/>
                  </a:cxn>
                  <a:cxn ang="0">
                    <a:pos x="350" y="30"/>
                  </a:cxn>
                  <a:cxn ang="0">
                    <a:pos x="319" y="20"/>
                  </a:cxn>
                  <a:cxn ang="0">
                    <a:pos x="285" y="10"/>
                  </a:cxn>
                  <a:cxn ang="0">
                    <a:pos x="272" y="18"/>
                  </a:cxn>
                  <a:cxn ang="0">
                    <a:pos x="241" y="30"/>
                  </a:cxn>
                  <a:cxn ang="0">
                    <a:pos x="213" y="24"/>
                  </a:cxn>
                  <a:cxn ang="0">
                    <a:pos x="211" y="3"/>
                  </a:cxn>
                  <a:cxn ang="0">
                    <a:pos x="197" y="3"/>
                  </a:cxn>
                  <a:cxn ang="0">
                    <a:pos x="185" y="10"/>
                  </a:cxn>
                  <a:cxn ang="0">
                    <a:pos x="163" y="9"/>
                  </a:cxn>
                  <a:cxn ang="0">
                    <a:pos x="153" y="35"/>
                  </a:cxn>
                  <a:cxn ang="0">
                    <a:pos x="144" y="54"/>
                  </a:cxn>
                  <a:cxn ang="0">
                    <a:pos x="118" y="83"/>
                  </a:cxn>
                  <a:cxn ang="0">
                    <a:pos x="100" y="101"/>
                  </a:cxn>
                  <a:cxn ang="0">
                    <a:pos x="102" y="120"/>
                  </a:cxn>
                  <a:cxn ang="0">
                    <a:pos x="99" y="140"/>
                  </a:cxn>
                  <a:cxn ang="0">
                    <a:pos x="77" y="152"/>
                  </a:cxn>
                  <a:cxn ang="0">
                    <a:pos x="79" y="168"/>
                  </a:cxn>
                  <a:cxn ang="0">
                    <a:pos x="77" y="181"/>
                  </a:cxn>
                  <a:cxn ang="0">
                    <a:pos x="73" y="200"/>
                  </a:cxn>
                  <a:cxn ang="0">
                    <a:pos x="46" y="200"/>
                  </a:cxn>
                  <a:cxn ang="0">
                    <a:pos x="33" y="236"/>
                  </a:cxn>
                  <a:cxn ang="0">
                    <a:pos x="26" y="251"/>
                  </a:cxn>
                  <a:cxn ang="0">
                    <a:pos x="9" y="244"/>
                  </a:cxn>
                  <a:cxn ang="0">
                    <a:pos x="0" y="261"/>
                  </a:cxn>
                  <a:cxn ang="0">
                    <a:pos x="37" y="281"/>
                  </a:cxn>
                  <a:cxn ang="0">
                    <a:pos x="76" y="315"/>
                  </a:cxn>
                  <a:cxn ang="0">
                    <a:pos x="100" y="337"/>
                  </a:cxn>
                  <a:cxn ang="0">
                    <a:pos x="111" y="340"/>
                  </a:cxn>
                  <a:cxn ang="0">
                    <a:pos x="138" y="339"/>
                  </a:cxn>
                  <a:cxn ang="0">
                    <a:pos x="166" y="327"/>
                  </a:cxn>
                  <a:cxn ang="0">
                    <a:pos x="180" y="334"/>
                  </a:cxn>
                  <a:cxn ang="0">
                    <a:pos x="182" y="357"/>
                  </a:cxn>
                  <a:cxn ang="0">
                    <a:pos x="158" y="393"/>
                  </a:cxn>
                  <a:cxn ang="0">
                    <a:pos x="182" y="414"/>
                  </a:cxn>
                  <a:cxn ang="0">
                    <a:pos x="216" y="442"/>
                  </a:cxn>
                  <a:cxn ang="0">
                    <a:pos x="249" y="423"/>
                  </a:cxn>
                  <a:cxn ang="0">
                    <a:pos x="246" y="411"/>
                  </a:cxn>
                </a:cxnLst>
                <a:rect l="0" t="0" r="r" b="b"/>
                <a:pathLst>
                  <a:path w="395" h="446">
                    <a:moveTo>
                      <a:pt x="251" y="387"/>
                    </a:moveTo>
                    <a:cubicBezTo>
                      <a:pt x="251" y="387"/>
                      <a:pt x="254" y="384"/>
                      <a:pt x="254" y="384"/>
                    </a:cubicBezTo>
                    <a:cubicBezTo>
                      <a:pt x="254" y="384"/>
                      <a:pt x="250" y="378"/>
                      <a:pt x="250" y="378"/>
                    </a:cubicBezTo>
                    <a:cubicBezTo>
                      <a:pt x="250" y="378"/>
                      <a:pt x="253" y="370"/>
                      <a:pt x="257" y="373"/>
                    </a:cubicBezTo>
                    <a:cubicBezTo>
                      <a:pt x="260" y="375"/>
                      <a:pt x="265" y="380"/>
                      <a:pt x="265" y="379"/>
                    </a:cubicBezTo>
                    <a:cubicBezTo>
                      <a:pt x="266" y="378"/>
                      <a:pt x="266" y="374"/>
                      <a:pt x="268" y="374"/>
                    </a:cubicBezTo>
                    <a:cubicBezTo>
                      <a:pt x="271" y="374"/>
                      <a:pt x="274" y="375"/>
                      <a:pt x="275" y="375"/>
                    </a:cubicBezTo>
                    <a:cubicBezTo>
                      <a:pt x="275" y="374"/>
                      <a:pt x="275" y="371"/>
                      <a:pt x="275" y="371"/>
                    </a:cubicBezTo>
                    <a:cubicBezTo>
                      <a:pt x="276" y="371"/>
                      <a:pt x="278" y="374"/>
                      <a:pt x="280" y="372"/>
                    </a:cubicBezTo>
                    <a:cubicBezTo>
                      <a:pt x="281" y="371"/>
                      <a:pt x="280" y="368"/>
                      <a:pt x="283" y="370"/>
                    </a:cubicBezTo>
                    <a:cubicBezTo>
                      <a:pt x="286" y="372"/>
                      <a:pt x="293" y="374"/>
                      <a:pt x="293" y="373"/>
                    </a:cubicBezTo>
                    <a:cubicBezTo>
                      <a:pt x="293" y="372"/>
                      <a:pt x="293" y="361"/>
                      <a:pt x="293" y="361"/>
                    </a:cubicBezTo>
                    <a:cubicBezTo>
                      <a:pt x="294" y="361"/>
                      <a:pt x="297" y="360"/>
                      <a:pt x="305" y="357"/>
                    </a:cubicBezTo>
                    <a:cubicBezTo>
                      <a:pt x="313" y="354"/>
                      <a:pt x="318" y="351"/>
                      <a:pt x="318" y="351"/>
                    </a:cubicBezTo>
                    <a:cubicBezTo>
                      <a:pt x="318" y="351"/>
                      <a:pt x="317" y="346"/>
                      <a:pt x="318" y="346"/>
                    </a:cubicBezTo>
                    <a:cubicBezTo>
                      <a:pt x="319" y="346"/>
                      <a:pt x="323" y="349"/>
                      <a:pt x="324" y="349"/>
                    </a:cubicBezTo>
                    <a:cubicBezTo>
                      <a:pt x="326" y="349"/>
                      <a:pt x="338" y="350"/>
                      <a:pt x="336" y="345"/>
                    </a:cubicBezTo>
                    <a:cubicBezTo>
                      <a:pt x="335" y="341"/>
                      <a:pt x="329" y="338"/>
                      <a:pt x="329" y="337"/>
                    </a:cubicBezTo>
                    <a:cubicBezTo>
                      <a:pt x="329" y="337"/>
                      <a:pt x="332" y="323"/>
                      <a:pt x="330" y="321"/>
                    </a:cubicBezTo>
                    <a:cubicBezTo>
                      <a:pt x="329" y="319"/>
                      <a:pt x="320" y="314"/>
                      <a:pt x="320" y="311"/>
                    </a:cubicBezTo>
                    <a:cubicBezTo>
                      <a:pt x="320" y="308"/>
                      <a:pt x="329" y="303"/>
                      <a:pt x="328" y="298"/>
                    </a:cubicBezTo>
                    <a:cubicBezTo>
                      <a:pt x="326" y="293"/>
                      <a:pt x="320" y="286"/>
                      <a:pt x="320" y="286"/>
                    </a:cubicBezTo>
                    <a:cubicBezTo>
                      <a:pt x="320" y="286"/>
                      <a:pt x="322" y="283"/>
                      <a:pt x="323" y="282"/>
                    </a:cubicBezTo>
                    <a:cubicBezTo>
                      <a:pt x="323" y="281"/>
                      <a:pt x="327" y="256"/>
                      <a:pt x="327" y="256"/>
                    </a:cubicBezTo>
                    <a:cubicBezTo>
                      <a:pt x="327" y="256"/>
                      <a:pt x="334" y="260"/>
                      <a:pt x="335" y="259"/>
                    </a:cubicBezTo>
                    <a:cubicBezTo>
                      <a:pt x="335" y="259"/>
                      <a:pt x="341" y="255"/>
                      <a:pt x="341" y="255"/>
                    </a:cubicBezTo>
                    <a:cubicBezTo>
                      <a:pt x="341" y="256"/>
                      <a:pt x="349" y="270"/>
                      <a:pt x="350" y="261"/>
                    </a:cubicBezTo>
                    <a:cubicBezTo>
                      <a:pt x="351" y="253"/>
                      <a:pt x="339" y="247"/>
                      <a:pt x="339" y="247"/>
                    </a:cubicBezTo>
                    <a:cubicBezTo>
                      <a:pt x="341" y="240"/>
                      <a:pt x="341" y="240"/>
                      <a:pt x="341" y="240"/>
                    </a:cubicBezTo>
                    <a:cubicBezTo>
                      <a:pt x="341" y="240"/>
                      <a:pt x="335" y="236"/>
                      <a:pt x="340" y="232"/>
                    </a:cubicBezTo>
                    <a:cubicBezTo>
                      <a:pt x="345" y="228"/>
                      <a:pt x="348" y="233"/>
                      <a:pt x="349" y="233"/>
                    </a:cubicBezTo>
                    <a:cubicBezTo>
                      <a:pt x="349" y="233"/>
                      <a:pt x="348" y="228"/>
                      <a:pt x="354" y="230"/>
                    </a:cubicBezTo>
                    <a:cubicBezTo>
                      <a:pt x="361" y="231"/>
                      <a:pt x="361" y="235"/>
                      <a:pt x="364" y="234"/>
                    </a:cubicBezTo>
                    <a:cubicBezTo>
                      <a:pt x="367" y="233"/>
                      <a:pt x="369" y="229"/>
                      <a:pt x="371" y="229"/>
                    </a:cubicBezTo>
                    <a:cubicBezTo>
                      <a:pt x="374" y="230"/>
                      <a:pt x="378" y="230"/>
                      <a:pt x="379" y="226"/>
                    </a:cubicBezTo>
                    <a:cubicBezTo>
                      <a:pt x="379" y="222"/>
                      <a:pt x="374" y="218"/>
                      <a:pt x="374" y="218"/>
                    </a:cubicBezTo>
                    <a:cubicBezTo>
                      <a:pt x="374" y="218"/>
                      <a:pt x="381" y="213"/>
                      <a:pt x="375" y="208"/>
                    </a:cubicBezTo>
                    <a:cubicBezTo>
                      <a:pt x="369" y="204"/>
                      <a:pt x="357" y="202"/>
                      <a:pt x="357" y="201"/>
                    </a:cubicBezTo>
                    <a:cubicBezTo>
                      <a:pt x="357" y="200"/>
                      <a:pt x="356" y="190"/>
                      <a:pt x="356" y="190"/>
                    </a:cubicBezTo>
                    <a:cubicBezTo>
                      <a:pt x="352" y="177"/>
                      <a:pt x="352" y="177"/>
                      <a:pt x="352" y="177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54" y="170"/>
                      <a:pt x="354" y="170"/>
                      <a:pt x="354" y="170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63"/>
                      <a:pt x="362" y="165"/>
                      <a:pt x="363" y="164"/>
                    </a:cubicBezTo>
                    <a:cubicBezTo>
                      <a:pt x="363" y="164"/>
                      <a:pt x="371" y="159"/>
                      <a:pt x="369" y="158"/>
                    </a:cubicBezTo>
                    <a:cubicBezTo>
                      <a:pt x="368" y="157"/>
                      <a:pt x="355" y="142"/>
                      <a:pt x="356" y="140"/>
                    </a:cubicBezTo>
                    <a:cubicBezTo>
                      <a:pt x="357" y="138"/>
                      <a:pt x="362" y="140"/>
                      <a:pt x="361" y="137"/>
                    </a:cubicBezTo>
                    <a:cubicBezTo>
                      <a:pt x="361" y="134"/>
                      <a:pt x="356" y="126"/>
                      <a:pt x="362" y="126"/>
                    </a:cubicBezTo>
                    <a:cubicBezTo>
                      <a:pt x="368" y="125"/>
                      <a:pt x="376" y="123"/>
                      <a:pt x="376" y="118"/>
                    </a:cubicBezTo>
                    <a:cubicBezTo>
                      <a:pt x="376" y="113"/>
                      <a:pt x="380" y="113"/>
                      <a:pt x="380" y="110"/>
                    </a:cubicBezTo>
                    <a:cubicBezTo>
                      <a:pt x="380" y="106"/>
                      <a:pt x="378" y="103"/>
                      <a:pt x="381" y="101"/>
                    </a:cubicBezTo>
                    <a:cubicBezTo>
                      <a:pt x="384" y="100"/>
                      <a:pt x="384" y="97"/>
                      <a:pt x="383" y="95"/>
                    </a:cubicBezTo>
                    <a:cubicBezTo>
                      <a:pt x="382" y="93"/>
                      <a:pt x="379" y="88"/>
                      <a:pt x="379" y="86"/>
                    </a:cubicBezTo>
                    <a:cubicBezTo>
                      <a:pt x="379" y="84"/>
                      <a:pt x="387" y="74"/>
                      <a:pt x="387" y="74"/>
                    </a:cubicBezTo>
                    <a:cubicBezTo>
                      <a:pt x="387" y="73"/>
                      <a:pt x="387" y="65"/>
                      <a:pt x="388" y="65"/>
                    </a:cubicBezTo>
                    <a:cubicBezTo>
                      <a:pt x="389" y="64"/>
                      <a:pt x="395" y="63"/>
                      <a:pt x="395" y="62"/>
                    </a:cubicBezTo>
                    <a:cubicBezTo>
                      <a:pt x="395" y="62"/>
                      <a:pt x="395" y="58"/>
                      <a:pt x="394" y="54"/>
                    </a:cubicBezTo>
                    <a:cubicBezTo>
                      <a:pt x="393" y="53"/>
                      <a:pt x="388" y="51"/>
                      <a:pt x="386" y="50"/>
                    </a:cubicBezTo>
                    <a:cubicBezTo>
                      <a:pt x="384" y="48"/>
                      <a:pt x="384" y="44"/>
                      <a:pt x="382" y="41"/>
                    </a:cubicBezTo>
                    <a:cubicBezTo>
                      <a:pt x="380" y="38"/>
                      <a:pt x="375" y="42"/>
                      <a:pt x="375" y="42"/>
                    </a:cubicBezTo>
                    <a:cubicBezTo>
                      <a:pt x="375" y="42"/>
                      <a:pt x="375" y="41"/>
                      <a:pt x="375" y="39"/>
                    </a:cubicBezTo>
                    <a:cubicBezTo>
                      <a:pt x="375" y="36"/>
                      <a:pt x="372" y="34"/>
                      <a:pt x="371" y="34"/>
                    </a:cubicBezTo>
                    <a:cubicBezTo>
                      <a:pt x="371" y="33"/>
                      <a:pt x="371" y="25"/>
                      <a:pt x="371" y="25"/>
                    </a:cubicBezTo>
                    <a:cubicBezTo>
                      <a:pt x="362" y="24"/>
                      <a:pt x="362" y="24"/>
                      <a:pt x="362" y="24"/>
                    </a:cubicBezTo>
                    <a:cubicBezTo>
                      <a:pt x="362" y="24"/>
                      <a:pt x="362" y="33"/>
                      <a:pt x="362" y="33"/>
                    </a:cubicBezTo>
                    <a:cubicBezTo>
                      <a:pt x="362" y="34"/>
                      <a:pt x="361" y="33"/>
                      <a:pt x="359" y="34"/>
                    </a:cubicBezTo>
                    <a:cubicBezTo>
                      <a:pt x="357" y="35"/>
                      <a:pt x="355" y="39"/>
                      <a:pt x="355" y="39"/>
                    </a:cubicBezTo>
                    <a:cubicBezTo>
                      <a:pt x="352" y="36"/>
                      <a:pt x="352" y="36"/>
                      <a:pt x="352" y="36"/>
                    </a:cubicBezTo>
                    <a:cubicBezTo>
                      <a:pt x="352" y="36"/>
                      <a:pt x="350" y="30"/>
                      <a:pt x="350" y="30"/>
                    </a:cubicBezTo>
                    <a:cubicBezTo>
                      <a:pt x="349" y="30"/>
                      <a:pt x="344" y="29"/>
                      <a:pt x="338" y="28"/>
                    </a:cubicBezTo>
                    <a:cubicBezTo>
                      <a:pt x="333" y="26"/>
                      <a:pt x="330" y="20"/>
                      <a:pt x="326" y="19"/>
                    </a:cubicBezTo>
                    <a:cubicBezTo>
                      <a:pt x="323" y="18"/>
                      <a:pt x="322" y="19"/>
                      <a:pt x="319" y="20"/>
                    </a:cubicBezTo>
                    <a:cubicBezTo>
                      <a:pt x="316" y="22"/>
                      <a:pt x="309" y="18"/>
                      <a:pt x="309" y="18"/>
                    </a:cubicBezTo>
                    <a:cubicBezTo>
                      <a:pt x="309" y="18"/>
                      <a:pt x="305" y="14"/>
                      <a:pt x="302" y="11"/>
                    </a:cubicBezTo>
                    <a:cubicBezTo>
                      <a:pt x="300" y="9"/>
                      <a:pt x="289" y="10"/>
                      <a:pt x="285" y="10"/>
                    </a:cubicBezTo>
                    <a:cubicBezTo>
                      <a:pt x="285" y="11"/>
                      <a:pt x="285" y="12"/>
                      <a:pt x="285" y="13"/>
                    </a:cubicBezTo>
                    <a:cubicBezTo>
                      <a:pt x="283" y="13"/>
                      <a:pt x="278" y="13"/>
                      <a:pt x="276" y="13"/>
                    </a:cubicBezTo>
                    <a:cubicBezTo>
                      <a:pt x="273" y="12"/>
                      <a:pt x="273" y="16"/>
                      <a:pt x="272" y="18"/>
                    </a:cubicBezTo>
                    <a:cubicBezTo>
                      <a:pt x="270" y="20"/>
                      <a:pt x="270" y="18"/>
                      <a:pt x="266" y="14"/>
                    </a:cubicBezTo>
                    <a:cubicBezTo>
                      <a:pt x="262" y="11"/>
                      <a:pt x="266" y="18"/>
                      <a:pt x="265" y="23"/>
                    </a:cubicBezTo>
                    <a:cubicBezTo>
                      <a:pt x="263" y="27"/>
                      <a:pt x="243" y="30"/>
                      <a:pt x="241" y="30"/>
                    </a:cubicBezTo>
                    <a:cubicBezTo>
                      <a:pt x="239" y="30"/>
                      <a:pt x="235" y="30"/>
                      <a:pt x="232" y="31"/>
                    </a:cubicBezTo>
                    <a:cubicBezTo>
                      <a:pt x="229" y="32"/>
                      <a:pt x="220" y="31"/>
                      <a:pt x="220" y="31"/>
                    </a:cubicBezTo>
                    <a:cubicBezTo>
                      <a:pt x="220" y="31"/>
                      <a:pt x="215" y="29"/>
                      <a:pt x="213" y="24"/>
                    </a:cubicBezTo>
                    <a:cubicBezTo>
                      <a:pt x="210" y="18"/>
                      <a:pt x="217" y="19"/>
                      <a:pt x="217" y="19"/>
                    </a:cubicBezTo>
                    <a:cubicBezTo>
                      <a:pt x="217" y="18"/>
                      <a:pt x="222" y="8"/>
                      <a:pt x="222" y="7"/>
                    </a:cubicBezTo>
                    <a:cubicBezTo>
                      <a:pt x="223" y="6"/>
                      <a:pt x="211" y="3"/>
                      <a:pt x="211" y="3"/>
                    </a:cubicBezTo>
                    <a:cubicBezTo>
                      <a:pt x="210" y="2"/>
                      <a:pt x="211" y="1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06" y="1"/>
                      <a:pt x="199" y="3"/>
                      <a:pt x="197" y="3"/>
                    </a:cubicBezTo>
                    <a:cubicBezTo>
                      <a:pt x="194" y="3"/>
                      <a:pt x="195" y="6"/>
                      <a:pt x="194" y="7"/>
                    </a:cubicBezTo>
                    <a:cubicBezTo>
                      <a:pt x="192" y="9"/>
                      <a:pt x="191" y="8"/>
                      <a:pt x="187" y="8"/>
                    </a:cubicBezTo>
                    <a:cubicBezTo>
                      <a:pt x="184" y="8"/>
                      <a:pt x="186" y="10"/>
                      <a:pt x="185" y="10"/>
                    </a:cubicBezTo>
                    <a:cubicBezTo>
                      <a:pt x="185" y="11"/>
                      <a:pt x="175" y="11"/>
                      <a:pt x="174" y="11"/>
                    </a:cubicBezTo>
                    <a:cubicBezTo>
                      <a:pt x="173" y="11"/>
                      <a:pt x="166" y="3"/>
                      <a:pt x="166" y="3"/>
                    </a:cubicBezTo>
                    <a:cubicBezTo>
                      <a:pt x="165" y="2"/>
                      <a:pt x="163" y="8"/>
                      <a:pt x="163" y="9"/>
                    </a:cubicBezTo>
                    <a:cubicBezTo>
                      <a:pt x="162" y="10"/>
                      <a:pt x="150" y="16"/>
                      <a:pt x="150" y="17"/>
                    </a:cubicBezTo>
                    <a:cubicBezTo>
                      <a:pt x="151" y="18"/>
                      <a:pt x="156" y="20"/>
                      <a:pt x="157" y="24"/>
                    </a:cubicBezTo>
                    <a:cubicBezTo>
                      <a:pt x="159" y="29"/>
                      <a:pt x="154" y="34"/>
                      <a:pt x="153" y="35"/>
                    </a:cubicBezTo>
                    <a:cubicBezTo>
                      <a:pt x="151" y="37"/>
                      <a:pt x="154" y="36"/>
                      <a:pt x="155" y="39"/>
                    </a:cubicBezTo>
                    <a:cubicBezTo>
                      <a:pt x="157" y="42"/>
                      <a:pt x="144" y="47"/>
                      <a:pt x="143" y="48"/>
                    </a:cubicBezTo>
                    <a:cubicBezTo>
                      <a:pt x="142" y="50"/>
                      <a:pt x="144" y="52"/>
                      <a:pt x="144" y="54"/>
                    </a:cubicBezTo>
                    <a:cubicBezTo>
                      <a:pt x="144" y="57"/>
                      <a:pt x="140" y="59"/>
                      <a:pt x="139" y="61"/>
                    </a:cubicBezTo>
                    <a:cubicBezTo>
                      <a:pt x="139" y="64"/>
                      <a:pt x="141" y="68"/>
                      <a:pt x="144" y="70"/>
                    </a:cubicBezTo>
                    <a:cubicBezTo>
                      <a:pt x="146" y="72"/>
                      <a:pt x="120" y="80"/>
                      <a:pt x="118" y="83"/>
                    </a:cubicBezTo>
                    <a:cubicBezTo>
                      <a:pt x="117" y="86"/>
                      <a:pt x="120" y="92"/>
                      <a:pt x="119" y="97"/>
                    </a:cubicBezTo>
                    <a:cubicBezTo>
                      <a:pt x="118" y="103"/>
                      <a:pt x="105" y="94"/>
                      <a:pt x="105" y="9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8" y="109"/>
                      <a:pt x="109" y="110"/>
                    </a:cubicBezTo>
                    <a:cubicBezTo>
                      <a:pt x="109" y="111"/>
                      <a:pt x="107" y="114"/>
                      <a:pt x="102" y="115"/>
                    </a:cubicBezTo>
                    <a:cubicBezTo>
                      <a:pt x="97" y="116"/>
                      <a:pt x="102" y="120"/>
                      <a:pt x="102" y="120"/>
                    </a:cubicBezTo>
                    <a:cubicBezTo>
                      <a:pt x="102" y="121"/>
                      <a:pt x="96" y="119"/>
                      <a:pt x="95" y="120"/>
                    </a:cubicBezTo>
                    <a:cubicBezTo>
                      <a:pt x="94" y="120"/>
                      <a:pt x="91" y="130"/>
                      <a:pt x="91" y="132"/>
                    </a:cubicBezTo>
                    <a:cubicBezTo>
                      <a:pt x="91" y="134"/>
                      <a:pt x="96" y="136"/>
                      <a:pt x="99" y="140"/>
                    </a:cubicBezTo>
                    <a:cubicBezTo>
                      <a:pt x="102" y="143"/>
                      <a:pt x="98" y="143"/>
                      <a:pt x="94" y="146"/>
                    </a:cubicBezTo>
                    <a:cubicBezTo>
                      <a:pt x="91" y="148"/>
                      <a:pt x="83" y="142"/>
                      <a:pt x="83" y="142"/>
                    </a:cubicBezTo>
                    <a:cubicBezTo>
                      <a:pt x="83" y="142"/>
                      <a:pt x="77" y="151"/>
                      <a:pt x="77" y="152"/>
                    </a:cubicBezTo>
                    <a:cubicBezTo>
                      <a:pt x="76" y="152"/>
                      <a:pt x="83" y="156"/>
                      <a:pt x="85" y="159"/>
                    </a:cubicBezTo>
                    <a:cubicBezTo>
                      <a:pt x="86" y="162"/>
                      <a:pt x="82" y="161"/>
                      <a:pt x="80" y="161"/>
                    </a:cubicBezTo>
                    <a:cubicBezTo>
                      <a:pt x="78" y="162"/>
                      <a:pt x="80" y="164"/>
                      <a:pt x="79" y="168"/>
                    </a:cubicBezTo>
                    <a:cubicBezTo>
                      <a:pt x="79" y="173"/>
                      <a:pt x="75" y="168"/>
                      <a:pt x="73" y="170"/>
                    </a:cubicBezTo>
                    <a:cubicBezTo>
                      <a:pt x="70" y="172"/>
                      <a:pt x="69" y="177"/>
                      <a:pt x="69" y="177"/>
                    </a:cubicBezTo>
                    <a:cubicBezTo>
                      <a:pt x="69" y="177"/>
                      <a:pt x="76" y="180"/>
                      <a:pt x="77" y="181"/>
                    </a:cubicBezTo>
                    <a:cubicBezTo>
                      <a:pt x="78" y="183"/>
                      <a:pt x="73" y="185"/>
                      <a:pt x="71" y="185"/>
                    </a:cubicBezTo>
                    <a:cubicBezTo>
                      <a:pt x="70" y="186"/>
                      <a:pt x="70" y="191"/>
                      <a:pt x="70" y="194"/>
                    </a:cubicBezTo>
                    <a:cubicBezTo>
                      <a:pt x="69" y="198"/>
                      <a:pt x="72" y="198"/>
                      <a:pt x="73" y="200"/>
                    </a:cubicBezTo>
                    <a:cubicBezTo>
                      <a:pt x="74" y="203"/>
                      <a:pt x="70" y="206"/>
                      <a:pt x="70" y="206"/>
                    </a:cubicBezTo>
                    <a:cubicBezTo>
                      <a:pt x="70" y="206"/>
                      <a:pt x="56" y="205"/>
                      <a:pt x="56" y="205"/>
                    </a:cubicBezTo>
                    <a:cubicBezTo>
                      <a:pt x="57" y="204"/>
                      <a:pt x="51" y="200"/>
                      <a:pt x="46" y="200"/>
                    </a:cubicBezTo>
                    <a:cubicBezTo>
                      <a:pt x="41" y="200"/>
                      <a:pt x="42" y="209"/>
                      <a:pt x="41" y="210"/>
                    </a:cubicBezTo>
                    <a:cubicBezTo>
                      <a:pt x="41" y="210"/>
                      <a:pt x="33" y="221"/>
                      <a:pt x="33" y="221"/>
                    </a:cubicBezTo>
                    <a:cubicBezTo>
                      <a:pt x="33" y="221"/>
                      <a:pt x="33" y="235"/>
                      <a:pt x="33" y="236"/>
                    </a:cubicBezTo>
                    <a:cubicBezTo>
                      <a:pt x="33" y="237"/>
                      <a:pt x="28" y="238"/>
                      <a:pt x="27" y="240"/>
                    </a:cubicBezTo>
                    <a:cubicBezTo>
                      <a:pt x="25" y="242"/>
                      <a:pt x="31" y="245"/>
                      <a:pt x="31" y="245"/>
                    </a:cubicBezTo>
                    <a:cubicBezTo>
                      <a:pt x="31" y="245"/>
                      <a:pt x="26" y="250"/>
                      <a:pt x="26" y="251"/>
                    </a:cubicBezTo>
                    <a:cubicBezTo>
                      <a:pt x="25" y="252"/>
                      <a:pt x="22" y="247"/>
                      <a:pt x="21" y="246"/>
                    </a:cubicBezTo>
                    <a:cubicBezTo>
                      <a:pt x="19" y="245"/>
                      <a:pt x="17" y="249"/>
                      <a:pt x="16" y="250"/>
                    </a:cubicBezTo>
                    <a:cubicBezTo>
                      <a:pt x="16" y="251"/>
                      <a:pt x="14" y="244"/>
                      <a:pt x="9" y="244"/>
                    </a:cubicBezTo>
                    <a:cubicBezTo>
                      <a:pt x="5" y="244"/>
                      <a:pt x="8" y="252"/>
                      <a:pt x="8" y="254"/>
                    </a:cubicBezTo>
                    <a:cubicBezTo>
                      <a:pt x="8" y="255"/>
                      <a:pt x="6" y="255"/>
                      <a:pt x="3" y="256"/>
                    </a:cubicBezTo>
                    <a:cubicBezTo>
                      <a:pt x="1" y="257"/>
                      <a:pt x="1" y="259"/>
                      <a:pt x="0" y="261"/>
                    </a:cubicBezTo>
                    <a:cubicBezTo>
                      <a:pt x="1" y="261"/>
                      <a:pt x="2" y="261"/>
                      <a:pt x="2" y="261"/>
                    </a:cubicBezTo>
                    <a:cubicBezTo>
                      <a:pt x="5" y="264"/>
                      <a:pt x="28" y="283"/>
                      <a:pt x="30" y="283"/>
                    </a:cubicBezTo>
                    <a:cubicBezTo>
                      <a:pt x="32" y="283"/>
                      <a:pt x="37" y="281"/>
                      <a:pt x="37" y="281"/>
                    </a:cubicBezTo>
                    <a:cubicBezTo>
                      <a:pt x="37" y="281"/>
                      <a:pt x="41" y="291"/>
                      <a:pt x="47" y="291"/>
                    </a:cubicBezTo>
                    <a:cubicBezTo>
                      <a:pt x="54" y="291"/>
                      <a:pt x="55" y="288"/>
                      <a:pt x="58" y="291"/>
                    </a:cubicBezTo>
                    <a:cubicBezTo>
                      <a:pt x="60" y="294"/>
                      <a:pt x="71" y="315"/>
                      <a:pt x="76" y="315"/>
                    </a:cubicBezTo>
                    <a:cubicBezTo>
                      <a:pt x="81" y="315"/>
                      <a:pt x="95" y="315"/>
                      <a:pt x="94" y="317"/>
                    </a:cubicBezTo>
                    <a:cubicBezTo>
                      <a:pt x="93" y="319"/>
                      <a:pt x="91" y="332"/>
                      <a:pt x="91" y="332"/>
                    </a:cubicBezTo>
                    <a:cubicBezTo>
                      <a:pt x="91" y="333"/>
                      <a:pt x="99" y="339"/>
                      <a:pt x="100" y="337"/>
                    </a:cubicBezTo>
                    <a:cubicBezTo>
                      <a:pt x="101" y="336"/>
                      <a:pt x="98" y="320"/>
                      <a:pt x="105" y="323"/>
                    </a:cubicBezTo>
                    <a:cubicBezTo>
                      <a:pt x="112" y="326"/>
                      <a:pt x="115" y="325"/>
                      <a:pt x="114" y="330"/>
                    </a:cubicBezTo>
                    <a:cubicBezTo>
                      <a:pt x="113" y="334"/>
                      <a:pt x="110" y="340"/>
                      <a:pt x="111" y="340"/>
                    </a:cubicBezTo>
                    <a:cubicBezTo>
                      <a:pt x="112" y="340"/>
                      <a:pt x="117" y="342"/>
                      <a:pt x="119" y="340"/>
                    </a:cubicBezTo>
                    <a:cubicBezTo>
                      <a:pt x="120" y="339"/>
                      <a:pt x="113" y="333"/>
                      <a:pt x="121" y="333"/>
                    </a:cubicBezTo>
                    <a:cubicBezTo>
                      <a:pt x="130" y="334"/>
                      <a:pt x="135" y="341"/>
                      <a:pt x="138" y="339"/>
                    </a:cubicBezTo>
                    <a:cubicBezTo>
                      <a:pt x="142" y="337"/>
                      <a:pt x="143" y="331"/>
                      <a:pt x="144" y="332"/>
                    </a:cubicBezTo>
                    <a:cubicBezTo>
                      <a:pt x="145" y="332"/>
                      <a:pt x="153" y="337"/>
                      <a:pt x="154" y="337"/>
                    </a:cubicBezTo>
                    <a:cubicBezTo>
                      <a:pt x="155" y="336"/>
                      <a:pt x="159" y="333"/>
                      <a:pt x="166" y="327"/>
                    </a:cubicBezTo>
                    <a:cubicBezTo>
                      <a:pt x="174" y="321"/>
                      <a:pt x="173" y="318"/>
                      <a:pt x="176" y="319"/>
                    </a:cubicBezTo>
                    <a:cubicBezTo>
                      <a:pt x="179" y="321"/>
                      <a:pt x="186" y="325"/>
                      <a:pt x="185" y="329"/>
                    </a:cubicBezTo>
                    <a:cubicBezTo>
                      <a:pt x="184" y="332"/>
                      <a:pt x="180" y="334"/>
                      <a:pt x="180" y="334"/>
                    </a:cubicBezTo>
                    <a:cubicBezTo>
                      <a:pt x="180" y="334"/>
                      <a:pt x="183" y="341"/>
                      <a:pt x="183" y="341"/>
                    </a:cubicBezTo>
                    <a:cubicBezTo>
                      <a:pt x="183" y="342"/>
                      <a:pt x="182" y="346"/>
                      <a:pt x="182" y="346"/>
                    </a:cubicBezTo>
                    <a:cubicBezTo>
                      <a:pt x="182" y="346"/>
                      <a:pt x="182" y="357"/>
                      <a:pt x="182" y="357"/>
                    </a:cubicBezTo>
                    <a:cubicBezTo>
                      <a:pt x="181" y="358"/>
                      <a:pt x="180" y="366"/>
                      <a:pt x="171" y="368"/>
                    </a:cubicBezTo>
                    <a:cubicBezTo>
                      <a:pt x="162" y="370"/>
                      <a:pt x="148" y="365"/>
                      <a:pt x="146" y="371"/>
                    </a:cubicBezTo>
                    <a:cubicBezTo>
                      <a:pt x="143" y="377"/>
                      <a:pt x="158" y="393"/>
                      <a:pt x="158" y="393"/>
                    </a:cubicBezTo>
                    <a:cubicBezTo>
                      <a:pt x="169" y="393"/>
                      <a:pt x="169" y="393"/>
                      <a:pt x="169" y="393"/>
                    </a:cubicBezTo>
                    <a:cubicBezTo>
                      <a:pt x="169" y="393"/>
                      <a:pt x="181" y="400"/>
                      <a:pt x="181" y="400"/>
                    </a:cubicBezTo>
                    <a:cubicBezTo>
                      <a:pt x="181" y="401"/>
                      <a:pt x="179" y="407"/>
                      <a:pt x="182" y="414"/>
                    </a:cubicBezTo>
                    <a:cubicBezTo>
                      <a:pt x="185" y="420"/>
                      <a:pt x="193" y="420"/>
                      <a:pt x="195" y="426"/>
                    </a:cubicBezTo>
                    <a:cubicBezTo>
                      <a:pt x="198" y="432"/>
                      <a:pt x="192" y="433"/>
                      <a:pt x="198" y="436"/>
                    </a:cubicBezTo>
                    <a:cubicBezTo>
                      <a:pt x="204" y="438"/>
                      <a:pt x="206" y="446"/>
                      <a:pt x="216" y="442"/>
                    </a:cubicBezTo>
                    <a:cubicBezTo>
                      <a:pt x="225" y="438"/>
                      <a:pt x="225" y="426"/>
                      <a:pt x="231" y="428"/>
                    </a:cubicBezTo>
                    <a:cubicBezTo>
                      <a:pt x="238" y="430"/>
                      <a:pt x="241" y="436"/>
                      <a:pt x="244" y="433"/>
                    </a:cubicBezTo>
                    <a:cubicBezTo>
                      <a:pt x="248" y="430"/>
                      <a:pt x="249" y="424"/>
                      <a:pt x="249" y="423"/>
                    </a:cubicBezTo>
                    <a:cubicBezTo>
                      <a:pt x="248" y="423"/>
                      <a:pt x="238" y="419"/>
                      <a:pt x="239" y="419"/>
                    </a:cubicBezTo>
                    <a:cubicBezTo>
                      <a:pt x="239" y="418"/>
                      <a:pt x="233" y="411"/>
                      <a:pt x="244" y="411"/>
                    </a:cubicBezTo>
                    <a:cubicBezTo>
                      <a:pt x="245" y="411"/>
                      <a:pt x="246" y="411"/>
                      <a:pt x="246" y="411"/>
                    </a:cubicBezTo>
                    <a:cubicBezTo>
                      <a:pt x="249" y="407"/>
                      <a:pt x="256" y="397"/>
                      <a:pt x="256" y="396"/>
                    </a:cubicBezTo>
                    <a:cubicBezTo>
                      <a:pt x="256" y="396"/>
                      <a:pt x="250" y="387"/>
                      <a:pt x="251" y="387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reeform 68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2104EFC6-29B2-5DD6-338D-8FC9C6BEC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361" y="4372947"/>
                <a:ext cx="1277359" cy="1874667"/>
              </a:xfrm>
              <a:custGeom>
                <a:avLst/>
                <a:gdLst/>
                <a:ahLst/>
                <a:cxnLst>
                  <a:cxn ang="0">
                    <a:pos x="324" y="495"/>
                  </a:cxn>
                  <a:cxn ang="0">
                    <a:pos x="282" y="465"/>
                  </a:cxn>
                  <a:cxn ang="0">
                    <a:pos x="258" y="420"/>
                  </a:cxn>
                  <a:cxn ang="0">
                    <a:pos x="248" y="384"/>
                  </a:cxn>
                  <a:cxn ang="0">
                    <a:pos x="273" y="356"/>
                  </a:cxn>
                  <a:cxn ang="0">
                    <a:pos x="309" y="315"/>
                  </a:cxn>
                  <a:cxn ang="0">
                    <a:pos x="311" y="287"/>
                  </a:cxn>
                  <a:cxn ang="0">
                    <a:pos x="324" y="272"/>
                  </a:cxn>
                  <a:cxn ang="0">
                    <a:pos x="320" y="259"/>
                  </a:cxn>
                  <a:cxn ang="0">
                    <a:pos x="364" y="246"/>
                  </a:cxn>
                  <a:cxn ang="0">
                    <a:pos x="400" y="243"/>
                  </a:cxn>
                  <a:cxn ang="0">
                    <a:pos x="424" y="235"/>
                  </a:cxn>
                  <a:cxn ang="0">
                    <a:pos x="403" y="211"/>
                  </a:cxn>
                  <a:cxn ang="0">
                    <a:pos x="401" y="187"/>
                  </a:cxn>
                  <a:cxn ang="0">
                    <a:pos x="415" y="169"/>
                  </a:cxn>
                  <a:cxn ang="0">
                    <a:pos x="408" y="156"/>
                  </a:cxn>
                  <a:cxn ang="0">
                    <a:pos x="385" y="149"/>
                  </a:cxn>
                  <a:cxn ang="0">
                    <a:pos x="368" y="130"/>
                  </a:cxn>
                  <a:cxn ang="0">
                    <a:pos x="386" y="117"/>
                  </a:cxn>
                  <a:cxn ang="0">
                    <a:pos x="392" y="102"/>
                  </a:cxn>
                  <a:cxn ang="0">
                    <a:pos x="374" y="95"/>
                  </a:cxn>
                  <a:cxn ang="0">
                    <a:pos x="334" y="81"/>
                  </a:cxn>
                  <a:cxn ang="0">
                    <a:pos x="309" y="58"/>
                  </a:cxn>
                  <a:cxn ang="0">
                    <a:pos x="293" y="43"/>
                  </a:cxn>
                  <a:cxn ang="0">
                    <a:pos x="273" y="23"/>
                  </a:cxn>
                  <a:cxn ang="0">
                    <a:pos x="246" y="32"/>
                  </a:cxn>
                  <a:cxn ang="0">
                    <a:pos x="225" y="26"/>
                  </a:cxn>
                  <a:cxn ang="0">
                    <a:pos x="197" y="3"/>
                  </a:cxn>
                  <a:cxn ang="0">
                    <a:pos x="167" y="12"/>
                  </a:cxn>
                  <a:cxn ang="0">
                    <a:pos x="149" y="30"/>
                  </a:cxn>
                  <a:cxn ang="0">
                    <a:pos x="137" y="63"/>
                  </a:cxn>
                  <a:cxn ang="0">
                    <a:pos x="116" y="94"/>
                  </a:cxn>
                  <a:cxn ang="0">
                    <a:pos x="117" y="132"/>
                  </a:cxn>
                  <a:cxn ang="0">
                    <a:pos x="106" y="145"/>
                  </a:cxn>
                  <a:cxn ang="0">
                    <a:pos x="128" y="186"/>
                  </a:cxn>
                  <a:cxn ang="0">
                    <a:pos x="108" y="198"/>
                  </a:cxn>
                  <a:cxn ang="0">
                    <a:pos x="93" y="215"/>
                  </a:cxn>
                  <a:cxn ang="0">
                    <a:pos x="81" y="224"/>
                  </a:cxn>
                  <a:cxn ang="0">
                    <a:pos x="74" y="279"/>
                  </a:cxn>
                  <a:cxn ang="0">
                    <a:pos x="78" y="317"/>
                  </a:cxn>
                  <a:cxn ang="0">
                    <a:pos x="47" y="329"/>
                  </a:cxn>
                  <a:cxn ang="0">
                    <a:pos x="29" y="339"/>
                  </a:cxn>
                  <a:cxn ang="0">
                    <a:pos x="11" y="341"/>
                  </a:cxn>
                  <a:cxn ang="0">
                    <a:pos x="10" y="364"/>
                  </a:cxn>
                  <a:cxn ang="0">
                    <a:pos x="35" y="401"/>
                  </a:cxn>
                  <a:cxn ang="0">
                    <a:pos x="55" y="425"/>
                  </a:cxn>
                  <a:cxn ang="0">
                    <a:pos x="93" y="427"/>
                  </a:cxn>
                  <a:cxn ang="0">
                    <a:pos x="117" y="443"/>
                  </a:cxn>
                  <a:cxn ang="0">
                    <a:pos x="133" y="503"/>
                  </a:cxn>
                  <a:cxn ang="0">
                    <a:pos x="171" y="520"/>
                  </a:cxn>
                  <a:cxn ang="0">
                    <a:pos x="180" y="573"/>
                  </a:cxn>
                  <a:cxn ang="0">
                    <a:pos x="208" y="612"/>
                  </a:cxn>
                  <a:cxn ang="0">
                    <a:pos x="250" y="614"/>
                  </a:cxn>
                  <a:cxn ang="0">
                    <a:pos x="280" y="572"/>
                  </a:cxn>
                  <a:cxn ang="0">
                    <a:pos x="324" y="537"/>
                  </a:cxn>
                </a:cxnLst>
                <a:rect l="0" t="0" r="r" b="b"/>
                <a:pathLst>
                  <a:path w="424" h="622">
                    <a:moveTo>
                      <a:pt x="327" y="525"/>
                    </a:moveTo>
                    <a:cubicBezTo>
                      <a:pt x="327" y="525"/>
                      <a:pt x="315" y="526"/>
                      <a:pt x="310" y="520"/>
                    </a:cubicBezTo>
                    <a:cubicBezTo>
                      <a:pt x="305" y="514"/>
                      <a:pt x="321" y="508"/>
                      <a:pt x="322" y="507"/>
                    </a:cubicBezTo>
                    <a:cubicBezTo>
                      <a:pt x="322" y="507"/>
                      <a:pt x="326" y="501"/>
                      <a:pt x="324" y="495"/>
                    </a:cubicBezTo>
                    <a:cubicBezTo>
                      <a:pt x="322" y="488"/>
                      <a:pt x="290" y="489"/>
                      <a:pt x="290" y="489"/>
                    </a:cubicBezTo>
                    <a:cubicBezTo>
                      <a:pt x="290" y="489"/>
                      <a:pt x="281" y="481"/>
                      <a:pt x="279" y="479"/>
                    </a:cubicBezTo>
                    <a:cubicBezTo>
                      <a:pt x="277" y="477"/>
                      <a:pt x="282" y="473"/>
                      <a:pt x="282" y="473"/>
                    </a:cubicBezTo>
                    <a:cubicBezTo>
                      <a:pt x="282" y="472"/>
                      <a:pt x="282" y="466"/>
                      <a:pt x="282" y="465"/>
                    </a:cubicBezTo>
                    <a:cubicBezTo>
                      <a:pt x="282" y="464"/>
                      <a:pt x="262" y="465"/>
                      <a:pt x="257" y="462"/>
                    </a:cubicBezTo>
                    <a:cubicBezTo>
                      <a:pt x="253" y="459"/>
                      <a:pt x="258" y="449"/>
                      <a:pt x="258" y="449"/>
                    </a:cubicBezTo>
                    <a:cubicBezTo>
                      <a:pt x="258" y="449"/>
                      <a:pt x="257" y="434"/>
                      <a:pt x="256" y="434"/>
                    </a:cubicBezTo>
                    <a:cubicBezTo>
                      <a:pt x="255" y="434"/>
                      <a:pt x="259" y="424"/>
                      <a:pt x="258" y="420"/>
                    </a:cubicBezTo>
                    <a:cubicBezTo>
                      <a:pt x="256" y="415"/>
                      <a:pt x="248" y="424"/>
                      <a:pt x="241" y="424"/>
                    </a:cubicBezTo>
                    <a:cubicBezTo>
                      <a:pt x="234" y="424"/>
                      <a:pt x="239" y="416"/>
                      <a:pt x="239" y="416"/>
                    </a:cubicBezTo>
                    <a:cubicBezTo>
                      <a:pt x="239" y="415"/>
                      <a:pt x="239" y="406"/>
                      <a:pt x="240" y="400"/>
                    </a:cubicBezTo>
                    <a:cubicBezTo>
                      <a:pt x="241" y="394"/>
                      <a:pt x="246" y="386"/>
                      <a:pt x="248" y="384"/>
                    </a:cubicBezTo>
                    <a:cubicBezTo>
                      <a:pt x="250" y="382"/>
                      <a:pt x="259" y="380"/>
                      <a:pt x="259" y="380"/>
                    </a:cubicBezTo>
                    <a:cubicBezTo>
                      <a:pt x="259" y="379"/>
                      <a:pt x="259" y="375"/>
                      <a:pt x="259" y="372"/>
                    </a:cubicBezTo>
                    <a:cubicBezTo>
                      <a:pt x="260" y="369"/>
                      <a:pt x="268" y="358"/>
                      <a:pt x="269" y="358"/>
                    </a:cubicBezTo>
                    <a:cubicBezTo>
                      <a:pt x="269" y="358"/>
                      <a:pt x="273" y="356"/>
                      <a:pt x="273" y="356"/>
                    </a:cubicBezTo>
                    <a:cubicBezTo>
                      <a:pt x="273" y="355"/>
                      <a:pt x="274" y="347"/>
                      <a:pt x="274" y="347"/>
                    </a:cubicBezTo>
                    <a:cubicBezTo>
                      <a:pt x="274" y="346"/>
                      <a:pt x="288" y="347"/>
                      <a:pt x="292" y="345"/>
                    </a:cubicBezTo>
                    <a:cubicBezTo>
                      <a:pt x="296" y="343"/>
                      <a:pt x="298" y="323"/>
                      <a:pt x="299" y="322"/>
                    </a:cubicBezTo>
                    <a:cubicBezTo>
                      <a:pt x="299" y="321"/>
                      <a:pt x="309" y="315"/>
                      <a:pt x="309" y="315"/>
                    </a:cubicBezTo>
                    <a:cubicBezTo>
                      <a:pt x="309" y="315"/>
                      <a:pt x="289" y="302"/>
                      <a:pt x="290" y="301"/>
                    </a:cubicBezTo>
                    <a:cubicBezTo>
                      <a:pt x="290" y="300"/>
                      <a:pt x="301" y="298"/>
                      <a:pt x="302" y="298"/>
                    </a:cubicBezTo>
                    <a:cubicBezTo>
                      <a:pt x="303" y="298"/>
                      <a:pt x="302" y="293"/>
                      <a:pt x="302" y="293"/>
                    </a:cubicBezTo>
                    <a:cubicBezTo>
                      <a:pt x="302" y="293"/>
                      <a:pt x="308" y="291"/>
                      <a:pt x="311" y="287"/>
                    </a:cubicBezTo>
                    <a:cubicBezTo>
                      <a:pt x="314" y="283"/>
                      <a:pt x="306" y="280"/>
                      <a:pt x="306" y="280"/>
                    </a:cubicBezTo>
                    <a:cubicBezTo>
                      <a:pt x="306" y="280"/>
                      <a:pt x="307" y="278"/>
                      <a:pt x="309" y="276"/>
                    </a:cubicBezTo>
                    <a:cubicBezTo>
                      <a:pt x="312" y="273"/>
                      <a:pt x="318" y="280"/>
                      <a:pt x="318" y="280"/>
                    </a:cubicBezTo>
                    <a:cubicBezTo>
                      <a:pt x="318" y="280"/>
                      <a:pt x="325" y="275"/>
                      <a:pt x="324" y="272"/>
                    </a:cubicBezTo>
                    <a:cubicBezTo>
                      <a:pt x="324" y="270"/>
                      <a:pt x="316" y="268"/>
                      <a:pt x="315" y="264"/>
                    </a:cubicBezTo>
                    <a:cubicBezTo>
                      <a:pt x="314" y="260"/>
                      <a:pt x="324" y="266"/>
                      <a:pt x="324" y="266"/>
                    </a:cubicBezTo>
                    <a:cubicBezTo>
                      <a:pt x="324" y="266"/>
                      <a:pt x="326" y="265"/>
                      <a:pt x="326" y="265"/>
                    </a:cubicBezTo>
                    <a:cubicBezTo>
                      <a:pt x="326" y="265"/>
                      <a:pt x="321" y="259"/>
                      <a:pt x="320" y="259"/>
                    </a:cubicBezTo>
                    <a:cubicBezTo>
                      <a:pt x="320" y="259"/>
                      <a:pt x="325" y="252"/>
                      <a:pt x="331" y="249"/>
                    </a:cubicBezTo>
                    <a:cubicBezTo>
                      <a:pt x="337" y="247"/>
                      <a:pt x="338" y="254"/>
                      <a:pt x="338" y="254"/>
                    </a:cubicBezTo>
                    <a:cubicBezTo>
                      <a:pt x="338" y="254"/>
                      <a:pt x="355" y="254"/>
                      <a:pt x="359" y="254"/>
                    </a:cubicBezTo>
                    <a:cubicBezTo>
                      <a:pt x="362" y="254"/>
                      <a:pt x="360" y="247"/>
                      <a:pt x="364" y="246"/>
                    </a:cubicBezTo>
                    <a:cubicBezTo>
                      <a:pt x="368" y="245"/>
                      <a:pt x="373" y="248"/>
                      <a:pt x="377" y="248"/>
                    </a:cubicBezTo>
                    <a:cubicBezTo>
                      <a:pt x="381" y="247"/>
                      <a:pt x="385" y="242"/>
                      <a:pt x="387" y="242"/>
                    </a:cubicBezTo>
                    <a:cubicBezTo>
                      <a:pt x="388" y="242"/>
                      <a:pt x="390" y="246"/>
                      <a:pt x="394" y="247"/>
                    </a:cubicBezTo>
                    <a:cubicBezTo>
                      <a:pt x="397" y="247"/>
                      <a:pt x="397" y="245"/>
                      <a:pt x="400" y="243"/>
                    </a:cubicBezTo>
                    <a:cubicBezTo>
                      <a:pt x="402" y="242"/>
                      <a:pt x="407" y="244"/>
                      <a:pt x="410" y="243"/>
                    </a:cubicBezTo>
                    <a:cubicBezTo>
                      <a:pt x="413" y="242"/>
                      <a:pt x="405" y="237"/>
                      <a:pt x="405" y="237"/>
                    </a:cubicBezTo>
                    <a:cubicBezTo>
                      <a:pt x="405" y="236"/>
                      <a:pt x="415" y="234"/>
                      <a:pt x="415" y="234"/>
                    </a:cubicBezTo>
                    <a:cubicBezTo>
                      <a:pt x="415" y="233"/>
                      <a:pt x="423" y="235"/>
                      <a:pt x="424" y="235"/>
                    </a:cubicBezTo>
                    <a:cubicBezTo>
                      <a:pt x="424" y="234"/>
                      <a:pt x="423" y="233"/>
                      <a:pt x="417" y="229"/>
                    </a:cubicBezTo>
                    <a:cubicBezTo>
                      <a:pt x="411" y="225"/>
                      <a:pt x="415" y="220"/>
                      <a:pt x="415" y="219"/>
                    </a:cubicBezTo>
                    <a:cubicBezTo>
                      <a:pt x="414" y="219"/>
                      <a:pt x="412" y="219"/>
                      <a:pt x="409" y="219"/>
                    </a:cubicBezTo>
                    <a:cubicBezTo>
                      <a:pt x="406" y="219"/>
                      <a:pt x="405" y="215"/>
                      <a:pt x="403" y="211"/>
                    </a:cubicBezTo>
                    <a:cubicBezTo>
                      <a:pt x="401" y="207"/>
                      <a:pt x="399" y="212"/>
                      <a:pt x="396" y="212"/>
                    </a:cubicBezTo>
                    <a:cubicBezTo>
                      <a:pt x="392" y="212"/>
                      <a:pt x="389" y="205"/>
                      <a:pt x="389" y="205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9" y="196"/>
                      <a:pt x="401" y="187"/>
                      <a:pt x="401" y="187"/>
                    </a:cubicBezTo>
                    <a:cubicBezTo>
                      <a:pt x="401" y="187"/>
                      <a:pt x="409" y="187"/>
                      <a:pt x="410" y="187"/>
                    </a:cubicBezTo>
                    <a:cubicBezTo>
                      <a:pt x="411" y="187"/>
                      <a:pt x="410" y="183"/>
                      <a:pt x="411" y="181"/>
                    </a:cubicBezTo>
                    <a:cubicBezTo>
                      <a:pt x="412" y="179"/>
                      <a:pt x="413" y="179"/>
                      <a:pt x="415" y="176"/>
                    </a:cubicBezTo>
                    <a:cubicBezTo>
                      <a:pt x="417" y="173"/>
                      <a:pt x="415" y="169"/>
                      <a:pt x="415" y="169"/>
                    </a:cubicBezTo>
                    <a:cubicBezTo>
                      <a:pt x="414" y="168"/>
                      <a:pt x="410" y="173"/>
                      <a:pt x="410" y="174"/>
                    </a:cubicBezTo>
                    <a:cubicBezTo>
                      <a:pt x="409" y="174"/>
                      <a:pt x="408" y="171"/>
                      <a:pt x="408" y="170"/>
                    </a:cubicBezTo>
                    <a:cubicBezTo>
                      <a:pt x="407" y="170"/>
                      <a:pt x="399" y="169"/>
                      <a:pt x="398" y="163"/>
                    </a:cubicBezTo>
                    <a:cubicBezTo>
                      <a:pt x="398" y="158"/>
                      <a:pt x="406" y="159"/>
                      <a:pt x="408" y="156"/>
                    </a:cubicBezTo>
                    <a:cubicBezTo>
                      <a:pt x="410" y="153"/>
                      <a:pt x="401" y="156"/>
                      <a:pt x="401" y="156"/>
                    </a:cubicBezTo>
                    <a:cubicBezTo>
                      <a:pt x="400" y="156"/>
                      <a:pt x="399" y="154"/>
                      <a:pt x="398" y="153"/>
                    </a:cubicBezTo>
                    <a:cubicBezTo>
                      <a:pt x="397" y="153"/>
                      <a:pt x="394" y="154"/>
                      <a:pt x="392" y="154"/>
                    </a:cubicBezTo>
                    <a:cubicBezTo>
                      <a:pt x="390" y="154"/>
                      <a:pt x="387" y="149"/>
                      <a:pt x="385" y="149"/>
                    </a:cubicBezTo>
                    <a:cubicBezTo>
                      <a:pt x="383" y="148"/>
                      <a:pt x="373" y="151"/>
                      <a:pt x="371" y="147"/>
                    </a:cubicBezTo>
                    <a:cubicBezTo>
                      <a:pt x="370" y="144"/>
                      <a:pt x="374" y="143"/>
                      <a:pt x="375" y="140"/>
                    </a:cubicBezTo>
                    <a:cubicBezTo>
                      <a:pt x="376" y="138"/>
                      <a:pt x="368" y="135"/>
                      <a:pt x="368" y="135"/>
                    </a:cubicBezTo>
                    <a:cubicBezTo>
                      <a:pt x="367" y="135"/>
                      <a:pt x="368" y="132"/>
                      <a:pt x="368" y="130"/>
                    </a:cubicBezTo>
                    <a:cubicBezTo>
                      <a:pt x="367" y="128"/>
                      <a:pt x="376" y="134"/>
                      <a:pt x="376" y="134"/>
                    </a:cubicBezTo>
                    <a:cubicBezTo>
                      <a:pt x="386" y="125"/>
                      <a:pt x="386" y="125"/>
                      <a:pt x="386" y="125"/>
                    </a:cubicBezTo>
                    <a:cubicBezTo>
                      <a:pt x="386" y="125"/>
                      <a:pt x="384" y="121"/>
                      <a:pt x="383" y="120"/>
                    </a:cubicBezTo>
                    <a:cubicBezTo>
                      <a:pt x="383" y="119"/>
                      <a:pt x="386" y="117"/>
                      <a:pt x="386" y="117"/>
                    </a:cubicBezTo>
                    <a:cubicBezTo>
                      <a:pt x="387" y="111"/>
                      <a:pt x="387" y="111"/>
                      <a:pt x="387" y="111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9" y="107"/>
                      <a:pt x="399" y="106"/>
                    </a:cubicBezTo>
                    <a:cubicBezTo>
                      <a:pt x="399" y="106"/>
                      <a:pt x="395" y="103"/>
                      <a:pt x="392" y="102"/>
                    </a:cubicBezTo>
                    <a:cubicBezTo>
                      <a:pt x="390" y="100"/>
                      <a:pt x="392" y="98"/>
                      <a:pt x="392" y="98"/>
                    </a:cubicBezTo>
                    <a:cubicBezTo>
                      <a:pt x="386" y="97"/>
                      <a:pt x="386" y="97"/>
                      <a:pt x="386" y="97"/>
                    </a:cubicBezTo>
                    <a:cubicBezTo>
                      <a:pt x="386" y="97"/>
                      <a:pt x="387" y="97"/>
                      <a:pt x="387" y="97"/>
                    </a:cubicBezTo>
                    <a:cubicBezTo>
                      <a:pt x="387" y="98"/>
                      <a:pt x="375" y="96"/>
                      <a:pt x="374" y="95"/>
                    </a:cubicBezTo>
                    <a:cubicBezTo>
                      <a:pt x="373" y="95"/>
                      <a:pt x="372" y="100"/>
                      <a:pt x="365" y="100"/>
                    </a:cubicBezTo>
                    <a:cubicBezTo>
                      <a:pt x="358" y="100"/>
                      <a:pt x="360" y="88"/>
                      <a:pt x="355" y="87"/>
                    </a:cubicBezTo>
                    <a:cubicBezTo>
                      <a:pt x="349" y="86"/>
                      <a:pt x="340" y="78"/>
                      <a:pt x="339" y="78"/>
                    </a:cubicBezTo>
                    <a:cubicBezTo>
                      <a:pt x="338" y="78"/>
                      <a:pt x="335" y="81"/>
                      <a:pt x="334" y="81"/>
                    </a:cubicBezTo>
                    <a:cubicBezTo>
                      <a:pt x="333" y="81"/>
                      <a:pt x="331" y="81"/>
                      <a:pt x="329" y="81"/>
                    </a:cubicBezTo>
                    <a:cubicBezTo>
                      <a:pt x="327" y="80"/>
                      <a:pt x="328" y="86"/>
                      <a:pt x="323" y="87"/>
                    </a:cubicBezTo>
                    <a:cubicBezTo>
                      <a:pt x="319" y="87"/>
                      <a:pt x="325" y="76"/>
                      <a:pt x="320" y="68"/>
                    </a:cubicBezTo>
                    <a:cubicBezTo>
                      <a:pt x="316" y="60"/>
                      <a:pt x="309" y="58"/>
                      <a:pt x="309" y="58"/>
                    </a:cubicBezTo>
                    <a:cubicBezTo>
                      <a:pt x="308" y="57"/>
                      <a:pt x="308" y="53"/>
                      <a:pt x="308" y="53"/>
                    </a:cubicBezTo>
                    <a:cubicBezTo>
                      <a:pt x="304" y="42"/>
                      <a:pt x="304" y="42"/>
                      <a:pt x="304" y="42"/>
                    </a:cubicBezTo>
                    <a:cubicBezTo>
                      <a:pt x="304" y="42"/>
                      <a:pt x="300" y="41"/>
                      <a:pt x="299" y="40"/>
                    </a:cubicBezTo>
                    <a:cubicBezTo>
                      <a:pt x="298" y="39"/>
                      <a:pt x="296" y="43"/>
                      <a:pt x="293" y="43"/>
                    </a:cubicBezTo>
                    <a:cubicBezTo>
                      <a:pt x="290" y="44"/>
                      <a:pt x="291" y="39"/>
                      <a:pt x="292" y="39"/>
                    </a:cubicBezTo>
                    <a:cubicBezTo>
                      <a:pt x="292" y="38"/>
                      <a:pt x="285" y="34"/>
                      <a:pt x="283" y="31"/>
                    </a:cubicBezTo>
                    <a:cubicBezTo>
                      <a:pt x="280" y="28"/>
                      <a:pt x="284" y="29"/>
                      <a:pt x="287" y="25"/>
                    </a:cubicBezTo>
                    <a:cubicBezTo>
                      <a:pt x="289" y="20"/>
                      <a:pt x="273" y="23"/>
                      <a:pt x="273" y="23"/>
                    </a:cubicBezTo>
                    <a:cubicBezTo>
                      <a:pt x="273" y="23"/>
                      <a:pt x="270" y="27"/>
                      <a:pt x="269" y="29"/>
                    </a:cubicBezTo>
                    <a:cubicBezTo>
                      <a:pt x="267" y="30"/>
                      <a:pt x="270" y="36"/>
                      <a:pt x="265" y="40"/>
                    </a:cubicBezTo>
                    <a:cubicBezTo>
                      <a:pt x="260" y="44"/>
                      <a:pt x="250" y="37"/>
                      <a:pt x="250" y="37"/>
                    </a:cubicBezTo>
                    <a:cubicBezTo>
                      <a:pt x="250" y="37"/>
                      <a:pt x="248" y="34"/>
                      <a:pt x="246" y="32"/>
                    </a:cubicBezTo>
                    <a:cubicBezTo>
                      <a:pt x="244" y="31"/>
                      <a:pt x="243" y="35"/>
                      <a:pt x="243" y="35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26"/>
                      <a:pt x="229" y="29"/>
                      <a:pt x="228" y="29"/>
                    </a:cubicBezTo>
                    <a:cubicBezTo>
                      <a:pt x="228" y="29"/>
                      <a:pt x="225" y="26"/>
                      <a:pt x="225" y="26"/>
                    </a:cubicBezTo>
                    <a:cubicBezTo>
                      <a:pt x="225" y="26"/>
                      <a:pt x="225" y="20"/>
                      <a:pt x="225" y="17"/>
                    </a:cubicBezTo>
                    <a:cubicBezTo>
                      <a:pt x="225" y="14"/>
                      <a:pt x="216" y="8"/>
                      <a:pt x="213" y="7"/>
                    </a:cubicBezTo>
                    <a:cubicBezTo>
                      <a:pt x="211" y="6"/>
                      <a:pt x="205" y="0"/>
                      <a:pt x="205" y="0"/>
                    </a:cubicBezTo>
                    <a:cubicBezTo>
                      <a:pt x="204" y="0"/>
                      <a:pt x="199" y="1"/>
                      <a:pt x="197" y="3"/>
                    </a:cubicBezTo>
                    <a:cubicBezTo>
                      <a:pt x="194" y="5"/>
                      <a:pt x="191" y="15"/>
                      <a:pt x="191" y="16"/>
                    </a:cubicBezTo>
                    <a:cubicBezTo>
                      <a:pt x="190" y="16"/>
                      <a:pt x="183" y="8"/>
                      <a:pt x="183" y="8"/>
                    </a:cubicBezTo>
                    <a:cubicBezTo>
                      <a:pt x="183" y="8"/>
                      <a:pt x="179" y="11"/>
                      <a:pt x="179" y="11"/>
                    </a:cubicBezTo>
                    <a:cubicBezTo>
                      <a:pt x="178" y="11"/>
                      <a:pt x="170" y="11"/>
                      <a:pt x="167" y="12"/>
                    </a:cubicBezTo>
                    <a:cubicBezTo>
                      <a:pt x="164" y="13"/>
                      <a:pt x="153" y="13"/>
                      <a:pt x="153" y="13"/>
                    </a:cubicBezTo>
                    <a:cubicBezTo>
                      <a:pt x="152" y="13"/>
                      <a:pt x="148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9" y="26"/>
                      <a:pt x="149" y="30"/>
                      <a:pt x="149" y="30"/>
                    </a:cubicBezTo>
                    <a:cubicBezTo>
                      <a:pt x="149" y="31"/>
                      <a:pt x="143" y="32"/>
                      <a:pt x="142" y="33"/>
                    </a:cubicBezTo>
                    <a:cubicBezTo>
                      <a:pt x="141" y="33"/>
                      <a:pt x="141" y="41"/>
                      <a:pt x="141" y="42"/>
                    </a:cubicBezTo>
                    <a:cubicBezTo>
                      <a:pt x="141" y="42"/>
                      <a:pt x="133" y="52"/>
                      <a:pt x="133" y="54"/>
                    </a:cubicBezTo>
                    <a:cubicBezTo>
                      <a:pt x="133" y="56"/>
                      <a:pt x="136" y="61"/>
                      <a:pt x="137" y="63"/>
                    </a:cubicBezTo>
                    <a:cubicBezTo>
                      <a:pt x="138" y="65"/>
                      <a:pt x="138" y="68"/>
                      <a:pt x="135" y="69"/>
                    </a:cubicBezTo>
                    <a:cubicBezTo>
                      <a:pt x="132" y="71"/>
                      <a:pt x="134" y="74"/>
                      <a:pt x="134" y="78"/>
                    </a:cubicBezTo>
                    <a:cubicBezTo>
                      <a:pt x="134" y="81"/>
                      <a:pt x="130" y="81"/>
                      <a:pt x="130" y="86"/>
                    </a:cubicBezTo>
                    <a:cubicBezTo>
                      <a:pt x="130" y="91"/>
                      <a:pt x="122" y="93"/>
                      <a:pt x="116" y="94"/>
                    </a:cubicBezTo>
                    <a:cubicBezTo>
                      <a:pt x="110" y="94"/>
                      <a:pt x="115" y="102"/>
                      <a:pt x="115" y="105"/>
                    </a:cubicBezTo>
                    <a:cubicBezTo>
                      <a:pt x="116" y="108"/>
                      <a:pt x="111" y="106"/>
                      <a:pt x="110" y="108"/>
                    </a:cubicBezTo>
                    <a:cubicBezTo>
                      <a:pt x="109" y="110"/>
                      <a:pt x="122" y="125"/>
                      <a:pt x="123" y="126"/>
                    </a:cubicBezTo>
                    <a:cubicBezTo>
                      <a:pt x="125" y="127"/>
                      <a:pt x="117" y="132"/>
                      <a:pt x="117" y="132"/>
                    </a:cubicBezTo>
                    <a:cubicBezTo>
                      <a:pt x="116" y="133"/>
                      <a:pt x="109" y="131"/>
                      <a:pt x="109" y="131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1" y="168"/>
                      <a:pt x="111" y="169"/>
                    </a:cubicBezTo>
                    <a:cubicBezTo>
                      <a:pt x="111" y="170"/>
                      <a:pt x="123" y="172"/>
                      <a:pt x="129" y="176"/>
                    </a:cubicBezTo>
                    <a:cubicBezTo>
                      <a:pt x="135" y="181"/>
                      <a:pt x="128" y="186"/>
                      <a:pt x="128" y="186"/>
                    </a:cubicBezTo>
                    <a:cubicBezTo>
                      <a:pt x="128" y="186"/>
                      <a:pt x="133" y="190"/>
                      <a:pt x="133" y="194"/>
                    </a:cubicBezTo>
                    <a:cubicBezTo>
                      <a:pt x="132" y="198"/>
                      <a:pt x="128" y="198"/>
                      <a:pt x="125" y="197"/>
                    </a:cubicBezTo>
                    <a:cubicBezTo>
                      <a:pt x="123" y="197"/>
                      <a:pt x="121" y="201"/>
                      <a:pt x="118" y="202"/>
                    </a:cubicBezTo>
                    <a:cubicBezTo>
                      <a:pt x="115" y="203"/>
                      <a:pt x="115" y="199"/>
                      <a:pt x="108" y="198"/>
                    </a:cubicBezTo>
                    <a:cubicBezTo>
                      <a:pt x="102" y="196"/>
                      <a:pt x="103" y="201"/>
                      <a:pt x="103" y="201"/>
                    </a:cubicBezTo>
                    <a:cubicBezTo>
                      <a:pt x="102" y="201"/>
                      <a:pt x="99" y="196"/>
                      <a:pt x="94" y="200"/>
                    </a:cubicBezTo>
                    <a:cubicBezTo>
                      <a:pt x="89" y="204"/>
                      <a:pt x="95" y="208"/>
                      <a:pt x="95" y="208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105" y="221"/>
                      <a:pt x="104" y="229"/>
                    </a:cubicBezTo>
                    <a:cubicBezTo>
                      <a:pt x="103" y="238"/>
                      <a:pt x="95" y="224"/>
                      <a:pt x="95" y="223"/>
                    </a:cubicBezTo>
                    <a:cubicBezTo>
                      <a:pt x="95" y="223"/>
                      <a:pt x="89" y="227"/>
                      <a:pt x="89" y="227"/>
                    </a:cubicBezTo>
                    <a:cubicBezTo>
                      <a:pt x="88" y="228"/>
                      <a:pt x="81" y="224"/>
                      <a:pt x="81" y="224"/>
                    </a:cubicBezTo>
                    <a:cubicBezTo>
                      <a:pt x="81" y="224"/>
                      <a:pt x="77" y="249"/>
                      <a:pt x="77" y="250"/>
                    </a:cubicBezTo>
                    <a:cubicBezTo>
                      <a:pt x="76" y="251"/>
                      <a:pt x="74" y="254"/>
                      <a:pt x="74" y="254"/>
                    </a:cubicBezTo>
                    <a:cubicBezTo>
                      <a:pt x="74" y="254"/>
                      <a:pt x="80" y="261"/>
                      <a:pt x="82" y="266"/>
                    </a:cubicBezTo>
                    <a:cubicBezTo>
                      <a:pt x="83" y="271"/>
                      <a:pt x="74" y="276"/>
                      <a:pt x="74" y="279"/>
                    </a:cubicBezTo>
                    <a:cubicBezTo>
                      <a:pt x="74" y="282"/>
                      <a:pt x="83" y="287"/>
                      <a:pt x="84" y="289"/>
                    </a:cubicBezTo>
                    <a:cubicBezTo>
                      <a:pt x="86" y="291"/>
                      <a:pt x="83" y="305"/>
                      <a:pt x="83" y="305"/>
                    </a:cubicBezTo>
                    <a:cubicBezTo>
                      <a:pt x="83" y="306"/>
                      <a:pt x="89" y="309"/>
                      <a:pt x="90" y="313"/>
                    </a:cubicBezTo>
                    <a:cubicBezTo>
                      <a:pt x="92" y="318"/>
                      <a:pt x="80" y="317"/>
                      <a:pt x="78" y="317"/>
                    </a:cubicBezTo>
                    <a:cubicBezTo>
                      <a:pt x="77" y="317"/>
                      <a:pt x="73" y="314"/>
                      <a:pt x="72" y="314"/>
                    </a:cubicBezTo>
                    <a:cubicBezTo>
                      <a:pt x="71" y="314"/>
                      <a:pt x="72" y="319"/>
                      <a:pt x="72" y="319"/>
                    </a:cubicBezTo>
                    <a:cubicBezTo>
                      <a:pt x="72" y="319"/>
                      <a:pt x="67" y="322"/>
                      <a:pt x="59" y="325"/>
                    </a:cubicBezTo>
                    <a:cubicBezTo>
                      <a:pt x="51" y="328"/>
                      <a:pt x="48" y="329"/>
                      <a:pt x="47" y="329"/>
                    </a:cubicBezTo>
                    <a:cubicBezTo>
                      <a:pt x="47" y="329"/>
                      <a:pt x="47" y="340"/>
                      <a:pt x="47" y="341"/>
                    </a:cubicBezTo>
                    <a:cubicBezTo>
                      <a:pt x="47" y="342"/>
                      <a:pt x="40" y="340"/>
                      <a:pt x="37" y="338"/>
                    </a:cubicBezTo>
                    <a:cubicBezTo>
                      <a:pt x="34" y="336"/>
                      <a:pt x="35" y="339"/>
                      <a:pt x="34" y="340"/>
                    </a:cubicBezTo>
                    <a:cubicBezTo>
                      <a:pt x="32" y="342"/>
                      <a:pt x="30" y="339"/>
                      <a:pt x="29" y="339"/>
                    </a:cubicBezTo>
                    <a:cubicBezTo>
                      <a:pt x="29" y="339"/>
                      <a:pt x="29" y="342"/>
                      <a:pt x="29" y="343"/>
                    </a:cubicBezTo>
                    <a:cubicBezTo>
                      <a:pt x="28" y="343"/>
                      <a:pt x="25" y="342"/>
                      <a:pt x="22" y="342"/>
                    </a:cubicBezTo>
                    <a:cubicBezTo>
                      <a:pt x="20" y="342"/>
                      <a:pt x="20" y="346"/>
                      <a:pt x="19" y="347"/>
                    </a:cubicBezTo>
                    <a:cubicBezTo>
                      <a:pt x="19" y="348"/>
                      <a:pt x="14" y="343"/>
                      <a:pt x="11" y="341"/>
                    </a:cubicBezTo>
                    <a:cubicBezTo>
                      <a:pt x="7" y="338"/>
                      <a:pt x="4" y="346"/>
                      <a:pt x="4" y="346"/>
                    </a:cubicBezTo>
                    <a:cubicBezTo>
                      <a:pt x="4" y="346"/>
                      <a:pt x="8" y="352"/>
                      <a:pt x="8" y="352"/>
                    </a:cubicBezTo>
                    <a:cubicBezTo>
                      <a:pt x="8" y="352"/>
                      <a:pt x="5" y="355"/>
                      <a:pt x="5" y="355"/>
                    </a:cubicBezTo>
                    <a:cubicBezTo>
                      <a:pt x="4" y="355"/>
                      <a:pt x="10" y="364"/>
                      <a:pt x="10" y="364"/>
                    </a:cubicBezTo>
                    <a:cubicBezTo>
                      <a:pt x="10" y="365"/>
                      <a:pt x="3" y="375"/>
                      <a:pt x="0" y="379"/>
                    </a:cubicBezTo>
                    <a:cubicBezTo>
                      <a:pt x="10" y="380"/>
                      <a:pt x="15" y="387"/>
                      <a:pt x="16" y="389"/>
                    </a:cubicBezTo>
                    <a:cubicBezTo>
                      <a:pt x="16" y="391"/>
                      <a:pt x="12" y="402"/>
                      <a:pt x="21" y="402"/>
                    </a:cubicBezTo>
                    <a:cubicBezTo>
                      <a:pt x="29" y="403"/>
                      <a:pt x="35" y="401"/>
                      <a:pt x="35" y="401"/>
                    </a:cubicBezTo>
                    <a:cubicBezTo>
                      <a:pt x="40" y="411"/>
                      <a:pt x="40" y="411"/>
                      <a:pt x="40" y="411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54" y="420"/>
                      <a:pt x="54" y="420"/>
                      <a:pt x="54" y="420"/>
                    </a:cubicBezTo>
                    <a:cubicBezTo>
                      <a:pt x="54" y="420"/>
                      <a:pt x="54" y="424"/>
                      <a:pt x="55" y="425"/>
                    </a:cubicBezTo>
                    <a:cubicBezTo>
                      <a:pt x="55" y="426"/>
                      <a:pt x="62" y="427"/>
                      <a:pt x="62" y="427"/>
                    </a:cubicBezTo>
                    <a:cubicBezTo>
                      <a:pt x="63" y="427"/>
                      <a:pt x="65" y="418"/>
                      <a:pt x="69" y="420"/>
                    </a:cubicBezTo>
                    <a:cubicBezTo>
                      <a:pt x="73" y="422"/>
                      <a:pt x="76" y="414"/>
                      <a:pt x="80" y="418"/>
                    </a:cubicBezTo>
                    <a:cubicBezTo>
                      <a:pt x="84" y="421"/>
                      <a:pt x="93" y="422"/>
                      <a:pt x="93" y="427"/>
                    </a:cubicBezTo>
                    <a:cubicBezTo>
                      <a:pt x="93" y="431"/>
                      <a:pt x="95" y="434"/>
                      <a:pt x="95" y="434"/>
                    </a:cubicBezTo>
                    <a:cubicBezTo>
                      <a:pt x="95" y="434"/>
                      <a:pt x="99" y="436"/>
                      <a:pt x="104" y="434"/>
                    </a:cubicBezTo>
                    <a:cubicBezTo>
                      <a:pt x="109" y="432"/>
                      <a:pt x="112" y="420"/>
                      <a:pt x="117" y="428"/>
                    </a:cubicBezTo>
                    <a:cubicBezTo>
                      <a:pt x="122" y="436"/>
                      <a:pt x="115" y="438"/>
                      <a:pt x="117" y="443"/>
                    </a:cubicBezTo>
                    <a:cubicBezTo>
                      <a:pt x="119" y="447"/>
                      <a:pt x="126" y="449"/>
                      <a:pt x="125" y="451"/>
                    </a:cubicBezTo>
                    <a:cubicBezTo>
                      <a:pt x="125" y="453"/>
                      <a:pt x="119" y="455"/>
                      <a:pt x="119" y="460"/>
                    </a:cubicBezTo>
                    <a:cubicBezTo>
                      <a:pt x="119" y="464"/>
                      <a:pt x="119" y="476"/>
                      <a:pt x="123" y="484"/>
                    </a:cubicBezTo>
                    <a:cubicBezTo>
                      <a:pt x="127" y="493"/>
                      <a:pt x="125" y="500"/>
                      <a:pt x="133" y="503"/>
                    </a:cubicBezTo>
                    <a:cubicBezTo>
                      <a:pt x="141" y="505"/>
                      <a:pt x="140" y="500"/>
                      <a:pt x="143" y="504"/>
                    </a:cubicBezTo>
                    <a:cubicBezTo>
                      <a:pt x="145" y="508"/>
                      <a:pt x="144" y="514"/>
                      <a:pt x="151" y="515"/>
                    </a:cubicBezTo>
                    <a:cubicBezTo>
                      <a:pt x="158" y="517"/>
                      <a:pt x="164" y="513"/>
                      <a:pt x="166" y="515"/>
                    </a:cubicBezTo>
                    <a:cubicBezTo>
                      <a:pt x="167" y="517"/>
                      <a:pt x="171" y="520"/>
                      <a:pt x="171" y="520"/>
                    </a:cubicBezTo>
                    <a:cubicBezTo>
                      <a:pt x="171" y="520"/>
                      <a:pt x="172" y="536"/>
                      <a:pt x="174" y="542"/>
                    </a:cubicBezTo>
                    <a:cubicBezTo>
                      <a:pt x="176" y="548"/>
                      <a:pt x="182" y="559"/>
                      <a:pt x="182" y="559"/>
                    </a:cubicBezTo>
                    <a:cubicBezTo>
                      <a:pt x="182" y="559"/>
                      <a:pt x="180" y="571"/>
                      <a:pt x="180" y="573"/>
                    </a:cubicBezTo>
                    <a:cubicBezTo>
                      <a:pt x="180" y="573"/>
                      <a:pt x="180" y="573"/>
                      <a:pt x="180" y="573"/>
                    </a:cubicBezTo>
                    <a:cubicBezTo>
                      <a:pt x="181" y="573"/>
                      <a:pt x="184" y="578"/>
                      <a:pt x="185" y="578"/>
                    </a:cubicBezTo>
                    <a:cubicBezTo>
                      <a:pt x="186" y="577"/>
                      <a:pt x="200" y="572"/>
                      <a:pt x="203" y="577"/>
                    </a:cubicBezTo>
                    <a:cubicBezTo>
                      <a:pt x="206" y="581"/>
                      <a:pt x="210" y="592"/>
                      <a:pt x="209" y="601"/>
                    </a:cubicBezTo>
                    <a:cubicBezTo>
                      <a:pt x="209" y="610"/>
                      <a:pt x="208" y="612"/>
                      <a:pt x="208" y="612"/>
                    </a:cubicBezTo>
                    <a:cubicBezTo>
                      <a:pt x="208" y="612"/>
                      <a:pt x="209" y="622"/>
                      <a:pt x="216" y="619"/>
                    </a:cubicBezTo>
                    <a:cubicBezTo>
                      <a:pt x="224" y="616"/>
                      <a:pt x="227" y="608"/>
                      <a:pt x="231" y="610"/>
                    </a:cubicBezTo>
                    <a:cubicBezTo>
                      <a:pt x="234" y="612"/>
                      <a:pt x="234" y="615"/>
                      <a:pt x="241" y="615"/>
                    </a:cubicBezTo>
                    <a:cubicBezTo>
                      <a:pt x="243" y="615"/>
                      <a:pt x="246" y="614"/>
                      <a:pt x="250" y="614"/>
                    </a:cubicBezTo>
                    <a:cubicBezTo>
                      <a:pt x="255" y="613"/>
                      <a:pt x="260" y="611"/>
                      <a:pt x="261" y="609"/>
                    </a:cubicBezTo>
                    <a:cubicBezTo>
                      <a:pt x="261" y="604"/>
                      <a:pt x="266" y="594"/>
                      <a:pt x="266" y="593"/>
                    </a:cubicBezTo>
                    <a:cubicBezTo>
                      <a:pt x="266" y="592"/>
                      <a:pt x="264" y="584"/>
                      <a:pt x="265" y="584"/>
                    </a:cubicBezTo>
                    <a:cubicBezTo>
                      <a:pt x="265" y="584"/>
                      <a:pt x="277" y="572"/>
                      <a:pt x="280" y="572"/>
                    </a:cubicBezTo>
                    <a:cubicBezTo>
                      <a:pt x="284" y="571"/>
                      <a:pt x="289" y="572"/>
                      <a:pt x="291" y="569"/>
                    </a:cubicBezTo>
                    <a:cubicBezTo>
                      <a:pt x="294" y="566"/>
                      <a:pt x="305" y="551"/>
                      <a:pt x="306" y="551"/>
                    </a:cubicBezTo>
                    <a:cubicBezTo>
                      <a:pt x="307" y="550"/>
                      <a:pt x="312" y="551"/>
                      <a:pt x="313" y="551"/>
                    </a:cubicBezTo>
                    <a:cubicBezTo>
                      <a:pt x="313" y="550"/>
                      <a:pt x="316" y="531"/>
                      <a:pt x="324" y="537"/>
                    </a:cubicBezTo>
                    <a:cubicBezTo>
                      <a:pt x="325" y="537"/>
                      <a:pt x="326" y="538"/>
                      <a:pt x="327" y="539"/>
                    </a:cubicBezTo>
                    <a:cubicBezTo>
                      <a:pt x="329" y="535"/>
                      <a:pt x="332" y="531"/>
                      <a:pt x="332" y="531"/>
                    </a:cubicBezTo>
                    <a:cubicBezTo>
                      <a:pt x="332" y="530"/>
                      <a:pt x="327" y="525"/>
                      <a:pt x="327" y="525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eform 68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55D509C-0E3F-B297-DE74-9F17A47A40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42271" y="5001284"/>
                <a:ext cx="1610922" cy="1450605"/>
              </a:xfrm>
              <a:custGeom>
                <a:avLst/>
                <a:gdLst/>
                <a:ahLst/>
                <a:cxnLst>
                  <a:cxn ang="0">
                    <a:pos x="529" y="368"/>
                  </a:cxn>
                  <a:cxn ang="0">
                    <a:pos x="525" y="355"/>
                  </a:cxn>
                  <a:cxn ang="0">
                    <a:pos x="521" y="330"/>
                  </a:cxn>
                  <a:cxn ang="0">
                    <a:pos x="517" y="305"/>
                  </a:cxn>
                  <a:cxn ang="0">
                    <a:pos x="507" y="276"/>
                  </a:cxn>
                  <a:cxn ang="0">
                    <a:pos x="488" y="255"/>
                  </a:cxn>
                  <a:cxn ang="0">
                    <a:pos x="511" y="241"/>
                  </a:cxn>
                  <a:cxn ang="0">
                    <a:pos x="489" y="231"/>
                  </a:cxn>
                  <a:cxn ang="0">
                    <a:pos x="492" y="219"/>
                  </a:cxn>
                  <a:cxn ang="0">
                    <a:pos x="471" y="193"/>
                  </a:cxn>
                  <a:cxn ang="0">
                    <a:pos x="476" y="166"/>
                  </a:cxn>
                  <a:cxn ang="0">
                    <a:pos x="474" y="148"/>
                  </a:cxn>
                  <a:cxn ang="0">
                    <a:pos x="476" y="136"/>
                  </a:cxn>
                  <a:cxn ang="0">
                    <a:pos x="472" y="115"/>
                  </a:cxn>
                  <a:cxn ang="0">
                    <a:pos x="472" y="94"/>
                  </a:cxn>
                  <a:cxn ang="0">
                    <a:pos x="470" y="77"/>
                  </a:cxn>
                  <a:cxn ang="0">
                    <a:pos x="429" y="78"/>
                  </a:cxn>
                  <a:cxn ang="0">
                    <a:pos x="399" y="93"/>
                  </a:cxn>
                  <a:cxn ang="0">
                    <a:pos x="357" y="102"/>
                  </a:cxn>
                  <a:cxn ang="0">
                    <a:pos x="308" y="121"/>
                  </a:cxn>
                  <a:cxn ang="0">
                    <a:pos x="293" y="120"/>
                  </a:cxn>
                  <a:cxn ang="0">
                    <a:pos x="284" y="102"/>
                  </a:cxn>
                  <a:cxn ang="0">
                    <a:pos x="281" y="85"/>
                  </a:cxn>
                  <a:cxn ang="0">
                    <a:pos x="267" y="69"/>
                  </a:cxn>
                  <a:cxn ang="0">
                    <a:pos x="276" y="55"/>
                  </a:cxn>
                  <a:cxn ang="0">
                    <a:pos x="259" y="33"/>
                  </a:cxn>
                  <a:cxn ang="0">
                    <a:pos x="240" y="11"/>
                  </a:cxn>
                  <a:cxn ang="0">
                    <a:pos x="211" y="5"/>
                  </a:cxn>
                  <a:cxn ang="0">
                    <a:pos x="186" y="1"/>
                  </a:cxn>
                  <a:cxn ang="0">
                    <a:pos x="183" y="20"/>
                  </a:cxn>
                  <a:cxn ang="0">
                    <a:pos x="171" y="28"/>
                  </a:cxn>
                  <a:cxn ang="0">
                    <a:pos x="160" y="38"/>
                  </a:cxn>
                  <a:cxn ang="0">
                    <a:pos x="130" y="37"/>
                  </a:cxn>
                  <a:cxn ang="0">
                    <a:pos x="97" y="40"/>
                  </a:cxn>
                  <a:cxn ang="0">
                    <a:pos x="90" y="57"/>
                  </a:cxn>
                  <a:cxn ang="0">
                    <a:pos x="84" y="71"/>
                  </a:cxn>
                  <a:cxn ang="0">
                    <a:pos x="77" y="78"/>
                  </a:cxn>
                  <a:cxn ang="0">
                    <a:pos x="56" y="92"/>
                  </a:cxn>
                  <a:cxn ang="0">
                    <a:pos x="58" y="136"/>
                  </a:cxn>
                  <a:cxn ang="0">
                    <a:pos x="35" y="149"/>
                  </a:cxn>
                  <a:cxn ang="0">
                    <a:pos x="14" y="175"/>
                  </a:cxn>
                  <a:cxn ang="0">
                    <a:pos x="7" y="215"/>
                  </a:cxn>
                  <a:cxn ang="0">
                    <a:pos x="24" y="240"/>
                  </a:cxn>
                  <a:cxn ang="0">
                    <a:pos x="48" y="264"/>
                  </a:cxn>
                  <a:cxn ang="0">
                    <a:pos x="90" y="286"/>
                  </a:cxn>
                  <a:cxn ang="0">
                    <a:pos x="93" y="316"/>
                  </a:cxn>
                  <a:cxn ang="0">
                    <a:pos x="102" y="342"/>
                  </a:cxn>
                  <a:cxn ang="0">
                    <a:pos x="111" y="375"/>
                  </a:cxn>
                  <a:cxn ang="0">
                    <a:pos x="156" y="397"/>
                  </a:cxn>
                  <a:cxn ang="0">
                    <a:pos x="173" y="444"/>
                  </a:cxn>
                  <a:cxn ang="0">
                    <a:pos x="198" y="462"/>
                  </a:cxn>
                  <a:cxn ang="0">
                    <a:pos x="235" y="453"/>
                  </a:cxn>
                  <a:cxn ang="0">
                    <a:pos x="277" y="424"/>
                  </a:cxn>
                  <a:cxn ang="0">
                    <a:pos x="300" y="409"/>
                  </a:cxn>
                  <a:cxn ang="0">
                    <a:pos x="337" y="409"/>
                  </a:cxn>
                  <a:cxn ang="0">
                    <a:pos x="366" y="402"/>
                  </a:cxn>
                  <a:cxn ang="0">
                    <a:pos x="400" y="430"/>
                  </a:cxn>
                  <a:cxn ang="0">
                    <a:pos x="446" y="410"/>
                  </a:cxn>
                  <a:cxn ang="0">
                    <a:pos x="450" y="391"/>
                  </a:cxn>
                  <a:cxn ang="0">
                    <a:pos x="484" y="393"/>
                  </a:cxn>
                  <a:cxn ang="0">
                    <a:pos x="525" y="386"/>
                  </a:cxn>
                </a:cxnLst>
                <a:rect l="0" t="0" r="r" b="b"/>
                <a:pathLst>
                  <a:path w="535" h="481">
                    <a:moveTo>
                      <a:pt x="527" y="380"/>
                    </a:moveTo>
                    <a:cubicBezTo>
                      <a:pt x="526" y="376"/>
                      <a:pt x="525" y="374"/>
                      <a:pt x="526" y="374"/>
                    </a:cubicBezTo>
                    <a:cubicBezTo>
                      <a:pt x="526" y="374"/>
                      <a:pt x="530" y="369"/>
                      <a:pt x="529" y="368"/>
                    </a:cubicBezTo>
                    <a:cubicBezTo>
                      <a:pt x="528" y="366"/>
                      <a:pt x="524" y="362"/>
                      <a:pt x="524" y="362"/>
                    </a:cubicBezTo>
                    <a:cubicBezTo>
                      <a:pt x="524" y="362"/>
                      <a:pt x="535" y="359"/>
                      <a:pt x="531" y="356"/>
                    </a:cubicBezTo>
                    <a:cubicBezTo>
                      <a:pt x="528" y="354"/>
                      <a:pt x="525" y="355"/>
                      <a:pt x="525" y="355"/>
                    </a:cubicBezTo>
                    <a:cubicBezTo>
                      <a:pt x="525" y="355"/>
                      <a:pt x="519" y="344"/>
                      <a:pt x="519" y="342"/>
                    </a:cubicBezTo>
                    <a:cubicBezTo>
                      <a:pt x="519" y="340"/>
                      <a:pt x="514" y="340"/>
                      <a:pt x="515" y="338"/>
                    </a:cubicBezTo>
                    <a:cubicBezTo>
                      <a:pt x="516" y="337"/>
                      <a:pt x="523" y="332"/>
                      <a:pt x="521" y="330"/>
                    </a:cubicBezTo>
                    <a:cubicBezTo>
                      <a:pt x="519" y="329"/>
                      <a:pt x="514" y="329"/>
                      <a:pt x="514" y="329"/>
                    </a:cubicBezTo>
                    <a:cubicBezTo>
                      <a:pt x="513" y="329"/>
                      <a:pt x="506" y="322"/>
                      <a:pt x="508" y="318"/>
                    </a:cubicBezTo>
                    <a:cubicBezTo>
                      <a:pt x="510" y="315"/>
                      <a:pt x="519" y="309"/>
                      <a:pt x="517" y="305"/>
                    </a:cubicBezTo>
                    <a:cubicBezTo>
                      <a:pt x="516" y="301"/>
                      <a:pt x="512" y="296"/>
                      <a:pt x="512" y="295"/>
                    </a:cubicBezTo>
                    <a:cubicBezTo>
                      <a:pt x="512" y="294"/>
                      <a:pt x="513" y="285"/>
                      <a:pt x="512" y="284"/>
                    </a:cubicBezTo>
                    <a:cubicBezTo>
                      <a:pt x="512" y="284"/>
                      <a:pt x="507" y="280"/>
                      <a:pt x="507" y="276"/>
                    </a:cubicBezTo>
                    <a:cubicBezTo>
                      <a:pt x="507" y="272"/>
                      <a:pt x="504" y="264"/>
                      <a:pt x="504" y="263"/>
                    </a:cubicBezTo>
                    <a:cubicBezTo>
                      <a:pt x="503" y="262"/>
                      <a:pt x="497" y="264"/>
                      <a:pt x="494" y="263"/>
                    </a:cubicBezTo>
                    <a:cubicBezTo>
                      <a:pt x="492" y="262"/>
                      <a:pt x="488" y="255"/>
                      <a:pt x="488" y="255"/>
                    </a:cubicBezTo>
                    <a:cubicBezTo>
                      <a:pt x="488" y="255"/>
                      <a:pt x="495" y="247"/>
                      <a:pt x="496" y="247"/>
                    </a:cubicBezTo>
                    <a:cubicBezTo>
                      <a:pt x="497" y="247"/>
                      <a:pt x="506" y="247"/>
                      <a:pt x="507" y="246"/>
                    </a:cubicBezTo>
                    <a:cubicBezTo>
                      <a:pt x="509" y="245"/>
                      <a:pt x="513" y="243"/>
                      <a:pt x="511" y="241"/>
                    </a:cubicBezTo>
                    <a:cubicBezTo>
                      <a:pt x="510" y="238"/>
                      <a:pt x="504" y="237"/>
                      <a:pt x="504" y="237"/>
                    </a:cubicBezTo>
                    <a:cubicBezTo>
                      <a:pt x="503" y="236"/>
                      <a:pt x="501" y="225"/>
                      <a:pt x="501" y="225"/>
                    </a:cubicBezTo>
                    <a:cubicBezTo>
                      <a:pt x="489" y="231"/>
                      <a:pt x="489" y="231"/>
                      <a:pt x="489" y="231"/>
                    </a:cubicBezTo>
                    <a:cubicBezTo>
                      <a:pt x="481" y="225"/>
                      <a:pt x="481" y="225"/>
                      <a:pt x="481" y="225"/>
                    </a:cubicBezTo>
                    <a:cubicBezTo>
                      <a:pt x="485" y="219"/>
                      <a:pt x="485" y="219"/>
                      <a:pt x="485" y="219"/>
                    </a:cubicBezTo>
                    <a:cubicBezTo>
                      <a:pt x="485" y="219"/>
                      <a:pt x="492" y="219"/>
                      <a:pt x="492" y="219"/>
                    </a:cubicBezTo>
                    <a:cubicBezTo>
                      <a:pt x="493" y="219"/>
                      <a:pt x="503" y="213"/>
                      <a:pt x="500" y="209"/>
                    </a:cubicBezTo>
                    <a:cubicBezTo>
                      <a:pt x="498" y="205"/>
                      <a:pt x="478" y="208"/>
                      <a:pt x="474" y="201"/>
                    </a:cubicBezTo>
                    <a:cubicBezTo>
                      <a:pt x="470" y="193"/>
                      <a:pt x="472" y="195"/>
                      <a:pt x="471" y="193"/>
                    </a:cubicBezTo>
                    <a:cubicBezTo>
                      <a:pt x="470" y="191"/>
                      <a:pt x="463" y="183"/>
                      <a:pt x="467" y="180"/>
                    </a:cubicBezTo>
                    <a:cubicBezTo>
                      <a:pt x="470" y="177"/>
                      <a:pt x="476" y="174"/>
                      <a:pt x="476" y="173"/>
                    </a:cubicBezTo>
                    <a:cubicBezTo>
                      <a:pt x="476" y="172"/>
                      <a:pt x="478" y="168"/>
                      <a:pt x="476" y="166"/>
                    </a:cubicBezTo>
                    <a:cubicBezTo>
                      <a:pt x="474" y="163"/>
                      <a:pt x="469" y="165"/>
                      <a:pt x="469" y="161"/>
                    </a:cubicBezTo>
                    <a:cubicBezTo>
                      <a:pt x="468" y="157"/>
                      <a:pt x="473" y="153"/>
                      <a:pt x="474" y="152"/>
                    </a:cubicBezTo>
                    <a:cubicBezTo>
                      <a:pt x="474" y="152"/>
                      <a:pt x="474" y="149"/>
                      <a:pt x="474" y="148"/>
                    </a:cubicBezTo>
                    <a:cubicBezTo>
                      <a:pt x="475" y="148"/>
                      <a:pt x="478" y="149"/>
                      <a:pt x="477" y="145"/>
                    </a:cubicBezTo>
                    <a:cubicBezTo>
                      <a:pt x="477" y="141"/>
                      <a:pt x="474" y="139"/>
                      <a:pt x="474" y="139"/>
                    </a:cubicBezTo>
                    <a:cubicBezTo>
                      <a:pt x="475" y="138"/>
                      <a:pt x="476" y="136"/>
                      <a:pt x="476" y="136"/>
                    </a:cubicBezTo>
                    <a:cubicBezTo>
                      <a:pt x="471" y="134"/>
                      <a:pt x="471" y="134"/>
                      <a:pt x="471" y="134"/>
                    </a:cubicBezTo>
                    <a:cubicBezTo>
                      <a:pt x="467" y="128"/>
                      <a:pt x="467" y="128"/>
                      <a:pt x="467" y="128"/>
                    </a:cubicBezTo>
                    <a:cubicBezTo>
                      <a:pt x="467" y="128"/>
                      <a:pt x="472" y="121"/>
                      <a:pt x="472" y="115"/>
                    </a:cubicBezTo>
                    <a:cubicBezTo>
                      <a:pt x="472" y="110"/>
                      <a:pt x="473" y="106"/>
                      <a:pt x="473" y="105"/>
                    </a:cubicBezTo>
                    <a:cubicBezTo>
                      <a:pt x="472" y="104"/>
                      <a:pt x="464" y="97"/>
                      <a:pt x="465" y="97"/>
                    </a:cubicBezTo>
                    <a:cubicBezTo>
                      <a:pt x="466" y="96"/>
                      <a:pt x="472" y="95"/>
                      <a:pt x="472" y="94"/>
                    </a:cubicBezTo>
                    <a:cubicBezTo>
                      <a:pt x="471" y="93"/>
                      <a:pt x="467" y="89"/>
                      <a:pt x="467" y="87"/>
                    </a:cubicBezTo>
                    <a:cubicBezTo>
                      <a:pt x="466" y="85"/>
                      <a:pt x="473" y="82"/>
                      <a:pt x="473" y="81"/>
                    </a:cubicBezTo>
                    <a:cubicBezTo>
                      <a:pt x="473" y="80"/>
                      <a:pt x="470" y="77"/>
                      <a:pt x="470" y="77"/>
                    </a:cubicBezTo>
                    <a:cubicBezTo>
                      <a:pt x="465" y="68"/>
                      <a:pt x="465" y="68"/>
                      <a:pt x="465" y="68"/>
                    </a:cubicBezTo>
                    <a:cubicBezTo>
                      <a:pt x="447" y="77"/>
                      <a:pt x="447" y="77"/>
                      <a:pt x="447" y="77"/>
                    </a:cubicBezTo>
                    <a:cubicBezTo>
                      <a:pt x="447" y="77"/>
                      <a:pt x="433" y="74"/>
                      <a:pt x="429" y="78"/>
                    </a:cubicBezTo>
                    <a:cubicBezTo>
                      <a:pt x="425" y="82"/>
                      <a:pt x="423" y="86"/>
                      <a:pt x="421" y="86"/>
                    </a:cubicBezTo>
                    <a:cubicBezTo>
                      <a:pt x="420" y="86"/>
                      <a:pt x="406" y="86"/>
                      <a:pt x="406" y="86"/>
                    </a:cubicBezTo>
                    <a:cubicBezTo>
                      <a:pt x="399" y="93"/>
                      <a:pt x="399" y="93"/>
                      <a:pt x="399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3" y="92"/>
                      <a:pt x="371" y="105"/>
                      <a:pt x="365" y="105"/>
                    </a:cubicBezTo>
                    <a:cubicBezTo>
                      <a:pt x="359" y="106"/>
                      <a:pt x="358" y="102"/>
                      <a:pt x="357" y="102"/>
                    </a:cubicBezTo>
                    <a:cubicBezTo>
                      <a:pt x="357" y="103"/>
                      <a:pt x="335" y="114"/>
                      <a:pt x="335" y="114"/>
                    </a:cubicBezTo>
                    <a:cubicBezTo>
                      <a:pt x="335" y="115"/>
                      <a:pt x="330" y="111"/>
                      <a:pt x="326" y="111"/>
                    </a:cubicBezTo>
                    <a:cubicBezTo>
                      <a:pt x="323" y="111"/>
                      <a:pt x="308" y="121"/>
                      <a:pt x="308" y="121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3" y="120"/>
                      <a:pt x="293" y="120"/>
                      <a:pt x="293" y="120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82" y="115"/>
                      <a:pt x="282" y="111"/>
                    </a:cubicBezTo>
                    <a:cubicBezTo>
                      <a:pt x="282" y="108"/>
                      <a:pt x="285" y="104"/>
                      <a:pt x="284" y="102"/>
                    </a:cubicBezTo>
                    <a:cubicBezTo>
                      <a:pt x="283" y="99"/>
                      <a:pt x="282" y="94"/>
                      <a:pt x="282" y="94"/>
                    </a:cubicBezTo>
                    <a:cubicBezTo>
                      <a:pt x="282" y="94"/>
                      <a:pt x="275" y="92"/>
                      <a:pt x="276" y="91"/>
                    </a:cubicBezTo>
                    <a:cubicBezTo>
                      <a:pt x="278" y="90"/>
                      <a:pt x="281" y="89"/>
                      <a:pt x="281" y="85"/>
                    </a:cubicBezTo>
                    <a:cubicBezTo>
                      <a:pt x="282" y="82"/>
                      <a:pt x="276" y="74"/>
                      <a:pt x="273" y="74"/>
                    </a:cubicBezTo>
                    <a:cubicBezTo>
                      <a:pt x="270" y="74"/>
                      <a:pt x="265" y="74"/>
                      <a:pt x="265" y="74"/>
                    </a:cubicBezTo>
                    <a:cubicBezTo>
                      <a:pt x="265" y="73"/>
                      <a:pt x="267" y="69"/>
                      <a:pt x="267" y="69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5" y="63"/>
                      <a:pt x="277" y="60"/>
                      <a:pt x="276" y="60"/>
                    </a:cubicBezTo>
                    <a:cubicBezTo>
                      <a:pt x="276" y="59"/>
                      <a:pt x="276" y="55"/>
                      <a:pt x="276" y="55"/>
                    </a:cubicBezTo>
                    <a:cubicBezTo>
                      <a:pt x="276" y="55"/>
                      <a:pt x="271" y="49"/>
                      <a:pt x="270" y="46"/>
                    </a:cubicBezTo>
                    <a:cubicBezTo>
                      <a:pt x="270" y="42"/>
                      <a:pt x="271" y="41"/>
                      <a:pt x="269" y="40"/>
                    </a:cubicBezTo>
                    <a:cubicBezTo>
                      <a:pt x="268" y="39"/>
                      <a:pt x="259" y="37"/>
                      <a:pt x="259" y="33"/>
                    </a:cubicBezTo>
                    <a:cubicBezTo>
                      <a:pt x="260" y="28"/>
                      <a:pt x="260" y="19"/>
                      <a:pt x="260" y="19"/>
                    </a:cubicBezTo>
                    <a:cubicBezTo>
                      <a:pt x="260" y="19"/>
                      <a:pt x="258" y="21"/>
                      <a:pt x="253" y="18"/>
                    </a:cubicBezTo>
                    <a:cubicBezTo>
                      <a:pt x="249" y="15"/>
                      <a:pt x="245" y="10"/>
                      <a:pt x="240" y="11"/>
                    </a:cubicBezTo>
                    <a:cubicBezTo>
                      <a:pt x="235" y="12"/>
                      <a:pt x="236" y="15"/>
                      <a:pt x="233" y="15"/>
                    </a:cubicBezTo>
                    <a:cubicBezTo>
                      <a:pt x="230" y="15"/>
                      <a:pt x="219" y="15"/>
                      <a:pt x="218" y="15"/>
                    </a:cubicBezTo>
                    <a:cubicBezTo>
                      <a:pt x="218" y="14"/>
                      <a:pt x="215" y="5"/>
                      <a:pt x="211" y="5"/>
                    </a:cubicBezTo>
                    <a:cubicBezTo>
                      <a:pt x="207" y="6"/>
                      <a:pt x="202" y="10"/>
                      <a:pt x="201" y="9"/>
                    </a:cubicBezTo>
                    <a:cubicBezTo>
                      <a:pt x="200" y="9"/>
                      <a:pt x="202" y="3"/>
                      <a:pt x="195" y="2"/>
                    </a:cubicBezTo>
                    <a:cubicBezTo>
                      <a:pt x="189" y="1"/>
                      <a:pt x="186" y="0"/>
                      <a:pt x="186" y="1"/>
                    </a:cubicBezTo>
                    <a:cubicBezTo>
                      <a:pt x="185" y="2"/>
                      <a:pt x="181" y="7"/>
                      <a:pt x="180" y="10"/>
                    </a:cubicBezTo>
                    <a:cubicBezTo>
                      <a:pt x="180" y="10"/>
                      <a:pt x="180" y="10"/>
                      <a:pt x="181" y="10"/>
                    </a:cubicBezTo>
                    <a:cubicBezTo>
                      <a:pt x="181" y="11"/>
                      <a:pt x="177" y="16"/>
                      <a:pt x="183" y="20"/>
                    </a:cubicBezTo>
                    <a:cubicBezTo>
                      <a:pt x="189" y="24"/>
                      <a:pt x="190" y="25"/>
                      <a:pt x="190" y="26"/>
                    </a:cubicBezTo>
                    <a:cubicBezTo>
                      <a:pt x="189" y="26"/>
                      <a:pt x="181" y="24"/>
                      <a:pt x="181" y="25"/>
                    </a:cubicBezTo>
                    <a:cubicBezTo>
                      <a:pt x="181" y="25"/>
                      <a:pt x="171" y="27"/>
                      <a:pt x="171" y="28"/>
                    </a:cubicBezTo>
                    <a:cubicBezTo>
                      <a:pt x="171" y="28"/>
                      <a:pt x="179" y="33"/>
                      <a:pt x="176" y="34"/>
                    </a:cubicBezTo>
                    <a:cubicBezTo>
                      <a:pt x="173" y="35"/>
                      <a:pt x="168" y="33"/>
                      <a:pt x="166" y="34"/>
                    </a:cubicBezTo>
                    <a:cubicBezTo>
                      <a:pt x="163" y="36"/>
                      <a:pt x="163" y="38"/>
                      <a:pt x="160" y="38"/>
                    </a:cubicBezTo>
                    <a:cubicBezTo>
                      <a:pt x="156" y="37"/>
                      <a:pt x="154" y="33"/>
                      <a:pt x="153" y="33"/>
                    </a:cubicBezTo>
                    <a:cubicBezTo>
                      <a:pt x="151" y="33"/>
                      <a:pt x="147" y="38"/>
                      <a:pt x="143" y="39"/>
                    </a:cubicBezTo>
                    <a:cubicBezTo>
                      <a:pt x="139" y="39"/>
                      <a:pt x="134" y="36"/>
                      <a:pt x="130" y="37"/>
                    </a:cubicBezTo>
                    <a:cubicBezTo>
                      <a:pt x="126" y="38"/>
                      <a:pt x="128" y="45"/>
                      <a:pt x="125" y="45"/>
                    </a:cubicBezTo>
                    <a:cubicBezTo>
                      <a:pt x="121" y="45"/>
                      <a:pt x="104" y="45"/>
                      <a:pt x="104" y="45"/>
                    </a:cubicBezTo>
                    <a:cubicBezTo>
                      <a:pt x="104" y="45"/>
                      <a:pt x="103" y="38"/>
                      <a:pt x="97" y="40"/>
                    </a:cubicBezTo>
                    <a:cubicBezTo>
                      <a:pt x="91" y="43"/>
                      <a:pt x="86" y="50"/>
                      <a:pt x="86" y="50"/>
                    </a:cubicBezTo>
                    <a:cubicBezTo>
                      <a:pt x="87" y="50"/>
                      <a:pt x="92" y="56"/>
                      <a:pt x="92" y="56"/>
                    </a:cubicBezTo>
                    <a:cubicBezTo>
                      <a:pt x="92" y="56"/>
                      <a:pt x="90" y="57"/>
                      <a:pt x="90" y="57"/>
                    </a:cubicBezTo>
                    <a:cubicBezTo>
                      <a:pt x="90" y="57"/>
                      <a:pt x="80" y="51"/>
                      <a:pt x="81" y="55"/>
                    </a:cubicBezTo>
                    <a:cubicBezTo>
                      <a:pt x="82" y="59"/>
                      <a:pt x="90" y="61"/>
                      <a:pt x="90" y="63"/>
                    </a:cubicBezTo>
                    <a:cubicBezTo>
                      <a:pt x="91" y="66"/>
                      <a:pt x="84" y="71"/>
                      <a:pt x="84" y="71"/>
                    </a:cubicBezTo>
                    <a:cubicBezTo>
                      <a:pt x="84" y="71"/>
                      <a:pt x="78" y="64"/>
                      <a:pt x="75" y="67"/>
                    </a:cubicBezTo>
                    <a:cubicBezTo>
                      <a:pt x="73" y="69"/>
                      <a:pt x="72" y="71"/>
                      <a:pt x="72" y="71"/>
                    </a:cubicBezTo>
                    <a:cubicBezTo>
                      <a:pt x="72" y="71"/>
                      <a:pt x="80" y="74"/>
                      <a:pt x="77" y="78"/>
                    </a:cubicBezTo>
                    <a:cubicBezTo>
                      <a:pt x="74" y="82"/>
                      <a:pt x="68" y="84"/>
                      <a:pt x="68" y="84"/>
                    </a:cubicBezTo>
                    <a:cubicBezTo>
                      <a:pt x="68" y="84"/>
                      <a:pt x="69" y="89"/>
                      <a:pt x="68" y="89"/>
                    </a:cubicBezTo>
                    <a:cubicBezTo>
                      <a:pt x="67" y="89"/>
                      <a:pt x="56" y="91"/>
                      <a:pt x="56" y="92"/>
                    </a:cubicBezTo>
                    <a:cubicBezTo>
                      <a:pt x="55" y="93"/>
                      <a:pt x="75" y="106"/>
                      <a:pt x="75" y="106"/>
                    </a:cubicBezTo>
                    <a:cubicBezTo>
                      <a:pt x="75" y="106"/>
                      <a:pt x="65" y="112"/>
                      <a:pt x="65" y="113"/>
                    </a:cubicBezTo>
                    <a:cubicBezTo>
                      <a:pt x="64" y="114"/>
                      <a:pt x="62" y="134"/>
                      <a:pt x="58" y="136"/>
                    </a:cubicBezTo>
                    <a:cubicBezTo>
                      <a:pt x="54" y="138"/>
                      <a:pt x="40" y="137"/>
                      <a:pt x="40" y="138"/>
                    </a:cubicBezTo>
                    <a:cubicBezTo>
                      <a:pt x="40" y="138"/>
                      <a:pt x="39" y="146"/>
                      <a:pt x="39" y="147"/>
                    </a:cubicBezTo>
                    <a:cubicBezTo>
                      <a:pt x="39" y="147"/>
                      <a:pt x="35" y="149"/>
                      <a:pt x="35" y="149"/>
                    </a:cubicBezTo>
                    <a:cubicBezTo>
                      <a:pt x="34" y="149"/>
                      <a:pt x="26" y="160"/>
                      <a:pt x="25" y="163"/>
                    </a:cubicBezTo>
                    <a:cubicBezTo>
                      <a:pt x="25" y="166"/>
                      <a:pt x="25" y="170"/>
                      <a:pt x="25" y="171"/>
                    </a:cubicBezTo>
                    <a:cubicBezTo>
                      <a:pt x="25" y="171"/>
                      <a:pt x="16" y="173"/>
                      <a:pt x="14" y="175"/>
                    </a:cubicBezTo>
                    <a:cubicBezTo>
                      <a:pt x="12" y="177"/>
                      <a:pt x="7" y="185"/>
                      <a:pt x="6" y="191"/>
                    </a:cubicBezTo>
                    <a:cubicBezTo>
                      <a:pt x="5" y="197"/>
                      <a:pt x="5" y="206"/>
                      <a:pt x="5" y="207"/>
                    </a:cubicBezTo>
                    <a:cubicBezTo>
                      <a:pt x="5" y="207"/>
                      <a:pt x="0" y="215"/>
                      <a:pt x="7" y="215"/>
                    </a:cubicBezTo>
                    <a:cubicBezTo>
                      <a:pt x="14" y="215"/>
                      <a:pt x="22" y="206"/>
                      <a:pt x="24" y="211"/>
                    </a:cubicBezTo>
                    <a:cubicBezTo>
                      <a:pt x="25" y="215"/>
                      <a:pt x="21" y="225"/>
                      <a:pt x="22" y="225"/>
                    </a:cubicBezTo>
                    <a:cubicBezTo>
                      <a:pt x="23" y="225"/>
                      <a:pt x="24" y="240"/>
                      <a:pt x="24" y="240"/>
                    </a:cubicBezTo>
                    <a:cubicBezTo>
                      <a:pt x="24" y="240"/>
                      <a:pt x="19" y="250"/>
                      <a:pt x="23" y="253"/>
                    </a:cubicBezTo>
                    <a:cubicBezTo>
                      <a:pt x="28" y="256"/>
                      <a:pt x="48" y="255"/>
                      <a:pt x="48" y="256"/>
                    </a:cubicBezTo>
                    <a:cubicBezTo>
                      <a:pt x="48" y="257"/>
                      <a:pt x="48" y="263"/>
                      <a:pt x="48" y="264"/>
                    </a:cubicBezTo>
                    <a:cubicBezTo>
                      <a:pt x="48" y="264"/>
                      <a:pt x="43" y="268"/>
                      <a:pt x="45" y="270"/>
                    </a:cubicBezTo>
                    <a:cubicBezTo>
                      <a:pt x="47" y="272"/>
                      <a:pt x="56" y="280"/>
                      <a:pt x="56" y="280"/>
                    </a:cubicBezTo>
                    <a:cubicBezTo>
                      <a:pt x="56" y="280"/>
                      <a:pt x="88" y="279"/>
                      <a:pt x="90" y="286"/>
                    </a:cubicBezTo>
                    <a:cubicBezTo>
                      <a:pt x="92" y="292"/>
                      <a:pt x="88" y="298"/>
                      <a:pt x="88" y="298"/>
                    </a:cubicBezTo>
                    <a:cubicBezTo>
                      <a:pt x="87" y="299"/>
                      <a:pt x="71" y="305"/>
                      <a:pt x="76" y="311"/>
                    </a:cubicBezTo>
                    <a:cubicBezTo>
                      <a:pt x="81" y="317"/>
                      <a:pt x="93" y="316"/>
                      <a:pt x="93" y="316"/>
                    </a:cubicBezTo>
                    <a:cubicBezTo>
                      <a:pt x="93" y="316"/>
                      <a:pt x="98" y="321"/>
                      <a:pt x="98" y="322"/>
                    </a:cubicBezTo>
                    <a:cubicBezTo>
                      <a:pt x="98" y="322"/>
                      <a:pt x="95" y="326"/>
                      <a:pt x="93" y="330"/>
                    </a:cubicBezTo>
                    <a:cubicBezTo>
                      <a:pt x="99" y="335"/>
                      <a:pt x="102" y="341"/>
                      <a:pt x="102" y="342"/>
                    </a:cubicBezTo>
                    <a:cubicBezTo>
                      <a:pt x="103" y="343"/>
                      <a:pt x="103" y="357"/>
                      <a:pt x="103" y="357"/>
                    </a:cubicBezTo>
                    <a:cubicBezTo>
                      <a:pt x="104" y="357"/>
                      <a:pt x="109" y="362"/>
                      <a:pt x="110" y="365"/>
                    </a:cubicBezTo>
                    <a:cubicBezTo>
                      <a:pt x="110" y="368"/>
                      <a:pt x="110" y="374"/>
                      <a:pt x="111" y="375"/>
                    </a:cubicBezTo>
                    <a:cubicBezTo>
                      <a:pt x="111" y="376"/>
                      <a:pt x="124" y="386"/>
                      <a:pt x="125" y="390"/>
                    </a:cubicBezTo>
                    <a:cubicBezTo>
                      <a:pt x="126" y="394"/>
                      <a:pt x="128" y="407"/>
                      <a:pt x="139" y="404"/>
                    </a:cubicBezTo>
                    <a:cubicBezTo>
                      <a:pt x="150" y="400"/>
                      <a:pt x="156" y="397"/>
                      <a:pt x="156" y="39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407"/>
                      <a:pt x="162" y="431"/>
                      <a:pt x="162" y="432"/>
                    </a:cubicBezTo>
                    <a:cubicBezTo>
                      <a:pt x="163" y="432"/>
                      <a:pt x="179" y="438"/>
                      <a:pt x="173" y="444"/>
                    </a:cubicBezTo>
                    <a:cubicBezTo>
                      <a:pt x="166" y="450"/>
                      <a:pt x="155" y="462"/>
                      <a:pt x="158" y="465"/>
                    </a:cubicBezTo>
                    <a:cubicBezTo>
                      <a:pt x="162" y="468"/>
                      <a:pt x="167" y="477"/>
                      <a:pt x="177" y="473"/>
                    </a:cubicBezTo>
                    <a:cubicBezTo>
                      <a:pt x="187" y="469"/>
                      <a:pt x="191" y="459"/>
                      <a:pt x="198" y="462"/>
                    </a:cubicBezTo>
                    <a:cubicBezTo>
                      <a:pt x="205" y="464"/>
                      <a:pt x="218" y="471"/>
                      <a:pt x="218" y="472"/>
                    </a:cubicBezTo>
                    <a:cubicBezTo>
                      <a:pt x="218" y="472"/>
                      <a:pt x="235" y="481"/>
                      <a:pt x="236" y="480"/>
                    </a:cubicBezTo>
                    <a:cubicBezTo>
                      <a:pt x="237" y="479"/>
                      <a:pt x="232" y="454"/>
                      <a:pt x="235" y="453"/>
                    </a:cubicBezTo>
                    <a:cubicBezTo>
                      <a:pt x="239" y="452"/>
                      <a:pt x="243" y="448"/>
                      <a:pt x="247" y="442"/>
                    </a:cubicBezTo>
                    <a:cubicBezTo>
                      <a:pt x="251" y="435"/>
                      <a:pt x="250" y="426"/>
                      <a:pt x="255" y="424"/>
                    </a:cubicBezTo>
                    <a:cubicBezTo>
                      <a:pt x="260" y="421"/>
                      <a:pt x="275" y="422"/>
                      <a:pt x="277" y="424"/>
                    </a:cubicBezTo>
                    <a:cubicBezTo>
                      <a:pt x="280" y="426"/>
                      <a:pt x="294" y="427"/>
                      <a:pt x="292" y="421"/>
                    </a:cubicBezTo>
                    <a:cubicBezTo>
                      <a:pt x="289" y="416"/>
                      <a:pt x="284" y="406"/>
                      <a:pt x="284" y="406"/>
                    </a:cubicBezTo>
                    <a:cubicBezTo>
                      <a:pt x="284" y="406"/>
                      <a:pt x="300" y="409"/>
                      <a:pt x="300" y="409"/>
                    </a:cubicBezTo>
                    <a:cubicBezTo>
                      <a:pt x="300" y="409"/>
                      <a:pt x="305" y="409"/>
                      <a:pt x="312" y="404"/>
                    </a:cubicBezTo>
                    <a:cubicBezTo>
                      <a:pt x="319" y="399"/>
                      <a:pt x="317" y="395"/>
                      <a:pt x="319" y="395"/>
                    </a:cubicBezTo>
                    <a:cubicBezTo>
                      <a:pt x="322" y="396"/>
                      <a:pt x="335" y="409"/>
                      <a:pt x="337" y="409"/>
                    </a:cubicBezTo>
                    <a:cubicBezTo>
                      <a:pt x="338" y="409"/>
                      <a:pt x="343" y="409"/>
                      <a:pt x="343" y="409"/>
                    </a:cubicBezTo>
                    <a:cubicBezTo>
                      <a:pt x="343" y="409"/>
                      <a:pt x="347" y="398"/>
                      <a:pt x="353" y="398"/>
                    </a:cubicBezTo>
                    <a:cubicBezTo>
                      <a:pt x="360" y="398"/>
                      <a:pt x="365" y="402"/>
                      <a:pt x="366" y="402"/>
                    </a:cubicBezTo>
                    <a:cubicBezTo>
                      <a:pt x="367" y="402"/>
                      <a:pt x="375" y="394"/>
                      <a:pt x="375" y="394"/>
                    </a:cubicBezTo>
                    <a:cubicBezTo>
                      <a:pt x="375" y="394"/>
                      <a:pt x="386" y="406"/>
                      <a:pt x="388" y="414"/>
                    </a:cubicBezTo>
                    <a:cubicBezTo>
                      <a:pt x="390" y="421"/>
                      <a:pt x="392" y="432"/>
                      <a:pt x="400" y="430"/>
                    </a:cubicBezTo>
                    <a:cubicBezTo>
                      <a:pt x="409" y="428"/>
                      <a:pt x="412" y="423"/>
                      <a:pt x="412" y="423"/>
                    </a:cubicBezTo>
                    <a:cubicBezTo>
                      <a:pt x="412" y="423"/>
                      <a:pt x="417" y="433"/>
                      <a:pt x="424" y="432"/>
                    </a:cubicBezTo>
                    <a:cubicBezTo>
                      <a:pt x="431" y="430"/>
                      <a:pt x="442" y="412"/>
                      <a:pt x="446" y="410"/>
                    </a:cubicBezTo>
                    <a:cubicBezTo>
                      <a:pt x="450" y="409"/>
                      <a:pt x="455" y="413"/>
                      <a:pt x="456" y="408"/>
                    </a:cubicBezTo>
                    <a:cubicBezTo>
                      <a:pt x="458" y="403"/>
                      <a:pt x="460" y="402"/>
                      <a:pt x="459" y="401"/>
                    </a:cubicBezTo>
                    <a:cubicBezTo>
                      <a:pt x="458" y="400"/>
                      <a:pt x="449" y="392"/>
                      <a:pt x="450" y="391"/>
                    </a:cubicBezTo>
                    <a:cubicBezTo>
                      <a:pt x="450" y="391"/>
                      <a:pt x="449" y="385"/>
                      <a:pt x="460" y="384"/>
                    </a:cubicBezTo>
                    <a:cubicBezTo>
                      <a:pt x="471" y="383"/>
                      <a:pt x="474" y="386"/>
                      <a:pt x="475" y="386"/>
                    </a:cubicBezTo>
                    <a:cubicBezTo>
                      <a:pt x="475" y="386"/>
                      <a:pt x="476" y="396"/>
                      <a:pt x="484" y="393"/>
                    </a:cubicBezTo>
                    <a:cubicBezTo>
                      <a:pt x="492" y="390"/>
                      <a:pt x="499" y="380"/>
                      <a:pt x="499" y="380"/>
                    </a:cubicBezTo>
                    <a:cubicBezTo>
                      <a:pt x="499" y="379"/>
                      <a:pt x="513" y="378"/>
                      <a:pt x="520" y="382"/>
                    </a:cubicBezTo>
                    <a:cubicBezTo>
                      <a:pt x="522" y="383"/>
                      <a:pt x="524" y="384"/>
                      <a:pt x="525" y="386"/>
                    </a:cubicBezTo>
                    <a:cubicBezTo>
                      <a:pt x="527" y="384"/>
                      <a:pt x="528" y="382"/>
                      <a:pt x="527" y="38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eform 68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6D3EB738-B547-6AF6-285B-3C0997A73F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5988" y="4654794"/>
                <a:ext cx="1595407" cy="1918624"/>
              </a:xfrm>
              <a:custGeom>
                <a:avLst/>
                <a:gdLst/>
                <a:ahLst/>
                <a:cxnLst>
                  <a:cxn ang="0">
                    <a:pos x="506" y="177"/>
                  </a:cxn>
                  <a:cxn ang="0">
                    <a:pos x="500" y="161"/>
                  </a:cxn>
                  <a:cxn ang="0">
                    <a:pos x="483" y="141"/>
                  </a:cxn>
                  <a:cxn ang="0">
                    <a:pos x="446" y="148"/>
                  </a:cxn>
                  <a:cxn ang="0">
                    <a:pos x="400" y="184"/>
                  </a:cxn>
                  <a:cxn ang="0">
                    <a:pos x="340" y="183"/>
                  </a:cxn>
                  <a:cxn ang="0">
                    <a:pos x="332" y="169"/>
                  </a:cxn>
                  <a:cxn ang="0">
                    <a:pos x="304" y="162"/>
                  </a:cxn>
                  <a:cxn ang="0">
                    <a:pos x="281" y="147"/>
                  </a:cxn>
                  <a:cxn ang="0">
                    <a:pos x="282" y="142"/>
                  </a:cxn>
                  <a:cxn ang="0">
                    <a:pos x="308" y="129"/>
                  </a:cxn>
                  <a:cxn ang="0">
                    <a:pos x="299" y="109"/>
                  </a:cxn>
                  <a:cxn ang="0">
                    <a:pos x="299" y="84"/>
                  </a:cxn>
                  <a:cxn ang="0">
                    <a:pos x="273" y="78"/>
                  </a:cxn>
                  <a:cxn ang="0">
                    <a:pos x="234" y="55"/>
                  </a:cxn>
                  <a:cxn ang="0">
                    <a:pos x="237" y="23"/>
                  </a:cxn>
                  <a:cxn ang="0">
                    <a:pos x="199" y="2"/>
                  </a:cxn>
                  <a:cxn ang="0">
                    <a:pos x="162" y="17"/>
                  </a:cxn>
                  <a:cxn ang="0">
                    <a:pos x="142" y="50"/>
                  </a:cxn>
                  <a:cxn ang="0">
                    <a:pos x="115" y="78"/>
                  </a:cxn>
                  <a:cxn ang="0">
                    <a:pos x="99" y="113"/>
                  </a:cxn>
                  <a:cxn ang="0">
                    <a:pos x="51" y="139"/>
                  </a:cxn>
                  <a:cxn ang="0">
                    <a:pos x="7" y="191"/>
                  </a:cxn>
                  <a:cxn ang="0">
                    <a:pos x="9" y="209"/>
                  </a:cxn>
                  <a:cxn ang="0">
                    <a:pos x="4" y="243"/>
                  </a:cxn>
                  <a:cxn ang="0">
                    <a:pos x="14" y="260"/>
                  </a:cxn>
                  <a:cxn ang="0">
                    <a:pos x="13" y="281"/>
                  </a:cxn>
                  <a:cxn ang="0">
                    <a:pos x="11" y="316"/>
                  </a:cxn>
                  <a:cxn ang="0">
                    <a:pos x="18" y="340"/>
                  </a:cxn>
                  <a:cxn ang="0">
                    <a:pos x="48" y="356"/>
                  </a:cxn>
                  <a:cxn ang="0">
                    <a:pos x="31" y="378"/>
                  </a:cxn>
                  <a:cxn ang="0">
                    <a:pos x="49" y="410"/>
                  </a:cxn>
                  <a:cxn ang="0">
                    <a:pos x="58" y="445"/>
                  </a:cxn>
                  <a:cxn ang="0">
                    <a:pos x="68" y="471"/>
                  </a:cxn>
                  <a:cxn ang="0">
                    <a:pos x="64" y="495"/>
                  </a:cxn>
                  <a:cxn ang="0">
                    <a:pos x="149" y="514"/>
                  </a:cxn>
                  <a:cxn ang="0">
                    <a:pos x="172" y="518"/>
                  </a:cxn>
                  <a:cxn ang="0">
                    <a:pos x="217" y="569"/>
                  </a:cxn>
                  <a:cxn ang="0">
                    <a:pos x="278" y="595"/>
                  </a:cxn>
                  <a:cxn ang="0">
                    <a:pos x="339" y="609"/>
                  </a:cxn>
                  <a:cxn ang="0">
                    <a:pos x="403" y="634"/>
                  </a:cxn>
                  <a:cxn ang="0">
                    <a:pos x="398" y="591"/>
                  </a:cxn>
                  <a:cxn ang="0">
                    <a:pos x="378" y="563"/>
                  </a:cxn>
                  <a:cxn ang="0">
                    <a:pos x="371" y="543"/>
                  </a:cxn>
                  <a:cxn ang="0">
                    <a:pos x="350" y="448"/>
                  </a:cxn>
                  <a:cxn ang="0">
                    <a:pos x="407" y="361"/>
                  </a:cxn>
                  <a:cxn ang="0">
                    <a:pos x="456" y="292"/>
                  </a:cxn>
                  <a:cxn ang="0">
                    <a:pos x="484" y="247"/>
                  </a:cxn>
                  <a:cxn ang="0">
                    <a:pos x="528" y="194"/>
                  </a:cxn>
                </a:cxnLst>
                <a:rect l="0" t="0" r="r" b="b"/>
                <a:pathLst>
                  <a:path w="529" h="636">
                    <a:moveTo>
                      <a:pt x="524" y="188"/>
                    </a:moveTo>
                    <a:cubicBezTo>
                      <a:pt x="523" y="187"/>
                      <a:pt x="517" y="187"/>
                      <a:pt x="517" y="187"/>
                    </a:cubicBezTo>
                    <a:cubicBezTo>
                      <a:pt x="516" y="187"/>
                      <a:pt x="517" y="178"/>
                      <a:pt x="515" y="174"/>
                    </a:cubicBezTo>
                    <a:cubicBezTo>
                      <a:pt x="513" y="170"/>
                      <a:pt x="508" y="178"/>
                      <a:pt x="506" y="177"/>
                    </a:cubicBezTo>
                    <a:cubicBezTo>
                      <a:pt x="505" y="177"/>
                      <a:pt x="502" y="176"/>
                      <a:pt x="500" y="174"/>
                    </a:cubicBezTo>
                    <a:cubicBezTo>
                      <a:pt x="497" y="173"/>
                      <a:pt x="493" y="173"/>
                      <a:pt x="493" y="171"/>
                    </a:cubicBezTo>
                    <a:cubicBezTo>
                      <a:pt x="492" y="170"/>
                      <a:pt x="495" y="169"/>
                      <a:pt x="497" y="168"/>
                    </a:cubicBezTo>
                    <a:cubicBezTo>
                      <a:pt x="499" y="167"/>
                      <a:pt x="500" y="161"/>
                      <a:pt x="500" y="161"/>
                    </a:cubicBezTo>
                    <a:cubicBezTo>
                      <a:pt x="500" y="161"/>
                      <a:pt x="494" y="158"/>
                      <a:pt x="492" y="158"/>
                    </a:cubicBezTo>
                    <a:cubicBezTo>
                      <a:pt x="490" y="158"/>
                      <a:pt x="492" y="156"/>
                      <a:pt x="492" y="156"/>
                    </a:cubicBezTo>
                    <a:cubicBezTo>
                      <a:pt x="492" y="155"/>
                      <a:pt x="486" y="157"/>
                      <a:pt x="486" y="157"/>
                    </a:cubicBezTo>
                    <a:cubicBezTo>
                      <a:pt x="485" y="157"/>
                      <a:pt x="482" y="141"/>
                      <a:pt x="483" y="141"/>
                    </a:cubicBezTo>
                    <a:cubicBezTo>
                      <a:pt x="483" y="141"/>
                      <a:pt x="472" y="152"/>
                      <a:pt x="472" y="152"/>
                    </a:cubicBezTo>
                    <a:cubicBezTo>
                      <a:pt x="472" y="152"/>
                      <a:pt x="470" y="152"/>
                      <a:pt x="468" y="151"/>
                    </a:cubicBezTo>
                    <a:cubicBezTo>
                      <a:pt x="467" y="151"/>
                      <a:pt x="465" y="156"/>
                      <a:pt x="464" y="157"/>
                    </a:cubicBezTo>
                    <a:cubicBezTo>
                      <a:pt x="462" y="158"/>
                      <a:pt x="451" y="149"/>
                      <a:pt x="446" y="148"/>
                    </a:cubicBezTo>
                    <a:cubicBezTo>
                      <a:pt x="441" y="147"/>
                      <a:pt x="438" y="155"/>
                      <a:pt x="435" y="159"/>
                    </a:cubicBezTo>
                    <a:cubicBezTo>
                      <a:pt x="431" y="163"/>
                      <a:pt x="416" y="183"/>
                      <a:pt x="415" y="183"/>
                    </a:cubicBezTo>
                    <a:cubicBezTo>
                      <a:pt x="414" y="183"/>
                      <a:pt x="407" y="182"/>
                      <a:pt x="406" y="182"/>
                    </a:cubicBezTo>
                    <a:cubicBezTo>
                      <a:pt x="405" y="181"/>
                      <a:pt x="401" y="184"/>
                      <a:pt x="400" y="184"/>
                    </a:cubicBezTo>
                    <a:cubicBezTo>
                      <a:pt x="399" y="185"/>
                      <a:pt x="389" y="180"/>
                      <a:pt x="387" y="179"/>
                    </a:cubicBezTo>
                    <a:cubicBezTo>
                      <a:pt x="385" y="178"/>
                      <a:pt x="385" y="183"/>
                      <a:pt x="381" y="184"/>
                    </a:cubicBezTo>
                    <a:cubicBezTo>
                      <a:pt x="378" y="185"/>
                      <a:pt x="373" y="179"/>
                      <a:pt x="364" y="179"/>
                    </a:cubicBezTo>
                    <a:cubicBezTo>
                      <a:pt x="355" y="179"/>
                      <a:pt x="341" y="183"/>
                      <a:pt x="340" y="183"/>
                    </a:cubicBezTo>
                    <a:cubicBezTo>
                      <a:pt x="339" y="183"/>
                      <a:pt x="333" y="179"/>
                      <a:pt x="331" y="179"/>
                    </a:cubicBezTo>
                    <a:cubicBezTo>
                      <a:pt x="329" y="178"/>
                      <a:pt x="324" y="178"/>
                      <a:pt x="322" y="176"/>
                    </a:cubicBezTo>
                    <a:cubicBezTo>
                      <a:pt x="319" y="174"/>
                      <a:pt x="321" y="170"/>
                      <a:pt x="321" y="169"/>
                    </a:cubicBezTo>
                    <a:cubicBezTo>
                      <a:pt x="321" y="168"/>
                      <a:pt x="331" y="169"/>
                      <a:pt x="332" y="169"/>
                    </a:cubicBezTo>
                    <a:cubicBezTo>
                      <a:pt x="333" y="168"/>
                      <a:pt x="341" y="161"/>
                      <a:pt x="341" y="161"/>
                    </a:cubicBezTo>
                    <a:cubicBezTo>
                      <a:pt x="341" y="160"/>
                      <a:pt x="332" y="159"/>
                      <a:pt x="330" y="159"/>
                    </a:cubicBezTo>
                    <a:cubicBezTo>
                      <a:pt x="329" y="159"/>
                      <a:pt x="328" y="161"/>
                      <a:pt x="326" y="162"/>
                    </a:cubicBezTo>
                    <a:cubicBezTo>
                      <a:pt x="323" y="163"/>
                      <a:pt x="309" y="161"/>
                      <a:pt x="304" y="162"/>
                    </a:cubicBezTo>
                    <a:cubicBezTo>
                      <a:pt x="299" y="162"/>
                      <a:pt x="303" y="165"/>
                      <a:pt x="298" y="165"/>
                    </a:cubicBezTo>
                    <a:cubicBezTo>
                      <a:pt x="293" y="166"/>
                      <a:pt x="286" y="157"/>
                      <a:pt x="286" y="157"/>
                    </a:cubicBezTo>
                    <a:cubicBezTo>
                      <a:pt x="286" y="157"/>
                      <a:pt x="286" y="152"/>
                      <a:pt x="286" y="152"/>
                    </a:cubicBezTo>
                    <a:cubicBezTo>
                      <a:pt x="286" y="152"/>
                      <a:pt x="283" y="150"/>
                      <a:pt x="281" y="147"/>
                    </a:cubicBezTo>
                    <a:cubicBezTo>
                      <a:pt x="278" y="144"/>
                      <a:pt x="276" y="150"/>
                      <a:pt x="276" y="150"/>
                    </a:cubicBezTo>
                    <a:cubicBezTo>
                      <a:pt x="276" y="150"/>
                      <a:pt x="273" y="148"/>
                      <a:pt x="272" y="147"/>
                    </a:cubicBezTo>
                    <a:cubicBezTo>
                      <a:pt x="272" y="146"/>
                      <a:pt x="275" y="142"/>
                      <a:pt x="275" y="142"/>
                    </a:cubicBezTo>
                    <a:cubicBezTo>
                      <a:pt x="282" y="142"/>
                      <a:pt x="282" y="142"/>
                      <a:pt x="282" y="142"/>
                    </a:cubicBezTo>
                    <a:cubicBezTo>
                      <a:pt x="287" y="136"/>
                      <a:pt x="287" y="136"/>
                      <a:pt x="287" y="136"/>
                    </a:cubicBezTo>
                    <a:cubicBezTo>
                      <a:pt x="287" y="136"/>
                      <a:pt x="282" y="129"/>
                      <a:pt x="284" y="126"/>
                    </a:cubicBezTo>
                    <a:cubicBezTo>
                      <a:pt x="285" y="122"/>
                      <a:pt x="291" y="130"/>
                      <a:pt x="291" y="130"/>
                    </a:cubicBezTo>
                    <a:cubicBezTo>
                      <a:pt x="291" y="130"/>
                      <a:pt x="306" y="129"/>
                      <a:pt x="308" y="129"/>
                    </a:cubicBezTo>
                    <a:cubicBezTo>
                      <a:pt x="311" y="129"/>
                      <a:pt x="313" y="121"/>
                      <a:pt x="315" y="119"/>
                    </a:cubicBezTo>
                    <a:cubicBezTo>
                      <a:pt x="317" y="117"/>
                      <a:pt x="309" y="120"/>
                      <a:pt x="305" y="118"/>
                    </a:cubicBezTo>
                    <a:cubicBezTo>
                      <a:pt x="302" y="117"/>
                      <a:pt x="309" y="116"/>
                      <a:pt x="310" y="110"/>
                    </a:cubicBezTo>
                    <a:cubicBezTo>
                      <a:pt x="311" y="104"/>
                      <a:pt x="301" y="111"/>
                      <a:pt x="299" y="109"/>
                    </a:cubicBezTo>
                    <a:cubicBezTo>
                      <a:pt x="296" y="107"/>
                      <a:pt x="303" y="105"/>
                      <a:pt x="303" y="104"/>
                    </a:cubicBezTo>
                    <a:cubicBezTo>
                      <a:pt x="303" y="104"/>
                      <a:pt x="296" y="98"/>
                      <a:pt x="296" y="96"/>
                    </a:cubicBezTo>
                    <a:cubicBezTo>
                      <a:pt x="296" y="94"/>
                      <a:pt x="301" y="95"/>
                      <a:pt x="301" y="94"/>
                    </a:cubicBezTo>
                    <a:cubicBezTo>
                      <a:pt x="302" y="92"/>
                      <a:pt x="302" y="87"/>
                      <a:pt x="299" y="84"/>
                    </a:cubicBezTo>
                    <a:cubicBezTo>
                      <a:pt x="297" y="82"/>
                      <a:pt x="291" y="86"/>
                      <a:pt x="291" y="86"/>
                    </a:cubicBezTo>
                    <a:cubicBezTo>
                      <a:pt x="291" y="86"/>
                      <a:pt x="285" y="78"/>
                      <a:pt x="285" y="78"/>
                    </a:cubicBezTo>
                    <a:cubicBezTo>
                      <a:pt x="284" y="77"/>
                      <a:pt x="281" y="82"/>
                      <a:pt x="279" y="82"/>
                    </a:cubicBezTo>
                    <a:cubicBezTo>
                      <a:pt x="276" y="83"/>
                      <a:pt x="273" y="80"/>
                      <a:pt x="273" y="78"/>
                    </a:cubicBezTo>
                    <a:cubicBezTo>
                      <a:pt x="273" y="75"/>
                      <a:pt x="263" y="74"/>
                      <a:pt x="262" y="73"/>
                    </a:cubicBezTo>
                    <a:cubicBezTo>
                      <a:pt x="262" y="72"/>
                      <a:pt x="249" y="70"/>
                      <a:pt x="244" y="69"/>
                    </a:cubicBezTo>
                    <a:cubicBezTo>
                      <a:pt x="239" y="67"/>
                      <a:pt x="241" y="63"/>
                      <a:pt x="241" y="63"/>
                    </a:cubicBezTo>
                    <a:cubicBezTo>
                      <a:pt x="241" y="62"/>
                      <a:pt x="235" y="56"/>
                      <a:pt x="234" y="55"/>
                    </a:cubicBezTo>
                    <a:cubicBezTo>
                      <a:pt x="233" y="54"/>
                      <a:pt x="223" y="58"/>
                      <a:pt x="222" y="53"/>
                    </a:cubicBezTo>
                    <a:cubicBezTo>
                      <a:pt x="220" y="49"/>
                      <a:pt x="228" y="49"/>
                      <a:pt x="228" y="49"/>
                    </a:cubicBezTo>
                    <a:cubicBezTo>
                      <a:pt x="228" y="39"/>
                      <a:pt x="228" y="39"/>
                      <a:pt x="228" y="39"/>
                    </a:cubicBezTo>
                    <a:cubicBezTo>
                      <a:pt x="228" y="39"/>
                      <a:pt x="236" y="26"/>
                      <a:pt x="237" y="23"/>
                    </a:cubicBezTo>
                    <a:cubicBezTo>
                      <a:pt x="238" y="21"/>
                      <a:pt x="227" y="18"/>
                      <a:pt x="226" y="18"/>
                    </a:cubicBezTo>
                    <a:cubicBezTo>
                      <a:pt x="226" y="17"/>
                      <a:pt x="227" y="13"/>
                      <a:pt x="225" y="9"/>
                    </a:cubicBezTo>
                    <a:cubicBezTo>
                      <a:pt x="224" y="5"/>
                      <a:pt x="224" y="9"/>
                      <a:pt x="218" y="9"/>
                    </a:cubicBezTo>
                    <a:cubicBezTo>
                      <a:pt x="212" y="8"/>
                      <a:pt x="202" y="0"/>
                      <a:pt x="199" y="2"/>
                    </a:cubicBezTo>
                    <a:cubicBezTo>
                      <a:pt x="195" y="3"/>
                      <a:pt x="189" y="13"/>
                      <a:pt x="188" y="15"/>
                    </a:cubicBezTo>
                    <a:cubicBezTo>
                      <a:pt x="186" y="17"/>
                      <a:pt x="185" y="15"/>
                      <a:pt x="183" y="15"/>
                    </a:cubicBezTo>
                    <a:cubicBezTo>
                      <a:pt x="181" y="15"/>
                      <a:pt x="181" y="17"/>
                      <a:pt x="180" y="18"/>
                    </a:cubicBezTo>
                    <a:cubicBezTo>
                      <a:pt x="178" y="19"/>
                      <a:pt x="166" y="17"/>
                      <a:pt x="162" y="17"/>
                    </a:cubicBezTo>
                    <a:cubicBezTo>
                      <a:pt x="160" y="22"/>
                      <a:pt x="158" y="28"/>
                      <a:pt x="157" y="31"/>
                    </a:cubicBezTo>
                    <a:cubicBezTo>
                      <a:pt x="154" y="36"/>
                      <a:pt x="152" y="30"/>
                      <a:pt x="147" y="31"/>
                    </a:cubicBezTo>
                    <a:cubicBezTo>
                      <a:pt x="141" y="32"/>
                      <a:pt x="147" y="38"/>
                      <a:pt x="148" y="43"/>
                    </a:cubicBezTo>
                    <a:cubicBezTo>
                      <a:pt x="148" y="49"/>
                      <a:pt x="142" y="50"/>
                      <a:pt x="142" y="50"/>
                    </a:cubicBezTo>
                    <a:cubicBezTo>
                      <a:pt x="141" y="50"/>
                      <a:pt x="143" y="62"/>
                      <a:pt x="143" y="62"/>
                    </a:cubicBezTo>
                    <a:cubicBezTo>
                      <a:pt x="143" y="62"/>
                      <a:pt x="141" y="63"/>
                      <a:pt x="137" y="66"/>
                    </a:cubicBezTo>
                    <a:cubicBezTo>
                      <a:pt x="133" y="70"/>
                      <a:pt x="122" y="62"/>
                      <a:pt x="122" y="61"/>
                    </a:cubicBezTo>
                    <a:cubicBezTo>
                      <a:pt x="121" y="61"/>
                      <a:pt x="117" y="77"/>
                      <a:pt x="115" y="78"/>
                    </a:cubicBezTo>
                    <a:cubicBezTo>
                      <a:pt x="113" y="80"/>
                      <a:pt x="111" y="83"/>
                      <a:pt x="108" y="85"/>
                    </a:cubicBezTo>
                    <a:cubicBezTo>
                      <a:pt x="105" y="87"/>
                      <a:pt x="107" y="91"/>
                      <a:pt x="107" y="97"/>
                    </a:cubicBezTo>
                    <a:cubicBezTo>
                      <a:pt x="107" y="103"/>
                      <a:pt x="101" y="104"/>
                      <a:pt x="101" y="104"/>
                    </a:cubicBezTo>
                    <a:cubicBezTo>
                      <a:pt x="101" y="104"/>
                      <a:pt x="103" y="107"/>
                      <a:pt x="99" y="113"/>
                    </a:cubicBezTo>
                    <a:cubicBezTo>
                      <a:pt x="95" y="119"/>
                      <a:pt x="75" y="125"/>
                      <a:pt x="72" y="126"/>
                    </a:cubicBezTo>
                    <a:cubicBezTo>
                      <a:pt x="69" y="127"/>
                      <a:pt x="70" y="137"/>
                      <a:pt x="69" y="138"/>
                    </a:cubicBezTo>
                    <a:cubicBezTo>
                      <a:pt x="67" y="139"/>
                      <a:pt x="59" y="144"/>
                      <a:pt x="58" y="145"/>
                    </a:cubicBezTo>
                    <a:cubicBezTo>
                      <a:pt x="57" y="146"/>
                      <a:pt x="51" y="140"/>
                      <a:pt x="51" y="139"/>
                    </a:cubicBezTo>
                    <a:cubicBezTo>
                      <a:pt x="51" y="139"/>
                      <a:pt x="11" y="168"/>
                      <a:pt x="11" y="168"/>
                    </a:cubicBezTo>
                    <a:cubicBezTo>
                      <a:pt x="11" y="168"/>
                      <a:pt x="14" y="172"/>
                      <a:pt x="18" y="176"/>
                    </a:cubicBezTo>
                    <a:cubicBezTo>
                      <a:pt x="21" y="181"/>
                      <a:pt x="17" y="185"/>
                      <a:pt x="17" y="185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10" y="195"/>
                      <a:pt x="10" y="196"/>
                    </a:cubicBezTo>
                    <a:cubicBezTo>
                      <a:pt x="10" y="197"/>
                      <a:pt x="3" y="200"/>
                      <a:pt x="4" y="202"/>
                    </a:cubicBezTo>
                    <a:cubicBezTo>
                      <a:pt x="4" y="204"/>
                      <a:pt x="8" y="208"/>
                      <a:pt x="9" y="209"/>
                    </a:cubicBezTo>
                    <a:cubicBezTo>
                      <a:pt x="9" y="210"/>
                      <a:pt x="3" y="211"/>
                      <a:pt x="2" y="212"/>
                    </a:cubicBezTo>
                    <a:cubicBezTo>
                      <a:pt x="1" y="212"/>
                      <a:pt x="9" y="219"/>
                      <a:pt x="10" y="220"/>
                    </a:cubicBezTo>
                    <a:cubicBezTo>
                      <a:pt x="10" y="221"/>
                      <a:pt x="9" y="225"/>
                      <a:pt x="9" y="230"/>
                    </a:cubicBezTo>
                    <a:cubicBezTo>
                      <a:pt x="9" y="236"/>
                      <a:pt x="4" y="243"/>
                      <a:pt x="4" y="243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2" y="253"/>
                      <a:pt x="11" y="254"/>
                    </a:cubicBezTo>
                    <a:cubicBezTo>
                      <a:pt x="11" y="254"/>
                      <a:pt x="14" y="256"/>
                      <a:pt x="14" y="260"/>
                    </a:cubicBezTo>
                    <a:cubicBezTo>
                      <a:pt x="15" y="264"/>
                      <a:pt x="12" y="263"/>
                      <a:pt x="11" y="263"/>
                    </a:cubicBezTo>
                    <a:cubicBezTo>
                      <a:pt x="11" y="264"/>
                      <a:pt x="11" y="267"/>
                      <a:pt x="11" y="267"/>
                    </a:cubicBezTo>
                    <a:cubicBezTo>
                      <a:pt x="10" y="268"/>
                      <a:pt x="5" y="272"/>
                      <a:pt x="6" y="276"/>
                    </a:cubicBezTo>
                    <a:cubicBezTo>
                      <a:pt x="6" y="280"/>
                      <a:pt x="11" y="278"/>
                      <a:pt x="13" y="281"/>
                    </a:cubicBezTo>
                    <a:cubicBezTo>
                      <a:pt x="15" y="283"/>
                      <a:pt x="13" y="287"/>
                      <a:pt x="13" y="288"/>
                    </a:cubicBezTo>
                    <a:cubicBezTo>
                      <a:pt x="13" y="289"/>
                      <a:pt x="7" y="292"/>
                      <a:pt x="4" y="295"/>
                    </a:cubicBezTo>
                    <a:cubicBezTo>
                      <a:pt x="0" y="298"/>
                      <a:pt x="7" y="306"/>
                      <a:pt x="8" y="308"/>
                    </a:cubicBezTo>
                    <a:cubicBezTo>
                      <a:pt x="9" y="310"/>
                      <a:pt x="7" y="308"/>
                      <a:pt x="11" y="316"/>
                    </a:cubicBezTo>
                    <a:cubicBezTo>
                      <a:pt x="15" y="323"/>
                      <a:pt x="35" y="320"/>
                      <a:pt x="37" y="324"/>
                    </a:cubicBezTo>
                    <a:cubicBezTo>
                      <a:pt x="40" y="328"/>
                      <a:pt x="30" y="334"/>
                      <a:pt x="29" y="334"/>
                    </a:cubicBezTo>
                    <a:cubicBezTo>
                      <a:pt x="29" y="334"/>
                      <a:pt x="22" y="334"/>
                      <a:pt x="22" y="334"/>
                    </a:cubicBezTo>
                    <a:cubicBezTo>
                      <a:pt x="18" y="340"/>
                      <a:pt x="18" y="340"/>
                      <a:pt x="18" y="340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38" y="340"/>
                      <a:pt x="40" y="351"/>
                      <a:pt x="41" y="352"/>
                    </a:cubicBezTo>
                    <a:cubicBezTo>
                      <a:pt x="41" y="352"/>
                      <a:pt x="47" y="353"/>
                      <a:pt x="48" y="356"/>
                    </a:cubicBezTo>
                    <a:cubicBezTo>
                      <a:pt x="50" y="358"/>
                      <a:pt x="46" y="360"/>
                      <a:pt x="44" y="361"/>
                    </a:cubicBezTo>
                    <a:cubicBezTo>
                      <a:pt x="43" y="362"/>
                      <a:pt x="34" y="362"/>
                      <a:pt x="33" y="362"/>
                    </a:cubicBezTo>
                    <a:cubicBezTo>
                      <a:pt x="32" y="362"/>
                      <a:pt x="25" y="370"/>
                      <a:pt x="25" y="370"/>
                    </a:cubicBezTo>
                    <a:cubicBezTo>
                      <a:pt x="25" y="370"/>
                      <a:pt x="29" y="377"/>
                      <a:pt x="31" y="378"/>
                    </a:cubicBezTo>
                    <a:cubicBezTo>
                      <a:pt x="34" y="379"/>
                      <a:pt x="40" y="377"/>
                      <a:pt x="41" y="378"/>
                    </a:cubicBezTo>
                    <a:cubicBezTo>
                      <a:pt x="41" y="379"/>
                      <a:pt x="44" y="387"/>
                      <a:pt x="44" y="391"/>
                    </a:cubicBezTo>
                    <a:cubicBezTo>
                      <a:pt x="44" y="395"/>
                      <a:pt x="49" y="399"/>
                      <a:pt x="49" y="399"/>
                    </a:cubicBezTo>
                    <a:cubicBezTo>
                      <a:pt x="50" y="400"/>
                      <a:pt x="49" y="409"/>
                      <a:pt x="49" y="410"/>
                    </a:cubicBezTo>
                    <a:cubicBezTo>
                      <a:pt x="49" y="411"/>
                      <a:pt x="53" y="416"/>
                      <a:pt x="54" y="420"/>
                    </a:cubicBezTo>
                    <a:cubicBezTo>
                      <a:pt x="56" y="424"/>
                      <a:pt x="47" y="430"/>
                      <a:pt x="45" y="433"/>
                    </a:cubicBezTo>
                    <a:cubicBezTo>
                      <a:pt x="43" y="437"/>
                      <a:pt x="50" y="444"/>
                      <a:pt x="51" y="444"/>
                    </a:cubicBezTo>
                    <a:cubicBezTo>
                      <a:pt x="51" y="444"/>
                      <a:pt x="56" y="444"/>
                      <a:pt x="58" y="445"/>
                    </a:cubicBezTo>
                    <a:cubicBezTo>
                      <a:pt x="60" y="447"/>
                      <a:pt x="53" y="452"/>
                      <a:pt x="52" y="453"/>
                    </a:cubicBezTo>
                    <a:cubicBezTo>
                      <a:pt x="51" y="455"/>
                      <a:pt x="56" y="455"/>
                      <a:pt x="56" y="457"/>
                    </a:cubicBezTo>
                    <a:cubicBezTo>
                      <a:pt x="56" y="459"/>
                      <a:pt x="62" y="470"/>
                      <a:pt x="62" y="470"/>
                    </a:cubicBezTo>
                    <a:cubicBezTo>
                      <a:pt x="62" y="470"/>
                      <a:pt x="65" y="469"/>
                      <a:pt x="68" y="471"/>
                    </a:cubicBezTo>
                    <a:cubicBezTo>
                      <a:pt x="72" y="474"/>
                      <a:pt x="61" y="477"/>
                      <a:pt x="61" y="477"/>
                    </a:cubicBezTo>
                    <a:cubicBezTo>
                      <a:pt x="61" y="477"/>
                      <a:pt x="65" y="481"/>
                      <a:pt x="66" y="483"/>
                    </a:cubicBezTo>
                    <a:cubicBezTo>
                      <a:pt x="67" y="484"/>
                      <a:pt x="63" y="489"/>
                      <a:pt x="63" y="489"/>
                    </a:cubicBezTo>
                    <a:cubicBezTo>
                      <a:pt x="62" y="489"/>
                      <a:pt x="63" y="491"/>
                      <a:pt x="64" y="495"/>
                    </a:cubicBezTo>
                    <a:cubicBezTo>
                      <a:pt x="65" y="497"/>
                      <a:pt x="64" y="499"/>
                      <a:pt x="62" y="501"/>
                    </a:cubicBezTo>
                    <a:cubicBezTo>
                      <a:pt x="65" y="504"/>
                      <a:pt x="68" y="508"/>
                      <a:pt x="79" y="506"/>
                    </a:cubicBezTo>
                    <a:cubicBezTo>
                      <a:pt x="94" y="503"/>
                      <a:pt x="123" y="494"/>
                      <a:pt x="127" y="497"/>
                    </a:cubicBezTo>
                    <a:cubicBezTo>
                      <a:pt x="130" y="500"/>
                      <a:pt x="148" y="511"/>
                      <a:pt x="149" y="514"/>
                    </a:cubicBezTo>
                    <a:cubicBezTo>
                      <a:pt x="150" y="518"/>
                      <a:pt x="151" y="523"/>
                      <a:pt x="151" y="523"/>
                    </a:cubicBezTo>
                    <a:cubicBezTo>
                      <a:pt x="155" y="526"/>
                      <a:pt x="155" y="526"/>
                      <a:pt x="155" y="526"/>
                    </a:cubicBezTo>
                    <a:cubicBezTo>
                      <a:pt x="155" y="526"/>
                      <a:pt x="156" y="509"/>
                      <a:pt x="165" y="513"/>
                    </a:cubicBezTo>
                    <a:cubicBezTo>
                      <a:pt x="173" y="517"/>
                      <a:pt x="171" y="518"/>
                      <a:pt x="172" y="518"/>
                    </a:cubicBezTo>
                    <a:cubicBezTo>
                      <a:pt x="173" y="518"/>
                      <a:pt x="196" y="527"/>
                      <a:pt x="196" y="527"/>
                    </a:cubicBezTo>
                    <a:cubicBezTo>
                      <a:pt x="196" y="527"/>
                      <a:pt x="203" y="544"/>
                      <a:pt x="205" y="544"/>
                    </a:cubicBezTo>
                    <a:cubicBezTo>
                      <a:pt x="207" y="544"/>
                      <a:pt x="215" y="548"/>
                      <a:pt x="215" y="551"/>
                    </a:cubicBezTo>
                    <a:cubicBezTo>
                      <a:pt x="215" y="555"/>
                      <a:pt x="215" y="566"/>
                      <a:pt x="217" y="569"/>
                    </a:cubicBezTo>
                    <a:cubicBezTo>
                      <a:pt x="219" y="572"/>
                      <a:pt x="243" y="584"/>
                      <a:pt x="248" y="583"/>
                    </a:cubicBezTo>
                    <a:cubicBezTo>
                      <a:pt x="253" y="583"/>
                      <a:pt x="259" y="574"/>
                      <a:pt x="261" y="579"/>
                    </a:cubicBezTo>
                    <a:cubicBezTo>
                      <a:pt x="264" y="584"/>
                      <a:pt x="260" y="589"/>
                      <a:pt x="260" y="589"/>
                    </a:cubicBezTo>
                    <a:cubicBezTo>
                      <a:pt x="260" y="589"/>
                      <a:pt x="270" y="598"/>
                      <a:pt x="278" y="595"/>
                    </a:cubicBezTo>
                    <a:cubicBezTo>
                      <a:pt x="285" y="593"/>
                      <a:pt x="284" y="587"/>
                      <a:pt x="290" y="591"/>
                    </a:cubicBezTo>
                    <a:cubicBezTo>
                      <a:pt x="296" y="596"/>
                      <a:pt x="294" y="605"/>
                      <a:pt x="301" y="606"/>
                    </a:cubicBezTo>
                    <a:cubicBezTo>
                      <a:pt x="308" y="607"/>
                      <a:pt x="327" y="611"/>
                      <a:pt x="327" y="611"/>
                    </a:cubicBezTo>
                    <a:cubicBezTo>
                      <a:pt x="327" y="611"/>
                      <a:pt x="333" y="609"/>
                      <a:pt x="339" y="609"/>
                    </a:cubicBezTo>
                    <a:cubicBezTo>
                      <a:pt x="341" y="609"/>
                      <a:pt x="343" y="610"/>
                      <a:pt x="345" y="611"/>
                    </a:cubicBezTo>
                    <a:cubicBezTo>
                      <a:pt x="351" y="615"/>
                      <a:pt x="356" y="625"/>
                      <a:pt x="356" y="625"/>
                    </a:cubicBezTo>
                    <a:cubicBezTo>
                      <a:pt x="383" y="623"/>
                      <a:pt x="383" y="623"/>
                      <a:pt x="383" y="623"/>
                    </a:cubicBezTo>
                    <a:cubicBezTo>
                      <a:pt x="383" y="623"/>
                      <a:pt x="398" y="636"/>
                      <a:pt x="403" y="634"/>
                    </a:cubicBezTo>
                    <a:cubicBezTo>
                      <a:pt x="409" y="633"/>
                      <a:pt x="413" y="632"/>
                      <a:pt x="413" y="631"/>
                    </a:cubicBezTo>
                    <a:cubicBezTo>
                      <a:pt x="414" y="630"/>
                      <a:pt x="406" y="617"/>
                      <a:pt x="410" y="613"/>
                    </a:cubicBezTo>
                    <a:cubicBezTo>
                      <a:pt x="414" y="610"/>
                      <a:pt x="414" y="607"/>
                      <a:pt x="414" y="607"/>
                    </a:cubicBezTo>
                    <a:cubicBezTo>
                      <a:pt x="414" y="607"/>
                      <a:pt x="401" y="594"/>
                      <a:pt x="398" y="591"/>
                    </a:cubicBezTo>
                    <a:cubicBezTo>
                      <a:pt x="395" y="588"/>
                      <a:pt x="392" y="589"/>
                      <a:pt x="392" y="588"/>
                    </a:cubicBezTo>
                    <a:cubicBezTo>
                      <a:pt x="392" y="586"/>
                      <a:pt x="391" y="579"/>
                      <a:pt x="390" y="578"/>
                    </a:cubicBezTo>
                    <a:cubicBezTo>
                      <a:pt x="390" y="577"/>
                      <a:pt x="379" y="575"/>
                      <a:pt x="377" y="571"/>
                    </a:cubicBezTo>
                    <a:cubicBezTo>
                      <a:pt x="375" y="567"/>
                      <a:pt x="378" y="563"/>
                      <a:pt x="378" y="563"/>
                    </a:cubicBezTo>
                    <a:cubicBezTo>
                      <a:pt x="378" y="563"/>
                      <a:pt x="367" y="562"/>
                      <a:pt x="367" y="561"/>
                    </a:cubicBezTo>
                    <a:cubicBezTo>
                      <a:pt x="367" y="560"/>
                      <a:pt x="367" y="555"/>
                      <a:pt x="367" y="555"/>
                    </a:cubicBezTo>
                    <a:cubicBezTo>
                      <a:pt x="372" y="550"/>
                      <a:pt x="372" y="550"/>
                      <a:pt x="372" y="550"/>
                    </a:cubicBezTo>
                    <a:cubicBezTo>
                      <a:pt x="372" y="550"/>
                      <a:pt x="371" y="547"/>
                      <a:pt x="371" y="543"/>
                    </a:cubicBezTo>
                    <a:cubicBezTo>
                      <a:pt x="371" y="534"/>
                      <a:pt x="371" y="517"/>
                      <a:pt x="370" y="512"/>
                    </a:cubicBezTo>
                    <a:cubicBezTo>
                      <a:pt x="369" y="506"/>
                      <a:pt x="362" y="479"/>
                      <a:pt x="360" y="473"/>
                    </a:cubicBezTo>
                    <a:cubicBezTo>
                      <a:pt x="358" y="468"/>
                      <a:pt x="348" y="456"/>
                      <a:pt x="348" y="456"/>
                    </a:cubicBezTo>
                    <a:cubicBezTo>
                      <a:pt x="348" y="456"/>
                      <a:pt x="346" y="455"/>
                      <a:pt x="350" y="448"/>
                    </a:cubicBezTo>
                    <a:cubicBezTo>
                      <a:pt x="354" y="442"/>
                      <a:pt x="363" y="437"/>
                      <a:pt x="366" y="430"/>
                    </a:cubicBezTo>
                    <a:cubicBezTo>
                      <a:pt x="369" y="423"/>
                      <a:pt x="380" y="400"/>
                      <a:pt x="380" y="400"/>
                    </a:cubicBezTo>
                    <a:cubicBezTo>
                      <a:pt x="380" y="400"/>
                      <a:pt x="391" y="396"/>
                      <a:pt x="393" y="390"/>
                    </a:cubicBezTo>
                    <a:cubicBezTo>
                      <a:pt x="396" y="384"/>
                      <a:pt x="405" y="362"/>
                      <a:pt x="407" y="361"/>
                    </a:cubicBezTo>
                    <a:cubicBezTo>
                      <a:pt x="408" y="361"/>
                      <a:pt x="410" y="363"/>
                      <a:pt x="413" y="356"/>
                    </a:cubicBezTo>
                    <a:cubicBezTo>
                      <a:pt x="417" y="349"/>
                      <a:pt x="415" y="346"/>
                      <a:pt x="416" y="346"/>
                    </a:cubicBezTo>
                    <a:cubicBezTo>
                      <a:pt x="417" y="345"/>
                      <a:pt x="428" y="337"/>
                      <a:pt x="431" y="330"/>
                    </a:cubicBezTo>
                    <a:cubicBezTo>
                      <a:pt x="434" y="323"/>
                      <a:pt x="456" y="292"/>
                      <a:pt x="456" y="292"/>
                    </a:cubicBezTo>
                    <a:cubicBezTo>
                      <a:pt x="456" y="292"/>
                      <a:pt x="468" y="274"/>
                      <a:pt x="468" y="274"/>
                    </a:cubicBezTo>
                    <a:cubicBezTo>
                      <a:pt x="468" y="273"/>
                      <a:pt x="467" y="265"/>
                      <a:pt x="470" y="263"/>
                    </a:cubicBezTo>
                    <a:cubicBezTo>
                      <a:pt x="472" y="262"/>
                      <a:pt x="481" y="258"/>
                      <a:pt x="481" y="258"/>
                    </a:cubicBezTo>
                    <a:cubicBezTo>
                      <a:pt x="481" y="257"/>
                      <a:pt x="479" y="250"/>
                      <a:pt x="484" y="247"/>
                    </a:cubicBezTo>
                    <a:cubicBezTo>
                      <a:pt x="490" y="243"/>
                      <a:pt x="498" y="236"/>
                      <a:pt x="502" y="230"/>
                    </a:cubicBezTo>
                    <a:cubicBezTo>
                      <a:pt x="506" y="224"/>
                      <a:pt x="508" y="216"/>
                      <a:pt x="508" y="216"/>
                    </a:cubicBezTo>
                    <a:cubicBezTo>
                      <a:pt x="508" y="216"/>
                      <a:pt x="510" y="215"/>
                      <a:pt x="514" y="212"/>
                    </a:cubicBezTo>
                    <a:cubicBezTo>
                      <a:pt x="517" y="208"/>
                      <a:pt x="525" y="197"/>
                      <a:pt x="528" y="194"/>
                    </a:cubicBezTo>
                    <a:cubicBezTo>
                      <a:pt x="528" y="194"/>
                      <a:pt x="528" y="194"/>
                      <a:pt x="529" y="193"/>
                    </a:cubicBezTo>
                    <a:cubicBezTo>
                      <a:pt x="526" y="191"/>
                      <a:pt x="525" y="188"/>
                      <a:pt x="524" y="188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Freeform 68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DAB76BB-6C2A-6426-FAD0-81D4B4E4C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3061" y="4142816"/>
                <a:ext cx="1481634" cy="1225644"/>
              </a:xfrm>
              <a:custGeom>
                <a:avLst/>
                <a:gdLst/>
                <a:ahLst/>
                <a:cxnLst>
                  <a:cxn ang="0">
                    <a:pos x="482" y="155"/>
                  </a:cxn>
                  <a:cxn ang="0">
                    <a:pos x="468" y="134"/>
                  </a:cxn>
                  <a:cxn ang="0">
                    <a:pos x="476" y="95"/>
                  </a:cxn>
                  <a:cxn ang="0">
                    <a:pos x="445" y="95"/>
                  </a:cxn>
                  <a:cxn ang="0">
                    <a:pos x="424" y="92"/>
                  </a:cxn>
                  <a:cxn ang="0">
                    <a:pos x="402" y="91"/>
                  </a:cxn>
                  <a:cxn ang="0">
                    <a:pos x="371" y="103"/>
                  </a:cxn>
                  <a:cxn ang="0">
                    <a:pos x="321" y="77"/>
                  </a:cxn>
                  <a:cxn ang="0">
                    <a:pos x="304" y="44"/>
                  </a:cxn>
                  <a:cxn ang="0">
                    <a:pos x="289" y="59"/>
                  </a:cxn>
                  <a:cxn ang="0">
                    <a:pos x="266" y="62"/>
                  </a:cxn>
                  <a:cxn ang="0">
                    <a:pos x="247" y="60"/>
                  </a:cxn>
                  <a:cxn ang="0">
                    <a:pos x="234" y="51"/>
                  </a:cxn>
                  <a:cxn ang="0">
                    <a:pos x="210" y="38"/>
                  </a:cxn>
                  <a:cxn ang="0">
                    <a:pos x="187" y="17"/>
                  </a:cxn>
                  <a:cxn ang="0">
                    <a:pos x="166" y="1"/>
                  </a:cxn>
                  <a:cxn ang="0">
                    <a:pos x="151" y="15"/>
                  </a:cxn>
                  <a:cxn ang="0">
                    <a:pos x="145" y="29"/>
                  </a:cxn>
                  <a:cxn ang="0">
                    <a:pos x="125" y="51"/>
                  </a:cxn>
                  <a:cxn ang="0">
                    <a:pos x="104" y="54"/>
                  </a:cxn>
                  <a:cxn ang="0">
                    <a:pos x="67" y="74"/>
                  </a:cxn>
                  <a:cxn ang="0">
                    <a:pos x="82" y="116"/>
                  </a:cxn>
                  <a:cxn ang="0">
                    <a:pos x="56" y="115"/>
                  </a:cxn>
                  <a:cxn ang="0">
                    <a:pos x="38" y="118"/>
                  </a:cxn>
                  <a:cxn ang="0">
                    <a:pos x="22" y="159"/>
                  </a:cxn>
                  <a:cxn ang="0">
                    <a:pos x="25" y="178"/>
                  </a:cxn>
                  <a:cxn ang="0">
                    <a:pos x="19" y="193"/>
                  </a:cxn>
                  <a:cxn ang="0">
                    <a:pos x="1" y="206"/>
                  </a:cxn>
                  <a:cxn ang="0">
                    <a:pos x="18" y="225"/>
                  </a:cxn>
                  <a:cxn ang="0">
                    <a:pos x="41" y="232"/>
                  </a:cxn>
                  <a:cxn ang="0">
                    <a:pos x="48" y="245"/>
                  </a:cxn>
                  <a:cxn ang="0">
                    <a:pos x="34" y="263"/>
                  </a:cxn>
                  <a:cxn ang="0">
                    <a:pos x="36" y="287"/>
                  </a:cxn>
                  <a:cxn ang="0">
                    <a:pos x="62" y="287"/>
                  </a:cxn>
                  <a:cxn ang="0">
                    <a:pos x="100" y="300"/>
                  </a:cxn>
                  <a:cxn ang="0">
                    <a:pos x="126" y="318"/>
                  </a:cxn>
                  <a:cxn ang="0">
                    <a:pos x="143" y="345"/>
                  </a:cxn>
                  <a:cxn ang="0">
                    <a:pos x="140" y="359"/>
                  </a:cxn>
                  <a:cxn ang="0">
                    <a:pos x="151" y="387"/>
                  </a:cxn>
                  <a:cxn ang="0">
                    <a:pos x="169" y="406"/>
                  </a:cxn>
                  <a:cxn ang="0">
                    <a:pos x="202" y="399"/>
                  </a:cxn>
                  <a:cxn ang="0">
                    <a:pos x="266" y="378"/>
                  </a:cxn>
                  <a:cxn ang="0">
                    <a:pos x="314" y="362"/>
                  </a:cxn>
                  <a:cxn ang="0">
                    <a:pos x="348" y="346"/>
                  </a:cxn>
                  <a:cxn ang="0">
                    <a:pos x="399" y="308"/>
                  </a:cxn>
                  <a:cxn ang="0">
                    <a:pos x="437" y="267"/>
                  </a:cxn>
                  <a:cxn ang="0">
                    <a:pos x="467" y="236"/>
                  </a:cxn>
                  <a:cxn ang="0">
                    <a:pos x="477" y="201"/>
                  </a:cxn>
                  <a:cxn ang="0">
                    <a:pos x="491" y="177"/>
                  </a:cxn>
                </a:cxnLst>
                <a:rect l="0" t="0" r="r" b="b"/>
                <a:pathLst>
                  <a:path w="492" h="406">
                    <a:moveTo>
                      <a:pt x="491" y="177"/>
                    </a:moveTo>
                    <a:cubicBezTo>
                      <a:pt x="491" y="176"/>
                      <a:pt x="488" y="172"/>
                      <a:pt x="486" y="169"/>
                    </a:cubicBezTo>
                    <a:cubicBezTo>
                      <a:pt x="484" y="166"/>
                      <a:pt x="487" y="161"/>
                      <a:pt x="487" y="160"/>
                    </a:cubicBezTo>
                    <a:cubicBezTo>
                      <a:pt x="487" y="159"/>
                      <a:pt x="486" y="158"/>
                      <a:pt x="482" y="155"/>
                    </a:cubicBezTo>
                    <a:cubicBezTo>
                      <a:pt x="478" y="153"/>
                      <a:pt x="481" y="147"/>
                      <a:pt x="481" y="147"/>
                    </a:cubicBezTo>
                    <a:cubicBezTo>
                      <a:pt x="481" y="147"/>
                      <a:pt x="471" y="148"/>
                      <a:pt x="471" y="148"/>
                    </a:cubicBezTo>
                    <a:cubicBezTo>
                      <a:pt x="471" y="148"/>
                      <a:pt x="471" y="147"/>
                      <a:pt x="472" y="144"/>
                    </a:cubicBezTo>
                    <a:cubicBezTo>
                      <a:pt x="472" y="140"/>
                      <a:pt x="468" y="134"/>
                      <a:pt x="468" y="134"/>
                    </a:cubicBezTo>
                    <a:cubicBezTo>
                      <a:pt x="468" y="134"/>
                      <a:pt x="467" y="128"/>
                      <a:pt x="468" y="124"/>
                    </a:cubicBezTo>
                    <a:cubicBezTo>
                      <a:pt x="469" y="120"/>
                      <a:pt x="465" y="113"/>
                      <a:pt x="465" y="112"/>
                    </a:cubicBezTo>
                    <a:cubicBezTo>
                      <a:pt x="464" y="112"/>
                      <a:pt x="473" y="110"/>
                      <a:pt x="472" y="109"/>
                    </a:cubicBezTo>
                    <a:cubicBezTo>
                      <a:pt x="472" y="109"/>
                      <a:pt x="474" y="98"/>
                      <a:pt x="476" y="95"/>
                    </a:cubicBezTo>
                    <a:cubicBezTo>
                      <a:pt x="477" y="93"/>
                      <a:pt x="474" y="88"/>
                      <a:pt x="471" y="85"/>
                    </a:cubicBezTo>
                    <a:cubicBezTo>
                      <a:pt x="469" y="87"/>
                      <a:pt x="463" y="89"/>
                      <a:pt x="463" y="89"/>
                    </a:cubicBezTo>
                    <a:cubicBezTo>
                      <a:pt x="460" y="89"/>
                      <a:pt x="455" y="96"/>
                      <a:pt x="455" y="96"/>
                    </a:cubicBezTo>
                    <a:cubicBezTo>
                      <a:pt x="455" y="96"/>
                      <a:pt x="450" y="96"/>
                      <a:pt x="445" y="95"/>
                    </a:cubicBezTo>
                    <a:cubicBezTo>
                      <a:pt x="441" y="94"/>
                      <a:pt x="437" y="87"/>
                      <a:pt x="437" y="87"/>
                    </a:cubicBezTo>
                    <a:cubicBezTo>
                      <a:pt x="437" y="87"/>
                      <a:pt x="431" y="90"/>
                      <a:pt x="431" y="90"/>
                    </a:cubicBezTo>
                    <a:cubicBezTo>
                      <a:pt x="430" y="90"/>
                      <a:pt x="428" y="86"/>
                      <a:pt x="426" y="84"/>
                    </a:cubicBezTo>
                    <a:cubicBezTo>
                      <a:pt x="424" y="82"/>
                      <a:pt x="424" y="92"/>
                      <a:pt x="424" y="92"/>
                    </a:cubicBezTo>
                    <a:cubicBezTo>
                      <a:pt x="424" y="92"/>
                      <a:pt x="420" y="95"/>
                      <a:pt x="419" y="95"/>
                    </a:cubicBezTo>
                    <a:cubicBezTo>
                      <a:pt x="418" y="95"/>
                      <a:pt x="418" y="94"/>
                      <a:pt x="417" y="93"/>
                    </a:cubicBezTo>
                    <a:cubicBezTo>
                      <a:pt x="416" y="93"/>
                      <a:pt x="412" y="96"/>
                      <a:pt x="410" y="96"/>
                    </a:cubicBezTo>
                    <a:cubicBezTo>
                      <a:pt x="408" y="95"/>
                      <a:pt x="403" y="91"/>
                      <a:pt x="402" y="91"/>
                    </a:cubicBezTo>
                    <a:cubicBezTo>
                      <a:pt x="401" y="92"/>
                      <a:pt x="397" y="104"/>
                      <a:pt x="397" y="105"/>
                    </a:cubicBezTo>
                    <a:cubicBezTo>
                      <a:pt x="397" y="106"/>
                      <a:pt x="393" y="110"/>
                      <a:pt x="391" y="111"/>
                    </a:cubicBezTo>
                    <a:cubicBezTo>
                      <a:pt x="390" y="111"/>
                      <a:pt x="383" y="106"/>
                      <a:pt x="382" y="106"/>
                    </a:cubicBezTo>
                    <a:cubicBezTo>
                      <a:pt x="381" y="106"/>
                      <a:pt x="371" y="103"/>
                      <a:pt x="371" y="103"/>
                    </a:cubicBezTo>
                    <a:cubicBezTo>
                      <a:pt x="371" y="103"/>
                      <a:pt x="370" y="95"/>
                      <a:pt x="367" y="93"/>
                    </a:cubicBezTo>
                    <a:cubicBezTo>
                      <a:pt x="364" y="91"/>
                      <a:pt x="364" y="88"/>
                      <a:pt x="364" y="88"/>
                    </a:cubicBezTo>
                    <a:cubicBezTo>
                      <a:pt x="364" y="87"/>
                      <a:pt x="320" y="88"/>
                      <a:pt x="318" y="84"/>
                    </a:cubicBezTo>
                    <a:cubicBezTo>
                      <a:pt x="315" y="80"/>
                      <a:pt x="320" y="82"/>
                      <a:pt x="321" y="77"/>
                    </a:cubicBezTo>
                    <a:cubicBezTo>
                      <a:pt x="321" y="72"/>
                      <a:pt x="313" y="66"/>
                      <a:pt x="313" y="66"/>
                    </a:cubicBezTo>
                    <a:cubicBezTo>
                      <a:pt x="313" y="65"/>
                      <a:pt x="305" y="66"/>
                      <a:pt x="304" y="66"/>
                    </a:cubicBezTo>
                    <a:cubicBezTo>
                      <a:pt x="302" y="66"/>
                      <a:pt x="309" y="57"/>
                      <a:pt x="314" y="54"/>
                    </a:cubicBezTo>
                    <a:cubicBezTo>
                      <a:pt x="318" y="50"/>
                      <a:pt x="303" y="45"/>
                      <a:pt x="304" y="44"/>
                    </a:cubicBezTo>
                    <a:cubicBezTo>
                      <a:pt x="304" y="44"/>
                      <a:pt x="302" y="57"/>
                      <a:pt x="301" y="61"/>
                    </a:cubicBezTo>
                    <a:cubicBezTo>
                      <a:pt x="299" y="65"/>
                      <a:pt x="297" y="62"/>
                      <a:pt x="297" y="62"/>
                    </a:cubicBezTo>
                    <a:cubicBezTo>
                      <a:pt x="296" y="62"/>
                      <a:pt x="294" y="66"/>
                      <a:pt x="292" y="67"/>
                    </a:cubicBezTo>
                    <a:cubicBezTo>
                      <a:pt x="290" y="68"/>
                      <a:pt x="291" y="62"/>
                      <a:pt x="289" y="59"/>
                    </a:cubicBezTo>
                    <a:cubicBezTo>
                      <a:pt x="288" y="57"/>
                      <a:pt x="278" y="57"/>
                      <a:pt x="275" y="56"/>
                    </a:cubicBezTo>
                    <a:cubicBezTo>
                      <a:pt x="272" y="55"/>
                      <a:pt x="274" y="57"/>
                      <a:pt x="273" y="58"/>
                    </a:cubicBezTo>
                    <a:cubicBezTo>
                      <a:pt x="272" y="60"/>
                      <a:pt x="271" y="59"/>
                      <a:pt x="269" y="59"/>
                    </a:cubicBezTo>
                    <a:cubicBezTo>
                      <a:pt x="267" y="59"/>
                      <a:pt x="269" y="59"/>
                      <a:pt x="266" y="62"/>
                    </a:cubicBezTo>
                    <a:cubicBezTo>
                      <a:pt x="263" y="66"/>
                      <a:pt x="252" y="63"/>
                      <a:pt x="251" y="63"/>
                    </a:cubicBezTo>
                    <a:cubicBezTo>
                      <a:pt x="250" y="63"/>
                      <a:pt x="248" y="67"/>
                      <a:pt x="248" y="67"/>
                    </a:cubicBezTo>
                    <a:cubicBezTo>
                      <a:pt x="247" y="67"/>
                      <a:pt x="245" y="65"/>
                      <a:pt x="245" y="65"/>
                    </a:cubicBezTo>
                    <a:cubicBezTo>
                      <a:pt x="245" y="65"/>
                      <a:pt x="247" y="62"/>
                      <a:pt x="247" y="60"/>
                    </a:cubicBezTo>
                    <a:cubicBezTo>
                      <a:pt x="247" y="59"/>
                      <a:pt x="243" y="58"/>
                      <a:pt x="239" y="55"/>
                    </a:cubicBezTo>
                    <a:cubicBezTo>
                      <a:pt x="235" y="52"/>
                      <a:pt x="237" y="63"/>
                      <a:pt x="234" y="64"/>
                    </a:cubicBezTo>
                    <a:cubicBezTo>
                      <a:pt x="231" y="64"/>
                      <a:pt x="231" y="63"/>
                      <a:pt x="230" y="62"/>
                    </a:cubicBezTo>
                    <a:cubicBezTo>
                      <a:pt x="230" y="62"/>
                      <a:pt x="234" y="52"/>
                      <a:pt x="234" y="51"/>
                    </a:cubicBezTo>
                    <a:cubicBezTo>
                      <a:pt x="235" y="50"/>
                      <a:pt x="229" y="44"/>
                      <a:pt x="229" y="44"/>
                    </a:cubicBezTo>
                    <a:cubicBezTo>
                      <a:pt x="229" y="44"/>
                      <a:pt x="224" y="43"/>
                      <a:pt x="222" y="40"/>
                    </a:cubicBezTo>
                    <a:cubicBezTo>
                      <a:pt x="221" y="37"/>
                      <a:pt x="217" y="30"/>
                      <a:pt x="217" y="30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4" y="32"/>
                      <a:pt x="203" y="32"/>
                    </a:cubicBezTo>
                    <a:cubicBezTo>
                      <a:pt x="203" y="31"/>
                      <a:pt x="197" y="37"/>
                      <a:pt x="196" y="37"/>
                    </a:cubicBezTo>
                    <a:cubicBezTo>
                      <a:pt x="196" y="37"/>
                      <a:pt x="191" y="25"/>
                      <a:pt x="191" y="21"/>
                    </a:cubicBezTo>
                    <a:cubicBezTo>
                      <a:pt x="191" y="18"/>
                      <a:pt x="187" y="18"/>
                      <a:pt x="187" y="17"/>
                    </a:cubicBezTo>
                    <a:cubicBezTo>
                      <a:pt x="187" y="16"/>
                      <a:pt x="181" y="13"/>
                      <a:pt x="181" y="13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6" y="1"/>
                      <a:pt x="166" y="1"/>
                      <a:pt x="166" y="0"/>
                    </a:cubicBezTo>
                    <a:cubicBezTo>
                      <a:pt x="164" y="3"/>
                      <a:pt x="162" y="6"/>
                      <a:pt x="161" y="7"/>
                    </a:cubicBezTo>
                    <a:cubicBezTo>
                      <a:pt x="160" y="8"/>
                      <a:pt x="157" y="7"/>
                      <a:pt x="154" y="7"/>
                    </a:cubicBezTo>
                    <a:cubicBezTo>
                      <a:pt x="150" y="8"/>
                      <a:pt x="152" y="9"/>
                      <a:pt x="151" y="15"/>
                    </a:cubicBezTo>
                    <a:cubicBezTo>
                      <a:pt x="149" y="20"/>
                      <a:pt x="156" y="24"/>
                      <a:pt x="156" y="2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6"/>
                      <a:pt x="154" y="30"/>
                      <a:pt x="155" y="34"/>
                    </a:cubicBezTo>
                    <a:cubicBezTo>
                      <a:pt x="156" y="38"/>
                      <a:pt x="147" y="30"/>
                      <a:pt x="145" y="29"/>
                    </a:cubicBezTo>
                    <a:cubicBezTo>
                      <a:pt x="144" y="28"/>
                      <a:pt x="137" y="34"/>
                      <a:pt x="135" y="35"/>
                    </a:cubicBezTo>
                    <a:cubicBezTo>
                      <a:pt x="133" y="36"/>
                      <a:pt x="125" y="30"/>
                      <a:pt x="125" y="30"/>
                    </a:cubicBezTo>
                    <a:cubicBezTo>
                      <a:pt x="124" y="30"/>
                      <a:pt x="132" y="42"/>
                      <a:pt x="133" y="43"/>
                    </a:cubicBezTo>
                    <a:cubicBezTo>
                      <a:pt x="133" y="44"/>
                      <a:pt x="125" y="51"/>
                      <a:pt x="125" y="51"/>
                    </a:cubicBezTo>
                    <a:cubicBezTo>
                      <a:pt x="125" y="51"/>
                      <a:pt x="122" y="49"/>
                      <a:pt x="120" y="47"/>
                    </a:cubicBezTo>
                    <a:cubicBezTo>
                      <a:pt x="119" y="46"/>
                      <a:pt x="118" y="50"/>
                      <a:pt x="117" y="50"/>
                    </a:cubicBezTo>
                    <a:cubicBezTo>
                      <a:pt x="116" y="51"/>
                      <a:pt x="114" y="49"/>
                      <a:pt x="112" y="49"/>
                    </a:cubicBezTo>
                    <a:cubicBezTo>
                      <a:pt x="110" y="49"/>
                      <a:pt x="108" y="52"/>
                      <a:pt x="104" y="54"/>
                    </a:cubicBezTo>
                    <a:cubicBezTo>
                      <a:pt x="100" y="57"/>
                      <a:pt x="85" y="52"/>
                      <a:pt x="83" y="52"/>
                    </a:cubicBezTo>
                    <a:cubicBezTo>
                      <a:pt x="81" y="52"/>
                      <a:pt x="72" y="55"/>
                      <a:pt x="71" y="56"/>
                    </a:cubicBezTo>
                    <a:cubicBezTo>
                      <a:pt x="70" y="57"/>
                      <a:pt x="75" y="60"/>
                      <a:pt x="77" y="64"/>
                    </a:cubicBezTo>
                    <a:cubicBezTo>
                      <a:pt x="79" y="68"/>
                      <a:pt x="67" y="73"/>
                      <a:pt x="67" y="74"/>
                    </a:cubicBezTo>
                    <a:cubicBezTo>
                      <a:pt x="66" y="75"/>
                      <a:pt x="68" y="78"/>
                      <a:pt x="70" y="83"/>
                    </a:cubicBezTo>
                    <a:cubicBezTo>
                      <a:pt x="73" y="89"/>
                      <a:pt x="67" y="95"/>
                      <a:pt x="68" y="97"/>
                    </a:cubicBezTo>
                    <a:cubicBezTo>
                      <a:pt x="69" y="99"/>
                      <a:pt x="81" y="100"/>
                      <a:pt x="82" y="100"/>
                    </a:cubicBezTo>
                    <a:cubicBezTo>
                      <a:pt x="83" y="100"/>
                      <a:pt x="82" y="112"/>
                      <a:pt x="82" y="116"/>
                    </a:cubicBezTo>
                    <a:cubicBezTo>
                      <a:pt x="81" y="121"/>
                      <a:pt x="78" y="120"/>
                      <a:pt x="76" y="122"/>
                    </a:cubicBezTo>
                    <a:cubicBezTo>
                      <a:pt x="75" y="123"/>
                      <a:pt x="77" y="129"/>
                      <a:pt x="76" y="134"/>
                    </a:cubicBezTo>
                    <a:cubicBezTo>
                      <a:pt x="74" y="139"/>
                      <a:pt x="62" y="127"/>
                      <a:pt x="60" y="126"/>
                    </a:cubicBezTo>
                    <a:cubicBezTo>
                      <a:pt x="58" y="126"/>
                      <a:pt x="58" y="119"/>
                      <a:pt x="56" y="115"/>
                    </a:cubicBezTo>
                    <a:cubicBezTo>
                      <a:pt x="55" y="112"/>
                      <a:pt x="53" y="114"/>
                      <a:pt x="51" y="113"/>
                    </a:cubicBezTo>
                    <a:cubicBezTo>
                      <a:pt x="48" y="112"/>
                      <a:pt x="45" y="108"/>
                      <a:pt x="43" y="108"/>
                    </a:cubicBezTo>
                    <a:cubicBezTo>
                      <a:pt x="42" y="107"/>
                      <a:pt x="39" y="109"/>
                      <a:pt x="39" y="109"/>
                    </a:cubicBezTo>
                    <a:cubicBezTo>
                      <a:pt x="38" y="109"/>
                      <a:pt x="38" y="117"/>
                      <a:pt x="38" y="118"/>
                    </a:cubicBezTo>
                    <a:cubicBezTo>
                      <a:pt x="38" y="120"/>
                      <a:pt x="34" y="123"/>
                      <a:pt x="31" y="128"/>
                    </a:cubicBezTo>
                    <a:cubicBezTo>
                      <a:pt x="28" y="133"/>
                      <a:pt x="32" y="145"/>
                      <a:pt x="32" y="145"/>
                    </a:cubicBezTo>
                    <a:cubicBezTo>
                      <a:pt x="32" y="146"/>
                      <a:pt x="28" y="149"/>
                      <a:pt x="25" y="152"/>
                    </a:cubicBezTo>
                    <a:cubicBezTo>
                      <a:pt x="22" y="155"/>
                      <a:pt x="23" y="155"/>
                      <a:pt x="22" y="159"/>
                    </a:cubicBezTo>
                    <a:cubicBezTo>
                      <a:pt x="21" y="164"/>
                      <a:pt x="18" y="162"/>
                      <a:pt x="15" y="165"/>
                    </a:cubicBezTo>
                    <a:cubicBezTo>
                      <a:pt x="13" y="167"/>
                      <a:pt x="17" y="171"/>
                      <a:pt x="19" y="173"/>
                    </a:cubicBezTo>
                    <a:cubicBezTo>
                      <a:pt x="25" y="174"/>
                      <a:pt x="25" y="174"/>
                      <a:pt x="25" y="174"/>
                    </a:cubicBezTo>
                    <a:cubicBezTo>
                      <a:pt x="25" y="174"/>
                      <a:pt x="23" y="176"/>
                      <a:pt x="25" y="178"/>
                    </a:cubicBezTo>
                    <a:cubicBezTo>
                      <a:pt x="28" y="179"/>
                      <a:pt x="32" y="182"/>
                      <a:pt x="32" y="182"/>
                    </a:cubicBezTo>
                    <a:cubicBezTo>
                      <a:pt x="32" y="183"/>
                      <a:pt x="28" y="191"/>
                      <a:pt x="28" y="191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19" y="193"/>
                      <a:pt x="16" y="195"/>
                      <a:pt x="16" y="196"/>
                    </a:cubicBezTo>
                    <a:cubicBezTo>
                      <a:pt x="17" y="197"/>
                      <a:pt x="19" y="201"/>
                      <a:pt x="19" y="201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9" y="210"/>
                      <a:pt x="0" y="204"/>
                      <a:pt x="1" y="206"/>
                    </a:cubicBezTo>
                    <a:cubicBezTo>
                      <a:pt x="1" y="208"/>
                      <a:pt x="0" y="211"/>
                      <a:pt x="1" y="211"/>
                    </a:cubicBezTo>
                    <a:cubicBezTo>
                      <a:pt x="1" y="211"/>
                      <a:pt x="9" y="214"/>
                      <a:pt x="8" y="216"/>
                    </a:cubicBezTo>
                    <a:cubicBezTo>
                      <a:pt x="7" y="219"/>
                      <a:pt x="3" y="220"/>
                      <a:pt x="4" y="223"/>
                    </a:cubicBezTo>
                    <a:cubicBezTo>
                      <a:pt x="6" y="227"/>
                      <a:pt x="16" y="224"/>
                      <a:pt x="18" y="225"/>
                    </a:cubicBezTo>
                    <a:cubicBezTo>
                      <a:pt x="20" y="225"/>
                      <a:pt x="23" y="230"/>
                      <a:pt x="25" y="230"/>
                    </a:cubicBezTo>
                    <a:cubicBezTo>
                      <a:pt x="27" y="230"/>
                      <a:pt x="30" y="229"/>
                      <a:pt x="31" y="229"/>
                    </a:cubicBezTo>
                    <a:cubicBezTo>
                      <a:pt x="32" y="230"/>
                      <a:pt x="33" y="232"/>
                      <a:pt x="34" y="232"/>
                    </a:cubicBezTo>
                    <a:cubicBezTo>
                      <a:pt x="34" y="232"/>
                      <a:pt x="43" y="229"/>
                      <a:pt x="41" y="232"/>
                    </a:cubicBezTo>
                    <a:cubicBezTo>
                      <a:pt x="39" y="235"/>
                      <a:pt x="31" y="234"/>
                      <a:pt x="31" y="239"/>
                    </a:cubicBezTo>
                    <a:cubicBezTo>
                      <a:pt x="32" y="245"/>
                      <a:pt x="40" y="246"/>
                      <a:pt x="41" y="246"/>
                    </a:cubicBezTo>
                    <a:cubicBezTo>
                      <a:pt x="41" y="247"/>
                      <a:pt x="42" y="250"/>
                      <a:pt x="43" y="250"/>
                    </a:cubicBezTo>
                    <a:cubicBezTo>
                      <a:pt x="43" y="249"/>
                      <a:pt x="47" y="244"/>
                      <a:pt x="48" y="245"/>
                    </a:cubicBezTo>
                    <a:cubicBezTo>
                      <a:pt x="48" y="245"/>
                      <a:pt x="50" y="249"/>
                      <a:pt x="48" y="252"/>
                    </a:cubicBezTo>
                    <a:cubicBezTo>
                      <a:pt x="46" y="255"/>
                      <a:pt x="45" y="255"/>
                      <a:pt x="44" y="257"/>
                    </a:cubicBezTo>
                    <a:cubicBezTo>
                      <a:pt x="43" y="259"/>
                      <a:pt x="44" y="263"/>
                      <a:pt x="43" y="263"/>
                    </a:cubicBezTo>
                    <a:cubicBezTo>
                      <a:pt x="42" y="263"/>
                      <a:pt x="34" y="263"/>
                      <a:pt x="34" y="263"/>
                    </a:cubicBezTo>
                    <a:cubicBezTo>
                      <a:pt x="34" y="263"/>
                      <a:pt x="32" y="272"/>
                      <a:pt x="32" y="272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5" y="288"/>
                      <a:pt x="29" y="288"/>
                    </a:cubicBezTo>
                    <a:cubicBezTo>
                      <a:pt x="32" y="288"/>
                      <a:pt x="34" y="283"/>
                      <a:pt x="36" y="287"/>
                    </a:cubicBezTo>
                    <a:cubicBezTo>
                      <a:pt x="38" y="291"/>
                      <a:pt x="39" y="295"/>
                      <a:pt x="42" y="295"/>
                    </a:cubicBezTo>
                    <a:cubicBezTo>
                      <a:pt x="44" y="295"/>
                      <a:pt x="46" y="295"/>
                      <a:pt x="47" y="295"/>
                    </a:cubicBezTo>
                    <a:cubicBezTo>
                      <a:pt x="48" y="292"/>
                      <a:pt x="52" y="287"/>
                      <a:pt x="53" y="286"/>
                    </a:cubicBezTo>
                    <a:cubicBezTo>
                      <a:pt x="53" y="285"/>
                      <a:pt x="56" y="286"/>
                      <a:pt x="62" y="287"/>
                    </a:cubicBezTo>
                    <a:cubicBezTo>
                      <a:pt x="69" y="288"/>
                      <a:pt x="67" y="294"/>
                      <a:pt x="68" y="294"/>
                    </a:cubicBezTo>
                    <a:cubicBezTo>
                      <a:pt x="69" y="295"/>
                      <a:pt x="74" y="291"/>
                      <a:pt x="78" y="290"/>
                    </a:cubicBezTo>
                    <a:cubicBezTo>
                      <a:pt x="82" y="290"/>
                      <a:pt x="85" y="299"/>
                      <a:pt x="85" y="300"/>
                    </a:cubicBezTo>
                    <a:cubicBezTo>
                      <a:pt x="86" y="300"/>
                      <a:pt x="97" y="300"/>
                      <a:pt x="100" y="300"/>
                    </a:cubicBezTo>
                    <a:cubicBezTo>
                      <a:pt x="103" y="300"/>
                      <a:pt x="102" y="297"/>
                      <a:pt x="107" y="296"/>
                    </a:cubicBezTo>
                    <a:cubicBezTo>
                      <a:pt x="112" y="295"/>
                      <a:pt x="116" y="300"/>
                      <a:pt x="120" y="303"/>
                    </a:cubicBezTo>
                    <a:cubicBezTo>
                      <a:pt x="125" y="306"/>
                      <a:pt x="127" y="304"/>
                      <a:pt x="127" y="304"/>
                    </a:cubicBezTo>
                    <a:cubicBezTo>
                      <a:pt x="127" y="304"/>
                      <a:pt x="127" y="313"/>
                      <a:pt x="126" y="318"/>
                    </a:cubicBezTo>
                    <a:cubicBezTo>
                      <a:pt x="126" y="322"/>
                      <a:pt x="135" y="324"/>
                      <a:pt x="136" y="325"/>
                    </a:cubicBezTo>
                    <a:cubicBezTo>
                      <a:pt x="138" y="326"/>
                      <a:pt x="137" y="327"/>
                      <a:pt x="137" y="331"/>
                    </a:cubicBezTo>
                    <a:cubicBezTo>
                      <a:pt x="138" y="334"/>
                      <a:pt x="143" y="340"/>
                      <a:pt x="143" y="340"/>
                    </a:cubicBezTo>
                    <a:cubicBezTo>
                      <a:pt x="143" y="340"/>
                      <a:pt x="143" y="344"/>
                      <a:pt x="143" y="345"/>
                    </a:cubicBezTo>
                    <a:cubicBezTo>
                      <a:pt x="144" y="345"/>
                      <a:pt x="132" y="348"/>
                      <a:pt x="132" y="348"/>
                    </a:cubicBezTo>
                    <a:cubicBezTo>
                      <a:pt x="134" y="354"/>
                      <a:pt x="134" y="354"/>
                      <a:pt x="134" y="354"/>
                    </a:cubicBezTo>
                    <a:cubicBezTo>
                      <a:pt x="134" y="354"/>
                      <a:pt x="132" y="358"/>
                      <a:pt x="132" y="359"/>
                    </a:cubicBezTo>
                    <a:cubicBezTo>
                      <a:pt x="132" y="359"/>
                      <a:pt x="137" y="359"/>
                      <a:pt x="140" y="359"/>
                    </a:cubicBezTo>
                    <a:cubicBezTo>
                      <a:pt x="143" y="359"/>
                      <a:pt x="149" y="367"/>
                      <a:pt x="148" y="370"/>
                    </a:cubicBezTo>
                    <a:cubicBezTo>
                      <a:pt x="148" y="374"/>
                      <a:pt x="145" y="375"/>
                      <a:pt x="143" y="376"/>
                    </a:cubicBezTo>
                    <a:cubicBezTo>
                      <a:pt x="142" y="377"/>
                      <a:pt x="149" y="379"/>
                      <a:pt x="149" y="379"/>
                    </a:cubicBezTo>
                    <a:cubicBezTo>
                      <a:pt x="149" y="379"/>
                      <a:pt x="150" y="384"/>
                      <a:pt x="151" y="387"/>
                    </a:cubicBezTo>
                    <a:cubicBezTo>
                      <a:pt x="152" y="389"/>
                      <a:pt x="149" y="393"/>
                      <a:pt x="149" y="396"/>
                    </a:cubicBezTo>
                    <a:cubicBezTo>
                      <a:pt x="149" y="400"/>
                      <a:pt x="158" y="397"/>
                      <a:pt x="158" y="397"/>
                    </a:cubicBezTo>
                    <a:cubicBezTo>
                      <a:pt x="160" y="405"/>
                      <a:pt x="160" y="405"/>
                      <a:pt x="160" y="405"/>
                    </a:cubicBezTo>
                    <a:cubicBezTo>
                      <a:pt x="169" y="406"/>
                      <a:pt x="169" y="406"/>
                      <a:pt x="169" y="406"/>
                    </a:cubicBezTo>
                    <a:cubicBezTo>
                      <a:pt x="172" y="404"/>
                      <a:pt x="172" y="404"/>
                      <a:pt x="172" y="404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6"/>
                      <a:pt x="190" y="396"/>
                      <a:pt x="193" y="396"/>
                    </a:cubicBezTo>
                    <a:cubicBezTo>
                      <a:pt x="197" y="396"/>
                      <a:pt x="202" y="400"/>
                      <a:pt x="202" y="399"/>
                    </a:cubicBezTo>
                    <a:cubicBezTo>
                      <a:pt x="202" y="399"/>
                      <a:pt x="224" y="388"/>
                      <a:pt x="224" y="387"/>
                    </a:cubicBezTo>
                    <a:cubicBezTo>
                      <a:pt x="225" y="387"/>
                      <a:pt x="226" y="391"/>
                      <a:pt x="232" y="390"/>
                    </a:cubicBezTo>
                    <a:cubicBezTo>
                      <a:pt x="238" y="390"/>
                      <a:pt x="250" y="377"/>
                      <a:pt x="250" y="377"/>
                    </a:cubicBezTo>
                    <a:cubicBezTo>
                      <a:pt x="266" y="378"/>
                      <a:pt x="266" y="378"/>
                      <a:pt x="266" y="378"/>
                    </a:cubicBezTo>
                    <a:cubicBezTo>
                      <a:pt x="273" y="371"/>
                      <a:pt x="273" y="371"/>
                      <a:pt x="273" y="371"/>
                    </a:cubicBezTo>
                    <a:cubicBezTo>
                      <a:pt x="273" y="371"/>
                      <a:pt x="287" y="371"/>
                      <a:pt x="288" y="371"/>
                    </a:cubicBezTo>
                    <a:cubicBezTo>
                      <a:pt x="290" y="371"/>
                      <a:pt x="292" y="367"/>
                      <a:pt x="296" y="363"/>
                    </a:cubicBezTo>
                    <a:cubicBezTo>
                      <a:pt x="300" y="359"/>
                      <a:pt x="314" y="362"/>
                      <a:pt x="314" y="362"/>
                    </a:cubicBezTo>
                    <a:cubicBezTo>
                      <a:pt x="332" y="353"/>
                      <a:pt x="332" y="353"/>
                      <a:pt x="332" y="353"/>
                    </a:cubicBezTo>
                    <a:cubicBezTo>
                      <a:pt x="337" y="361"/>
                      <a:pt x="337" y="361"/>
                      <a:pt x="337" y="361"/>
                    </a:cubicBezTo>
                    <a:cubicBezTo>
                      <a:pt x="347" y="355"/>
                      <a:pt x="347" y="355"/>
                      <a:pt x="347" y="355"/>
                    </a:cubicBezTo>
                    <a:cubicBezTo>
                      <a:pt x="347" y="355"/>
                      <a:pt x="351" y="351"/>
                      <a:pt x="348" y="346"/>
                    </a:cubicBezTo>
                    <a:cubicBezTo>
                      <a:pt x="344" y="342"/>
                      <a:pt x="341" y="338"/>
                      <a:pt x="341" y="338"/>
                    </a:cubicBezTo>
                    <a:cubicBezTo>
                      <a:pt x="341" y="338"/>
                      <a:pt x="381" y="309"/>
                      <a:pt x="381" y="309"/>
                    </a:cubicBezTo>
                    <a:cubicBezTo>
                      <a:pt x="381" y="310"/>
                      <a:pt x="387" y="316"/>
                      <a:pt x="388" y="315"/>
                    </a:cubicBezTo>
                    <a:cubicBezTo>
                      <a:pt x="389" y="314"/>
                      <a:pt x="397" y="309"/>
                      <a:pt x="399" y="308"/>
                    </a:cubicBezTo>
                    <a:cubicBezTo>
                      <a:pt x="400" y="307"/>
                      <a:pt x="399" y="297"/>
                      <a:pt x="402" y="296"/>
                    </a:cubicBezTo>
                    <a:cubicBezTo>
                      <a:pt x="405" y="295"/>
                      <a:pt x="425" y="289"/>
                      <a:pt x="429" y="283"/>
                    </a:cubicBezTo>
                    <a:cubicBezTo>
                      <a:pt x="433" y="277"/>
                      <a:pt x="431" y="274"/>
                      <a:pt x="431" y="274"/>
                    </a:cubicBezTo>
                    <a:cubicBezTo>
                      <a:pt x="431" y="274"/>
                      <a:pt x="437" y="273"/>
                      <a:pt x="437" y="267"/>
                    </a:cubicBezTo>
                    <a:cubicBezTo>
                      <a:pt x="437" y="261"/>
                      <a:pt x="435" y="257"/>
                      <a:pt x="438" y="255"/>
                    </a:cubicBezTo>
                    <a:cubicBezTo>
                      <a:pt x="441" y="253"/>
                      <a:pt x="443" y="250"/>
                      <a:pt x="445" y="248"/>
                    </a:cubicBezTo>
                    <a:cubicBezTo>
                      <a:pt x="447" y="247"/>
                      <a:pt x="451" y="231"/>
                      <a:pt x="452" y="231"/>
                    </a:cubicBezTo>
                    <a:cubicBezTo>
                      <a:pt x="452" y="232"/>
                      <a:pt x="463" y="240"/>
                      <a:pt x="467" y="236"/>
                    </a:cubicBezTo>
                    <a:cubicBezTo>
                      <a:pt x="471" y="233"/>
                      <a:pt x="473" y="232"/>
                      <a:pt x="473" y="232"/>
                    </a:cubicBezTo>
                    <a:cubicBezTo>
                      <a:pt x="473" y="232"/>
                      <a:pt x="471" y="220"/>
                      <a:pt x="472" y="220"/>
                    </a:cubicBezTo>
                    <a:cubicBezTo>
                      <a:pt x="472" y="220"/>
                      <a:pt x="478" y="219"/>
                      <a:pt x="478" y="213"/>
                    </a:cubicBezTo>
                    <a:cubicBezTo>
                      <a:pt x="477" y="208"/>
                      <a:pt x="471" y="202"/>
                      <a:pt x="477" y="201"/>
                    </a:cubicBezTo>
                    <a:cubicBezTo>
                      <a:pt x="482" y="200"/>
                      <a:pt x="484" y="206"/>
                      <a:pt x="487" y="201"/>
                    </a:cubicBezTo>
                    <a:cubicBezTo>
                      <a:pt x="488" y="198"/>
                      <a:pt x="490" y="192"/>
                      <a:pt x="492" y="187"/>
                    </a:cubicBezTo>
                    <a:cubicBezTo>
                      <a:pt x="491" y="187"/>
                      <a:pt x="491" y="187"/>
                      <a:pt x="491" y="187"/>
                    </a:cubicBezTo>
                    <a:cubicBezTo>
                      <a:pt x="490" y="187"/>
                      <a:pt x="491" y="178"/>
                      <a:pt x="491" y="177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Freeform 68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3C53615-8434-3EDD-3EF6-400B8DFF94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9714" y="1670842"/>
                <a:ext cx="2143586" cy="2702106"/>
              </a:xfrm>
              <a:custGeom>
                <a:avLst/>
                <a:gdLst/>
                <a:ahLst/>
                <a:cxnLst>
                  <a:cxn ang="0">
                    <a:pos x="47" y="264"/>
                  </a:cxn>
                  <a:cxn ang="0">
                    <a:pos x="10" y="322"/>
                  </a:cxn>
                  <a:cxn ang="0">
                    <a:pos x="10" y="374"/>
                  </a:cxn>
                  <a:cxn ang="0">
                    <a:pos x="8" y="402"/>
                  </a:cxn>
                  <a:cxn ang="0">
                    <a:pos x="12" y="473"/>
                  </a:cxn>
                  <a:cxn ang="0">
                    <a:pos x="31" y="529"/>
                  </a:cxn>
                  <a:cxn ang="0">
                    <a:pos x="66" y="561"/>
                  </a:cxn>
                  <a:cxn ang="0">
                    <a:pos x="81" y="594"/>
                  </a:cxn>
                  <a:cxn ang="0">
                    <a:pos x="125" y="599"/>
                  </a:cxn>
                  <a:cxn ang="0">
                    <a:pos x="184" y="660"/>
                  </a:cxn>
                  <a:cxn ang="0">
                    <a:pos x="199" y="698"/>
                  </a:cxn>
                  <a:cxn ang="0">
                    <a:pos x="223" y="727"/>
                  </a:cxn>
                  <a:cxn ang="0">
                    <a:pos x="274" y="732"/>
                  </a:cxn>
                  <a:cxn ang="0">
                    <a:pos x="307" y="712"/>
                  </a:cxn>
                  <a:cxn ang="0">
                    <a:pos x="370" y="731"/>
                  </a:cxn>
                  <a:cxn ang="0">
                    <a:pos x="371" y="777"/>
                  </a:cxn>
                  <a:cxn ang="0">
                    <a:pos x="412" y="786"/>
                  </a:cxn>
                  <a:cxn ang="0">
                    <a:pos x="418" y="835"/>
                  </a:cxn>
                  <a:cxn ang="0">
                    <a:pos x="438" y="883"/>
                  </a:cxn>
                  <a:cxn ang="0">
                    <a:pos x="493" y="882"/>
                  </a:cxn>
                  <a:cxn ang="0">
                    <a:pos x="502" y="859"/>
                  </a:cxn>
                  <a:cxn ang="0">
                    <a:pos x="487" y="812"/>
                  </a:cxn>
                  <a:cxn ang="0">
                    <a:pos x="517" y="773"/>
                  </a:cxn>
                  <a:cxn ang="0">
                    <a:pos x="549" y="747"/>
                  </a:cxn>
                  <a:cxn ang="0">
                    <a:pos x="555" y="708"/>
                  </a:cxn>
                  <a:cxn ang="0">
                    <a:pos x="564" y="678"/>
                  </a:cxn>
                  <a:cxn ang="0">
                    <a:pos x="583" y="640"/>
                  </a:cxn>
                  <a:cxn ang="0">
                    <a:pos x="641" y="623"/>
                  </a:cxn>
                  <a:cxn ang="0">
                    <a:pos x="625" y="568"/>
                  </a:cxn>
                  <a:cxn ang="0">
                    <a:pos x="671" y="557"/>
                  </a:cxn>
                  <a:cxn ang="0">
                    <a:pos x="687" y="507"/>
                  </a:cxn>
                  <a:cxn ang="0">
                    <a:pos x="695" y="490"/>
                  </a:cxn>
                  <a:cxn ang="0">
                    <a:pos x="685" y="454"/>
                  </a:cxn>
                  <a:cxn ang="0">
                    <a:pos x="638" y="467"/>
                  </a:cxn>
                  <a:cxn ang="0">
                    <a:pos x="598" y="424"/>
                  </a:cxn>
                  <a:cxn ang="0">
                    <a:pos x="557" y="419"/>
                  </a:cxn>
                  <a:cxn ang="0">
                    <a:pos x="512" y="406"/>
                  </a:cxn>
                  <a:cxn ang="0">
                    <a:pos x="472" y="388"/>
                  </a:cxn>
                  <a:cxn ang="0">
                    <a:pos x="457" y="367"/>
                  </a:cxn>
                  <a:cxn ang="0">
                    <a:pos x="422" y="353"/>
                  </a:cxn>
                  <a:cxn ang="0">
                    <a:pos x="395" y="339"/>
                  </a:cxn>
                  <a:cxn ang="0">
                    <a:pos x="365" y="329"/>
                  </a:cxn>
                  <a:cxn ang="0">
                    <a:pos x="370" y="292"/>
                  </a:cxn>
                  <a:cxn ang="0">
                    <a:pos x="365" y="254"/>
                  </a:cxn>
                  <a:cxn ang="0">
                    <a:pos x="325" y="226"/>
                  </a:cxn>
                  <a:cxn ang="0">
                    <a:pos x="334" y="167"/>
                  </a:cxn>
                  <a:cxn ang="0">
                    <a:pos x="348" y="114"/>
                  </a:cxn>
                  <a:cxn ang="0">
                    <a:pos x="337" y="74"/>
                  </a:cxn>
                  <a:cxn ang="0">
                    <a:pos x="311" y="39"/>
                  </a:cxn>
                  <a:cxn ang="0">
                    <a:pos x="255" y="14"/>
                  </a:cxn>
                  <a:cxn ang="0">
                    <a:pos x="219" y="26"/>
                  </a:cxn>
                  <a:cxn ang="0">
                    <a:pos x="167" y="52"/>
                  </a:cxn>
                  <a:cxn ang="0">
                    <a:pos x="187" y="93"/>
                  </a:cxn>
                  <a:cxn ang="0">
                    <a:pos x="152" y="151"/>
                  </a:cxn>
                  <a:cxn ang="0">
                    <a:pos x="140" y="178"/>
                  </a:cxn>
                  <a:cxn ang="0">
                    <a:pos x="62" y="200"/>
                  </a:cxn>
                </a:cxnLst>
                <a:rect l="0" t="0" r="r" b="b"/>
                <a:pathLst>
                  <a:path w="711" h="896">
                    <a:moveTo>
                      <a:pt x="52" y="197"/>
                    </a:moveTo>
                    <a:cubicBezTo>
                      <a:pt x="52" y="201"/>
                      <a:pt x="54" y="203"/>
                      <a:pt x="54" y="203"/>
                    </a:cubicBezTo>
                    <a:cubicBezTo>
                      <a:pt x="54" y="203"/>
                      <a:pt x="45" y="210"/>
                      <a:pt x="50" y="215"/>
                    </a:cubicBezTo>
                    <a:cubicBezTo>
                      <a:pt x="55" y="220"/>
                      <a:pt x="58" y="220"/>
                      <a:pt x="57" y="220"/>
                    </a:cubicBezTo>
                    <a:cubicBezTo>
                      <a:pt x="57" y="221"/>
                      <a:pt x="52" y="225"/>
                      <a:pt x="53" y="230"/>
                    </a:cubicBezTo>
                    <a:cubicBezTo>
                      <a:pt x="54" y="235"/>
                      <a:pt x="54" y="255"/>
                      <a:pt x="54" y="255"/>
                    </a:cubicBezTo>
                    <a:cubicBezTo>
                      <a:pt x="54" y="255"/>
                      <a:pt x="49" y="263"/>
                      <a:pt x="47" y="264"/>
                    </a:cubicBezTo>
                    <a:cubicBezTo>
                      <a:pt x="46" y="265"/>
                      <a:pt x="32" y="274"/>
                      <a:pt x="33" y="274"/>
                    </a:cubicBezTo>
                    <a:cubicBezTo>
                      <a:pt x="34" y="275"/>
                      <a:pt x="43" y="281"/>
                      <a:pt x="43" y="282"/>
                    </a:cubicBezTo>
                    <a:cubicBezTo>
                      <a:pt x="43" y="282"/>
                      <a:pt x="39" y="285"/>
                      <a:pt x="40" y="287"/>
                    </a:cubicBezTo>
                    <a:cubicBezTo>
                      <a:pt x="40" y="288"/>
                      <a:pt x="43" y="293"/>
                      <a:pt x="43" y="293"/>
                    </a:cubicBezTo>
                    <a:cubicBezTo>
                      <a:pt x="43" y="293"/>
                      <a:pt x="51" y="303"/>
                      <a:pt x="43" y="305"/>
                    </a:cubicBezTo>
                    <a:cubicBezTo>
                      <a:pt x="35" y="308"/>
                      <a:pt x="5" y="312"/>
                      <a:pt x="5" y="312"/>
                    </a:cubicBezTo>
                    <a:cubicBezTo>
                      <a:pt x="5" y="312"/>
                      <a:pt x="12" y="320"/>
                      <a:pt x="10" y="322"/>
                    </a:cubicBezTo>
                    <a:cubicBezTo>
                      <a:pt x="9" y="324"/>
                      <a:pt x="0" y="325"/>
                      <a:pt x="0" y="328"/>
                    </a:cubicBezTo>
                    <a:cubicBezTo>
                      <a:pt x="0" y="332"/>
                      <a:pt x="1" y="337"/>
                      <a:pt x="2" y="337"/>
                    </a:cubicBezTo>
                    <a:cubicBezTo>
                      <a:pt x="3" y="337"/>
                      <a:pt x="1" y="348"/>
                      <a:pt x="1" y="348"/>
                    </a:cubicBezTo>
                    <a:cubicBezTo>
                      <a:pt x="1" y="348"/>
                      <a:pt x="9" y="351"/>
                      <a:pt x="8" y="354"/>
                    </a:cubicBezTo>
                    <a:cubicBezTo>
                      <a:pt x="8" y="357"/>
                      <a:pt x="4" y="359"/>
                      <a:pt x="6" y="361"/>
                    </a:cubicBezTo>
                    <a:cubicBezTo>
                      <a:pt x="8" y="363"/>
                      <a:pt x="13" y="365"/>
                      <a:pt x="12" y="367"/>
                    </a:cubicBezTo>
                    <a:cubicBezTo>
                      <a:pt x="11" y="369"/>
                      <a:pt x="10" y="372"/>
                      <a:pt x="10" y="374"/>
                    </a:cubicBezTo>
                    <a:cubicBezTo>
                      <a:pt x="11" y="377"/>
                      <a:pt x="13" y="381"/>
                      <a:pt x="13" y="381"/>
                    </a:cubicBezTo>
                    <a:cubicBezTo>
                      <a:pt x="17" y="381"/>
                      <a:pt x="17" y="381"/>
                      <a:pt x="17" y="381"/>
                    </a:cubicBezTo>
                    <a:cubicBezTo>
                      <a:pt x="20" y="395"/>
                      <a:pt x="20" y="395"/>
                      <a:pt x="20" y="395"/>
                    </a:cubicBezTo>
                    <a:cubicBezTo>
                      <a:pt x="17" y="396"/>
                      <a:pt x="17" y="396"/>
                      <a:pt x="17" y="396"/>
                    </a:cubicBezTo>
                    <a:cubicBezTo>
                      <a:pt x="21" y="401"/>
                      <a:pt x="21" y="401"/>
                      <a:pt x="21" y="401"/>
                    </a:cubicBezTo>
                    <a:cubicBezTo>
                      <a:pt x="14" y="409"/>
                      <a:pt x="14" y="409"/>
                      <a:pt x="14" y="409"/>
                    </a:cubicBezTo>
                    <a:cubicBezTo>
                      <a:pt x="8" y="402"/>
                      <a:pt x="8" y="402"/>
                      <a:pt x="8" y="402"/>
                    </a:cubicBezTo>
                    <a:cubicBezTo>
                      <a:pt x="8" y="402"/>
                      <a:pt x="10" y="397"/>
                      <a:pt x="8" y="397"/>
                    </a:cubicBezTo>
                    <a:cubicBezTo>
                      <a:pt x="6" y="398"/>
                      <a:pt x="1" y="399"/>
                      <a:pt x="1" y="402"/>
                    </a:cubicBezTo>
                    <a:cubicBezTo>
                      <a:pt x="2" y="405"/>
                      <a:pt x="5" y="409"/>
                      <a:pt x="7" y="411"/>
                    </a:cubicBezTo>
                    <a:cubicBezTo>
                      <a:pt x="10" y="412"/>
                      <a:pt x="28" y="423"/>
                      <a:pt x="28" y="423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3" y="449"/>
                      <a:pt x="16" y="447"/>
                      <a:pt x="14" y="454"/>
                    </a:cubicBezTo>
                    <a:cubicBezTo>
                      <a:pt x="12" y="461"/>
                      <a:pt x="11" y="468"/>
                      <a:pt x="12" y="473"/>
                    </a:cubicBezTo>
                    <a:cubicBezTo>
                      <a:pt x="12" y="477"/>
                      <a:pt x="13" y="486"/>
                      <a:pt x="14" y="487"/>
                    </a:cubicBezTo>
                    <a:cubicBezTo>
                      <a:pt x="14" y="487"/>
                      <a:pt x="8" y="491"/>
                      <a:pt x="11" y="495"/>
                    </a:cubicBezTo>
                    <a:cubicBezTo>
                      <a:pt x="15" y="499"/>
                      <a:pt x="18" y="499"/>
                      <a:pt x="18" y="502"/>
                    </a:cubicBezTo>
                    <a:cubicBezTo>
                      <a:pt x="19" y="504"/>
                      <a:pt x="19" y="511"/>
                      <a:pt x="19" y="511"/>
                    </a:cubicBezTo>
                    <a:cubicBezTo>
                      <a:pt x="19" y="511"/>
                      <a:pt x="9" y="518"/>
                      <a:pt x="14" y="523"/>
                    </a:cubicBezTo>
                    <a:cubicBezTo>
                      <a:pt x="18" y="529"/>
                      <a:pt x="26" y="532"/>
                      <a:pt x="26" y="532"/>
                    </a:cubicBezTo>
                    <a:cubicBezTo>
                      <a:pt x="27" y="532"/>
                      <a:pt x="30" y="529"/>
                      <a:pt x="31" y="529"/>
                    </a:cubicBezTo>
                    <a:cubicBezTo>
                      <a:pt x="31" y="530"/>
                      <a:pt x="41" y="530"/>
                      <a:pt x="40" y="537"/>
                    </a:cubicBezTo>
                    <a:cubicBezTo>
                      <a:pt x="39" y="544"/>
                      <a:pt x="33" y="545"/>
                      <a:pt x="33" y="546"/>
                    </a:cubicBezTo>
                    <a:cubicBezTo>
                      <a:pt x="34" y="547"/>
                      <a:pt x="33" y="557"/>
                      <a:pt x="36" y="558"/>
                    </a:cubicBezTo>
                    <a:cubicBezTo>
                      <a:pt x="39" y="559"/>
                      <a:pt x="41" y="557"/>
                      <a:pt x="41" y="558"/>
                    </a:cubicBezTo>
                    <a:cubicBezTo>
                      <a:pt x="41" y="559"/>
                      <a:pt x="42" y="567"/>
                      <a:pt x="47" y="568"/>
                    </a:cubicBezTo>
                    <a:cubicBezTo>
                      <a:pt x="52" y="568"/>
                      <a:pt x="55" y="567"/>
                      <a:pt x="55" y="567"/>
                    </a:cubicBezTo>
                    <a:cubicBezTo>
                      <a:pt x="55" y="567"/>
                      <a:pt x="60" y="557"/>
                      <a:pt x="66" y="561"/>
                    </a:cubicBezTo>
                    <a:cubicBezTo>
                      <a:pt x="72" y="564"/>
                      <a:pt x="74" y="573"/>
                      <a:pt x="74" y="573"/>
                    </a:cubicBezTo>
                    <a:cubicBezTo>
                      <a:pt x="70" y="575"/>
                      <a:pt x="70" y="575"/>
                      <a:pt x="70" y="575"/>
                    </a:cubicBezTo>
                    <a:cubicBezTo>
                      <a:pt x="70" y="575"/>
                      <a:pt x="76" y="584"/>
                      <a:pt x="73" y="585"/>
                    </a:cubicBezTo>
                    <a:cubicBezTo>
                      <a:pt x="71" y="587"/>
                      <a:pt x="63" y="588"/>
                      <a:pt x="65" y="592"/>
                    </a:cubicBezTo>
                    <a:cubicBezTo>
                      <a:pt x="68" y="596"/>
                      <a:pt x="69" y="591"/>
                      <a:pt x="71" y="593"/>
                    </a:cubicBezTo>
                    <a:cubicBezTo>
                      <a:pt x="73" y="595"/>
                      <a:pt x="72" y="595"/>
                      <a:pt x="74" y="595"/>
                    </a:cubicBezTo>
                    <a:cubicBezTo>
                      <a:pt x="76" y="595"/>
                      <a:pt x="81" y="592"/>
                      <a:pt x="81" y="594"/>
                    </a:cubicBezTo>
                    <a:cubicBezTo>
                      <a:pt x="82" y="596"/>
                      <a:pt x="83" y="601"/>
                      <a:pt x="83" y="601"/>
                    </a:cubicBezTo>
                    <a:cubicBezTo>
                      <a:pt x="90" y="597"/>
                      <a:pt x="90" y="597"/>
                      <a:pt x="90" y="597"/>
                    </a:cubicBezTo>
                    <a:cubicBezTo>
                      <a:pt x="90" y="597"/>
                      <a:pt x="88" y="603"/>
                      <a:pt x="91" y="602"/>
                    </a:cubicBezTo>
                    <a:cubicBezTo>
                      <a:pt x="93" y="601"/>
                      <a:pt x="104" y="588"/>
                      <a:pt x="104" y="589"/>
                    </a:cubicBezTo>
                    <a:cubicBezTo>
                      <a:pt x="104" y="590"/>
                      <a:pt x="104" y="593"/>
                      <a:pt x="104" y="593"/>
                    </a:cubicBezTo>
                    <a:cubicBezTo>
                      <a:pt x="104" y="593"/>
                      <a:pt x="109" y="592"/>
                      <a:pt x="112" y="594"/>
                    </a:cubicBezTo>
                    <a:cubicBezTo>
                      <a:pt x="115" y="595"/>
                      <a:pt x="125" y="599"/>
                      <a:pt x="125" y="599"/>
                    </a:cubicBezTo>
                    <a:cubicBezTo>
                      <a:pt x="125" y="600"/>
                      <a:pt x="124" y="605"/>
                      <a:pt x="125" y="606"/>
                    </a:cubicBezTo>
                    <a:cubicBezTo>
                      <a:pt x="126" y="607"/>
                      <a:pt x="136" y="618"/>
                      <a:pt x="136" y="618"/>
                    </a:cubicBezTo>
                    <a:cubicBezTo>
                      <a:pt x="136" y="619"/>
                      <a:pt x="137" y="633"/>
                      <a:pt x="137" y="633"/>
                    </a:cubicBezTo>
                    <a:cubicBezTo>
                      <a:pt x="137" y="633"/>
                      <a:pt x="149" y="645"/>
                      <a:pt x="154" y="647"/>
                    </a:cubicBezTo>
                    <a:cubicBezTo>
                      <a:pt x="159" y="648"/>
                      <a:pt x="160" y="644"/>
                      <a:pt x="164" y="648"/>
                    </a:cubicBezTo>
                    <a:cubicBezTo>
                      <a:pt x="167" y="652"/>
                      <a:pt x="171" y="658"/>
                      <a:pt x="176" y="659"/>
                    </a:cubicBezTo>
                    <a:cubicBezTo>
                      <a:pt x="181" y="660"/>
                      <a:pt x="184" y="659"/>
                      <a:pt x="184" y="660"/>
                    </a:cubicBezTo>
                    <a:cubicBezTo>
                      <a:pt x="184" y="662"/>
                      <a:pt x="183" y="668"/>
                      <a:pt x="183" y="668"/>
                    </a:cubicBezTo>
                    <a:cubicBezTo>
                      <a:pt x="183" y="668"/>
                      <a:pt x="187" y="671"/>
                      <a:pt x="186" y="673"/>
                    </a:cubicBezTo>
                    <a:cubicBezTo>
                      <a:pt x="186" y="674"/>
                      <a:pt x="184" y="675"/>
                      <a:pt x="183" y="679"/>
                    </a:cubicBezTo>
                    <a:cubicBezTo>
                      <a:pt x="181" y="683"/>
                      <a:pt x="176" y="687"/>
                      <a:pt x="179" y="691"/>
                    </a:cubicBezTo>
                    <a:cubicBezTo>
                      <a:pt x="182" y="694"/>
                      <a:pt x="186" y="693"/>
                      <a:pt x="186" y="694"/>
                    </a:cubicBezTo>
                    <a:cubicBezTo>
                      <a:pt x="187" y="695"/>
                      <a:pt x="189" y="699"/>
                      <a:pt x="191" y="699"/>
                    </a:cubicBezTo>
                    <a:cubicBezTo>
                      <a:pt x="193" y="699"/>
                      <a:pt x="198" y="697"/>
                      <a:pt x="199" y="698"/>
                    </a:cubicBezTo>
                    <a:cubicBezTo>
                      <a:pt x="200" y="700"/>
                      <a:pt x="202" y="702"/>
                      <a:pt x="203" y="701"/>
                    </a:cubicBezTo>
                    <a:cubicBezTo>
                      <a:pt x="204" y="701"/>
                      <a:pt x="208" y="696"/>
                      <a:pt x="208" y="699"/>
                    </a:cubicBezTo>
                    <a:cubicBezTo>
                      <a:pt x="209" y="702"/>
                      <a:pt x="207" y="706"/>
                      <a:pt x="210" y="709"/>
                    </a:cubicBezTo>
                    <a:cubicBezTo>
                      <a:pt x="212" y="713"/>
                      <a:pt x="216" y="713"/>
                      <a:pt x="216" y="713"/>
                    </a:cubicBezTo>
                    <a:cubicBezTo>
                      <a:pt x="215" y="714"/>
                      <a:pt x="214" y="719"/>
                      <a:pt x="215" y="720"/>
                    </a:cubicBezTo>
                    <a:cubicBezTo>
                      <a:pt x="215" y="720"/>
                      <a:pt x="219" y="718"/>
                      <a:pt x="220" y="722"/>
                    </a:cubicBezTo>
                    <a:cubicBezTo>
                      <a:pt x="221" y="726"/>
                      <a:pt x="223" y="727"/>
                      <a:pt x="223" y="727"/>
                    </a:cubicBezTo>
                    <a:cubicBezTo>
                      <a:pt x="223" y="727"/>
                      <a:pt x="233" y="727"/>
                      <a:pt x="234" y="727"/>
                    </a:cubicBezTo>
                    <a:cubicBezTo>
                      <a:pt x="234" y="728"/>
                      <a:pt x="242" y="738"/>
                      <a:pt x="243" y="738"/>
                    </a:cubicBezTo>
                    <a:cubicBezTo>
                      <a:pt x="243" y="738"/>
                      <a:pt x="248" y="738"/>
                      <a:pt x="249" y="738"/>
                    </a:cubicBezTo>
                    <a:cubicBezTo>
                      <a:pt x="249" y="738"/>
                      <a:pt x="253" y="742"/>
                      <a:pt x="256" y="741"/>
                    </a:cubicBezTo>
                    <a:cubicBezTo>
                      <a:pt x="259" y="740"/>
                      <a:pt x="257" y="735"/>
                      <a:pt x="261" y="735"/>
                    </a:cubicBezTo>
                    <a:cubicBezTo>
                      <a:pt x="266" y="736"/>
                      <a:pt x="270" y="742"/>
                      <a:pt x="272" y="739"/>
                    </a:cubicBezTo>
                    <a:cubicBezTo>
                      <a:pt x="275" y="736"/>
                      <a:pt x="274" y="732"/>
                      <a:pt x="274" y="732"/>
                    </a:cubicBezTo>
                    <a:cubicBezTo>
                      <a:pt x="274" y="732"/>
                      <a:pt x="281" y="729"/>
                      <a:pt x="282" y="729"/>
                    </a:cubicBezTo>
                    <a:cubicBezTo>
                      <a:pt x="283" y="730"/>
                      <a:pt x="288" y="736"/>
                      <a:pt x="290" y="735"/>
                    </a:cubicBezTo>
                    <a:cubicBezTo>
                      <a:pt x="291" y="734"/>
                      <a:pt x="292" y="730"/>
                      <a:pt x="295" y="731"/>
                    </a:cubicBezTo>
                    <a:cubicBezTo>
                      <a:pt x="298" y="732"/>
                      <a:pt x="303" y="736"/>
                      <a:pt x="304" y="731"/>
                    </a:cubicBezTo>
                    <a:cubicBezTo>
                      <a:pt x="304" y="726"/>
                      <a:pt x="304" y="724"/>
                      <a:pt x="304" y="722"/>
                    </a:cubicBezTo>
                    <a:cubicBezTo>
                      <a:pt x="303" y="721"/>
                      <a:pt x="300" y="718"/>
                      <a:pt x="301" y="718"/>
                    </a:cubicBezTo>
                    <a:cubicBezTo>
                      <a:pt x="301" y="717"/>
                      <a:pt x="304" y="712"/>
                      <a:pt x="307" y="712"/>
                    </a:cubicBezTo>
                    <a:cubicBezTo>
                      <a:pt x="309" y="713"/>
                      <a:pt x="311" y="710"/>
                      <a:pt x="314" y="709"/>
                    </a:cubicBezTo>
                    <a:cubicBezTo>
                      <a:pt x="316" y="709"/>
                      <a:pt x="332" y="710"/>
                      <a:pt x="332" y="710"/>
                    </a:cubicBezTo>
                    <a:cubicBezTo>
                      <a:pt x="332" y="710"/>
                      <a:pt x="343" y="718"/>
                      <a:pt x="344" y="718"/>
                    </a:cubicBezTo>
                    <a:cubicBezTo>
                      <a:pt x="346" y="718"/>
                      <a:pt x="350" y="717"/>
                      <a:pt x="351" y="717"/>
                    </a:cubicBezTo>
                    <a:cubicBezTo>
                      <a:pt x="351" y="717"/>
                      <a:pt x="358" y="723"/>
                      <a:pt x="358" y="723"/>
                    </a:cubicBezTo>
                    <a:cubicBezTo>
                      <a:pt x="359" y="723"/>
                      <a:pt x="364" y="720"/>
                      <a:pt x="368" y="722"/>
                    </a:cubicBezTo>
                    <a:cubicBezTo>
                      <a:pt x="372" y="724"/>
                      <a:pt x="369" y="731"/>
                      <a:pt x="370" y="731"/>
                    </a:cubicBezTo>
                    <a:cubicBezTo>
                      <a:pt x="370" y="731"/>
                      <a:pt x="378" y="730"/>
                      <a:pt x="377" y="732"/>
                    </a:cubicBezTo>
                    <a:cubicBezTo>
                      <a:pt x="377" y="734"/>
                      <a:pt x="384" y="739"/>
                      <a:pt x="384" y="742"/>
                    </a:cubicBezTo>
                    <a:cubicBezTo>
                      <a:pt x="383" y="744"/>
                      <a:pt x="375" y="756"/>
                      <a:pt x="375" y="756"/>
                    </a:cubicBezTo>
                    <a:cubicBezTo>
                      <a:pt x="375" y="756"/>
                      <a:pt x="368" y="755"/>
                      <a:pt x="367" y="755"/>
                    </a:cubicBezTo>
                    <a:cubicBezTo>
                      <a:pt x="367" y="756"/>
                      <a:pt x="370" y="758"/>
                      <a:pt x="369" y="761"/>
                    </a:cubicBezTo>
                    <a:cubicBezTo>
                      <a:pt x="368" y="763"/>
                      <a:pt x="365" y="760"/>
                      <a:pt x="367" y="767"/>
                    </a:cubicBezTo>
                    <a:cubicBezTo>
                      <a:pt x="369" y="773"/>
                      <a:pt x="368" y="774"/>
                      <a:pt x="371" y="777"/>
                    </a:cubicBezTo>
                    <a:cubicBezTo>
                      <a:pt x="375" y="780"/>
                      <a:pt x="375" y="781"/>
                      <a:pt x="375" y="784"/>
                    </a:cubicBezTo>
                    <a:cubicBezTo>
                      <a:pt x="375" y="787"/>
                      <a:pt x="373" y="793"/>
                      <a:pt x="378" y="793"/>
                    </a:cubicBezTo>
                    <a:cubicBezTo>
                      <a:pt x="383" y="793"/>
                      <a:pt x="384" y="786"/>
                      <a:pt x="389" y="787"/>
                    </a:cubicBezTo>
                    <a:cubicBezTo>
                      <a:pt x="395" y="789"/>
                      <a:pt x="396" y="792"/>
                      <a:pt x="398" y="792"/>
                    </a:cubicBezTo>
                    <a:cubicBezTo>
                      <a:pt x="399" y="792"/>
                      <a:pt x="399" y="789"/>
                      <a:pt x="401" y="790"/>
                    </a:cubicBezTo>
                    <a:cubicBezTo>
                      <a:pt x="404" y="792"/>
                      <a:pt x="408" y="795"/>
                      <a:pt x="408" y="794"/>
                    </a:cubicBezTo>
                    <a:cubicBezTo>
                      <a:pt x="409" y="793"/>
                      <a:pt x="410" y="785"/>
                      <a:pt x="412" y="786"/>
                    </a:cubicBezTo>
                    <a:cubicBezTo>
                      <a:pt x="414" y="788"/>
                      <a:pt x="415" y="792"/>
                      <a:pt x="415" y="792"/>
                    </a:cubicBezTo>
                    <a:cubicBezTo>
                      <a:pt x="415" y="792"/>
                      <a:pt x="420" y="786"/>
                      <a:pt x="420" y="792"/>
                    </a:cubicBezTo>
                    <a:cubicBezTo>
                      <a:pt x="420" y="797"/>
                      <a:pt x="415" y="797"/>
                      <a:pt x="415" y="797"/>
                    </a:cubicBezTo>
                    <a:cubicBezTo>
                      <a:pt x="415" y="798"/>
                      <a:pt x="410" y="806"/>
                      <a:pt x="410" y="806"/>
                    </a:cubicBezTo>
                    <a:cubicBezTo>
                      <a:pt x="410" y="806"/>
                      <a:pt x="416" y="810"/>
                      <a:pt x="416" y="811"/>
                    </a:cubicBezTo>
                    <a:cubicBezTo>
                      <a:pt x="417" y="813"/>
                      <a:pt x="422" y="817"/>
                      <a:pt x="421" y="823"/>
                    </a:cubicBezTo>
                    <a:cubicBezTo>
                      <a:pt x="419" y="828"/>
                      <a:pt x="417" y="830"/>
                      <a:pt x="418" y="835"/>
                    </a:cubicBezTo>
                    <a:cubicBezTo>
                      <a:pt x="419" y="840"/>
                      <a:pt x="416" y="842"/>
                      <a:pt x="418" y="844"/>
                    </a:cubicBezTo>
                    <a:cubicBezTo>
                      <a:pt x="420" y="846"/>
                      <a:pt x="423" y="846"/>
                      <a:pt x="423" y="849"/>
                    </a:cubicBezTo>
                    <a:cubicBezTo>
                      <a:pt x="423" y="852"/>
                      <a:pt x="422" y="856"/>
                      <a:pt x="423" y="859"/>
                    </a:cubicBezTo>
                    <a:cubicBezTo>
                      <a:pt x="424" y="861"/>
                      <a:pt x="431" y="863"/>
                      <a:pt x="431" y="864"/>
                    </a:cubicBezTo>
                    <a:cubicBezTo>
                      <a:pt x="432" y="865"/>
                      <a:pt x="431" y="866"/>
                      <a:pt x="432" y="867"/>
                    </a:cubicBezTo>
                    <a:cubicBezTo>
                      <a:pt x="432" y="867"/>
                      <a:pt x="444" y="870"/>
                      <a:pt x="443" y="871"/>
                    </a:cubicBezTo>
                    <a:cubicBezTo>
                      <a:pt x="443" y="872"/>
                      <a:pt x="438" y="882"/>
                      <a:pt x="438" y="883"/>
                    </a:cubicBezTo>
                    <a:cubicBezTo>
                      <a:pt x="438" y="883"/>
                      <a:pt x="431" y="882"/>
                      <a:pt x="434" y="888"/>
                    </a:cubicBezTo>
                    <a:cubicBezTo>
                      <a:pt x="436" y="893"/>
                      <a:pt x="441" y="895"/>
                      <a:pt x="441" y="895"/>
                    </a:cubicBezTo>
                    <a:cubicBezTo>
                      <a:pt x="441" y="895"/>
                      <a:pt x="450" y="896"/>
                      <a:pt x="453" y="895"/>
                    </a:cubicBezTo>
                    <a:cubicBezTo>
                      <a:pt x="456" y="894"/>
                      <a:pt x="460" y="894"/>
                      <a:pt x="462" y="894"/>
                    </a:cubicBezTo>
                    <a:cubicBezTo>
                      <a:pt x="464" y="894"/>
                      <a:pt x="484" y="891"/>
                      <a:pt x="486" y="887"/>
                    </a:cubicBezTo>
                    <a:cubicBezTo>
                      <a:pt x="487" y="882"/>
                      <a:pt x="483" y="875"/>
                      <a:pt x="487" y="878"/>
                    </a:cubicBezTo>
                    <a:cubicBezTo>
                      <a:pt x="491" y="882"/>
                      <a:pt x="491" y="884"/>
                      <a:pt x="493" y="882"/>
                    </a:cubicBezTo>
                    <a:cubicBezTo>
                      <a:pt x="494" y="880"/>
                      <a:pt x="494" y="876"/>
                      <a:pt x="497" y="877"/>
                    </a:cubicBezTo>
                    <a:cubicBezTo>
                      <a:pt x="499" y="877"/>
                      <a:pt x="504" y="877"/>
                      <a:pt x="506" y="877"/>
                    </a:cubicBezTo>
                    <a:cubicBezTo>
                      <a:pt x="507" y="876"/>
                      <a:pt x="506" y="871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7" y="869"/>
                      <a:pt x="510" y="867"/>
                      <a:pt x="509" y="866"/>
                    </a:cubicBezTo>
                    <a:cubicBezTo>
                      <a:pt x="508" y="865"/>
                      <a:pt x="502" y="861"/>
                      <a:pt x="502" y="859"/>
                    </a:cubicBezTo>
                    <a:cubicBezTo>
                      <a:pt x="502" y="856"/>
                      <a:pt x="509" y="845"/>
                      <a:pt x="506" y="841"/>
                    </a:cubicBezTo>
                    <a:cubicBezTo>
                      <a:pt x="504" y="837"/>
                      <a:pt x="497" y="839"/>
                      <a:pt x="497" y="839"/>
                    </a:cubicBezTo>
                    <a:cubicBezTo>
                      <a:pt x="494" y="836"/>
                      <a:pt x="494" y="836"/>
                      <a:pt x="494" y="836"/>
                    </a:cubicBezTo>
                    <a:cubicBezTo>
                      <a:pt x="494" y="836"/>
                      <a:pt x="490" y="840"/>
                      <a:pt x="490" y="839"/>
                    </a:cubicBezTo>
                    <a:cubicBezTo>
                      <a:pt x="490" y="839"/>
                      <a:pt x="491" y="822"/>
                      <a:pt x="491" y="822"/>
                    </a:cubicBezTo>
                    <a:cubicBezTo>
                      <a:pt x="485" y="817"/>
                      <a:pt x="485" y="817"/>
                      <a:pt x="485" y="817"/>
                    </a:cubicBezTo>
                    <a:cubicBezTo>
                      <a:pt x="487" y="812"/>
                      <a:pt x="487" y="812"/>
                      <a:pt x="487" y="812"/>
                    </a:cubicBezTo>
                    <a:cubicBezTo>
                      <a:pt x="487" y="812"/>
                      <a:pt x="478" y="807"/>
                      <a:pt x="481" y="805"/>
                    </a:cubicBezTo>
                    <a:cubicBezTo>
                      <a:pt x="485" y="803"/>
                      <a:pt x="494" y="804"/>
                      <a:pt x="494" y="804"/>
                    </a:cubicBezTo>
                    <a:cubicBezTo>
                      <a:pt x="494" y="804"/>
                      <a:pt x="490" y="795"/>
                      <a:pt x="496" y="795"/>
                    </a:cubicBezTo>
                    <a:cubicBezTo>
                      <a:pt x="501" y="795"/>
                      <a:pt x="502" y="798"/>
                      <a:pt x="505" y="797"/>
                    </a:cubicBezTo>
                    <a:cubicBezTo>
                      <a:pt x="508" y="795"/>
                      <a:pt x="512" y="791"/>
                      <a:pt x="512" y="791"/>
                    </a:cubicBezTo>
                    <a:cubicBezTo>
                      <a:pt x="512" y="791"/>
                      <a:pt x="507" y="782"/>
                      <a:pt x="509" y="779"/>
                    </a:cubicBezTo>
                    <a:cubicBezTo>
                      <a:pt x="512" y="776"/>
                      <a:pt x="516" y="772"/>
                      <a:pt x="517" y="773"/>
                    </a:cubicBezTo>
                    <a:cubicBezTo>
                      <a:pt x="518" y="774"/>
                      <a:pt x="522" y="782"/>
                      <a:pt x="526" y="782"/>
                    </a:cubicBezTo>
                    <a:cubicBezTo>
                      <a:pt x="531" y="783"/>
                      <a:pt x="532" y="779"/>
                      <a:pt x="534" y="781"/>
                    </a:cubicBezTo>
                    <a:cubicBezTo>
                      <a:pt x="535" y="783"/>
                      <a:pt x="539" y="790"/>
                      <a:pt x="541" y="787"/>
                    </a:cubicBezTo>
                    <a:cubicBezTo>
                      <a:pt x="542" y="785"/>
                      <a:pt x="548" y="772"/>
                      <a:pt x="548" y="772"/>
                    </a:cubicBezTo>
                    <a:cubicBezTo>
                      <a:pt x="548" y="772"/>
                      <a:pt x="551" y="768"/>
                      <a:pt x="552" y="767"/>
                    </a:cubicBezTo>
                    <a:cubicBezTo>
                      <a:pt x="552" y="766"/>
                      <a:pt x="553" y="752"/>
                      <a:pt x="553" y="752"/>
                    </a:cubicBezTo>
                    <a:cubicBezTo>
                      <a:pt x="553" y="752"/>
                      <a:pt x="547" y="750"/>
                      <a:pt x="549" y="747"/>
                    </a:cubicBezTo>
                    <a:cubicBezTo>
                      <a:pt x="550" y="745"/>
                      <a:pt x="555" y="746"/>
                      <a:pt x="553" y="741"/>
                    </a:cubicBezTo>
                    <a:cubicBezTo>
                      <a:pt x="550" y="736"/>
                      <a:pt x="548" y="735"/>
                      <a:pt x="550" y="733"/>
                    </a:cubicBezTo>
                    <a:cubicBezTo>
                      <a:pt x="553" y="732"/>
                      <a:pt x="556" y="731"/>
                      <a:pt x="555" y="728"/>
                    </a:cubicBezTo>
                    <a:cubicBezTo>
                      <a:pt x="554" y="726"/>
                      <a:pt x="548" y="723"/>
                      <a:pt x="548" y="723"/>
                    </a:cubicBezTo>
                    <a:cubicBezTo>
                      <a:pt x="549" y="722"/>
                      <a:pt x="550" y="718"/>
                      <a:pt x="550" y="718"/>
                    </a:cubicBezTo>
                    <a:cubicBezTo>
                      <a:pt x="550" y="718"/>
                      <a:pt x="544" y="715"/>
                      <a:pt x="548" y="712"/>
                    </a:cubicBezTo>
                    <a:cubicBezTo>
                      <a:pt x="551" y="710"/>
                      <a:pt x="558" y="710"/>
                      <a:pt x="555" y="708"/>
                    </a:cubicBezTo>
                    <a:cubicBezTo>
                      <a:pt x="553" y="706"/>
                      <a:pt x="550" y="704"/>
                      <a:pt x="550" y="703"/>
                    </a:cubicBezTo>
                    <a:cubicBezTo>
                      <a:pt x="550" y="703"/>
                      <a:pt x="549" y="697"/>
                      <a:pt x="550" y="696"/>
                    </a:cubicBezTo>
                    <a:cubicBezTo>
                      <a:pt x="550" y="696"/>
                      <a:pt x="555" y="696"/>
                      <a:pt x="555" y="696"/>
                    </a:cubicBezTo>
                    <a:cubicBezTo>
                      <a:pt x="555" y="696"/>
                      <a:pt x="553" y="691"/>
                      <a:pt x="554" y="691"/>
                    </a:cubicBezTo>
                    <a:cubicBezTo>
                      <a:pt x="556" y="691"/>
                      <a:pt x="563" y="688"/>
                      <a:pt x="563" y="688"/>
                    </a:cubicBezTo>
                    <a:cubicBezTo>
                      <a:pt x="563" y="688"/>
                      <a:pt x="559" y="682"/>
                      <a:pt x="559" y="682"/>
                    </a:cubicBezTo>
                    <a:cubicBezTo>
                      <a:pt x="560" y="681"/>
                      <a:pt x="564" y="678"/>
                      <a:pt x="564" y="678"/>
                    </a:cubicBezTo>
                    <a:cubicBezTo>
                      <a:pt x="564" y="678"/>
                      <a:pt x="559" y="676"/>
                      <a:pt x="562" y="673"/>
                    </a:cubicBezTo>
                    <a:cubicBezTo>
                      <a:pt x="565" y="670"/>
                      <a:pt x="568" y="673"/>
                      <a:pt x="566" y="668"/>
                    </a:cubicBezTo>
                    <a:cubicBezTo>
                      <a:pt x="565" y="663"/>
                      <a:pt x="561" y="660"/>
                      <a:pt x="562" y="659"/>
                    </a:cubicBezTo>
                    <a:cubicBezTo>
                      <a:pt x="563" y="658"/>
                      <a:pt x="570" y="648"/>
                      <a:pt x="571" y="648"/>
                    </a:cubicBezTo>
                    <a:cubicBezTo>
                      <a:pt x="572" y="648"/>
                      <a:pt x="575" y="649"/>
                      <a:pt x="575" y="648"/>
                    </a:cubicBezTo>
                    <a:cubicBezTo>
                      <a:pt x="575" y="647"/>
                      <a:pt x="574" y="643"/>
                      <a:pt x="574" y="643"/>
                    </a:cubicBezTo>
                    <a:cubicBezTo>
                      <a:pt x="583" y="640"/>
                      <a:pt x="583" y="640"/>
                      <a:pt x="583" y="640"/>
                    </a:cubicBezTo>
                    <a:cubicBezTo>
                      <a:pt x="583" y="640"/>
                      <a:pt x="586" y="644"/>
                      <a:pt x="586" y="645"/>
                    </a:cubicBezTo>
                    <a:cubicBezTo>
                      <a:pt x="586" y="646"/>
                      <a:pt x="590" y="642"/>
                      <a:pt x="591" y="642"/>
                    </a:cubicBezTo>
                    <a:cubicBezTo>
                      <a:pt x="592" y="642"/>
                      <a:pt x="602" y="642"/>
                      <a:pt x="602" y="642"/>
                    </a:cubicBezTo>
                    <a:cubicBezTo>
                      <a:pt x="602" y="642"/>
                      <a:pt x="609" y="649"/>
                      <a:pt x="613" y="648"/>
                    </a:cubicBezTo>
                    <a:cubicBezTo>
                      <a:pt x="617" y="646"/>
                      <a:pt x="618" y="641"/>
                      <a:pt x="621" y="640"/>
                    </a:cubicBezTo>
                    <a:cubicBezTo>
                      <a:pt x="624" y="638"/>
                      <a:pt x="632" y="629"/>
                      <a:pt x="635" y="628"/>
                    </a:cubicBezTo>
                    <a:cubicBezTo>
                      <a:pt x="637" y="627"/>
                      <a:pt x="641" y="627"/>
                      <a:pt x="641" y="623"/>
                    </a:cubicBezTo>
                    <a:cubicBezTo>
                      <a:pt x="641" y="619"/>
                      <a:pt x="641" y="607"/>
                      <a:pt x="641" y="607"/>
                    </a:cubicBezTo>
                    <a:cubicBezTo>
                      <a:pt x="641" y="607"/>
                      <a:pt x="625" y="602"/>
                      <a:pt x="628" y="597"/>
                    </a:cubicBezTo>
                    <a:cubicBezTo>
                      <a:pt x="630" y="591"/>
                      <a:pt x="633" y="591"/>
                      <a:pt x="632" y="589"/>
                    </a:cubicBezTo>
                    <a:cubicBezTo>
                      <a:pt x="630" y="588"/>
                      <a:pt x="627" y="583"/>
                      <a:pt x="628" y="582"/>
                    </a:cubicBezTo>
                    <a:cubicBezTo>
                      <a:pt x="630" y="581"/>
                      <a:pt x="632" y="578"/>
                      <a:pt x="632" y="578"/>
                    </a:cubicBezTo>
                    <a:cubicBezTo>
                      <a:pt x="626" y="575"/>
                      <a:pt x="626" y="575"/>
                      <a:pt x="626" y="575"/>
                    </a:cubicBezTo>
                    <a:cubicBezTo>
                      <a:pt x="626" y="575"/>
                      <a:pt x="624" y="569"/>
                      <a:pt x="625" y="568"/>
                    </a:cubicBezTo>
                    <a:cubicBezTo>
                      <a:pt x="626" y="567"/>
                      <a:pt x="636" y="557"/>
                      <a:pt x="636" y="557"/>
                    </a:cubicBezTo>
                    <a:cubicBezTo>
                      <a:pt x="636" y="557"/>
                      <a:pt x="639" y="562"/>
                      <a:pt x="640" y="562"/>
                    </a:cubicBezTo>
                    <a:cubicBezTo>
                      <a:pt x="641" y="561"/>
                      <a:pt x="649" y="560"/>
                      <a:pt x="649" y="560"/>
                    </a:cubicBezTo>
                    <a:cubicBezTo>
                      <a:pt x="649" y="560"/>
                      <a:pt x="653" y="566"/>
                      <a:pt x="654" y="564"/>
                    </a:cubicBezTo>
                    <a:cubicBezTo>
                      <a:pt x="656" y="561"/>
                      <a:pt x="655" y="554"/>
                      <a:pt x="655" y="554"/>
                    </a:cubicBezTo>
                    <a:cubicBezTo>
                      <a:pt x="656" y="554"/>
                      <a:pt x="662" y="552"/>
                      <a:pt x="663" y="553"/>
                    </a:cubicBezTo>
                    <a:cubicBezTo>
                      <a:pt x="664" y="553"/>
                      <a:pt x="667" y="559"/>
                      <a:pt x="671" y="557"/>
                    </a:cubicBezTo>
                    <a:cubicBezTo>
                      <a:pt x="674" y="555"/>
                      <a:pt x="681" y="540"/>
                      <a:pt x="676" y="536"/>
                    </a:cubicBezTo>
                    <a:cubicBezTo>
                      <a:pt x="672" y="532"/>
                      <a:pt x="668" y="533"/>
                      <a:pt x="668" y="533"/>
                    </a:cubicBezTo>
                    <a:cubicBezTo>
                      <a:pt x="668" y="533"/>
                      <a:pt x="668" y="527"/>
                      <a:pt x="669" y="527"/>
                    </a:cubicBezTo>
                    <a:cubicBezTo>
                      <a:pt x="669" y="527"/>
                      <a:pt x="672" y="525"/>
                      <a:pt x="672" y="524"/>
                    </a:cubicBezTo>
                    <a:cubicBezTo>
                      <a:pt x="672" y="523"/>
                      <a:pt x="672" y="515"/>
                      <a:pt x="672" y="515"/>
                    </a:cubicBezTo>
                    <a:cubicBezTo>
                      <a:pt x="672" y="515"/>
                      <a:pt x="679" y="514"/>
                      <a:pt x="680" y="513"/>
                    </a:cubicBezTo>
                    <a:cubicBezTo>
                      <a:pt x="680" y="513"/>
                      <a:pt x="683" y="505"/>
                      <a:pt x="687" y="507"/>
                    </a:cubicBezTo>
                    <a:cubicBezTo>
                      <a:pt x="690" y="508"/>
                      <a:pt x="692" y="510"/>
                      <a:pt x="693" y="509"/>
                    </a:cubicBezTo>
                    <a:cubicBezTo>
                      <a:pt x="694" y="509"/>
                      <a:pt x="701" y="509"/>
                      <a:pt x="701" y="509"/>
                    </a:cubicBezTo>
                    <a:cubicBezTo>
                      <a:pt x="702" y="509"/>
                      <a:pt x="709" y="517"/>
                      <a:pt x="708" y="511"/>
                    </a:cubicBezTo>
                    <a:cubicBezTo>
                      <a:pt x="707" y="505"/>
                      <a:pt x="701" y="504"/>
                      <a:pt x="704" y="504"/>
                    </a:cubicBezTo>
                    <a:cubicBezTo>
                      <a:pt x="706" y="504"/>
                      <a:pt x="710" y="503"/>
                      <a:pt x="710" y="501"/>
                    </a:cubicBezTo>
                    <a:cubicBezTo>
                      <a:pt x="711" y="500"/>
                      <a:pt x="709" y="492"/>
                      <a:pt x="709" y="492"/>
                    </a:cubicBezTo>
                    <a:cubicBezTo>
                      <a:pt x="695" y="490"/>
                      <a:pt x="695" y="490"/>
                      <a:pt x="695" y="490"/>
                    </a:cubicBezTo>
                    <a:cubicBezTo>
                      <a:pt x="695" y="490"/>
                      <a:pt x="698" y="485"/>
                      <a:pt x="698" y="484"/>
                    </a:cubicBezTo>
                    <a:cubicBezTo>
                      <a:pt x="698" y="484"/>
                      <a:pt x="697" y="477"/>
                      <a:pt x="697" y="477"/>
                    </a:cubicBezTo>
                    <a:cubicBezTo>
                      <a:pt x="697" y="477"/>
                      <a:pt x="698" y="475"/>
                      <a:pt x="699" y="472"/>
                    </a:cubicBezTo>
                    <a:cubicBezTo>
                      <a:pt x="698" y="472"/>
                      <a:pt x="689" y="469"/>
                      <a:pt x="689" y="468"/>
                    </a:cubicBezTo>
                    <a:cubicBezTo>
                      <a:pt x="688" y="468"/>
                      <a:pt x="690" y="467"/>
                      <a:pt x="691" y="463"/>
                    </a:cubicBezTo>
                    <a:cubicBezTo>
                      <a:pt x="691" y="459"/>
                      <a:pt x="684" y="459"/>
                      <a:pt x="682" y="459"/>
                    </a:cubicBezTo>
                    <a:cubicBezTo>
                      <a:pt x="680" y="459"/>
                      <a:pt x="685" y="456"/>
                      <a:pt x="685" y="454"/>
                    </a:cubicBezTo>
                    <a:cubicBezTo>
                      <a:pt x="686" y="453"/>
                      <a:pt x="681" y="453"/>
                      <a:pt x="680" y="453"/>
                    </a:cubicBezTo>
                    <a:cubicBezTo>
                      <a:pt x="679" y="453"/>
                      <a:pt x="676" y="446"/>
                      <a:pt x="676" y="445"/>
                    </a:cubicBezTo>
                    <a:cubicBezTo>
                      <a:pt x="676" y="445"/>
                      <a:pt x="671" y="458"/>
                      <a:pt x="671" y="458"/>
                    </a:cubicBezTo>
                    <a:cubicBezTo>
                      <a:pt x="671" y="459"/>
                      <a:pt x="664" y="458"/>
                      <a:pt x="663" y="458"/>
                    </a:cubicBezTo>
                    <a:cubicBezTo>
                      <a:pt x="662" y="458"/>
                      <a:pt x="660" y="462"/>
                      <a:pt x="658" y="464"/>
                    </a:cubicBezTo>
                    <a:cubicBezTo>
                      <a:pt x="656" y="466"/>
                      <a:pt x="647" y="462"/>
                      <a:pt x="644" y="462"/>
                    </a:cubicBezTo>
                    <a:cubicBezTo>
                      <a:pt x="642" y="462"/>
                      <a:pt x="643" y="467"/>
                      <a:pt x="638" y="467"/>
                    </a:cubicBezTo>
                    <a:cubicBezTo>
                      <a:pt x="633" y="467"/>
                      <a:pt x="635" y="457"/>
                      <a:pt x="633" y="454"/>
                    </a:cubicBezTo>
                    <a:cubicBezTo>
                      <a:pt x="631" y="451"/>
                      <a:pt x="625" y="446"/>
                      <a:pt x="622" y="445"/>
                    </a:cubicBezTo>
                    <a:cubicBezTo>
                      <a:pt x="620" y="444"/>
                      <a:pt x="621" y="438"/>
                      <a:pt x="621" y="437"/>
                    </a:cubicBezTo>
                    <a:cubicBezTo>
                      <a:pt x="622" y="436"/>
                      <a:pt x="617" y="435"/>
                      <a:pt x="616" y="435"/>
                    </a:cubicBezTo>
                    <a:cubicBezTo>
                      <a:pt x="616" y="434"/>
                      <a:pt x="615" y="429"/>
                      <a:pt x="615" y="427"/>
                    </a:cubicBezTo>
                    <a:cubicBezTo>
                      <a:pt x="614" y="426"/>
                      <a:pt x="604" y="424"/>
                      <a:pt x="602" y="423"/>
                    </a:cubicBezTo>
                    <a:cubicBezTo>
                      <a:pt x="600" y="423"/>
                      <a:pt x="598" y="424"/>
                      <a:pt x="598" y="424"/>
                    </a:cubicBezTo>
                    <a:cubicBezTo>
                      <a:pt x="597" y="425"/>
                      <a:pt x="597" y="421"/>
                      <a:pt x="596" y="418"/>
                    </a:cubicBezTo>
                    <a:cubicBezTo>
                      <a:pt x="596" y="416"/>
                      <a:pt x="592" y="419"/>
                      <a:pt x="591" y="418"/>
                    </a:cubicBezTo>
                    <a:cubicBezTo>
                      <a:pt x="590" y="418"/>
                      <a:pt x="589" y="414"/>
                      <a:pt x="583" y="411"/>
                    </a:cubicBezTo>
                    <a:cubicBezTo>
                      <a:pt x="577" y="407"/>
                      <a:pt x="575" y="419"/>
                      <a:pt x="574" y="419"/>
                    </a:cubicBezTo>
                    <a:cubicBezTo>
                      <a:pt x="574" y="419"/>
                      <a:pt x="567" y="418"/>
                      <a:pt x="566" y="418"/>
                    </a:cubicBezTo>
                    <a:cubicBezTo>
                      <a:pt x="564" y="418"/>
                      <a:pt x="563" y="421"/>
                      <a:pt x="563" y="421"/>
                    </a:cubicBezTo>
                    <a:cubicBezTo>
                      <a:pt x="563" y="421"/>
                      <a:pt x="557" y="419"/>
                      <a:pt x="557" y="419"/>
                    </a:cubicBezTo>
                    <a:cubicBezTo>
                      <a:pt x="556" y="419"/>
                      <a:pt x="560" y="398"/>
                      <a:pt x="554" y="397"/>
                    </a:cubicBezTo>
                    <a:cubicBezTo>
                      <a:pt x="548" y="396"/>
                      <a:pt x="550" y="401"/>
                      <a:pt x="549" y="402"/>
                    </a:cubicBezTo>
                    <a:cubicBezTo>
                      <a:pt x="549" y="402"/>
                      <a:pt x="533" y="415"/>
                      <a:pt x="532" y="415"/>
                    </a:cubicBezTo>
                    <a:cubicBezTo>
                      <a:pt x="531" y="415"/>
                      <a:pt x="522" y="414"/>
                      <a:pt x="520" y="413"/>
                    </a:cubicBezTo>
                    <a:cubicBezTo>
                      <a:pt x="517" y="412"/>
                      <a:pt x="518" y="408"/>
                      <a:pt x="518" y="408"/>
                    </a:cubicBezTo>
                    <a:cubicBezTo>
                      <a:pt x="517" y="408"/>
                      <a:pt x="513" y="408"/>
                      <a:pt x="512" y="408"/>
                    </a:cubicBezTo>
                    <a:cubicBezTo>
                      <a:pt x="511" y="408"/>
                      <a:pt x="512" y="406"/>
                      <a:pt x="512" y="406"/>
                    </a:cubicBezTo>
                    <a:cubicBezTo>
                      <a:pt x="511" y="405"/>
                      <a:pt x="503" y="406"/>
                      <a:pt x="503" y="406"/>
                    </a:cubicBezTo>
                    <a:cubicBezTo>
                      <a:pt x="503" y="406"/>
                      <a:pt x="501" y="401"/>
                      <a:pt x="501" y="398"/>
                    </a:cubicBezTo>
                    <a:cubicBezTo>
                      <a:pt x="501" y="396"/>
                      <a:pt x="495" y="399"/>
                      <a:pt x="495" y="399"/>
                    </a:cubicBezTo>
                    <a:cubicBezTo>
                      <a:pt x="495" y="399"/>
                      <a:pt x="494" y="390"/>
                      <a:pt x="493" y="386"/>
                    </a:cubicBezTo>
                    <a:cubicBezTo>
                      <a:pt x="493" y="382"/>
                      <a:pt x="488" y="387"/>
                      <a:pt x="486" y="387"/>
                    </a:cubicBezTo>
                    <a:cubicBezTo>
                      <a:pt x="484" y="387"/>
                      <a:pt x="479" y="384"/>
                      <a:pt x="479" y="384"/>
                    </a:cubicBezTo>
                    <a:cubicBezTo>
                      <a:pt x="479" y="384"/>
                      <a:pt x="474" y="389"/>
                      <a:pt x="472" y="388"/>
                    </a:cubicBezTo>
                    <a:cubicBezTo>
                      <a:pt x="470" y="387"/>
                      <a:pt x="475" y="381"/>
                      <a:pt x="475" y="381"/>
                    </a:cubicBezTo>
                    <a:cubicBezTo>
                      <a:pt x="474" y="377"/>
                      <a:pt x="474" y="377"/>
                      <a:pt x="474" y="377"/>
                    </a:cubicBezTo>
                    <a:cubicBezTo>
                      <a:pt x="474" y="377"/>
                      <a:pt x="471" y="381"/>
                      <a:pt x="471" y="381"/>
                    </a:cubicBezTo>
                    <a:cubicBezTo>
                      <a:pt x="471" y="381"/>
                      <a:pt x="465" y="379"/>
                      <a:pt x="465" y="379"/>
                    </a:cubicBezTo>
                    <a:cubicBezTo>
                      <a:pt x="465" y="379"/>
                      <a:pt x="465" y="373"/>
                      <a:pt x="463" y="371"/>
                    </a:cubicBezTo>
                    <a:cubicBezTo>
                      <a:pt x="460" y="370"/>
                      <a:pt x="459" y="375"/>
                      <a:pt x="457" y="374"/>
                    </a:cubicBezTo>
                    <a:cubicBezTo>
                      <a:pt x="456" y="373"/>
                      <a:pt x="457" y="367"/>
                      <a:pt x="457" y="367"/>
                    </a:cubicBezTo>
                    <a:cubicBezTo>
                      <a:pt x="457" y="367"/>
                      <a:pt x="455" y="367"/>
                      <a:pt x="453" y="366"/>
                    </a:cubicBezTo>
                    <a:cubicBezTo>
                      <a:pt x="451" y="364"/>
                      <a:pt x="449" y="357"/>
                      <a:pt x="448" y="356"/>
                    </a:cubicBezTo>
                    <a:cubicBezTo>
                      <a:pt x="446" y="354"/>
                      <a:pt x="447" y="358"/>
                      <a:pt x="443" y="359"/>
                    </a:cubicBezTo>
                    <a:cubicBezTo>
                      <a:pt x="440" y="360"/>
                      <a:pt x="439" y="353"/>
                      <a:pt x="439" y="353"/>
                    </a:cubicBezTo>
                    <a:cubicBezTo>
                      <a:pt x="439" y="353"/>
                      <a:pt x="436" y="354"/>
                      <a:pt x="434" y="354"/>
                    </a:cubicBezTo>
                    <a:cubicBezTo>
                      <a:pt x="432" y="354"/>
                      <a:pt x="428" y="346"/>
                      <a:pt x="428" y="346"/>
                    </a:cubicBezTo>
                    <a:cubicBezTo>
                      <a:pt x="422" y="353"/>
                      <a:pt x="422" y="353"/>
                      <a:pt x="422" y="353"/>
                    </a:cubicBezTo>
                    <a:cubicBezTo>
                      <a:pt x="422" y="353"/>
                      <a:pt x="418" y="347"/>
                      <a:pt x="418" y="348"/>
                    </a:cubicBezTo>
                    <a:cubicBezTo>
                      <a:pt x="417" y="348"/>
                      <a:pt x="413" y="350"/>
                      <a:pt x="413" y="350"/>
                    </a:cubicBezTo>
                    <a:cubicBezTo>
                      <a:pt x="416" y="354"/>
                      <a:pt x="416" y="354"/>
                      <a:pt x="416" y="354"/>
                    </a:cubicBezTo>
                    <a:cubicBezTo>
                      <a:pt x="405" y="362"/>
                      <a:pt x="405" y="362"/>
                      <a:pt x="405" y="362"/>
                    </a:cubicBezTo>
                    <a:cubicBezTo>
                      <a:pt x="405" y="362"/>
                      <a:pt x="401" y="348"/>
                      <a:pt x="400" y="348"/>
                    </a:cubicBezTo>
                    <a:cubicBezTo>
                      <a:pt x="400" y="348"/>
                      <a:pt x="392" y="345"/>
                      <a:pt x="392" y="345"/>
                    </a:cubicBezTo>
                    <a:cubicBezTo>
                      <a:pt x="395" y="339"/>
                      <a:pt x="395" y="339"/>
                      <a:pt x="395" y="339"/>
                    </a:cubicBezTo>
                    <a:cubicBezTo>
                      <a:pt x="395" y="339"/>
                      <a:pt x="398" y="336"/>
                      <a:pt x="395" y="331"/>
                    </a:cubicBezTo>
                    <a:cubicBezTo>
                      <a:pt x="393" y="327"/>
                      <a:pt x="382" y="335"/>
                      <a:pt x="382" y="335"/>
                    </a:cubicBezTo>
                    <a:cubicBezTo>
                      <a:pt x="382" y="335"/>
                      <a:pt x="376" y="335"/>
                      <a:pt x="376" y="334"/>
                    </a:cubicBezTo>
                    <a:cubicBezTo>
                      <a:pt x="375" y="333"/>
                      <a:pt x="368" y="340"/>
                      <a:pt x="368" y="340"/>
                    </a:cubicBezTo>
                    <a:cubicBezTo>
                      <a:pt x="366" y="336"/>
                      <a:pt x="366" y="336"/>
                      <a:pt x="366" y="336"/>
                    </a:cubicBezTo>
                    <a:cubicBezTo>
                      <a:pt x="366" y="336"/>
                      <a:pt x="364" y="338"/>
                      <a:pt x="360" y="336"/>
                    </a:cubicBezTo>
                    <a:cubicBezTo>
                      <a:pt x="356" y="333"/>
                      <a:pt x="365" y="329"/>
                      <a:pt x="365" y="329"/>
                    </a:cubicBezTo>
                    <a:cubicBezTo>
                      <a:pt x="365" y="329"/>
                      <a:pt x="362" y="326"/>
                      <a:pt x="362" y="326"/>
                    </a:cubicBezTo>
                    <a:cubicBezTo>
                      <a:pt x="362" y="326"/>
                      <a:pt x="363" y="322"/>
                      <a:pt x="363" y="321"/>
                    </a:cubicBezTo>
                    <a:cubicBezTo>
                      <a:pt x="363" y="320"/>
                      <a:pt x="351" y="317"/>
                      <a:pt x="347" y="315"/>
                    </a:cubicBezTo>
                    <a:cubicBezTo>
                      <a:pt x="343" y="313"/>
                      <a:pt x="348" y="305"/>
                      <a:pt x="348" y="305"/>
                    </a:cubicBezTo>
                    <a:cubicBezTo>
                      <a:pt x="354" y="302"/>
                      <a:pt x="354" y="302"/>
                      <a:pt x="354" y="302"/>
                    </a:cubicBezTo>
                    <a:cubicBezTo>
                      <a:pt x="354" y="302"/>
                      <a:pt x="358" y="304"/>
                      <a:pt x="362" y="304"/>
                    </a:cubicBezTo>
                    <a:cubicBezTo>
                      <a:pt x="366" y="305"/>
                      <a:pt x="370" y="293"/>
                      <a:pt x="370" y="292"/>
                    </a:cubicBezTo>
                    <a:cubicBezTo>
                      <a:pt x="370" y="292"/>
                      <a:pt x="367" y="287"/>
                      <a:pt x="368" y="284"/>
                    </a:cubicBezTo>
                    <a:cubicBezTo>
                      <a:pt x="369" y="280"/>
                      <a:pt x="373" y="281"/>
                      <a:pt x="373" y="279"/>
                    </a:cubicBezTo>
                    <a:cubicBezTo>
                      <a:pt x="374" y="278"/>
                      <a:pt x="372" y="278"/>
                      <a:pt x="370" y="276"/>
                    </a:cubicBezTo>
                    <a:cubicBezTo>
                      <a:pt x="369" y="274"/>
                      <a:pt x="370" y="269"/>
                      <a:pt x="370" y="268"/>
                    </a:cubicBezTo>
                    <a:cubicBezTo>
                      <a:pt x="370" y="268"/>
                      <a:pt x="363" y="260"/>
                      <a:pt x="363" y="260"/>
                    </a:cubicBezTo>
                    <a:cubicBezTo>
                      <a:pt x="368" y="255"/>
                      <a:pt x="368" y="255"/>
                      <a:pt x="368" y="255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65" y="254"/>
                      <a:pt x="365" y="252"/>
                      <a:pt x="364" y="250"/>
                    </a:cubicBezTo>
                    <a:cubicBezTo>
                      <a:pt x="364" y="248"/>
                      <a:pt x="359" y="250"/>
                      <a:pt x="359" y="250"/>
                    </a:cubicBezTo>
                    <a:cubicBezTo>
                      <a:pt x="359" y="250"/>
                      <a:pt x="348" y="239"/>
                      <a:pt x="343" y="238"/>
                    </a:cubicBezTo>
                    <a:cubicBezTo>
                      <a:pt x="338" y="236"/>
                      <a:pt x="338" y="240"/>
                      <a:pt x="338" y="240"/>
                    </a:cubicBezTo>
                    <a:cubicBezTo>
                      <a:pt x="338" y="240"/>
                      <a:pt x="328" y="239"/>
                      <a:pt x="328" y="238"/>
                    </a:cubicBezTo>
                    <a:cubicBezTo>
                      <a:pt x="328" y="237"/>
                      <a:pt x="323" y="234"/>
                      <a:pt x="323" y="234"/>
                    </a:cubicBezTo>
                    <a:cubicBezTo>
                      <a:pt x="323" y="234"/>
                      <a:pt x="325" y="227"/>
                      <a:pt x="325" y="226"/>
                    </a:cubicBezTo>
                    <a:cubicBezTo>
                      <a:pt x="325" y="225"/>
                      <a:pt x="328" y="222"/>
                      <a:pt x="330" y="220"/>
                    </a:cubicBezTo>
                    <a:cubicBezTo>
                      <a:pt x="332" y="219"/>
                      <a:pt x="333" y="205"/>
                      <a:pt x="333" y="205"/>
                    </a:cubicBezTo>
                    <a:cubicBezTo>
                      <a:pt x="338" y="202"/>
                      <a:pt x="338" y="202"/>
                      <a:pt x="338" y="202"/>
                    </a:cubicBezTo>
                    <a:cubicBezTo>
                      <a:pt x="338" y="202"/>
                      <a:pt x="336" y="184"/>
                      <a:pt x="336" y="184"/>
                    </a:cubicBezTo>
                    <a:cubicBezTo>
                      <a:pt x="337" y="183"/>
                      <a:pt x="342" y="182"/>
                      <a:pt x="345" y="179"/>
                    </a:cubicBezTo>
                    <a:cubicBezTo>
                      <a:pt x="347" y="177"/>
                      <a:pt x="333" y="176"/>
                      <a:pt x="333" y="176"/>
                    </a:cubicBezTo>
                    <a:cubicBezTo>
                      <a:pt x="333" y="176"/>
                      <a:pt x="333" y="169"/>
                      <a:pt x="334" y="167"/>
                    </a:cubicBezTo>
                    <a:cubicBezTo>
                      <a:pt x="334" y="166"/>
                      <a:pt x="338" y="161"/>
                      <a:pt x="338" y="161"/>
                    </a:cubicBezTo>
                    <a:cubicBezTo>
                      <a:pt x="339" y="160"/>
                      <a:pt x="334" y="155"/>
                      <a:pt x="334" y="155"/>
                    </a:cubicBezTo>
                    <a:cubicBezTo>
                      <a:pt x="334" y="155"/>
                      <a:pt x="352" y="150"/>
                      <a:pt x="357" y="150"/>
                    </a:cubicBezTo>
                    <a:cubicBezTo>
                      <a:pt x="361" y="149"/>
                      <a:pt x="356" y="141"/>
                      <a:pt x="356" y="139"/>
                    </a:cubicBezTo>
                    <a:cubicBezTo>
                      <a:pt x="356" y="137"/>
                      <a:pt x="362" y="133"/>
                      <a:pt x="362" y="133"/>
                    </a:cubicBezTo>
                    <a:cubicBezTo>
                      <a:pt x="362" y="133"/>
                      <a:pt x="350" y="120"/>
                      <a:pt x="348" y="119"/>
                    </a:cubicBezTo>
                    <a:cubicBezTo>
                      <a:pt x="347" y="118"/>
                      <a:pt x="348" y="114"/>
                      <a:pt x="348" y="114"/>
                    </a:cubicBezTo>
                    <a:cubicBezTo>
                      <a:pt x="348" y="114"/>
                      <a:pt x="346" y="113"/>
                      <a:pt x="344" y="112"/>
                    </a:cubicBezTo>
                    <a:cubicBezTo>
                      <a:pt x="343" y="111"/>
                      <a:pt x="344" y="109"/>
                      <a:pt x="344" y="109"/>
                    </a:cubicBezTo>
                    <a:cubicBezTo>
                      <a:pt x="344" y="109"/>
                      <a:pt x="337" y="105"/>
                      <a:pt x="335" y="103"/>
                    </a:cubicBezTo>
                    <a:cubicBezTo>
                      <a:pt x="333" y="102"/>
                      <a:pt x="336" y="101"/>
                      <a:pt x="336" y="100"/>
                    </a:cubicBezTo>
                    <a:cubicBezTo>
                      <a:pt x="336" y="100"/>
                      <a:pt x="329" y="98"/>
                      <a:pt x="327" y="95"/>
                    </a:cubicBezTo>
                    <a:cubicBezTo>
                      <a:pt x="325" y="92"/>
                      <a:pt x="338" y="85"/>
                      <a:pt x="338" y="85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37" y="74"/>
                      <a:pt x="355" y="60"/>
                      <a:pt x="358" y="55"/>
                    </a:cubicBezTo>
                    <a:cubicBezTo>
                      <a:pt x="359" y="53"/>
                      <a:pt x="359" y="50"/>
                      <a:pt x="358" y="47"/>
                    </a:cubicBezTo>
                    <a:cubicBezTo>
                      <a:pt x="357" y="49"/>
                      <a:pt x="356" y="51"/>
                      <a:pt x="352" y="51"/>
                    </a:cubicBezTo>
                    <a:cubicBezTo>
                      <a:pt x="346" y="51"/>
                      <a:pt x="335" y="37"/>
                      <a:pt x="334" y="37"/>
                    </a:cubicBezTo>
                    <a:cubicBezTo>
                      <a:pt x="333" y="37"/>
                      <a:pt x="330" y="39"/>
                      <a:pt x="327" y="40"/>
                    </a:cubicBezTo>
                    <a:cubicBezTo>
                      <a:pt x="324" y="41"/>
                      <a:pt x="323" y="38"/>
                      <a:pt x="320" y="37"/>
                    </a:cubicBezTo>
                    <a:cubicBezTo>
                      <a:pt x="318" y="36"/>
                      <a:pt x="318" y="37"/>
                      <a:pt x="311" y="39"/>
                    </a:cubicBezTo>
                    <a:cubicBezTo>
                      <a:pt x="304" y="41"/>
                      <a:pt x="301" y="38"/>
                      <a:pt x="297" y="35"/>
                    </a:cubicBezTo>
                    <a:cubicBezTo>
                      <a:pt x="293" y="32"/>
                      <a:pt x="289" y="42"/>
                      <a:pt x="288" y="43"/>
                    </a:cubicBezTo>
                    <a:cubicBezTo>
                      <a:pt x="288" y="45"/>
                      <a:pt x="276" y="41"/>
                      <a:pt x="276" y="41"/>
                    </a:cubicBezTo>
                    <a:cubicBezTo>
                      <a:pt x="276" y="41"/>
                      <a:pt x="277" y="32"/>
                      <a:pt x="275" y="30"/>
                    </a:cubicBezTo>
                    <a:cubicBezTo>
                      <a:pt x="272" y="27"/>
                      <a:pt x="267" y="35"/>
                      <a:pt x="266" y="35"/>
                    </a:cubicBezTo>
                    <a:cubicBezTo>
                      <a:pt x="265" y="36"/>
                      <a:pt x="262" y="33"/>
                      <a:pt x="261" y="32"/>
                    </a:cubicBezTo>
                    <a:cubicBezTo>
                      <a:pt x="261" y="31"/>
                      <a:pt x="256" y="18"/>
                      <a:pt x="255" y="14"/>
                    </a:cubicBezTo>
                    <a:cubicBezTo>
                      <a:pt x="253" y="10"/>
                      <a:pt x="250" y="3"/>
                      <a:pt x="249" y="0"/>
                    </a:cubicBezTo>
                    <a:cubicBezTo>
                      <a:pt x="249" y="0"/>
                      <a:pt x="245" y="7"/>
                      <a:pt x="245" y="7"/>
                    </a:cubicBezTo>
                    <a:cubicBezTo>
                      <a:pt x="244" y="8"/>
                      <a:pt x="241" y="3"/>
                      <a:pt x="241" y="3"/>
                    </a:cubicBezTo>
                    <a:cubicBezTo>
                      <a:pt x="240" y="3"/>
                      <a:pt x="232" y="6"/>
                      <a:pt x="229" y="7"/>
                    </a:cubicBezTo>
                    <a:cubicBezTo>
                      <a:pt x="225" y="9"/>
                      <a:pt x="222" y="15"/>
                      <a:pt x="222" y="15"/>
                    </a:cubicBezTo>
                    <a:cubicBezTo>
                      <a:pt x="222" y="15"/>
                      <a:pt x="224" y="25"/>
                      <a:pt x="224" y="25"/>
                    </a:cubicBezTo>
                    <a:cubicBezTo>
                      <a:pt x="224" y="25"/>
                      <a:pt x="220" y="26"/>
                      <a:pt x="219" y="26"/>
                    </a:cubicBezTo>
                    <a:cubicBezTo>
                      <a:pt x="217" y="26"/>
                      <a:pt x="216" y="34"/>
                      <a:pt x="216" y="34"/>
                    </a:cubicBezTo>
                    <a:cubicBezTo>
                      <a:pt x="216" y="35"/>
                      <a:pt x="217" y="36"/>
                      <a:pt x="219" y="40"/>
                    </a:cubicBezTo>
                    <a:cubicBezTo>
                      <a:pt x="222" y="44"/>
                      <a:pt x="214" y="41"/>
                      <a:pt x="212" y="42"/>
                    </a:cubicBezTo>
                    <a:cubicBezTo>
                      <a:pt x="209" y="42"/>
                      <a:pt x="201" y="53"/>
                      <a:pt x="201" y="53"/>
                    </a:cubicBezTo>
                    <a:cubicBezTo>
                      <a:pt x="201" y="53"/>
                      <a:pt x="187" y="52"/>
                      <a:pt x="183" y="52"/>
                    </a:cubicBezTo>
                    <a:cubicBezTo>
                      <a:pt x="179" y="53"/>
                      <a:pt x="175" y="57"/>
                      <a:pt x="173" y="58"/>
                    </a:cubicBezTo>
                    <a:cubicBezTo>
                      <a:pt x="171" y="58"/>
                      <a:pt x="167" y="52"/>
                      <a:pt x="167" y="52"/>
                    </a:cubicBezTo>
                    <a:cubicBezTo>
                      <a:pt x="166" y="52"/>
                      <a:pt x="157" y="59"/>
                      <a:pt x="157" y="60"/>
                    </a:cubicBezTo>
                    <a:cubicBezTo>
                      <a:pt x="157" y="61"/>
                      <a:pt x="160" y="63"/>
                      <a:pt x="160" y="64"/>
                    </a:cubicBezTo>
                    <a:cubicBezTo>
                      <a:pt x="161" y="64"/>
                      <a:pt x="158" y="67"/>
                      <a:pt x="158" y="68"/>
                    </a:cubicBezTo>
                    <a:cubicBezTo>
                      <a:pt x="157" y="68"/>
                      <a:pt x="162" y="79"/>
                      <a:pt x="163" y="83"/>
                    </a:cubicBezTo>
                    <a:cubicBezTo>
                      <a:pt x="165" y="88"/>
                      <a:pt x="167" y="84"/>
                      <a:pt x="171" y="85"/>
                    </a:cubicBezTo>
                    <a:cubicBezTo>
                      <a:pt x="174" y="87"/>
                      <a:pt x="177" y="92"/>
                      <a:pt x="177" y="92"/>
                    </a:cubicBezTo>
                    <a:cubicBezTo>
                      <a:pt x="177" y="92"/>
                      <a:pt x="187" y="92"/>
                      <a:pt x="187" y="93"/>
                    </a:cubicBezTo>
                    <a:cubicBezTo>
                      <a:pt x="188" y="93"/>
                      <a:pt x="211" y="110"/>
                      <a:pt x="211" y="110"/>
                    </a:cubicBezTo>
                    <a:cubicBezTo>
                      <a:pt x="211" y="110"/>
                      <a:pt x="196" y="118"/>
                      <a:pt x="192" y="121"/>
                    </a:cubicBezTo>
                    <a:cubicBezTo>
                      <a:pt x="189" y="124"/>
                      <a:pt x="193" y="131"/>
                      <a:pt x="193" y="134"/>
                    </a:cubicBezTo>
                    <a:cubicBezTo>
                      <a:pt x="192" y="138"/>
                      <a:pt x="186" y="131"/>
                      <a:pt x="180" y="129"/>
                    </a:cubicBezTo>
                    <a:cubicBezTo>
                      <a:pt x="173" y="126"/>
                      <a:pt x="171" y="141"/>
                      <a:pt x="169" y="145"/>
                    </a:cubicBezTo>
                    <a:cubicBezTo>
                      <a:pt x="167" y="149"/>
                      <a:pt x="160" y="143"/>
                      <a:pt x="160" y="143"/>
                    </a:cubicBezTo>
                    <a:cubicBezTo>
                      <a:pt x="160" y="143"/>
                      <a:pt x="152" y="151"/>
                      <a:pt x="152" y="151"/>
                    </a:cubicBezTo>
                    <a:cubicBezTo>
                      <a:pt x="151" y="151"/>
                      <a:pt x="148" y="149"/>
                      <a:pt x="147" y="148"/>
                    </a:cubicBezTo>
                    <a:cubicBezTo>
                      <a:pt x="146" y="148"/>
                      <a:pt x="143" y="150"/>
                      <a:pt x="142" y="150"/>
                    </a:cubicBezTo>
                    <a:cubicBezTo>
                      <a:pt x="141" y="150"/>
                      <a:pt x="143" y="158"/>
                      <a:pt x="143" y="159"/>
                    </a:cubicBezTo>
                    <a:cubicBezTo>
                      <a:pt x="143" y="159"/>
                      <a:pt x="138" y="160"/>
                      <a:pt x="138" y="160"/>
                    </a:cubicBezTo>
                    <a:cubicBezTo>
                      <a:pt x="137" y="160"/>
                      <a:pt x="140" y="164"/>
                      <a:pt x="141" y="165"/>
                    </a:cubicBezTo>
                    <a:cubicBezTo>
                      <a:pt x="141" y="167"/>
                      <a:pt x="135" y="171"/>
                      <a:pt x="135" y="171"/>
                    </a:cubicBezTo>
                    <a:cubicBezTo>
                      <a:pt x="135" y="171"/>
                      <a:pt x="138" y="174"/>
                      <a:pt x="140" y="178"/>
                    </a:cubicBezTo>
                    <a:cubicBezTo>
                      <a:pt x="141" y="182"/>
                      <a:pt x="130" y="187"/>
                      <a:pt x="128" y="189"/>
                    </a:cubicBezTo>
                    <a:cubicBezTo>
                      <a:pt x="127" y="190"/>
                      <a:pt x="128" y="192"/>
                      <a:pt x="127" y="197"/>
                    </a:cubicBezTo>
                    <a:cubicBezTo>
                      <a:pt x="125" y="201"/>
                      <a:pt x="113" y="193"/>
                      <a:pt x="113" y="193"/>
                    </a:cubicBezTo>
                    <a:cubicBezTo>
                      <a:pt x="113" y="193"/>
                      <a:pt x="87" y="205"/>
                      <a:pt x="86" y="205"/>
                    </a:cubicBezTo>
                    <a:cubicBezTo>
                      <a:pt x="85" y="206"/>
                      <a:pt x="76" y="203"/>
                      <a:pt x="73" y="203"/>
                    </a:cubicBezTo>
                    <a:cubicBezTo>
                      <a:pt x="69" y="203"/>
                      <a:pt x="69" y="197"/>
                      <a:pt x="69" y="197"/>
                    </a:cubicBezTo>
                    <a:cubicBezTo>
                      <a:pt x="69" y="197"/>
                      <a:pt x="64" y="199"/>
                      <a:pt x="62" y="200"/>
                    </a:cubicBezTo>
                    <a:cubicBezTo>
                      <a:pt x="60" y="200"/>
                      <a:pt x="54" y="195"/>
                      <a:pt x="54" y="195"/>
                    </a:cubicBezTo>
                    <a:cubicBezTo>
                      <a:pt x="54" y="195"/>
                      <a:pt x="54" y="194"/>
                      <a:pt x="55" y="194"/>
                    </a:cubicBezTo>
                    <a:cubicBezTo>
                      <a:pt x="53" y="195"/>
                      <a:pt x="52" y="196"/>
                      <a:pt x="52" y="197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pole tekstowe 39">
              <a:extLst>
                <a:ext uri="{FF2B5EF4-FFF2-40B4-BE49-F238E27FC236}">
                  <a16:creationId xmlns:a16="http://schemas.microsoft.com/office/drawing/2014/main" xmlns="" id="{16EC5F43-DA03-C0B0-EAF6-F3C624CD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906" y="2191756"/>
              <a:ext cx="118009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kujawsko-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7" name="pole tekstowe 41">
              <a:extLst>
                <a:ext uri="{FF2B5EF4-FFF2-40B4-BE49-F238E27FC236}">
                  <a16:creationId xmlns:a16="http://schemas.microsoft.com/office/drawing/2014/main" xmlns="" id="{85C02791-82A0-758C-7B6A-054D432DA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18" y="1556842"/>
              <a:ext cx="127910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zachodnio-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8" name="pole tekstowe 30">
              <a:extLst>
                <a:ext uri="{FF2B5EF4-FFF2-40B4-BE49-F238E27FC236}">
                  <a16:creationId xmlns:a16="http://schemas.microsoft.com/office/drawing/2014/main" xmlns="" id="{B7FA1B5F-43DD-2DE4-4C3F-855578AA1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044" y="3080485"/>
              <a:ext cx="110532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wielkopolskie</a:t>
              </a:r>
            </a:p>
          </p:txBody>
        </p:sp>
        <p:sp>
          <p:nvSpPr>
            <p:cNvPr id="9" name="pole tekstowe 1">
              <a:extLst>
                <a:ext uri="{FF2B5EF4-FFF2-40B4-BE49-F238E27FC236}">
                  <a16:creationId xmlns:a16="http://schemas.microsoft.com/office/drawing/2014/main" xmlns="" id="{4C2A0C4D-557D-50FE-E687-11431C802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234" y="4118552"/>
              <a:ext cx="1012375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dolnośląskie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E56D6C68-9AC8-3FB1-9EFC-96C78470A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242" y="2032032"/>
              <a:ext cx="79009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podlaskie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D1DF05D1-CEB1-77C8-3CCC-0EA66AFD4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257" y="3684067"/>
              <a:ext cx="58196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łódzkie</a:t>
              </a:r>
            </a:p>
          </p:txBody>
        </p:sp>
        <p:sp>
          <p:nvSpPr>
            <p:cNvPr id="12" name="pole tekstowe 44">
              <a:extLst>
                <a:ext uri="{FF2B5EF4-FFF2-40B4-BE49-F238E27FC236}">
                  <a16:creationId xmlns:a16="http://schemas.microsoft.com/office/drawing/2014/main" xmlns="" id="{EA210897-1737-7641-51AC-86955A599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676" y="1099551"/>
              <a:ext cx="86890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13" name="pole tekstowe 48">
              <a:extLst>
                <a:ext uri="{FF2B5EF4-FFF2-40B4-BE49-F238E27FC236}">
                  <a16:creationId xmlns:a16="http://schemas.microsoft.com/office/drawing/2014/main" xmlns="" id="{63D14BC8-F82D-4808-C5AD-0BC130AE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38" y="1389024"/>
              <a:ext cx="1747913" cy="81086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mazursko-warmińskie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/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endParaRPr lang="pl-PL" altLang="pl-PL" sz="11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pole tekstowe 50">
              <a:extLst>
                <a:ext uri="{FF2B5EF4-FFF2-40B4-BE49-F238E27FC236}">
                  <a16:creationId xmlns:a16="http://schemas.microsoft.com/office/drawing/2014/main" xmlns="" id="{588E3BEE-312E-E049-FCCF-5E51FE63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579" y="2710086"/>
              <a:ext cx="1044706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mazowieckie</a:t>
              </a:r>
            </a:p>
          </p:txBody>
        </p:sp>
        <p:sp>
          <p:nvSpPr>
            <p:cNvPr id="15" name="pole tekstowe 54">
              <a:extLst>
                <a:ext uri="{FF2B5EF4-FFF2-40B4-BE49-F238E27FC236}">
                  <a16:creationId xmlns:a16="http://schemas.microsoft.com/office/drawing/2014/main" xmlns="" id="{88D7B278-EB45-5A48-9394-AD2CAB570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976" y="4009604"/>
              <a:ext cx="480128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lubelskie</a:t>
              </a:r>
            </a:p>
          </p:txBody>
        </p:sp>
        <p:sp>
          <p:nvSpPr>
            <p:cNvPr id="16" name="pole tekstowe 36">
              <a:extLst>
                <a:ext uri="{FF2B5EF4-FFF2-40B4-BE49-F238E27FC236}">
                  <a16:creationId xmlns:a16="http://schemas.microsoft.com/office/drawing/2014/main" xmlns="" id="{F8C250C3-17FD-BBBA-39C7-D89DD370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333" y="4685487"/>
              <a:ext cx="53346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śląskie</a:t>
              </a:r>
            </a:p>
          </p:txBody>
        </p:sp>
        <p:sp>
          <p:nvSpPr>
            <p:cNvPr id="17" name="pole tekstowe 56">
              <a:extLst>
                <a:ext uri="{FF2B5EF4-FFF2-40B4-BE49-F238E27FC236}">
                  <a16:creationId xmlns:a16="http://schemas.microsoft.com/office/drawing/2014/main" xmlns="" id="{F04A4123-F8AA-1AB3-3312-256FDF03B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335" y="4524674"/>
              <a:ext cx="115988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świętokrzyskie</a:t>
              </a:r>
            </a:p>
          </p:txBody>
        </p:sp>
        <p:sp>
          <p:nvSpPr>
            <p:cNvPr id="18" name="pole tekstowe 58">
              <a:extLst>
                <a:ext uri="{FF2B5EF4-FFF2-40B4-BE49-F238E27FC236}">
                  <a16:creationId xmlns:a16="http://schemas.microsoft.com/office/drawing/2014/main" xmlns="" id="{11181D58-8C33-E35B-2654-0D23B19DD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875" y="5478042"/>
              <a:ext cx="98812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małopolskie</a:t>
              </a:r>
            </a:p>
          </p:txBody>
        </p:sp>
        <p:sp>
          <p:nvSpPr>
            <p:cNvPr id="19" name="pole tekstowe 62">
              <a:extLst>
                <a:ext uri="{FF2B5EF4-FFF2-40B4-BE49-F238E27FC236}">
                  <a16:creationId xmlns:a16="http://schemas.microsoft.com/office/drawing/2014/main" xmlns="" id="{863DCB1B-20C5-06CD-A42B-3ED8562C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5727" y="5241852"/>
              <a:ext cx="111947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podkarpackie</a:t>
              </a:r>
            </a:p>
          </p:txBody>
        </p:sp>
        <p:sp>
          <p:nvSpPr>
            <p:cNvPr id="20" name="pole tekstowe 30">
              <a:extLst>
                <a:ext uri="{FF2B5EF4-FFF2-40B4-BE49-F238E27FC236}">
                  <a16:creationId xmlns:a16="http://schemas.microsoft.com/office/drawing/2014/main" xmlns="" id="{6962F026-8E7E-506E-0DED-A58B88BC1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340" y="2973742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21" name="pole tekstowe 36">
              <a:extLst>
                <a:ext uri="{FF2B5EF4-FFF2-40B4-BE49-F238E27FC236}">
                  <a16:creationId xmlns:a16="http://schemas.microsoft.com/office/drawing/2014/main" xmlns="" id="{902DAA59-4839-1C8A-73F2-FE6844A5D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598" y="4685487"/>
              <a:ext cx="69108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opolskie</a:t>
              </a: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142EACFB-C6F2-AB8F-81A6-E869DE606A48}"/>
              </a:ext>
            </a:extLst>
          </p:cNvPr>
          <p:cNvSpPr txBox="1"/>
          <p:nvPr/>
        </p:nvSpPr>
        <p:spPr>
          <a:xfrm>
            <a:off x="533564" y="41948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Montserrat" pitchFamily="2" charset="0"/>
              </a:rPr>
              <a:t>KOTŁY GAZOWE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CFA2A763-3341-03B4-CA74-AE8687D9A39B}"/>
              </a:ext>
            </a:extLst>
          </p:cNvPr>
          <p:cNvSpPr txBox="1"/>
          <p:nvPr/>
        </p:nvSpPr>
        <p:spPr>
          <a:xfrm>
            <a:off x="553776" y="3674175"/>
            <a:ext cx="41665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największa liczba</a:t>
            </a:r>
            <a:r>
              <a:rPr lang="pl-PL" dirty="0">
                <a:latin typeface="Montserrat" pitchFamily="2" charset="0"/>
              </a:rPr>
              <a:t> zainstalowanych</a:t>
            </a:r>
          </a:p>
          <a:p>
            <a:pPr algn="ctr"/>
            <a:r>
              <a:rPr lang="pl-PL" dirty="0">
                <a:latin typeface="Montserrat" pitchFamily="2" charset="0"/>
              </a:rPr>
              <a:t>kotłów gazowych</a:t>
            </a:r>
          </a:p>
          <a:p>
            <a:pPr algn="ctr"/>
            <a:r>
              <a:rPr lang="pl-PL" sz="4800" b="1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369 368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Montserrat" pitchFamily="2" charset="0"/>
            </a:endParaRPr>
          </a:p>
        </p:txBody>
      </p:sp>
      <p:sp>
        <p:nvSpPr>
          <p:cNvPr id="2" name="Objaśnienie prostokątne zaokrąglone 1">
            <a:extLst>
              <a:ext uri="{FF2B5EF4-FFF2-40B4-BE49-F238E27FC236}">
                <a16:creationId xmlns:a16="http://schemas.microsoft.com/office/drawing/2014/main" xmlns="" id="{6182B050-D2F0-73B3-5028-50B95843BE79}"/>
              </a:ext>
            </a:extLst>
          </p:cNvPr>
          <p:cNvSpPr/>
          <p:nvPr/>
        </p:nvSpPr>
        <p:spPr>
          <a:xfrm>
            <a:off x="5026468" y="1302037"/>
            <a:ext cx="3169000" cy="953174"/>
          </a:xfrm>
          <a:prstGeom prst="wedgeRoundRectCallout">
            <a:avLst>
              <a:gd name="adj1" fmla="val 68756"/>
              <a:gd name="adj2" fmla="val 6192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MAZOWIECKIE</a:t>
            </a:r>
          </a:p>
        </p:txBody>
      </p:sp>
    </p:spTree>
    <p:extLst>
      <p:ext uri="{BB962C8B-B14F-4D97-AF65-F5344CB8AC3E}">
        <p14:creationId xmlns:p14="http://schemas.microsoft.com/office/powerpoint/2010/main" val="1022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0BEF82D-0E95-8203-87E8-2BBD11F8C14F}"/>
              </a:ext>
            </a:extLst>
          </p:cNvPr>
          <p:cNvGrpSpPr/>
          <p:nvPr/>
        </p:nvGrpSpPr>
        <p:grpSpPr>
          <a:xfrm>
            <a:off x="5028884" y="342480"/>
            <a:ext cx="6537681" cy="6173039"/>
            <a:chOff x="1412109" y="576450"/>
            <a:chExt cx="6236152" cy="5888327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D99A4AFD-AB4F-B19B-B7B6-CCE33B155545}"/>
                </a:ext>
              </a:extLst>
            </p:cNvPr>
            <p:cNvGrpSpPr/>
            <p:nvPr/>
          </p:nvGrpSpPr>
          <p:grpSpPr>
            <a:xfrm>
              <a:off x="1412109" y="576450"/>
              <a:ext cx="6236152" cy="5888327"/>
              <a:chOff x="582487" y="401240"/>
              <a:chExt cx="6536770" cy="6172178"/>
            </a:xfrm>
            <a:noFill/>
          </p:grpSpPr>
          <p:sp>
            <p:nvSpPr>
              <p:cNvPr id="22" name="Freeform 67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35F405C-9776-1255-EDE4-B5463A684E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86494" y="401240"/>
                <a:ext cx="1828124" cy="1424747"/>
              </a:xfrm>
              <a:custGeom>
                <a:avLst/>
                <a:gdLst/>
                <a:ahLst/>
                <a:cxnLst>
                  <a:cxn ang="0">
                    <a:pos x="26" y="144"/>
                  </a:cxn>
                  <a:cxn ang="0">
                    <a:pos x="18" y="180"/>
                  </a:cxn>
                  <a:cxn ang="0">
                    <a:pos x="13" y="201"/>
                  </a:cxn>
                  <a:cxn ang="0">
                    <a:pos x="6" y="228"/>
                  </a:cxn>
                  <a:cxn ang="0">
                    <a:pos x="12" y="251"/>
                  </a:cxn>
                  <a:cxn ang="0">
                    <a:pos x="12" y="292"/>
                  </a:cxn>
                  <a:cxn ang="0">
                    <a:pos x="22" y="298"/>
                  </a:cxn>
                  <a:cxn ang="0">
                    <a:pos x="50" y="321"/>
                  </a:cxn>
                  <a:cxn ang="0">
                    <a:pos x="38" y="358"/>
                  </a:cxn>
                  <a:cxn ang="0">
                    <a:pos x="29" y="385"/>
                  </a:cxn>
                  <a:cxn ang="0">
                    <a:pos x="37" y="435"/>
                  </a:cxn>
                  <a:cxn ang="0">
                    <a:pos x="58" y="462"/>
                  </a:cxn>
                  <a:cxn ang="0">
                    <a:pos x="102" y="458"/>
                  </a:cxn>
                  <a:cxn ang="0">
                    <a:pos x="142" y="465"/>
                  </a:cxn>
                  <a:cxn ang="0">
                    <a:pos x="159" y="428"/>
                  </a:cxn>
                  <a:cxn ang="0">
                    <a:pos x="166" y="442"/>
                  </a:cxn>
                  <a:cxn ang="0">
                    <a:pos x="192" y="448"/>
                  </a:cxn>
                  <a:cxn ang="0">
                    <a:pos x="200" y="435"/>
                  </a:cxn>
                  <a:cxn ang="0">
                    <a:pos x="218" y="435"/>
                  </a:cxn>
                  <a:cxn ang="0">
                    <a:pos x="215" y="419"/>
                  </a:cxn>
                  <a:cxn ang="0">
                    <a:pos x="228" y="410"/>
                  </a:cxn>
                  <a:cxn ang="0">
                    <a:pos x="233" y="387"/>
                  </a:cxn>
                  <a:cxn ang="0">
                    <a:pos x="258" y="391"/>
                  </a:cxn>
                  <a:cxn ang="0">
                    <a:pos x="278" y="388"/>
                  </a:cxn>
                  <a:cxn ang="0">
                    <a:pos x="297" y="388"/>
                  </a:cxn>
                  <a:cxn ang="0">
                    <a:pos x="309" y="389"/>
                  </a:cxn>
                  <a:cxn ang="0">
                    <a:pos x="317" y="404"/>
                  </a:cxn>
                  <a:cxn ang="0">
                    <a:pos x="354" y="408"/>
                  </a:cxn>
                  <a:cxn ang="0">
                    <a:pos x="369" y="411"/>
                  </a:cxn>
                  <a:cxn ang="0">
                    <a:pos x="393" y="414"/>
                  </a:cxn>
                  <a:cxn ang="0">
                    <a:pos x="430" y="409"/>
                  </a:cxn>
                  <a:cxn ang="0">
                    <a:pos x="452" y="443"/>
                  </a:cxn>
                  <a:cxn ang="0">
                    <a:pos x="505" y="422"/>
                  </a:cxn>
                  <a:cxn ang="0">
                    <a:pos x="529" y="377"/>
                  </a:cxn>
                  <a:cxn ang="0">
                    <a:pos x="564" y="375"/>
                  </a:cxn>
                  <a:cxn ang="0">
                    <a:pos x="571" y="353"/>
                  </a:cxn>
                  <a:cxn ang="0">
                    <a:pos x="583" y="321"/>
                  </a:cxn>
                  <a:cxn ang="0">
                    <a:pos x="544" y="316"/>
                  </a:cxn>
                  <a:cxn ang="0">
                    <a:pos x="528" y="295"/>
                  </a:cxn>
                  <a:cxn ang="0">
                    <a:pos x="518" y="268"/>
                  </a:cxn>
                  <a:cxn ang="0">
                    <a:pos x="536" y="234"/>
                  </a:cxn>
                  <a:cxn ang="0">
                    <a:pos x="519" y="202"/>
                  </a:cxn>
                  <a:cxn ang="0">
                    <a:pos x="580" y="158"/>
                  </a:cxn>
                  <a:cxn ang="0">
                    <a:pos x="532" y="172"/>
                  </a:cxn>
                  <a:cxn ang="0">
                    <a:pos x="437" y="177"/>
                  </a:cxn>
                  <a:cxn ang="0">
                    <a:pos x="390" y="152"/>
                  </a:cxn>
                  <a:cxn ang="0">
                    <a:pos x="372" y="87"/>
                  </a:cxn>
                  <a:cxn ang="0">
                    <a:pos x="364" y="56"/>
                  </a:cxn>
                  <a:cxn ang="0">
                    <a:pos x="397" y="49"/>
                  </a:cxn>
                  <a:cxn ang="0">
                    <a:pos x="432" y="90"/>
                  </a:cxn>
                  <a:cxn ang="0">
                    <a:pos x="332" y="1"/>
                  </a:cxn>
                  <a:cxn ang="0">
                    <a:pos x="259" y="8"/>
                  </a:cxn>
                  <a:cxn ang="0">
                    <a:pos x="171" y="30"/>
                  </a:cxn>
                  <a:cxn ang="0">
                    <a:pos x="68" y="71"/>
                  </a:cxn>
                  <a:cxn ang="0">
                    <a:pos x="18" y="121"/>
                  </a:cxn>
                </a:cxnLst>
                <a:rect l="0" t="0" r="r" b="b"/>
                <a:pathLst>
                  <a:path w="607" h="472">
                    <a:moveTo>
                      <a:pt x="29" y="124"/>
                    </a:moveTo>
                    <a:cubicBezTo>
                      <a:pt x="29" y="127"/>
                      <a:pt x="28" y="130"/>
                      <a:pt x="28" y="130"/>
                    </a:cubicBezTo>
                    <a:cubicBezTo>
                      <a:pt x="28" y="130"/>
                      <a:pt x="32" y="132"/>
                      <a:pt x="31" y="135"/>
                    </a:cubicBezTo>
                    <a:cubicBezTo>
                      <a:pt x="31" y="137"/>
                      <a:pt x="25" y="142"/>
                      <a:pt x="26" y="144"/>
                    </a:cubicBezTo>
                    <a:cubicBezTo>
                      <a:pt x="27" y="147"/>
                      <a:pt x="32" y="158"/>
                      <a:pt x="32" y="158"/>
                    </a:cubicBezTo>
                    <a:cubicBezTo>
                      <a:pt x="32" y="158"/>
                      <a:pt x="24" y="156"/>
                      <a:pt x="23" y="157"/>
                    </a:cubicBezTo>
                    <a:cubicBezTo>
                      <a:pt x="21" y="159"/>
                      <a:pt x="27" y="168"/>
                      <a:pt x="27" y="168"/>
                    </a:cubicBezTo>
                    <a:cubicBezTo>
                      <a:pt x="27" y="168"/>
                      <a:pt x="18" y="180"/>
                      <a:pt x="18" y="180"/>
                    </a:cubicBezTo>
                    <a:cubicBezTo>
                      <a:pt x="19" y="180"/>
                      <a:pt x="29" y="181"/>
                      <a:pt x="29" y="182"/>
                    </a:cubicBezTo>
                    <a:cubicBezTo>
                      <a:pt x="29" y="184"/>
                      <a:pt x="28" y="199"/>
                      <a:pt x="28" y="199"/>
                    </a:cubicBezTo>
                    <a:cubicBezTo>
                      <a:pt x="28" y="199"/>
                      <a:pt x="21" y="203"/>
                      <a:pt x="20" y="203"/>
                    </a:cubicBezTo>
                    <a:cubicBezTo>
                      <a:pt x="20" y="203"/>
                      <a:pt x="14" y="198"/>
                      <a:pt x="13" y="201"/>
                    </a:cubicBezTo>
                    <a:cubicBezTo>
                      <a:pt x="11" y="204"/>
                      <a:pt x="9" y="206"/>
                      <a:pt x="9" y="206"/>
                    </a:cubicBezTo>
                    <a:cubicBezTo>
                      <a:pt x="9" y="206"/>
                      <a:pt x="7" y="201"/>
                      <a:pt x="3" y="208"/>
                    </a:cubicBezTo>
                    <a:cubicBezTo>
                      <a:pt x="0" y="214"/>
                      <a:pt x="2" y="222"/>
                      <a:pt x="2" y="222"/>
                    </a:cubicBezTo>
                    <a:cubicBezTo>
                      <a:pt x="6" y="228"/>
                      <a:pt x="6" y="228"/>
                      <a:pt x="6" y="228"/>
                    </a:cubicBezTo>
                    <a:cubicBezTo>
                      <a:pt x="6" y="228"/>
                      <a:pt x="4" y="233"/>
                      <a:pt x="4" y="233"/>
                    </a:cubicBezTo>
                    <a:cubicBezTo>
                      <a:pt x="4" y="234"/>
                      <a:pt x="9" y="237"/>
                      <a:pt x="9" y="23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12" y="246"/>
                      <a:pt x="11" y="249"/>
                      <a:pt x="12" y="251"/>
                    </a:cubicBezTo>
                    <a:cubicBezTo>
                      <a:pt x="13" y="254"/>
                      <a:pt x="22" y="275"/>
                      <a:pt x="22" y="275"/>
                    </a:cubicBezTo>
                    <a:cubicBezTo>
                      <a:pt x="22" y="275"/>
                      <a:pt x="16" y="276"/>
                      <a:pt x="17" y="279"/>
                    </a:cubicBezTo>
                    <a:cubicBezTo>
                      <a:pt x="17" y="283"/>
                      <a:pt x="17" y="285"/>
                      <a:pt x="17" y="285"/>
                    </a:cubicBezTo>
                    <a:cubicBezTo>
                      <a:pt x="17" y="285"/>
                      <a:pt x="12" y="287"/>
                      <a:pt x="12" y="292"/>
                    </a:cubicBezTo>
                    <a:cubicBezTo>
                      <a:pt x="12" y="296"/>
                      <a:pt x="17" y="298"/>
                      <a:pt x="17" y="299"/>
                    </a:cubicBezTo>
                    <a:cubicBezTo>
                      <a:pt x="17" y="299"/>
                      <a:pt x="15" y="306"/>
                      <a:pt x="19" y="306"/>
                    </a:cubicBezTo>
                    <a:cubicBezTo>
                      <a:pt x="22" y="305"/>
                      <a:pt x="25" y="302"/>
                      <a:pt x="25" y="302"/>
                    </a:cubicBezTo>
                    <a:cubicBezTo>
                      <a:pt x="22" y="298"/>
                      <a:pt x="22" y="298"/>
                      <a:pt x="22" y="298"/>
                    </a:cubicBezTo>
                    <a:cubicBezTo>
                      <a:pt x="27" y="293"/>
                      <a:pt x="27" y="293"/>
                      <a:pt x="27" y="293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6"/>
                      <a:pt x="22" y="301"/>
                      <a:pt x="29" y="307"/>
                    </a:cubicBezTo>
                    <a:cubicBezTo>
                      <a:pt x="35" y="312"/>
                      <a:pt x="50" y="321"/>
                      <a:pt x="50" y="321"/>
                    </a:cubicBezTo>
                    <a:cubicBezTo>
                      <a:pt x="50" y="321"/>
                      <a:pt x="57" y="336"/>
                      <a:pt x="51" y="338"/>
                    </a:cubicBezTo>
                    <a:cubicBezTo>
                      <a:pt x="46" y="340"/>
                      <a:pt x="39" y="334"/>
                      <a:pt x="32" y="342"/>
                    </a:cubicBezTo>
                    <a:cubicBezTo>
                      <a:pt x="26" y="350"/>
                      <a:pt x="24" y="351"/>
                      <a:pt x="27" y="354"/>
                    </a:cubicBezTo>
                    <a:cubicBezTo>
                      <a:pt x="30" y="356"/>
                      <a:pt x="38" y="358"/>
                      <a:pt x="38" y="358"/>
                    </a:cubicBezTo>
                    <a:cubicBezTo>
                      <a:pt x="37" y="359"/>
                      <a:pt x="35" y="366"/>
                      <a:pt x="37" y="366"/>
                    </a:cubicBezTo>
                    <a:cubicBezTo>
                      <a:pt x="39" y="366"/>
                      <a:pt x="44" y="362"/>
                      <a:pt x="44" y="364"/>
                    </a:cubicBezTo>
                    <a:cubicBezTo>
                      <a:pt x="44" y="367"/>
                      <a:pt x="42" y="372"/>
                      <a:pt x="42" y="372"/>
                    </a:cubicBezTo>
                    <a:cubicBezTo>
                      <a:pt x="29" y="385"/>
                      <a:pt x="29" y="385"/>
                      <a:pt x="29" y="385"/>
                    </a:cubicBezTo>
                    <a:cubicBezTo>
                      <a:pt x="29" y="385"/>
                      <a:pt x="34" y="397"/>
                      <a:pt x="34" y="399"/>
                    </a:cubicBezTo>
                    <a:cubicBezTo>
                      <a:pt x="35" y="401"/>
                      <a:pt x="39" y="418"/>
                      <a:pt x="38" y="418"/>
                    </a:cubicBezTo>
                    <a:cubicBezTo>
                      <a:pt x="38" y="418"/>
                      <a:pt x="31" y="417"/>
                      <a:pt x="31" y="421"/>
                    </a:cubicBezTo>
                    <a:cubicBezTo>
                      <a:pt x="32" y="424"/>
                      <a:pt x="35" y="431"/>
                      <a:pt x="37" y="435"/>
                    </a:cubicBezTo>
                    <a:cubicBezTo>
                      <a:pt x="38" y="439"/>
                      <a:pt x="43" y="452"/>
                      <a:pt x="43" y="453"/>
                    </a:cubicBezTo>
                    <a:cubicBezTo>
                      <a:pt x="44" y="454"/>
                      <a:pt x="47" y="457"/>
                      <a:pt x="48" y="456"/>
                    </a:cubicBezTo>
                    <a:cubicBezTo>
                      <a:pt x="49" y="456"/>
                      <a:pt x="54" y="448"/>
                      <a:pt x="57" y="451"/>
                    </a:cubicBezTo>
                    <a:cubicBezTo>
                      <a:pt x="59" y="453"/>
                      <a:pt x="58" y="462"/>
                      <a:pt x="58" y="462"/>
                    </a:cubicBezTo>
                    <a:cubicBezTo>
                      <a:pt x="58" y="462"/>
                      <a:pt x="70" y="466"/>
                      <a:pt x="70" y="464"/>
                    </a:cubicBezTo>
                    <a:cubicBezTo>
                      <a:pt x="71" y="463"/>
                      <a:pt x="75" y="453"/>
                      <a:pt x="79" y="456"/>
                    </a:cubicBezTo>
                    <a:cubicBezTo>
                      <a:pt x="83" y="459"/>
                      <a:pt x="86" y="462"/>
                      <a:pt x="93" y="460"/>
                    </a:cubicBezTo>
                    <a:cubicBezTo>
                      <a:pt x="100" y="458"/>
                      <a:pt x="100" y="457"/>
                      <a:pt x="102" y="458"/>
                    </a:cubicBezTo>
                    <a:cubicBezTo>
                      <a:pt x="105" y="459"/>
                      <a:pt x="106" y="462"/>
                      <a:pt x="109" y="461"/>
                    </a:cubicBezTo>
                    <a:cubicBezTo>
                      <a:pt x="112" y="460"/>
                      <a:pt x="115" y="458"/>
                      <a:pt x="116" y="458"/>
                    </a:cubicBezTo>
                    <a:cubicBezTo>
                      <a:pt x="117" y="458"/>
                      <a:pt x="128" y="472"/>
                      <a:pt x="134" y="472"/>
                    </a:cubicBezTo>
                    <a:cubicBezTo>
                      <a:pt x="141" y="472"/>
                      <a:pt x="140" y="466"/>
                      <a:pt x="142" y="465"/>
                    </a:cubicBezTo>
                    <a:cubicBezTo>
                      <a:pt x="144" y="463"/>
                      <a:pt x="147" y="461"/>
                      <a:pt x="147" y="458"/>
                    </a:cubicBezTo>
                    <a:cubicBezTo>
                      <a:pt x="147" y="454"/>
                      <a:pt x="144" y="442"/>
                      <a:pt x="148" y="439"/>
                    </a:cubicBezTo>
                    <a:cubicBezTo>
                      <a:pt x="151" y="437"/>
                      <a:pt x="152" y="439"/>
                      <a:pt x="153" y="437"/>
                    </a:cubicBezTo>
                    <a:cubicBezTo>
                      <a:pt x="154" y="436"/>
                      <a:pt x="156" y="428"/>
                      <a:pt x="159" y="428"/>
                    </a:cubicBezTo>
                    <a:cubicBezTo>
                      <a:pt x="161" y="427"/>
                      <a:pt x="166" y="426"/>
                      <a:pt x="166" y="427"/>
                    </a:cubicBezTo>
                    <a:cubicBezTo>
                      <a:pt x="166" y="428"/>
                      <a:pt x="164" y="433"/>
                      <a:pt x="164" y="433"/>
                    </a:cubicBezTo>
                    <a:cubicBezTo>
                      <a:pt x="164" y="433"/>
                      <a:pt x="167" y="433"/>
                      <a:pt x="167" y="434"/>
                    </a:cubicBezTo>
                    <a:cubicBezTo>
                      <a:pt x="167" y="435"/>
                      <a:pt x="166" y="442"/>
                      <a:pt x="166" y="442"/>
                    </a:cubicBezTo>
                    <a:cubicBezTo>
                      <a:pt x="166" y="442"/>
                      <a:pt x="174" y="446"/>
                      <a:pt x="178" y="442"/>
                    </a:cubicBezTo>
                    <a:cubicBezTo>
                      <a:pt x="181" y="438"/>
                      <a:pt x="182" y="436"/>
                      <a:pt x="182" y="436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442"/>
                      <a:pt x="188" y="448"/>
                      <a:pt x="192" y="448"/>
                    </a:cubicBezTo>
                    <a:cubicBezTo>
                      <a:pt x="196" y="447"/>
                      <a:pt x="201" y="446"/>
                      <a:pt x="198" y="444"/>
                    </a:cubicBezTo>
                    <a:cubicBezTo>
                      <a:pt x="196" y="441"/>
                      <a:pt x="193" y="439"/>
                      <a:pt x="193" y="439"/>
                    </a:cubicBezTo>
                    <a:cubicBezTo>
                      <a:pt x="193" y="439"/>
                      <a:pt x="192" y="435"/>
                      <a:pt x="194" y="435"/>
                    </a:cubicBezTo>
                    <a:cubicBezTo>
                      <a:pt x="195" y="435"/>
                      <a:pt x="200" y="435"/>
                      <a:pt x="200" y="435"/>
                    </a:cubicBezTo>
                    <a:cubicBezTo>
                      <a:pt x="200" y="436"/>
                      <a:pt x="200" y="444"/>
                      <a:pt x="203" y="439"/>
                    </a:cubicBezTo>
                    <a:cubicBezTo>
                      <a:pt x="207" y="435"/>
                      <a:pt x="207" y="433"/>
                      <a:pt x="208" y="433"/>
                    </a:cubicBezTo>
                    <a:cubicBezTo>
                      <a:pt x="208" y="433"/>
                      <a:pt x="216" y="440"/>
                      <a:pt x="216" y="440"/>
                    </a:cubicBezTo>
                    <a:cubicBezTo>
                      <a:pt x="216" y="440"/>
                      <a:pt x="216" y="436"/>
                      <a:pt x="218" y="435"/>
                    </a:cubicBezTo>
                    <a:cubicBezTo>
                      <a:pt x="220" y="433"/>
                      <a:pt x="222" y="434"/>
                      <a:pt x="222" y="434"/>
                    </a:cubicBezTo>
                    <a:cubicBezTo>
                      <a:pt x="222" y="434"/>
                      <a:pt x="226" y="429"/>
                      <a:pt x="224" y="426"/>
                    </a:cubicBezTo>
                    <a:cubicBezTo>
                      <a:pt x="222" y="424"/>
                      <a:pt x="214" y="425"/>
                      <a:pt x="214" y="423"/>
                    </a:cubicBezTo>
                    <a:cubicBezTo>
                      <a:pt x="213" y="421"/>
                      <a:pt x="216" y="419"/>
                      <a:pt x="215" y="419"/>
                    </a:cubicBezTo>
                    <a:cubicBezTo>
                      <a:pt x="215" y="418"/>
                      <a:pt x="212" y="419"/>
                      <a:pt x="212" y="416"/>
                    </a:cubicBezTo>
                    <a:cubicBezTo>
                      <a:pt x="212" y="413"/>
                      <a:pt x="212" y="408"/>
                      <a:pt x="212" y="408"/>
                    </a:cubicBezTo>
                    <a:cubicBezTo>
                      <a:pt x="217" y="405"/>
                      <a:pt x="217" y="405"/>
                      <a:pt x="217" y="405"/>
                    </a:cubicBezTo>
                    <a:cubicBezTo>
                      <a:pt x="217" y="405"/>
                      <a:pt x="220" y="413"/>
                      <a:pt x="228" y="410"/>
                    </a:cubicBezTo>
                    <a:cubicBezTo>
                      <a:pt x="235" y="407"/>
                      <a:pt x="245" y="401"/>
                      <a:pt x="245" y="400"/>
                    </a:cubicBezTo>
                    <a:cubicBezTo>
                      <a:pt x="245" y="399"/>
                      <a:pt x="238" y="395"/>
                      <a:pt x="239" y="394"/>
                    </a:cubicBezTo>
                    <a:cubicBezTo>
                      <a:pt x="241" y="392"/>
                      <a:pt x="241" y="390"/>
                      <a:pt x="241" y="390"/>
                    </a:cubicBezTo>
                    <a:cubicBezTo>
                      <a:pt x="241" y="390"/>
                      <a:pt x="232" y="387"/>
                      <a:pt x="233" y="387"/>
                    </a:cubicBezTo>
                    <a:cubicBezTo>
                      <a:pt x="233" y="387"/>
                      <a:pt x="240" y="381"/>
                      <a:pt x="240" y="381"/>
                    </a:cubicBezTo>
                    <a:cubicBezTo>
                      <a:pt x="240" y="381"/>
                      <a:pt x="244" y="389"/>
                      <a:pt x="248" y="388"/>
                    </a:cubicBezTo>
                    <a:cubicBezTo>
                      <a:pt x="251" y="386"/>
                      <a:pt x="253" y="384"/>
                      <a:pt x="253" y="384"/>
                    </a:cubicBezTo>
                    <a:cubicBezTo>
                      <a:pt x="253" y="384"/>
                      <a:pt x="253" y="390"/>
                      <a:pt x="258" y="391"/>
                    </a:cubicBezTo>
                    <a:cubicBezTo>
                      <a:pt x="263" y="392"/>
                      <a:pt x="268" y="399"/>
                      <a:pt x="269" y="398"/>
                    </a:cubicBezTo>
                    <a:cubicBezTo>
                      <a:pt x="271" y="397"/>
                      <a:pt x="275" y="393"/>
                      <a:pt x="275" y="393"/>
                    </a:cubicBezTo>
                    <a:cubicBezTo>
                      <a:pt x="275" y="392"/>
                      <a:pt x="274" y="387"/>
                      <a:pt x="275" y="388"/>
                    </a:cubicBezTo>
                    <a:cubicBezTo>
                      <a:pt x="275" y="388"/>
                      <a:pt x="278" y="388"/>
                      <a:pt x="278" y="388"/>
                    </a:cubicBezTo>
                    <a:cubicBezTo>
                      <a:pt x="278" y="377"/>
                      <a:pt x="278" y="377"/>
                      <a:pt x="278" y="377"/>
                    </a:cubicBezTo>
                    <a:cubicBezTo>
                      <a:pt x="278" y="377"/>
                      <a:pt x="289" y="384"/>
                      <a:pt x="289" y="384"/>
                    </a:cubicBezTo>
                    <a:cubicBezTo>
                      <a:pt x="289" y="384"/>
                      <a:pt x="296" y="383"/>
                      <a:pt x="296" y="383"/>
                    </a:cubicBezTo>
                    <a:cubicBezTo>
                      <a:pt x="297" y="388"/>
                      <a:pt x="297" y="388"/>
                      <a:pt x="297" y="388"/>
                    </a:cubicBezTo>
                    <a:cubicBezTo>
                      <a:pt x="300" y="392"/>
                      <a:pt x="300" y="392"/>
                      <a:pt x="300" y="392"/>
                    </a:cubicBezTo>
                    <a:cubicBezTo>
                      <a:pt x="300" y="392"/>
                      <a:pt x="304" y="384"/>
                      <a:pt x="304" y="386"/>
                    </a:cubicBezTo>
                    <a:cubicBezTo>
                      <a:pt x="305" y="389"/>
                      <a:pt x="305" y="396"/>
                      <a:pt x="306" y="396"/>
                    </a:cubicBezTo>
                    <a:cubicBezTo>
                      <a:pt x="306" y="395"/>
                      <a:pt x="308" y="387"/>
                      <a:pt x="309" y="389"/>
                    </a:cubicBezTo>
                    <a:cubicBezTo>
                      <a:pt x="309" y="391"/>
                      <a:pt x="309" y="393"/>
                      <a:pt x="310" y="393"/>
                    </a:cubicBezTo>
                    <a:cubicBezTo>
                      <a:pt x="311" y="393"/>
                      <a:pt x="318" y="389"/>
                      <a:pt x="320" y="392"/>
                    </a:cubicBezTo>
                    <a:cubicBezTo>
                      <a:pt x="322" y="395"/>
                      <a:pt x="322" y="397"/>
                      <a:pt x="322" y="398"/>
                    </a:cubicBezTo>
                    <a:cubicBezTo>
                      <a:pt x="322" y="399"/>
                      <a:pt x="312" y="402"/>
                      <a:pt x="317" y="404"/>
                    </a:cubicBezTo>
                    <a:cubicBezTo>
                      <a:pt x="323" y="407"/>
                      <a:pt x="331" y="403"/>
                      <a:pt x="333" y="405"/>
                    </a:cubicBezTo>
                    <a:cubicBezTo>
                      <a:pt x="335" y="408"/>
                      <a:pt x="345" y="405"/>
                      <a:pt x="348" y="408"/>
                    </a:cubicBezTo>
                    <a:cubicBezTo>
                      <a:pt x="349" y="409"/>
                      <a:pt x="350" y="410"/>
                      <a:pt x="350" y="410"/>
                    </a:cubicBezTo>
                    <a:cubicBezTo>
                      <a:pt x="350" y="409"/>
                      <a:pt x="352" y="406"/>
                      <a:pt x="354" y="408"/>
                    </a:cubicBezTo>
                    <a:cubicBezTo>
                      <a:pt x="356" y="409"/>
                      <a:pt x="359" y="411"/>
                      <a:pt x="359" y="411"/>
                    </a:cubicBezTo>
                    <a:cubicBezTo>
                      <a:pt x="359" y="411"/>
                      <a:pt x="357" y="405"/>
                      <a:pt x="361" y="405"/>
                    </a:cubicBezTo>
                    <a:cubicBezTo>
                      <a:pt x="365" y="405"/>
                      <a:pt x="366" y="399"/>
                      <a:pt x="368" y="402"/>
                    </a:cubicBezTo>
                    <a:cubicBezTo>
                      <a:pt x="371" y="405"/>
                      <a:pt x="369" y="411"/>
                      <a:pt x="369" y="411"/>
                    </a:cubicBezTo>
                    <a:cubicBezTo>
                      <a:pt x="369" y="411"/>
                      <a:pt x="372" y="410"/>
                      <a:pt x="373" y="412"/>
                    </a:cubicBezTo>
                    <a:cubicBezTo>
                      <a:pt x="373" y="414"/>
                      <a:pt x="372" y="422"/>
                      <a:pt x="378" y="421"/>
                    </a:cubicBezTo>
                    <a:cubicBezTo>
                      <a:pt x="383" y="420"/>
                      <a:pt x="381" y="415"/>
                      <a:pt x="381" y="415"/>
                    </a:cubicBezTo>
                    <a:cubicBezTo>
                      <a:pt x="382" y="415"/>
                      <a:pt x="393" y="414"/>
                      <a:pt x="393" y="414"/>
                    </a:cubicBezTo>
                    <a:cubicBezTo>
                      <a:pt x="392" y="414"/>
                      <a:pt x="394" y="406"/>
                      <a:pt x="399" y="407"/>
                    </a:cubicBezTo>
                    <a:cubicBezTo>
                      <a:pt x="404" y="407"/>
                      <a:pt x="407" y="411"/>
                      <a:pt x="409" y="411"/>
                    </a:cubicBezTo>
                    <a:cubicBezTo>
                      <a:pt x="410" y="411"/>
                      <a:pt x="420" y="407"/>
                      <a:pt x="420" y="407"/>
                    </a:cubicBezTo>
                    <a:cubicBezTo>
                      <a:pt x="421" y="407"/>
                      <a:pt x="430" y="409"/>
                      <a:pt x="430" y="409"/>
                    </a:cubicBezTo>
                    <a:cubicBezTo>
                      <a:pt x="431" y="410"/>
                      <a:pt x="423" y="423"/>
                      <a:pt x="423" y="423"/>
                    </a:cubicBezTo>
                    <a:cubicBezTo>
                      <a:pt x="421" y="437"/>
                      <a:pt x="421" y="437"/>
                      <a:pt x="421" y="437"/>
                    </a:cubicBezTo>
                    <a:cubicBezTo>
                      <a:pt x="421" y="437"/>
                      <a:pt x="447" y="437"/>
                      <a:pt x="447" y="437"/>
                    </a:cubicBezTo>
                    <a:cubicBezTo>
                      <a:pt x="447" y="438"/>
                      <a:pt x="452" y="443"/>
                      <a:pt x="452" y="443"/>
                    </a:cubicBezTo>
                    <a:cubicBezTo>
                      <a:pt x="452" y="443"/>
                      <a:pt x="456" y="439"/>
                      <a:pt x="457" y="439"/>
                    </a:cubicBezTo>
                    <a:cubicBezTo>
                      <a:pt x="458" y="440"/>
                      <a:pt x="495" y="439"/>
                      <a:pt x="495" y="439"/>
                    </a:cubicBezTo>
                    <a:cubicBezTo>
                      <a:pt x="495" y="430"/>
                      <a:pt x="495" y="430"/>
                      <a:pt x="495" y="430"/>
                    </a:cubicBezTo>
                    <a:cubicBezTo>
                      <a:pt x="505" y="422"/>
                      <a:pt x="505" y="422"/>
                      <a:pt x="505" y="422"/>
                    </a:cubicBezTo>
                    <a:cubicBezTo>
                      <a:pt x="505" y="422"/>
                      <a:pt x="514" y="424"/>
                      <a:pt x="514" y="423"/>
                    </a:cubicBezTo>
                    <a:cubicBezTo>
                      <a:pt x="514" y="422"/>
                      <a:pt x="513" y="401"/>
                      <a:pt x="513" y="401"/>
                    </a:cubicBezTo>
                    <a:cubicBezTo>
                      <a:pt x="513" y="401"/>
                      <a:pt x="531" y="387"/>
                      <a:pt x="531" y="386"/>
                    </a:cubicBezTo>
                    <a:cubicBezTo>
                      <a:pt x="531" y="386"/>
                      <a:pt x="525" y="382"/>
                      <a:pt x="529" y="377"/>
                    </a:cubicBezTo>
                    <a:cubicBezTo>
                      <a:pt x="534" y="372"/>
                      <a:pt x="534" y="371"/>
                      <a:pt x="534" y="371"/>
                    </a:cubicBezTo>
                    <a:cubicBezTo>
                      <a:pt x="534" y="371"/>
                      <a:pt x="527" y="364"/>
                      <a:pt x="532" y="362"/>
                    </a:cubicBezTo>
                    <a:cubicBezTo>
                      <a:pt x="538" y="360"/>
                      <a:pt x="557" y="364"/>
                      <a:pt x="557" y="365"/>
                    </a:cubicBezTo>
                    <a:cubicBezTo>
                      <a:pt x="557" y="365"/>
                      <a:pt x="562" y="379"/>
                      <a:pt x="564" y="375"/>
                    </a:cubicBezTo>
                    <a:cubicBezTo>
                      <a:pt x="566" y="372"/>
                      <a:pt x="562" y="368"/>
                      <a:pt x="563" y="367"/>
                    </a:cubicBezTo>
                    <a:cubicBezTo>
                      <a:pt x="564" y="367"/>
                      <a:pt x="569" y="364"/>
                      <a:pt x="569" y="364"/>
                    </a:cubicBezTo>
                    <a:cubicBezTo>
                      <a:pt x="568" y="364"/>
                      <a:pt x="562" y="362"/>
                      <a:pt x="563" y="361"/>
                    </a:cubicBezTo>
                    <a:cubicBezTo>
                      <a:pt x="564" y="359"/>
                      <a:pt x="571" y="353"/>
                      <a:pt x="571" y="353"/>
                    </a:cubicBezTo>
                    <a:cubicBezTo>
                      <a:pt x="571" y="353"/>
                      <a:pt x="569" y="343"/>
                      <a:pt x="572" y="340"/>
                    </a:cubicBezTo>
                    <a:cubicBezTo>
                      <a:pt x="576" y="337"/>
                      <a:pt x="578" y="336"/>
                      <a:pt x="577" y="333"/>
                    </a:cubicBezTo>
                    <a:cubicBezTo>
                      <a:pt x="576" y="330"/>
                      <a:pt x="575" y="325"/>
                      <a:pt x="577" y="323"/>
                    </a:cubicBezTo>
                    <a:cubicBezTo>
                      <a:pt x="579" y="321"/>
                      <a:pt x="583" y="323"/>
                      <a:pt x="583" y="321"/>
                    </a:cubicBezTo>
                    <a:cubicBezTo>
                      <a:pt x="583" y="320"/>
                      <a:pt x="582" y="315"/>
                      <a:pt x="582" y="315"/>
                    </a:cubicBezTo>
                    <a:cubicBezTo>
                      <a:pt x="582" y="315"/>
                      <a:pt x="566" y="313"/>
                      <a:pt x="565" y="313"/>
                    </a:cubicBezTo>
                    <a:cubicBezTo>
                      <a:pt x="564" y="314"/>
                      <a:pt x="552" y="321"/>
                      <a:pt x="552" y="321"/>
                    </a:cubicBezTo>
                    <a:cubicBezTo>
                      <a:pt x="552" y="321"/>
                      <a:pt x="545" y="316"/>
                      <a:pt x="544" y="316"/>
                    </a:cubicBezTo>
                    <a:cubicBezTo>
                      <a:pt x="544" y="315"/>
                      <a:pt x="544" y="308"/>
                      <a:pt x="544" y="308"/>
                    </a:cubicBezTo>
                    <a:cubicBezTo>
                      <a:pt x="548" y="301"/>
                      <a:pt x="548" y="301"/>
                      <a:pt x="548" y="301"/>
                    </a:cubicBezTo>
                    <a:cubicBezTo>
                      <a:pt x="548" y="301"/>
                      <a:pt x="538" y="287"/>
                      <a:pt x="534" y="289"/>
                    </a:cubicBezTo>
                    <a:cubicBezTo>
                      <a:pt x="530" y="292"/>
                      <a:pt x="530" y="296"/>
                      <a:pt x="528" y="295"/>
                    </a:cubicBezTo>
                    <a:cubicBezTo>
                      <a:pt x="527" y="294"/>
                      <a:pt x="522" y="292"/>
                      <a:pt x="523" y="289"/>
                    </a:cubicBezTo>
                    <a:cubicBezTo>
                      <a:pt x="524" y="286"/>
                      <a:pt x="528" y="285"/>
                      <a:pt x="528" y="284"/>
                    </a:cubicBezTo>
                    <a:cubicBezTo>
                      <a:pt x="527" y="283"/>
                      <a:pt x="511" y="277"/>
                      <a:pt x="513" y="274"/>
                    </a:cubicBezTo>
                    <a:cubicBezTo>
                      <a:pt x="514" y="271"/>
                      <a:pt x="520" y="273"/>
                      <a:pt x="518" y="268"/>
                    </a:cubicBezTo>
                    <a:cubicBezTo>
                      <a:pt x="516" y="263"/>
                      <a:pt x="507" y="256"/>
                      <a:pt x="515" y="252"/>
                    </a:cubicBezTo>
                    <a:cubicBezTo>
                      <a:pt x="522" y="248"/>
                      <a:pt x="523" y="251"/>
                      <a:pt x="523" y="249"/>
                    </a:cubicBezTo>
                    <a:cubicBezTo>
                      <a:pt x="523" y="247"/>
                      <a:pt x="517" y="242"/>
                      <a:pt x="523" y="240"/>
                    </a:cubicBezTo>
                    <a:cubicBezTo>
                      <a:pt x="529" y="238"/>
                      <a:pt x="536" y="234"/>
                      <a:pt x="536" y="234"/>
                    </a:cubicBezTo>
                    <a:cubicBezTo>
                      <a:pt x="536" y="234"/>
                      <a:pt x="528" y="230"/>
                      <a:pt x="528" y="229"/>
                    </a:cubicBezTo>
                    <a:cubicBezTo>
                      <a:pt x="527" y="227"/>
                      <a:pt x="521" y="218"/>
                      <a:pt x="521" y="218"/>
                    </a:cubicBezTo>
                    <a:cubicBezTo>
                      <a:pt x="521" y="218"/>
                      <a:pt x="521" y="209"/>
                      <a:pt x="522" y="203"/>
                    </a:cubicBezTo>
                    <a:cubicBezTo>
                      <a:pt x="520" y="203"/>
                      <a:pt x="519" y="202"/>
                      <a:pt x="519" y="202"/>
                    </a:cubicBezTo>
                    <a:cubicBezTo>
                      <a:pt x="519" y="202"/>
                      <a:pt x="517" y="198"/>
                      <a:pt x="519" y="194"/>
                    </a:cubicBezTo>
                    <a:cubicBezTo>
                      <a:pt x="521" y="190"/>
                      <a:pt x="512" y="180"/>
                      <a:pt x="516" y="179"/>
                    </a:cubicBezTo>
                    <a:cubicBezTo>
                      <a:pt x="520" y="177"/>
                      <a:pt x="528" y="179"/>
                      <a:pt x="534" y="177"/>
                    </a:cubicBezTo>
                    <a:cubicBezTo>
                      <a:pt x="540" y="175"/>
                      <a:pt x="573" y="163"/>
                      <a:pt x="580" y="158"/>
                    </a:cubicBezTo>
                    <a:cubicBezTo>
                      <a:pt x="587" y="152"/>
                      <a:pt x="607" y="140"/>
                      <a:pt x="607" y="138"/>
                    </a:cubicBezTo>
                    <a:cubicBezTo>
                      <a:pt x="606" y="137"/>
                      <a:pt x="604" y="136"/>
                      <a:pt x="603" y="136"/>
                    </a:cubicBezTo>
                    <a:cubicBezTo>
                      <a:pt x="603" y="136"/>
                      <a:pt x="581" y="151"/>
                      <a:pt x="577" y="153"/>
                    </a:cubicBezTo>
                    <a:cubicBezTo>
                      <a:pt x="572" y="155"/>
                      <a:pt x="538" y="171"/>
                      <a:pt x="532" y="172"/>
                    </a:cubicBezTo>
                    <a:cubicBezTo>
                      <a:pt x="525" y="172"/>
                      <a:pt x="523" y="171"/>
                      <a:pt x="518" y="173"/>
                    </a:cubicBezTo>
                    <a:cubicBezTo>
                      <a:pt x="514" y="174"/>
                      <a:pt x="507" y="176"/>
                      <a:pt x="499" y="177"/>
                    </a:cubicBezTo>
                    <a:cubicBezTo>
                      <a:pt x="492" y="177"/>
                      <a:pt x="468" y="178"/>
                      <a:pt x="465" y="177"/>
                    </a:cubicBezTo>
                    <a:cubicBezTo>
                      <a:pt x="462" y="177"/>
                      <a:pt x="440" y="178"/>
                      <a:pt x="437" y="177"/>
                    </a:cubicBezTo>
                    <a:cubicBezTo>
                      <a:pt x="434" y="175"/>
                      <a:pt x="431" y="169"/>
                      <a:pt x="425" y="168"/>
                    </a:cubicBezTo>
                    <a:cubicBezTo>
                      <a:pt x="420" y="167"/>
                      <a:pt x="406" y="162"/>
                      <a:pt x="406" y="162"/>
                    </a:cubicBezTo>
                    <a:cubicBezTo>
                      <a:pt x="406" y="162"/>
                      <a:pt x="405" y="155"/>
                      <a:pt x="401" y="153"/>
                    </a:cubicBezTo>
                    <a:cubicBezTo>
                      <a:pt x="397" y="151"/>
                      <a:pt x="390" y="152"/>
                      <a:pt x="390" y="152"/>
                    </a:cubicBezTo>
                    <a:cubicBezTo>
                      <a:pt x="390" y="152"/>
                      <a:pt x="382" y="141"/>
                      <a:pt x="381" y="141"/>
                    </a:cubicBezTo>
                    <a:cubicBezTo>
                      <a:pt x="381" y="140"/>
                      <a:pt x="383" y="131"/>
                      <a:pt x="381" y="126"/>
                    </a:cubicBezTo>
                    <a:cubicBezTo>
                      <a:pt x="379" y="120"/>
                      <a:pt x="381" y="99"/>
                      <a:pt x="379" y="97"/>
                    </a:cubicBezTo>
                    <a:cubicBezTo>
                      <a:pt x="377" y="94"/>
                      <a:pt x="373" y="90"/>
                      <a:pt x="372" y="87"/>
                    </a:cubicBezTo>
                    <a:cubicBezTo>
                      <a:pt x="371" y="84"/>
                      <a:pt x="371" y="74"/>
                      <a:pt x="371" y="74"/>
                    </a:cubicBezTo>
                    <a:cubicBezTo>
                      <a:pt x="371" y="74"/>
                      <a:pt x="367" y="82"/>
                      <a:pt x="364" y="78"/>
                    </a:cubicBezTo>
                    <a:cubicBezTo>
                      <a:pt x="361" y="74"/>
                      <a:pt x="361" y="60"/>
                      <a:pt x="361" y="59"/>
                    </a:cubicBezTo>
                    <a:cubicBezTo>
                      <a:pt x="361" y="59"/>
                      <a:pt x="364" y="56"/>
                      <a:pt x="364" y="56"/>
                    </a:cubicBezTo>
                    <a:cubicBezTo>
                      <a:pt x="364" y="56"/>
                      <a:pt x="349" y="45"/>
                      <a:pt x="348" y="41"/>
                    </a:cubicBezTo>
                    <a:cubicBezTo>
                      <a:pt x="346" y="36"/>
                      <a:pt x="351" y="33"/>
                      <a:pt x="352" y="30"/>
                    </a:cubicBezTo>
                    <a:cubicBezTo>
                      <a:pt x="353" y="27"/>
                      <a:pt x="351" y="21"/>
                      <a:pt x="352" y="20"/>
                    </a:cubicBezTo>
                    <a:cubicBezTo>
                      <a:pt x="354" y="20"/>
                      <a:pt x="395" y="45"/>
                      <a:pt x="397" y="49"/>
                    </a:cubicBezTo>
                    <a:cubicBezTo>
                      <a:pt x="399" y="53"/>
                      <a:pt x="398" y="56"/>
                      <a:pt x="399" y="56"/>
                    </a:cubicBezTo>
                    <a:cubicBezTo>
                      <a:pt x="400" y="56"/>
                      <a:pt x="415" y="61"/>
                      <a:pt x="416" y="64"/>
                    </a:cubicBezTo>
                    <a:cubicBezTo>
                      <a:pt x="416" y="68"/>
                      <a:pt x="417" y="77"/>
                      <a:pt x="422" y="81"/>
                    </a:cubicBezTo>
                    <a:cubicBezTo>
                      <a:pt x="426" y="85"/>
                      <a:pt x="431" y="90"/>
                      <a:pt x="432" y="90"/>
                    </a:cubicBezTo>
                    <a:cubicBezTo>
                      <a:pt x="432" y="90"/>
                      <a:pt x="437" y="85"/>
                      <a:pt x="430" y="76"/>
                    </a:cubicBezTo>
                    <a:cubicBezTo>
                      <a:pt x="424" y="66"/>
                      <a:pt x="418" y="57"/>
                      <a:pt x="398" y="45"/>
                    </a:cubicBezTo>
                    <a:cubicBezTo>
                      <a:pt x="378" y="32"/>
                      <a:pt x="352" y="19"/>
                      <a:pt x="348" y="14"/>
                    </a:cubicBezTo>
                    <a:cubicBezTo>
                      <a:pt x="345" y="8"/>
                      <a:pt x="340" y="2"/>
                      <a:pt x="332" y="1"/>
                    </a:cubicBezTo>
                    <a:cubicBezTo>
                      <a:pt x="325" y="0"/>
                      <a:pt x="315" y="6"/>
                      <a:pt x="304" y="6"/>
                    </a:cubicBezTo>
                    <a:cubicBezTo>
                      <a:pt x="294" y="6"/>
                      <a:pt x="284" y="6"/>
                      <a:pt x="283" y="5"/>
                    </a:cubicBezTo>
                    <a:cubicBezTo>
                      <a:pt x="283" y="5"/>
                      <a:pt x="284" y="1"/>
                      <a:pt x="276" y="3"/>
                    </a:cubicBezTo>
                    <a:cubicBezTo>
                      <a:pt x="268" y="4"/>
                      <a:pt x="266" y="8"/>
                      <a:pt x="259" y="8"/>
                    </a:cubicBezTo>
                    <a:cubicBezTo>
                      <a:pt x="251" y="9"/>
                      <a:pt x="234" y="10"/>
                      <a:pt x="227" y="14"/>
                    </a:cubicBezTo>
                    <a:cubicBezTo>
                      <a:pt x="220" y="17"/>
                      <a:pt x="212" y="19"/>
                      <a:pt x="202" y="22"/>
                    </a:cubicBezTo>
                    <a:cubicBezTo>
                      <a:pt x="193" y="25"/>
                      <a:pt x="192" y="25"/>
                      <a:pt x="186" y="26"/>
                    </a:cubicBezTo>
                    <a:cubicBezTo>
                      <a:pt x="181" y="26"/>
                      <a:pt x="178" y="30"/>
                      <a:pt x="171" y="30"/>
                    </a:cubicBezTo>
                    <a:cubicBezTo>
                      <a:pt x="164" y="30"/>
                      <a:pt x="149" y="31"/>
                      <a:pt x="149" y="31"/>
                    </a:cubicBezTo>
                    <a:cubicBezTo>
                      <a:pt x="149" y="31"/>
                      <a:pt x="127" y="41"/>
                      <a:pt x="126" y="41"/>
                    </a:cubicBezTo>
                    <a:cubicBezTo>
                      <a:pt x="126" y="41"/>
                      <a:pt x="123" y="38"/>
                      <a:pt x="114" y="43"/>
                    </a:cubicBezTo>
                    <a:cubicBezTo>
                      <a:pt x="104" y="47"/>
                      <a:pt x="80" y="59"/>
                      <a:pt x="68" y="71"/>
                    </a:cubicBezTo>
                    <a:cubicBezTo>
                      <a:pt x="56" y="82"/>
                      <a:pt x="53" y="88"/>
                      <a:pt x="50" y="89"/>
                    </a:cubicBezTo>
                    <a:cubicBezTo>
                      <a:pt x="47" y="89"/>
                      <a:pt x="40" y="88"/>
                      <a:pt x="33" y="91"/>
                    </a:cubicBezTo>
                    <a:cubicBezTo>
                      <a:pt x="26" y="94"/>
                      <a:pt x="16" y="99"/>
                      <a:pt x="13" y="98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29" y="121"/>
                      <a:pt x="29" y="12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67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037E759-31FB-D13C-8EBD-F971777438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2487" y="690844"/>
                <a:ext cx="1877253" cy="1975510"/>
              </a:xfrm>
              <a:custGeom>
                <a:avLst/>
                <a:gdLst/>
                <a:ahLst/>
                <a:cxnLst>
                  <a:cxn ang="0">
                    <a:pos x="77" y="222"/>
                  </a:cxn>
                  <a:cxn ang="0">
                    <a:pos x="156" y="198"/>
                  </a:cxn>
                  <a:cxn ang="0">
                    <a:pos x="593" y="197"/>
                  </a:cxn>
                  <a:cxn ang="0">
                    <a:pos x="578" y="196"/>
                  </a:cxn>
                  <a:cxn ang="0">
                    <a:pos x="578" y="150"/>
                  </a:cxn>
                  <a:cxn ang="0">
                    <a:pos x="569" y="112"/>
                  </a:cxn>
                  <a:cxn ang="0">
                    <a:pos x="595" y="86"/>
                  </a:cxn>
                  <a:cxn ang="0">
                    <a:pos x="592" y="48"/>
                  </a:cxn>
                  <a:cxn ang="0">
                    <a:pos x="579" y="2"/>
                  </a:cxn>
                  <a:cxn ang="0">
                    <a:pos x="467" y="84"/>
                  </a:cxn>
                  <a:cxn ang="0">
                    <a:pos x="329" y="124"/>
                  </a:cxn>
                  <a:cxn ang="0">
                    <a:pos x="283" y="130"/>
                  </a:cxn>
                  <a:cxn ang="0">
                    <a:pos x="181" y="165"/>
                  </a:cxn>
                  <a:cxn ang="0">
                    <a:pos x="113" y="184"/>
                  </a:cxn>
                  <a:cxn ang="0">
                    <a:pos x="54" y="195"/>
                  </a:cxn>
                  <a:cxn ang="0">
                    <a:pos x="64" y="212"/>
                  </a:cxn>
                  <a:cxn ang="0">
                    <a:pos x="79" y="211"/>
                  </a:cxn>
                  <a:cxn ang="0">
                    <a:pos x="90" y="214"/>
                  </a:cxn>
                  <a:cxn ang="0">
                    <a:pos x="127" y="227"/>
                  </a:cxn>
                  <a:cxn ang="0">
                    <a:pos x="156" y="182"/>
                  </a:cxn>
                  <a:cxn ang="0">
                    <a:pos x="160" y="202"/>
                  </a:cxn>
                  <a:cxn ang="0">
                    <a:pos x="132" y="249"/>
                  </a:cxn>
                  <a:cxn ang="0">
                    <a:pos x="130" y="299"/>
                  </a:cxn>
                  <a:cxn ang="0">
                    <a:pos x="147" y="363"/>
                  </a:cxn>
                  <a:cxn ang="0">
                    <a:pos x="131" y="387"/>
                  </a:cxn>
                  <a:cxn ang="0">
                    <a:pos x="128" y="337"/>
                  </a:cxn>
                  <a:cxn ang="0">
                    <a:pos x="66" y="276"/>
                  </a:cxn>
                  <a:cxn ang="0">
                    <a:pos x="73" y="350"/>
                  </a:cxn>
                  <a:cxn ang="0">
                    <a:pos x="76" y="427"/>
                  </a:cxn>
                  <a:cxn ang="0">
                    <a:pos x="68" y="504"/>
                  </a:cxn>
                  <a:cxn ang="0">
                    <a:pos x="3" y="574"/>
                  </a:cxn>
                  <a:cxn ang="0">
                    <a:pos x="58" y="606"/>
                  </a:cxn>
                  <a:cxn ang="0">
                    <a:pos x="99" y="641"/>
                  </a:cxn>
                  <a:cxn ang="0">
                    <a:pos x="151" y="629"/>
                  </a:cxn>
                  <a:cxn ang="0">
                    <a:pos x="176" y="583"/>
                  </a:cxn>
                  <a:cxn ang="0">
                    <a:pos x="195" y="583"/>
                  </a:cxn>
                  <a:cxn ang="0">
                    <a:pos x="269" y="549"/>
                  </a:cxn>
                  <a:cxn ang="0">
                    <a:pos x="321" y="536"/>
                  </a:cxn>
                  <a:cxn ang="0">
                    <a:pos x="357" y="532"/>
                  </a:cxn>
                  <a:cxn ang="0">
                    <a:pos x="363" y="510"/>
                  </a:cxn>
                  <a:cxn ang="0">
                    <a:pos x="386" y="491"/>
                  </a:cxn>
                  <a:cxn ang="0">
                    <a:pos x="408" y="510"/>
                  </a:cxn>
                  <a:cxn ang="0">
                    <a:pos x="434" y="530"/>
                  </a:cxn>
                  <a:cxn ang="0">
                    <a:pos x="483" y="496"/>
                  </a:cxn>
                  <a:cxn ang="0">
                    <a:pos x="495" y="473"/>
                  </a:cxn>
                  <a:cxn ang="0">
                    <a:pos x="541" y="459"/>
                  </a:cxn>
                  <a:cxn ang="0">
                    <a:pos x="519" y="410"/>
                  </a:cxn>
                  <a:cxn ang="0">
                    <a:pos x="515" y="377"/>
                  </a:cxn>
                  <a:cxn ang="0">
                    <a:pos x="567" y="365"/>
                  </a:cxn>
                  <a:cxn ang="0">
                    <a:pos x="577" y="332"/>
                  </a:cxn>
                  <a:cxn ang="0">
                    <a:pos x="600" y="303"/>
                  </a:cxn>
                  <a:cxn ang="0">
                    <a:pos x="604" y="262"/>
                  </a:cxn>
                </a:cxnLst>
                <a:rect l="0" t="0" r="r" b="b"/>
                <a:pathLst>
                  <a:path w="623" h="655">
                    <a:moveTo>
                      <a:pt x="74" y="230"/>
                    </a:moveTo>
                    <a:cubicBezTo>
                      <a:pt x="74" y="230"/>
                      <a:pt x="76" y="236"/>
                      <a:pt x="76" y="236"/>
                    </a:cubicBezTo>
                    <a:cubicBezTo>
                      <a:pt x="77" y="236"/>
                      <a:pt x="87" y="225"/>
                      <a:pt x="86" y="226"/>
                    </a:cubicBezTo>
                    <a:cubicBezTo>
                      <a:pt x="85" y="226"/>
                      <a:pt x="80" y="225"/>
                      <a:pt x="80" y="225"/>
                    </a:cubicBezTo>
                    <a:cubicBezTo>
                      <a:pt x="80" y="225"/>
                      <a:pt x="78" y="222"/>
                      <a:pt x="77" y="222"/>
                    </a:cubicBezTo>
                    <a:cubicBezTo>
                      <a:pt x="75" y="222"/>
                      <a:pt x="71" y="224"/>
                      <a:pt x="71" y="224"/>
                    </a:cubicBezTo>
                    <a:cubicBezTo>
                      <a:pt x="71" y="224"/>
                      <a:pt x="70" y="230"/>
                      <a:pt x="74" y="230"/>
                    </a:cubicBezTo>
                    <a:close/>
                    <a:moveTo>
                      <a:pt x="164" y="193"/>
                    </a:moveTo>
                    <a:cubicBezTo>
                      <a:pt x="163" y="189"/>
                      <a:pt x="161" y="186"/>
                      <a:pt x="161" y="186"/>
                    </a:cubicBezTo>
                    <a:cubicBezTo>
                      <a:pt x="161" y="186"/>
                      <a:pt x="153" y="185"/>
                      <a:pt x="156" y="198"/>
                    </a:cubicBezTo>
                    <a:cubicBezTo>
                      <a:pt x="156" y="199"/>
                      <a:pt x="165" y="197"/>
                      <a:pt x="164" y="193"/>
                    </a:cubicBezTo>
                    <a:close/>
                    <a:moveTo>
                      <a:pt x="616" y="225"/>
                    </a:moveTo>
                    <a:cubicBezTo>
                      <a:pt x="616" y="225"/>
                      <a:pt x="601" y="216"/>
                      <a:pt x="595" y="211"/>
                    </a:cubicBezTo>
                    <a:cubicBezTo>
                      <a:pt x="588" y="205"/>
                      <a:pt x="597" y="200"/>
                      <a:pt x="597" y="200"/>
                    </a:cubicBezTo>
                    <a:cubicBezTo>
                      <a:pt x="593" y="197"/>
                      <a:pt x="593" y="197"/>
                      <a:pt x="593" y="197"/>
                    </a:cubicBezTo>
                    <a:cubicBezTo>
                      <a:pt x="588" y="202"/>
                      <a:pt x="588" y="202"/>
                      <a:pt x="588" y="202"/>
                    </a:cubicBezTo>
                    <a:cubicBezTo>
                      <a:pt x="591" y="206"/>
                      <a:pt x="591" y="206"/>
                      <a:pt x="591" y="206"/>
                    </a:cubicBezTo>
                    <a:cubicBezTo>
                      <a:pt x="591" y="206"/>
                      <a:pt x="588" y="209"/>
                      <a:pt x="585" y="210"/>
                    </a:cubicBezTo>
                    <a:cubicBezTo>
                      <a:pt x="581" y="210"/>
                      <a:pt x="583" y="203"/>
                      <a:pt x="583" y="203"/>
                    </a:cubicBezTo>
                    <a:cubicBezTo>
                      <a:pt x="583" y="202"/>
                      <a:pt x="578" y="200"/>
                      <a:pt x="578" y="196"/>
                    </a:cubicBezTo>
                    <a:cubicBezTo>
                      <a:pt x="578" y="191"/>
                      <a:pt x="583" y="189"/>
                      <a:pt x="583" y="189"/>
                    </a:cubicBezTo>
                    <a:cubicBezTo>
                      <a:pt x="583" y="189"/>
                      <a:pt x="583" y="187"/>
                      <a:pt x="583" y="183"/>
                    </a:cubicBezTo>
                    <a:cubicBezTo>
                      <a:pt x="582" y="180"/>
                      <a:pt x="588" y="179"/>
                      <a:pt x="588" y="179"/>
                    </a:cubicBezTo>
                    <a:cubicBezTo>
                      <a:pt x="588" y="179"/>
                      <a:pt x="579" y="158"/>
                      <a:pt x="578" y="155"/>
                    </a:cubicBezTo>
                    <a:cubicBezTo>
                      <a:pt x="577" y="153"/>
                      <a:pt x="578" y="150"/>
                      <a:pt x="578" y="150"/>
                    </a:cubicBez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75" y="141"/>
                      <a:pt x="570" y="138"/>
                      <a:pt x="570" y="137"/>
                    </a:cubicBezTo>
                    <a:cubicBezTo>
                      <a:pt x="570" y="137"/>
                      <a:pt x="572" y="132"/>
                      <a:pt x="572" y="132"/>
                    </a:cubicBezTo>
                    <a:cubicBezTo>
                      <a:pt x="568" y="126"/>
                      <a:pt x="568" y="126"/>
                      <a:pt x="568" y="126"/>
                    </a:cubicBezTo>
                    <a:cubicBezTo>
                      <a:pt x="568" y="126"/>
                      <a:pt x="566" y="118"/>
                      <a:pt x="569" y="112"/>
                    </a:cubicBezTo>
                    <a:cubicBezTo>
                      <a:pt x="573" y="105"/>
                      <a:pt x="575" y="110"/>
                      <a:pt x="575" y="110"/>
                    </a:cubicBezTo>
                    <a:cubicBezTo>
                      <a:pt x="575" y="110"/>
                      <a:pt x="577" y="108"/>
                      <a:pt x="579" y="105"/>
                    </a:cubicBezTo>
                    <a:cubicBezTo>
                      <a:pt x="580" y="102"/>
                      <a:pt x="586" y="107"/>
                      <a:pt x="586" y="107"/>
                    </a:cubicBezTo>
                    <a:cubicBezTo>
                      <a:pt x="587" y="107"/>
                      <a:pt x="594" y="103"/>
                      <a:pt x="594" y="103"/>
                    </a:cubicBezTo>
                    <a:cubicBezTo>
                      <a:pt x="594" y="103"/>
                      <a:pt x="595" y="88"/>
                      <a:pt x="595" y="86"/>
                    </a:cubicBezTo>
                    <a:cubicBezTo>
                      <a:pt x="595" y="85"/>
                      <a:pt x="585" y="84"/>
                      <a:pt x="584" y="84"/>
                    </a:cubicBezTo>
                    <a:cubicBezTo>
                      <a:pt x="584" y="84"/>
                      <a:pt x="593" y="72"/>
                      <a:pt x="593" y="72"/>
                    </a:cubicBezTo>
                    <a:cubicBezTo>
                      <a:pt x="593" y="72"/>
                      <a:pt x="587" y="63"/>
                      <a:pt x="589" y="61"/>
                    </a:cubicBezTo>
                    <a:cubicBezTo>
                      <a:pt x="590" y="60"/>
                      <a:pt x="598" y="62"/>
                      <a:pt x="598" y="62"/>
                    </a:cubicBezTo>
                    <a:cubicBezTo>
                      <a:pt x="598" y="62"/>
                      <a:pt x="593" y="51"/>
                      <a:pt x="592" y="48"/>
                    </a:cubicBezTo>
                    <a:cubicBezTo>
                      <a:pt x="591" y="46"/>
                      <a:pt x="597" y="41"/>
                      <a:pt x="597" y="39"/>
                    </a:cubicBezTo>
                    <a:cubicBezTo>
                      <a:pt x="598" y="36"/>
                      <a:pt x="594" y="34"/>
                      <a:pt x="594" y="34"/>
                    </a:cubicBezTo>
                    <a:cubicBezTo>
                      <a:pt x="594" y="34"/>
                      <a:pt x="595" y="31"/>
                      <a:pt x="595" y="28"/>
                    </a:cubicBezTo>
                    <a:cubicBezTo>
                      <a:pt x="595" y="25"/>
                      <a:pt x="584" y="25"/>
                      <a:pt x="584" y="25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78" y="2"/>
                      <a:pt x="578" y="2"/>
                      <a:pt x="578" y="2"/>
                    </a:cubicBezTo>
                    <a:cubicBezTo>
                      <a:pt x="575" y="2"/>
                      <a:pt x="562" y="0"/>
                      <a:pt x="550" y="3"/>
                    </a:cubicBezTo>
                    <a:cubicBezTo>
                      <a:pt x="538" y="6"/>
                      <a:pt x="527" y="11"/>
                      <a:pt x="517" y="22"/>
                    </a:cubicBezTo>
                    <a:cubicBezTo>
                      <a:pt x="507" y="33"/>
                      <a:pt x="487" y="65"/>
                      <a:pt x="483" y="67"/>
                    </a:cubicBezTo>
                    <a:cubicBezTo>
                      <a:pt x="480" y="69"/>
                      <a:pt x="467" y="84"/>
                      <a:pt x="467" y="84"/>
                    </a:cubicBezTo>
                    <a:cubicBezTo>
                      <a:pt x="467" y="84"/>
                      <a:pt x="443" y="98"/>
                      <a:pt x="433" y="101"/>
                    </a:cubicBezTo>
                    <a:cubicBezTo>
                      <a:pt x="423" y="104"/>
                      <a:pt x="388" y="104"/>
                      <a:pt x="388" y="104"/>
                    </a:cubicBezTo>
                    <a:cubicBezTo>
                      <a:pt x="388" y="104"/>
                      <a:pt x="377" y="110"/>
                      <a:pt x="369" y="111"/>
                    </a:cubicBezTo>
                    <a:cubicBezTo>
                      <a:pt x="360" y="112"/>
                      <a:pt x="350" y="113"/>
                      <a:pt x="345" y="116"/>
                    </a:cubicBezTo>
                    <a:cubicBezTo>
                      <a:pt x="341" y="119"/>
                      <a:pt x="329" y="124"/>
                      <a:pt x="329" y="124"/>
                    </a:cubicBezTo>
                    <a:cubicBezTo>
                      <a:pt x="329" y="124"/>
                      <a:pt x="321" y="122"/>
                      <a:pt x="321" y="122"/>
                    </a:cubicBezTo>
                    <a:cubicBezTo>
                      <a:pt x="320" y="122"/>
                      <a:pt x="312" y="125"/>
                      <a:pt x="312" y="125"/>
                    </a:cubicBezTo>
                    <a:cubicBezTo>
                      <a:pt x="312" y="125"/>
                      <a:pt x="298" y="126"/>
                      <a:pt x="297" y="126"/>
                    </a:cubicBezTo>
                    <a:cubicBezTo>
                      <a:pt x="297" y="126"/>
                      <a:pt x="292" y="130"/>
                      <a:pt x="292" y="130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83" y="130"/>
                      <a:pt x="264" y="138"/>
                      <a:pt x="257" y="141"/>
                    </a:cubicBezTo>
                    <a:cubicBezTo>
                      <a:pt x="251" y="144"/>
                      <a:pt x="249" y="142"/>
                      <a:pt x="244" y="144"/>
                    </a:cubicBezTo>
                    <a:cubicBezTo>
                      <a:pt x="239" y="145"/>
                      <a:pt x="232" y="148"/>
                      <a:pt x="227" y="148"/>
                    </a:cubicBezTo>
                    <a:cubicBezTo>
                      <a:pt x="223" y="149"/>
                      <a:pt x="207" y="154"/>
                      <a:pt x="203" y="157"/>
                    </a:cubicBezTo>
                    <a:cubicBezTo>
                      <a:pt x="199" y="160"/>
                      <a:pt x="183" y="163"/>
                      <a:pt x="181" y="165"/>
                    </a:cubicBezTo>
                    <a:cubicBezTo>
                      <a:pt x="178" y="166"/>
                      <a:pt x="179" y="162"/>
                      <a:pt x="172" y="166"/>
                    </a:cubicBezTo>
                    <a:cubicBezTo>
                      <a:pt x="165" y="169"/>
                      <a:pt x="159" y="169"/>
                      <a:pt x="156" y="172"/>
                    </a:cubicBezTo>
                    <a:cubicBezTo>
                      <a:pt x="153" y="175"/>
                      <a:pt x="145" y="181"/>
                      <a:pt x="145" y="181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17" y="180"/>
                      <a:pt x="113" y="184"/>
                    </a:cubicBezTo>
                    <a:cubicBezTo>
                      <a:pt x="108" y="188"/>
                      <a:pt x="91" y="203"/>
                      <a:pt x="91" y="203"/>
                    </a:cubicBezTo>
                    <a:cubicBezTo>
                      <a:pt x="91" y="203"/>
                      <a:pt x="78" y="206"/>
                      <a:pt x="74" y="204"/>
                    </a:cubicBezTo>
                    <a:cubicBezTo>
                      <a:pt x="70" y="202"/>
                      <a:pt x="70" y="200"/>
                      <a:pt x="70" y="200"/>
                    </a:cubicBezTo>
                    <a:cubicBezTo>
                      <a:pt x="70" y="200"/>
                      <a:pt x="65" y="198"/>
                      <a:pt x="61" y="197"/>
                    </a:cubicBezTo>
                    <a:cubicBezTo>
                      <a:pt x="58" y="197"/>
                      <a:pt x="54" y="195"/>
                      <a:pt x="54" y="195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17"/>
                      <a:pt x="57" y="223"/>
                      <a:pt x="61" y="226"/>
                    </a:cubicBezTo>
                    <a:cubicBezTo>
                      <a:pt x="64" y="229"/>
                      <a:pt x="67" y="236"/>
                      <a:pt x="69" y="235"/>
                    </a:cubicBezTo>
                    <a:cubicBezTo>
                      <a:pt x="72" y="235"/>
                      <a:pt x="69" y="227"/>
                      <a:pt x="67" y="223"/>
                    </a:cubicBezTo>
                    <a:cubicBezTo>
                      <a:pt x="65" y="219"/>
                      <a:pt x="64" y="215"/>
                      <a:pt x="64" y="212"/>
                    </a:cubicBezTo>
                    <a:cubicBezTo>
                      <a:pt x="63" y="208"/>
                      <a:pt x="65" y="201"/>
                      <a:pt x="67" y="202"/>
                    </a:cubicBezTo>
                    <a:cubicBezTo>
                      <a:pt x="69" y="204"/>
                      <a:pt x="66" y="209"/>
                      <a:pt x="66" y="209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1"/>
                      <a:pt x="70" y="221"/>
                      <a:pt x="72" y="220"/>
                    </a:cubicBezTo>
                    <a:cubicBezTo>
                      <a:pt x="73" y="219"/>
                      <a:pt x="78" y="211"/>
                      <a:pt x="79" y="211"/>
                    </a:cubicBezTo>
                    <a:cubicBezTo>
                      <a:pt x="81" y="211"/>
                      <a:pt x="83" y="213"/>
                      <a:pt x="81" y="215"/>
                    </a:cubicBezTo>
                    <a:cubicBezTo>
                      <a:pt x="79" y="217"/>
                      <a:pt x="80" y="221"/>
                      <a:pt x="81" y="221"/>
                    </a:cubicBezTo>
                    <a:cubicBezTo>
                      <a:pt x="81" y="221"/>
                      <a:pt x="87" y="220"/>
                      <a:pt x="87" y="219"/>
                    </a:cubicBezTo>
                    <a:cubicBezTo>
                      <a:pt x="87" y="218"/>
                      <a:pt x="84" y="213"/>
                      <a:pt x="85" y="212"/>
                    </a:cubicBezTo>
                    <a:cubicBezTo>
                      <a:pt x="87" y="211"/>
                      <a:pt x="90" y="214"/>
                      <a:pt x="90" y="214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6" y="211"/>
                      <a:pt x="93" y="221"/>
                      <a:pt x="92" y="221"/>
                    </a:cubicBezTo>
                    <a:cubicBezTo>
                      <a:pt x="92" y="222"/>
                      <a:pt x="88" y="229"/>
                      <a:pt x="88" y="229"/>
                    </a:cubicBezTo>
                    <a:cubicBezTo>
                      <a:pt x="95" y="225"/>
                      <a:pt x="95" y="225"/>
                      <a:pt x="95" y="225"/>
                    </a:cubicBezTo>
                    <a:cubicBezTo>
                      <a:pt x="95" y="225"/>
                      <a:pt x="126" y="222"/>
                      <a:pt x="127" y="227"/>
                    </a:cubicBezTo>
                    <a:cubicBezTo>
                      <a:pt x="127" y="232"/>
                      <a:pt x="127" y="244"/>
                      <a:pt x="127" y="244"/>
                    </a:cubicBezTo>
                    <a:cubicBezTo>
                      <a:pt x="127" y="244"/>
                      <a:pt x="134" y="232"/>
                      <a:pt x="135" y="230"/>
                    </a:cubicBezTo>
                    <a:cubicBezTo>
                      <a:pt x="135" y="228"/>
                      <a:pt x="138" y="216"/>
                      <a:pt x="141" y="212"/>
                    </a:cubicBezTo>
                    <a:cubicBezTo>
                      <a:pt x="145" y="209"/>
                      <a:pt x="150" y="208"/>
                      <a:pt x="150" y="203"/>
                    </a:cubicBezTo>
                    <a:cubicBezTo>
                      <a:pt x="151" y="198"/>
                      <a:pt x="150" y="186"/>
                      <a:pt x="156" y="182"/>
                    </a:cubicBezTo>
                    <a:cubicBezTo>
                      <a:pt x="161" y="177"/>
                      <a:pt x="160" y="173"/>
                      <a:pt x="165" y="171"/>
                    </a:cubicBezTo>
                    <a:cubicBezTo>
                      <a:pt x="171" y="168"/>
                      <a:pt x="177" y="168"/>
                      <a:pt x="177" y="168"/>
                    </a:cubicBezTo>
                    <a:cubicBezTo>
                      <a:pt x="177" y="168"/>
                      <a:pt x="171" y="180"/>
                      <a:pt x="169" y="184"/>
                    </a:cubicBezTo>
                    <a:cubicBezTo>
                      <a:pt x="167" y="189"/>
                      <a:pt x="166" y="206"/>
                      <a:pt x="166" y="206"/>
                    </a:cubicBezTo>
                    <a:cubicBezTo>
                      <a:pt x="166" y="206"/>
                      <a:pt x="164" y="199"/>
                      <a:pt x="160" y="202"/>
                    </a:cubicBezTo>
                    <a:cubicBezTo>
                      <a:pt x="156" y="205"/>
                      <a:pt x="153" y="208"/>
                      <a:pt x="153" y="208"/>
                    </a:cubicBezTo>
                    <a:cubicBezTo>
                      <a:pt x="153" y="208"/>
                      <a:pt x="146" y="211"/>
                      <a:pt x="144" y="216"/>
                    </a:cubicBezTo>
                    <a:cubicBezTo>
                      <a:pt x="141" y="220"/>
                      <a:pt x="139" y="225"/>
                      <a:pt x="137" y="231"/>
                    </a:cubicBezTo>
                    <a:cubicBezTo>
                      <a:pt x="136" y="236"/>
                      <a:pt x="135" y="242"/>
                      <a:pt x="135" y="245"/>
                    </a:cubicBezTo>
                    <a:cubicBezTo>
                      <a:pt x="135" y="248"/>
                      <a:pt x="132" y="247"/>
                      <a:pt x="132" y="249"/>
                    </a:cubicBezTo>
                    <a:cubicBezTo>
                      <a:pt x="133" y="252"/>
                      <a:pt x="137" y="255"/>
                      <a:pt x="134" y="258"/>
                    </a:cubicBezTo>
                    <a:cubicBezTo>
                      <a:pt x="131" y="260"/>
                      <a:pt x="122" y="259"/>
                      <a:pt x="122" y="259"/>
                    </a:cubicBezTo>
                    <a:cubicBezTo>
                      <a:pt x="122" y="259"/>
                      <a:pt x="117" y="272"/>
                      <a:pt x="117" y="280"/>
                    </a:cubicBezTo>
                    <a:cubicBezTo>
                      <a:pt x="116" y="289"/>
                      <a:pt x="120" y="296"/>
                      <a:pt x="120" y="296"/>
                    </a:cubicBezTo>
                    <a:cubicBezTo>
                      <a:pt x="120" y="296"/>
                      <a:pt x="137" y="289"/>
                      <a:pt x="130" y="299"/>
                    </a:cubicBezTo>
                    <a:cubicBezTo>
                      <a:pt x="124" y="310"/>
                      <a:pt x="126" y="309"/>
                      <a:pt x="126" y="309"/>
                    </a:cubicBezTo>
                    <a:cubicBezTo>
                      <a:pt x="133" y="338"/>
                      <a:pt x="133" y="338"/>
                      <a:pt x="133" y="338"/>
                    </a:cubicBezTo>
                    <a:cubicBezTo>
                      <a:pt x="133" y="338"/>
                      <a:pt x="134" y="333"/>
                      <a:pt x="140" y="340"/>
                    </a:cubicBezTo>
                    <a:cubicBezTo>
                      <a:pt x="145" y="348"/>
                      <a:pt x="149" y="358"/>
                      <a:pt x="148" y="359"/>
                    </a:cubicBezTo>
                    <a:cubicBezTo>
                      <a:pt x="148" y="359"/>
                      <a:pt x="147" y="360"/>
                      <a:pt x="147" y="363"/>
                    </a:cubicBezTo>
                    <a:cubicBezTo>
                      <a:pt x="147" y="366"/>
                      <a:pt x="145" y="367"/>
                      <a:pt x="146" y="368"/>
                    </a:cubicBezTo>
                    <a:cubicBezTo>
                      <a:pt x="147" y="369"/>
                      <a:pt x="146" y="375"/>
                      <a:pt x="145" y="376"/>
                    </a:cubicBezTo>
                    <a:cubicBezTo>
                      <a:pt x="144" y="376"/>
                      <a:pt x="139" y="374"/>
                      <a:pt x="136" y="378"/>
                    </a:cubicBezTo>
                    <a:cubicBezTo>
                      <a:pt x="136" y="378"/>
                      <a:pt x="136" y="378"/>
                      <a:pt x="136" y="378"/>
                    </a:cubicBezTo>
                    <a:cubicBezTo>
                      <a:pt x="134" y="382"/>
                      <a:pt x="134" y="390"/>
                      <a:pt x="131" y="387"/>
                    </a:cubicBezTo>
                    <a:cubicBezTo>
                      <a:pt x="128" y="384"/>
                      <a:pt x="131" y="380"/>
                      <a:pt x="129" y="378"/>
                    </a:cubicBezTo>
                    <a:cubicBezTo>
                      <a:pt x="126" y="376"/>
                      <a:pt x="125" y="372"/>
                      <a:pt x="125" y="371"/>
                    </a:cubicBezTo>
                    <a:cubicBezTo>
                      <a:pt x="126" y="371"/>
                      <a:pt x="129" y="370"/>
                      <a:pt x="131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3" y="369"/>
                      <a:pt x="130" y="342"/>
                      <a:pt x="128" y="337"/>
                    </a:cubicBezTo>
                    <a:cubicBezTo>
                      <a:pt x="126" y="332"/>
                      <a:pt x="120" y="304"/>
                      <a:pt x="115" y="299"/>
                    </a:cubicBezTo>
                    <a:cubicBezTo>
                      <a:pt x="110" y="293"/>
                      <a:pt x="114" y="290"/>
                      <a:pt x="107" y="289"/>
                    </a:cubicBezTo>
                    <a:cubicBezTo>
                      <a:pt x="100" y="288"/>
                      <a:pt x="96" y="292"/>
                      <a:pt x="88" y="285"/>
                    </a:cubicBezTo>
                    <a:cubicBezTo>
                      <a:pt x="80" y="278"/>
                      <a:pt x="72" y="258"/>
                      <a:pt x="69" y="261"/>
                    </a:cubicBezTo>
                    <a:cubicBezTo>
                      <a:pt x="65" y="263"/>
                      <a:pt x="69" y="275"/>
                      <a:pt x="66" y="276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62" y="278"/>
                      <a:pt x="58" y="278"/>
                      <a:pt x="58" y="278"/>
                    </a:cubicBezTo>
                    <a:cubicBezTo>
                      <a:pt x="58" y="278"/>
                      <a:pt x="61" y="297"/>
                      <a:pt x="62" y="306"/>
                    </a:cubicBezTo>
                    <a:cubicBezTo>
                      <a:pt x="63" y="314"/>
                      <a:pt x="63" y="335"/>
                      <a:pt x="63" y="335"/>
                    </a:cubicBezTo>
                    <a:cubicBezTo>
                      <a:pt x="63" y="335"/>
                      <a:pt x="73" y="337"/>
                      <a:pt x="73" y="350"/>
                    </a:cubicBezTo>
                    <a:cubicBezTo>
                      <a:pt x="72" y="363"/>
                      <a:pt x="73" y="367"/>
                      <a:pt x="73" y="367"/>
                    </a:cubicBezTo>
                    <a:cubicBezTo>
                      <a:pt x="73" y="367"/>
                      <a:pt x="77" y="370"/>
                      <a:pt x="77" y="371"/>
                    </a:cubicBezTo>
                    <a:cubicBezTo>
                      <a:pt x="76" y="372"/>
                      <a:pt x="75" y="382"/>
                      <a:pt x="77" y="393"/>
                    </a:cubicBezTo>
                    <a:cubicBezTo>
                      <a:pt x="79" y="403"/>
                      <a:pt x="85" y="414"/>
                      <a:pt x="83" y="420"/>
                    </a:cubicBezTo>
                    <a:cubicBezTo>
                      <a:pt x="82" y="427"/>
                      <a:pt x="76" y="427"/>
                      <a:pt x="76" y="427"/>
                    </a:cubicBezTo>
                    <a:cubicBezTo>
                      <a:pt x="76" y="428"/>
                      <a:pt x="75" y="432"/>
                      <a:pt x="75" y="433"/>
                    </a:cubicBezTo>
                    <a:cubicBezTo>
                      <a:pt x="75" y="433"/>
                      <a:pt x="68" y="436"/>
                      <a:pt x="64" y="446"/>
                    </a:cubicBezTo>
                    <a:cubicBezTo>
                      <a:pt x="59" y="456"/>
                      <a:pt x="63" y="474"/>
                      <a:pt x="63" y="474"/>
                    </a:cubicBezTo>
                    <a:cubicBezTo>
                      <a:pt x="77" y="482"/>
                      <a:pt x="77" y="482"/>
                      <a:pt x="77" y="482"/>
                    </a:cubicBezTo>
                    <a:cubicBezTo>
                      <a:pt x="77" y="482"/>
                      <a:pt x="70" y="501"/>
                      <a:pt x="68" y="504"/>
                    </a:cubicBezTo>
                    <a:cubicBezTo>
                      <a:pt x="66" y="507"/>
                      <a:pt x="46" y="525"/>
                      <a:pt x="46" y="525"/>
                    </a:cubicBezTo>
                    <a:cubicBezTo>
                      <a:pt x="46" y="525"/>
                      <a:pt x="30" y="517"/>
                      <a:pt x="30" y="517"/>
                    </a:cubicBezTo>
                    <a:cubicBezTo>
                      <a:pt x="30" y="517"/>
                      <a:pt x="12" y="525"/>
                      <a:pt x="11" y="530"/>
                    </a:cubicBezTo>
                    <a:cubicBezTo>
                      <a:pt x="10" y="535"/>
                      <a:pt x="10" y="556"/>
                      <a:pt x="10" y="556"/>
                    </a:cubicBezTo>
                    <a:cubicBezTo>
                      <a:pt x="10" y="556"/>
                      <a:pt x="0" y="565"/>
                      <a:pt x="3" y="574"/>
                    </a:cubicBezTo>
                    <a:cubicBezTo>
                      <a:pt x="6" y="582"/>
                      <a:pt x="13" y="585"/>
                      <a:pt x="14" y="585"/>
                    </a:cubicBezTo>
                    <a:cubicBezTo>
                      <a:pt x="15" y="585"/>
                      <a:pt x="30" y="573"/>
                      <a:pt x="31" y="574"/>
                    </a:cubicBezTo>
                    <a:cubicBezTo>
                      <a:pt x="32" y="575"/>
                      <a:pt x="43" y="588"/>
                      <a:pt x="46" y="591"/>
                    </a:cubicBezTo>
                    <a:cubicBezTo>
                      <a:pt x="48" y="594"/>
                      <a:pt x="52" y="591"/>
                      <a:pt x="54" y="596"/>
                    </a:cubicBezTo>
                    <a:cubicBezTo>
                      <a:pt x="55" y="601"/>
                      <a:pt x="57" y="605"/>
                      <a:pt x="58" y="606"/>
                    </a:cubicBezTo>
                    <a:cubicBezTo>
                      <a:pt x="60" y="608"/>
                      <a:pt x="75" y="623"/>
                      <a:pt x="74" y="625"/>
                    </a:cubicBezTo>
                    <a:cubicBezTo>
                      <a:pt x="74" y="628"/>
                      <a:pt x="64" y="641"/>
                      <a:pt x="65" y="642"/>
                    </a:cubicBezTo>
                    <a:cubicBezTo>
                      <a:pt x="65" y="643"/>
                      <a:pt x="72" y="650"/>
                      <a:pt x="79" y="655"/>
                    </a:cubicBezTo>
                    <a:cubicBezTo>
                      <a:pt x="79" y="655"/>
                      <a:pt x="79" y="655"/>
                      <a:pt x="79" y="655"/>
                    </a:cubicBezTo>
                    <a:cubicBezTo>
                      <a:pt x="84" y="651"/>
                      <a:pt x="97" y="640"/>
                      <a:pt x="99" y="641"/>
                    </a:cubicBezTo>
                    <a:cubicBezTo>
                      <a:pt x="101" y="641"/>
                      <a:pt x="105" y="648"/>
                      <a:pt x="108" y="647"/>
                    </a:cubicBezTo>
                    <a:cubicBezTo>
                      <a:pt x="110" y="646"/>
                      <a:pt x="114" y="637"/>
                      <a:pt x="117" y="640"/>
                    </a:cubicBezTo>
                    <a:cubicBezTo>
                      <a:pt x="121" y="642"/>
                      <a:pt x="130" y="651"/>
                      <a:pt x="134" y="649"/>
                    </a:cubicBezTo>
                    <a:cubicBezTo>
                      <a:pt x="138" y="648"/>
                      <a:pt x="136" y="639"/>
                      <a:pt x="140" y="637"/>
                    </a:cubicBezTo>
                    <a:cubicBezTo>
                      <a:pt x="145" y="635"/>
                      <a:pt x="152" y="640"/>
                      <a:pt x="151" y="629"/>
                    </a:cubicBezTo>
                    <a:cubicBezTo>
                      <a:pt x="151" y="619"/>
                      <a:pt x="152" y="607"/>
                      <a:pt x="152" y="606"/>
                    </a:cubicBezTo>
                    <a:cubicBezTo>
                      <a:pt x="153" y="605"/>
                      <a:pt x="172" y="596"/>
                      <a:pt x="169" y="593"/>
                    </a:cubicBezTo>
                    <a:cubicBezTo>
                      <a:pt x="167" y="590"/>
                      <a:pt x="164" y="586"/>
                      <a:pt x="164" y="586"/>
                    </a:cubicBezTo>
                    <a:cubicBezTo>
                      <a:pt x="164" y="586"/>
                      <a:pt x="166" y="580"/>
                      <a:pt x="170" y="580"/>
                    </a:cubicBezTo>
                    <a:cubicBezTo>
                      <a:pt x="173" y="581"/>
                      <a:pt x="173" y="584"/>
                      <a:pt x="176" y="583"/>
                    </a:cubicBezTo>
                    <a:cubicBezTo>
                      <a:pt x="179" y="582"/>
                      <a:pt x="182" y="579"/>
                      <a:pt x="179" y="577"/>
                    </a:cubicBezTo>
                    <a:cubicBezTo>
                      <a:pt x="177" y="576"/>
                      <a:pt x="169" y="576"/>
                      <a:pt x="171" y="575"/>
                    </a:cubicBezTo>
                    <a:cubicBezTo>
                      <a:pt x="174" y="573"/>
                      <a:pt x="178" y="566"/>
                      <a:pt x="178" y="566"/>
                    </a:cubicBezTo>
                    <a:cubicBezTo>
                      <a:pt x="178" y="566"/>
                      <a:pt x="191" y="576"/>
                      <a:pt x="192" y="579"/>
                    </a:cubicBezTo>
                    <a:cubicBezTo>
                      <a:pt x="193" y="581"/>
                      <a:pt x="192" y="584"/>
                      <a:pt x="195" y="583"/>
                    </a:cubicBezTo>
                    <a:cubicBezTo>
                      <a:pt x="197" y="583"/>
                      <a:pt x="195" y="576"/>
                      <a:pt x="200" y="576"/>
                    </a:cubicBezTo>
                    <a:cubicBezTo>
                      <a:pt x="205" y="576"/>
                      <a:pt x="208" y="586"/>
                      <a:pt x="208" y="586"/>
                    </a:cubicBezTo>
                    <a:cubicBezTo>
                      <a:pt x="209" y="586"/>
                      <a:pt x="263" y="564"/>
                      <a:pt x="260" y="558"/>
                    </a:cubicBezTo>
                    <a:cubicBezTo>
                      <a:pt x="257" y="552"/>
                      <a:pt x="249" y="547"/>
                      <a:pt x="254" y="545"/>
                    </a:cubicBezTo>
                    <a:cubicBezTo>
                      <a:pt x="258" y="543"/>
                      <a:pt x="269" y="549"/>
                      <a:pt x="269" y="549"/>
                    </a:cubicBezTo>
                    <a:cubicBezTo>
                      <a:pt x="270" y="548"/>
                      <a:pt x="271" y="542"/>
                      <a:pt x="273" y="542"/>
                    </a:cubicBezTo>
                    <a:cubicBezTo>
                      <a:pt x="275" y="541"/>
                      <a:pt x="290" y="529"/>
                      <a:pt x="295" y="528"/>
                    </a:cubicBezTo>
                    <a:cubicBezTo>
                      <a:pt x="300" y="528"/>
                      <a:pt x="311" y="526"/>
                      <a:pt x="311" y="526"/>
                    </a:cubicBezTo>
                    <a:cubicBezTo>
                      <a:pt x="311" y="526"/>
                      <a:pt x="310" y="530"/>
                      <a:pt x="314" y="533"/>
                    </a:cubicBezTo>
                    <a:cubicBezTo>
                      <a:pt x="317" y="536"/>
                      <a:pt x="321" y="534"/>
                      <a:pt x="321" y="536"/>
                    </a:cubicBezTo>
                    <a:cubicBezTo>
                      <a:pt x="320" y="539"/>
                      <a:pt x="320" y="540"/>
                      <a:pt x="320" y="540"/>
                    </a:cubicBezTo>
                    <a:cubicBezTo>
                      <a:pt x="329" y="543"/>
                      <a:pt x="329" y="543"/>
                      <a:pt x="329" y="543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43" y="531"/>
                      <a:pt x="345" y="538"/>
                      <a:pt x="347" y="538"/>
                    </a:cubicBezTo>
                    <a:cubicBezTo>
                      <a:pt x="348" y="538"/>
                      <a:pt x="360" y="535"/>
                      <a:pt x="357" y="532"/>
                    </a:cubicBezTo>
                    <a:cubicBezTo>
                      <a:pt x="354" y="528"/>
                      <a:pt x="352" y="529"/>
                      <a:pt x="353" y="528"/>
                    </a:cubicBezTo>
                    <a:cubicBezTo>
                      <a:pt x="354" y="527"/>
                      <a:pt x="355" y="523"/>
                      <a:pt x="358" y="523"/>
                    </a:cubicBezTo>
                    <a:cubicBezTo>
                      <a:pt x="361" y="523"/>
                      <a:pt x="367" y="520"/>
                      <a:pt x="367" y="519"/>
                    </a:cubicBezTo>
                    <a:cubicBezTo>
                      <a:pt x="367" y="519"/>
                      <a:pt x="361" y="515"/>
                      <a:pt x="361" y="515"/>
                    </a:cubicBezTo>
                    <a:cubicBezTo>
                      <a:pt x="361" y="515"/>
                      <a:pt x="363" y="510"/>
                      <a:pt x="363" y="510"/>
                    </a:cubicBezTo>
                    <a:cubicBezTo>
                      <a:pt x="363" y="510"/>
                      <a:pt x="372" y="513"/>
                      <a:pt x="371" y="511"/>
                    </a:cubicBezTo>
                    <a:cubicBezTo>
                      <a:pt x="371" y="509"/>
                      <a:pt x="370" y="505"/>
                      <a:pt x="370" y="505"/>
                    </a:cubicBezTo>
                    <a:cubicBezTo>
                      <a:pt x="381" y="499"/>
                      <a:pt x="381" y="499"/>
                      <a:pt x="381" y="499"/>
                    </a:cubicBezTo>
                    <a:cubicBezTo>
                      <a:pt x="380" y="490"/>
                      <a:pt x="380" y="490"/>
                      <a:pt x="380" y="490"/>
                    </a:cubicBezTo>
                    <a:cubicBezTo>
                      <a:pt x="386" y="491"/>
                      <a:pt x="386" y="491"/>
                      <a:pt x="386" y="491"/>
                    </a:cubicBezTo>
                    <a:cubicBezTo>
                      <a:pt x="390" y="490"/>
                      <a:pt x="390" y="490"/>
                      <a:pt x="390" y="490"/>
                    </a:cubicBezTo>
                    <a:cubicBezTo>
                      <a:pt x="390" y="490"/>
                      <a:pt x="394" y="493"/>
                      <a:pt x="398" y="494"/>
                    </a:cubicBezTo>
                    <a:cubicBezTo>
                      <a:pt x="402" y="495"/>
                      <a:pt x="406" y="495"/>
                      <a:pt x="406" y="495"/>
                    </a:cubicBezTo>
                    <a:cubicBezTo>
                      <a:pt x="406" y="496"/>
                      <a:pt x="407" y="499"/>
                      <a:pt x="409" y="501"/>
                    </a:cubicBezTo>
                    <a:cubicBezTo>
                      <a:pt x="411" y="503"/>
                      <a:pt x="411" y="506"/>
                      <a:pt x="408" y="510"/>
                    </a:cubicBezTo>
                    <a:cubicBezTo>
                      <a:pt x="404" y="514"/>
                      <a:pt x="402" y="520"/>
                      <a:pt x="402" y="520"/>
                    </a:cubicBezTo>
                    <a:cubicBezTo>
                      <a:pt x="402" y="520"/>
                      <a:pt x="408" y="525"/>
                      <a:pt x="410" y="525"/>
                    </a:cubicBezTo>
                    <a:cubicBezTo>
                      <a:pt x="412" y="524"/>
                      <a:pt x="417" y="522"/>
                      <a:pt x="417" y="522"/>
                    </a:cubicBezTo>
                    <a:cubicBezTo>
                      <a:pt x="417" y="522"/>
                      <a:pt x="417" y="528"/>
                      <a:pt x="421" y="528"/>
                    </a:cubicBezTo>
                    <a:cubicBezTo>
                      <a:pt x="424" y="528"/>
                      <a:pt x="433" y="531"/>
                      <a:pt x="434" y="530"/>
                    </a:cubicBezTo>
                    <a:cubicBezTo>
                      <a:pt x="435" y="530"/>
                      <a:pt x="461" y="518"/>
                      <a:pt x="461" y="518"/>
                    </a:cubicBezTo>
                    <a:cubicBezTo>
                      <a:pt x="461" y="518"/>
                      <a:pt x="473" y="526"/>
                      <a:pt x="475" y="522"/>
                    </a:cubicBezTo>
                    <a:cubicBezTo>
                      <a:pt x="476" y="517"/>
                      <a:pt x="475" y="515"/>
                      <a:pt x="476" y="514"/>
                    </a:cubicBezTo>
                    <a:cubicBezTo>
                      <a:pt x="478" y="512"/>
                      <a:pt x="489" y="507"/>
                      <a:pt x="488" y="503"/>
                    </a:cubicBezTo>
                    <a:cubicBezTo>
                      <a:pt x="486" y="499"/>
                      <a:pt x="483" y="496"/>
                      <a:pt x="483" y="496"/>
                    </a:cubicBezTo>
                    <a:cubicBezTo>
                      <a:pt x="483" y="496"/>
                      <a:pt x="489" y="492"/>
                      <a:pt x="489" y="490"/>
                    </a:cubicBezTo>
                    <a:cubicBezTo>
                      <a:pt x="488" y="489"/>
                      <a:pt x="485" y="485"/>
                      <a:pt x="486" y="485"/>
                    </a:cubicBezTo>
                    <a:cubicBezTo>
                      <a:pt x="486" y="485"/>
                      <a:pt x="491" y="484"/>
                      <a:pt x="491" y="484"/>
                    </a:cubicBezTo>
                    <a:cubicBezTo>
                      <a:pt x="491" y="483"/>
                      <a:pt x="489" y="475"/>
                      <a:pt x="490" y="475"/>
                    </a:cubicBezTo>
                    <a:cubicBezTo>
                      <a:pt x="491" y="475"/>
                      <a:pt x="494" y="473"/>
                      <a:pt x="495" y="473"/>
                    </a:cubicBezTo>
                    <a:cubicBezTo>
                      <a:pt x="496" y="474"/>
                      <a:pt x="499" y="476"/>
                      <a:pt x="500" y="476"/>
                    </a:cubicBezTo>
                    <a:cubicBezTo>
                      <a:pt x="500" y="476"/>
                      <a:pt x="508" y="468"/>
                      <a:pt x="508" y="468"/>
                    </a:cubicBezTo>
                    <a:cubicBezTo>
                      <a:pt x="508" y="468"/>
                      <a:pt x="515" y="474"/>
                      <a:pt x="517" y="470"/>
                    </a:cubicBezTo>
                    <a:cubicBezTo>
                      <a:pt x="519" y="466"/>
                      <a:pt x="521" y="451"/>
                      <a:pt x="528" y="454"/>
                    </a:cubicBezTo>
                    <a:cubicBezTo>
                      <a:pt x="534" y="456"/>
                      <a:pt x="540" y="463"/>
                      <a:pt x="541" y="459"/>
                    </a:cubicBezTo>
                    <a:cubicBezTo>
                      <a:pt x="541" y="456"/>
                      <a:pt x="537" y="449"/>
                      <a:pt x="540" y="446"/>
                    </a:cubicBezTo>
                    <a:cubicBezTo>
                      <a:pt x="544" y="443"/>
                      <a:pt x="559" y="435"/>
                      <a:pt x="559" y="435"/>
                    </a:cubicBezTo>
                    <a:cubicBezTo>
                      <a:pt x="559" y="435"/>
                      <a:pt x="536" y="418"/>
                      <a:pt x="535" y="418"/>
                    </a:cubicBezTo>
                    <a:cubicBezTo>
                      <a:pt x="535" y="417"/>
                      <a:pt x="525" y="417"/>
                      <a:pt x="525" y="417"/>
                    </a:cubicBezTo>
                    <a:cubicBezTo>
                      <a:pt x="525" y="417"/>
                      <a:pt x="522" y="412"/>
                      <a:pt x="519" y="410"/>
                    </a:cubicBezTo>
                    <a:cubicBezTo>
                      <a:pt x="515" y="409"/>
                      <a:pt x="513" y="413"/>
                      <a:pt x="511" y="408"/>
                    </a:cubicBezTo>
                    <a:cubicBezTo>
                      <a:pt x="510" y="404"/>
                      <a:pt x="505" y="393"/>
                      <a:pt x="506" y="393"/>
                    </a:cubicBezTo>
                    <a:cubicBezTo>
                      <a:pt x="506" y="392"/>
                      <a:pt x="509" y="389"/>
                      <a:pt x="508" y="389"/>
                    </a:cubicBezTo>
                    <a:cubicBezTo>
                      <a:pt x="508" y="388"/>
                      <a:pt x="505" y="386"/>
                      <a:pt x="505" y="385"/>
                    </a:cubicBezTo>
                    <a:cubicBezTo>
                      <a:pt x="505" y="384"/>
                      <a:pt x="514" y="377"/>
                      <a:pt x="515" y="377"/>
                    </a:cubicBezTo>
                    <a:cubicBezTo>
                      <a:pt x="515" y="377"/>
                      <a:pt x="519" y="383"/>
                      <a:pt x="521" y="383"/>
                    </a:cubicBezTo>
                    <a:cubicBezTo>
                      <a:pt x="523" y="382"/>
                      <a:pt x="527" y="378"/>
                      <a:pt x="531" y="377"/>
                    </a:cubicBezTo>
                    <a:cubicBezTo>
                      <a:pt x="535" y="377"/>
                      <a:pt x="549" y="378"/>
                      <a:pt x="549" y="378"/>
                    </a:cubicBezTo>
                    <a:cubicBezTo>
                      <a:pt x="549" y="378"/>
                      <a:pt x="557" y="367"/>
                      <a:pt x="560" y="367"/>
                    </a:cubicBezTo>
                    <a:cubicBezTo>
                      <a:pt x="562" y="366"/>
                      <a:pt x="570" y="369"/>
                      <a:pt x="567" y="365"/>
                    </a:cubicBezTo>
                    <a:cubicBezTo>
                      <a:pt x="565" y="361"/>
                      <a:pt x="564" y="360"/>
                      <a:pt x="564" y="359"/>
                    </a:cubicBezTo>
                    <a:cubicBezTo>
                      <a:pt x="564" y="359"/>
                      <a:pt x="565" y="351"/>
                      <a:pt x="567" y="351"/>
                    </a:cubicBezTo>
                    <a:cubicBezTo>
                      <a:pt x="568" y="351"/>
                      <a:pt x="572" y="350"/>
                      <a:pt x="572" y="350"/>
                    </a:cubicBezTo>
                    <a:cubicBezTo>
                      <a:pt x="572" y="350"/>
                      <a:pt x="570" y="340"/>
                      <a:pt x="570" y="340"/>
                    </a:cubicBezTo>
                    <a:cubicBezTo>
                      <a:pt x="570" y="340"/>
                      <a:pt x="573" y="334"/>
                      <a:pt x="577" y="332"/>
                    </a:cubicBezTo>
                    <a:cubicBezTo>
                      <a:pt x="580" y="331"/>
                      <a:pt x="588" y="328"/>
                      <a:pt x="589" y="328"/>
                    </a:cubicBezTo>
                    <a:cubicBezTo>
                      <a:pt x="589" y="328"/>
                      <a:pt x="592" y="333"/>
                      <a:pt x="593" y="332"/>
                    </a:cubicBezTo>
                    <a:cubicBezTo>
                      <a:pt x="593" y="332"/>
                      <a:pt x="597" y="325"/>
                      <a:pt x="597" y="325"/>
                    </a:cubicBezTo>
                    <a:cubicBezTo>
                      <a:pt x="597" y="321"/>
                      <a:pt x="604" y="322"/>
                      <a:pt x="604" y="322"/>
                    </a:cubicBezTo>
                    <a:cubicBezTo>
                      <a:pt x="605" y="322"/>
                      <a:pt x="601" y="305"/>
                      <a:pt x="600" y="303"/>
                    </a:cubicBezTo>
                    <a:cubicBezTo>
                      <a:pt x="600" y="301"/>
                      <a:pt x="595" y="289"/>
                      <a:pt x="595" y="289"/>
                    </a:cubicBezTo>
                    <a:cubicBezTo>
                      <a:pt x="608" y="276"/>
                      <a:pt x="608" y="276"/>
                      <a:pt x="608" y="276"/>
                    </a:cubicBezTo>
                    <a:cubicBezTo>
                      <a:pt x="608" y="276"/>
                      <a:pt x="610" y="271"/>
                      <a:pt x="610" y="268"/>
                    </a:cubicBezTo>
                    <a:cubicBezTo>
                      <a:pt x="610" y="266"/>
                      <a:pt x="605" y="270"/>
                      <a:pt x="603" y="270"/>
                    </a:cubicBezTo>
                    <a:cubicBezTo>
                      <a:pt x="601" y="270"/>
                      <a:pt x="603" y="263"/>
                      <a:pt x="604" y="262"/>
                    </a:cubicBezTo>
                    <a:cubicBezTo>
                      <a:pt x="604" y="262"/>
                      <a:pt x="596" y="260"/>
                      <a:pt x="593" y="258"/>
                    </a:cubicBezTo>
                    <a:cubicBezTo>
                      <a:pt x="590" y="255"/>
                      <a:pt x="592" y="254"/>
                      <a:pt x="598" y="246"/>
                    </a:cubicBezTo>
                    <a:cubicBezTo>
                      <a:pt x="605" y="238"/>
                      <a:pt x="612" y="244"/>
                      <a:pt x="617" y="242"/>
                    </a:cubicBezTo>
                    <a:cubicBezTo>
                      <a:pt x="623" y="240"/>
                      <a:pt x="616" y="225"/>
                      <a:pt x="616" y="2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67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6E198A0-AA94-44AE-4F60-37D1934F2C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78471" y="838232"/>
                <a:ext cx="2270286" cy="1396303"/>
              </a:xfrm>
              <a:custGeom>
                <a:avLst/>
                <a:gdLst/>
                <a:ahLst/>
                <a:cxnLst>
                  <a:cxn ang="0">
                    <a:pos x="21" y="343"/>
                  </a:cxn>
                  <a:cxn ang="0">
                    <a:pos x="44" y="360"/>
                  </a:cxn>
                  <a:cxn ang="0">
                    <a:pos x="65" y="375"/>
                  </a:cxn>
                  <a:cxn ang="0">
                    <a:pos x="94" y="385"/>
                  </a:cxn>
                  <a:cxn ang="0">
                    <a:pos x="110" y="419"/>
                  </a:cxn>
                  <a:cxn ang="0">
                    <a:pos x="126" y="456"/>
                  </a:cxn>
                  <a:cxn ang="0">
                    <a:pos x="162" y="441"/>
                  </a:cxn>
                  <a:cxn ang="0">
                    <a:pos x="188" y="454"/>
                  </a:cxn>
                  <a:cxn ang="0">
                    <a:pos x="226" y="455"/>
                  </a:cxn>
                  <a:cxn ang="0">
                    <a:pos x="261" y="454"/>
                  </a:cxn>
                  <a:cxn ang="0">
                    <a:pos x="290" y="419"/>
                  </a:cxn>
                  <a:cxn ang="0">
                    <a:pos x="320" y="414"/>
                  </a:cxn>
                  <a:cxn ang="0">
                    <a:pos x="340" y="390"/>
                  </a:cxn>
                  <a:cxn ang="0">
                    <a:pos x="366" y="390"/>
                  </a:cxn>
                  <a:cxn ang="0">
                    <a:pos x="398" y="379"/>
                  </a:cxn>
                  <a:cxn ang="0">
                    <a:pos x="449" y="355"/>
                  </a:cxn>
                  <a:cxn ang="0">
                    <a:pos x="475" y="351"/>
                  </a:cxn>
                  <a:cxn ang="0">
                    <a:pos x="533" y="334"/>
                  </a:cxn>
                  <a:cxn ang="0">
                    <a:pos x="597" y="327"/>
                  </a:cxn>
                  <a:cxn ang="0">
                    <a:pos x="649" y="281"/>
                  </a:cxn>
                  <a:cxn ang="0">
                    <a:pos x="667" y="264"/>
                  </a:cxn>
                  <a:cxn ang="0">
                    <a:pos x="686" y="249"/>
                  </a:cxn>
                  <a:cxn ang="0">
                    <a:pos x="715" y="228"/>
                  </a:cxn>
                  <a:cxn ang="0">
                    <a:pos x="748" y="157"/>
                  </a:cxn>
                  <a:cxn ang="0">
                    <a:pos x="712" y="108"/>
                  </a:cxn>
                  <a:cxn ang="0">
                    <a:pos x="696" y="75"/>
                  </a:cxn>
                  <a:cxn ang="0">
                    <a:pos x="701" y="48"/>
                  </a:cxn>
                  <a:cxn ang="0">
                    <a:pos x="739" y="32"/>
                  </a:cxn>
                  <a:cxn ang="0">
                    <a:pos x="751" y="17"/>
                  </a:cxn>
                  <a:cxn ang="0">
                    <a:pos x="740" y="14"/>
                  </a:cxn>
                  <a:cxn ang="0">
                    <a:pos x="444" y="32"/>
                  </a:cxn>
                  <a:cxn ang="0">
                    <a:pos x="154" y="5"/>
                  </a:cxn>
                  <a:cxn ang="0">
                    <a:pos x="102" y="35"/>
                  </a:cxn>
                  <a:cxn ang="0">
                    <a:pos x="46" y="69"/>
                  </a:cxn>
                  <a:cxn ang="0">
                    <a:pos x="26" y="73"/>
                  </a:cxn>
                  <a:cxn ang="0">
                    <a:pos x="20" y="107"/>
                  </a:cxn>
                  <a:cxn ang="0">
                    <a:pos x="33" y="150"/>
                  </a:cxn>
                  <a:cxn ang="0">
                    <a:pos x="57" y="176"/>
                  </a:cxn>
                  <a:cxn ang="0">
                    <a:pos x="82" y="188"/>
                  </a:cxn>
                  <a:cxn ang="0">
                    <a:pos x="68" y="222"/>
                  </a:cxn>
                  <a:cxn ang="0">
                    <a:pos x="34" y="232"/>
                  </a:cxn>
                  <a:cxn ang="0">
                    <a:pos x="0" y="285"/>
                  </a:cxn>
                  <a:cxn ang="0">
                    <a:pos x="551" y="153"/>
                  </a:cxn>
                  <a:cxn ang="0">
                    <a:pos x="559" y="173"/>
                  </a:cxn>
                  <a:cxn ang="0">
                    <a:pos x="535" y="176"/>
                  </a:cxn>
                  <a:cxn ang="0">
                    <a:pos x="539" y="164"/>
                  </a:cxn>
                  <a:cxn ang="0">
                    <a:pos x="514" y="107"/>
                  </a:cxn>
                  <a:cxn ang="0">
                    <a:pos x="520" y="72"/>
                  </a:cxn>
                  <a:cxn ang="0">
                    <a:pos x="549" y="84"/>
                  </a:cxn>
                  <a:cxn ang="0">
                    <a:pos x="546" y="106"/>
                  </a:cxn>
                  <a:cxn ang="0">
                    <a:pos x="536" y="128"/>
                  </a:cxn>
                  <a:cxn ang="0">
                    <a:pos x="525" y="112"/>
                  </a:cxn>
                  <a:cxn ang="0">
                    <a:pos x="510" y="110"/>
                  </a:cxn>
                  <a:cxn ang="0">
                    <a:pos x="507" y="217"/>
                  </a:cxn>
                  <a:cxn ang="0">
                    <a:pos x="550" y="223"/>
                  </a:cxn>
                  <a:cxn ang="0">
                    <a:pos x="555" y="235"/>
                  </a:cxn>
                  <a:cxn ang="0">
                    <a:pos x="540" y="257"/>
                  </a:cxn>
                  <a:cxn ang="0">
                    <a:pos x="518" y="260"/>
                  </a:cxn>
                  <a:cxn ang="0">
                    <a:pos x="510" y="245"/>
                  </a:cxn>
                  <a:cxn ang="0">
                    <a:pos x="504" y="245"/>
                  </a:cxn>
                  <a:cxn ang="0">
                    <a:pos x="495" y="176"/>
                  </a:cxn>
                </a:cxnLst>
                <a:rect l="0" t="0" r="r" b="b"/>
                <a:pathLst>
                  <a:path w="754" h="463">
                    <a:moveTo>
                      <a:pt x="14" y="307"/>
                    </a:moveTo>
                    <a:cubicBezTo>
                      <a:pt x="16" y="308"/>
                      <a:pt x="19" y="310"/>
                      <a:pt x="19" y="310"/>
                    </a:cubicBezTo>
                    <a:cubicBezTo>
                      <a:pt x="19" y="310"/>
                      <a:pt x="7" y="317"/>
                      <a:pt x="12" y="321"/>
                    </a:cubicBezTo>
                    <a:cubicBezTo>
                      <a:pt x="17" y="325"/>
                      <a:pt x="21" y="330"/>
                      <a:pt x="21" y="330"/>
                    </a:cubicBezTo>
                    <a:cubicBezTo>
                      <a:pt x="21" y="343"/>
                      <a:pt x="21" y="343"/>
                      <a:pt x="21" y="343"/>
                    </a:cubicBezTo>
                    <a:cubicBezTo>
                      <a:pt x="21" y="343"/>
                      <a:pt x="27" y="343"/>
                      <a:pt x="26" y="347"/>
                    </a:cubicBezTo>
                    <a:cubicBezTo>
                      <a:pt x="25" y="352"/>
                      <a:pt x="21" y="353"/>
                      <a:pt x="21" y="354"/>
                    </a:cubicBezTo>
                    <a:cubicBezTo>
                      <a:pt x="22" y="354"/>
                      <a:pt x="32" y="369"/>
                      <a:pt x="35" y="365"/>
                    </a:cubicBezTo>
                    <a:cubicBezTo>
                      <a:pt x="38" y="361"/>
                      <a:pt x="35" y="355"/>
                      <a:pt x="38" y="355"/>
                    </a:cubicBezTo>
                    <a:cubicBezTo>
                      <a:pt x="41" y="355"/>
                      <a:pt x="44" y="360"/>
                      <a:pt x="44" y="360"/>
                    </a:cubicBezTo>
                    <a:cubicBezTo>
                      <a:pt x="44" y="360"/>
                      <a:pt x="47" y="354"/>
                      <a:pt x="48" y="357"/>
                    </a:cubicBezTo>
                    <a:cubicBezTo>
                      <a:pt x="50" y="360"/>
                      <a:pt x="50" y="370"/>
                      <a:pt x="52" y="371"/>
                    </a:cubicBezTo>
                    <a:cubicBezTo>
                      <a:pt x="55" y="371"/>
                      <a:pt x="59" y="372"/>
                      <a:pt x="59" y="372"/>
                    </a:cubicBezTo>
                    <a:cubicBezTo>
                      <a:pt x="59" y="379"/>
                      <a:pt x="59" y="379"/>
                      <a:pt x="59" y="379"/>
                    </a:cubicBezTo>
                    <a:cubicBezTo>
                      <a:pt x="59" y="379"/>
                      <a:pt x="65" y="378"/>
                      <a:pt x="65" y="375"/>
                    </a:cubicBezTo>
                    <a:cubicBezTo>
                      <a:pt x="66" y="373"/>
                      <a:pt x="65" y="377"/>
                      <a:pt x="68" y="378"/>
                    </a:cubicBezTo>
                    <a:cubicBezTo>
                      <a:pt x="71" y="378"/>
                      <a:pt x="77" y="383"/>
                      <a:pt x="77" y="383"/>
                    </a:cubicBezTo>
                    <a:cubicBezTo>
                      <a:pt x="77" y="383"/>
                      <a:pt x="76" y="389"/>
                      <a:pt x="76" y="389"/>
                    </a:cubicBezTo>
                    <a:cubicBezTo>
                      <a:pt x="77" y="390"/>
                      <a:pt x="88" y="391"/>
                      <a:pt x="88" y="390"/>
                    </a:cubicBezTo>
                    <a:cubicBezTo>
                      <a:pt x="89" y="390"/>
                      <a:pt x="87" y="384"/>
                      <a:pt x="94" y="385"/>
                    </a:cubicBezTo>
                    <a:cubicBezTo>
                      <a:pt x="102" y="386"/>
                      <a:pt x="109" y="388"/>
                      <a:pt x="109" y="388"/>
                    </a:cubicBezTo>
                    <a:cubicBezTo>
                      <a:pt x="109" y="397"/>
                      <a:pt x="109" y="397"/>
                      <a:pt x="109" y="397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10" y="419"/>
                      <a:pt x="110" y="419"/>
                      <a:pt x="110" y="419"/>
                    </a:cubicBezTo>
                    <a:cubicBezTo>
                      <a:pt x="110" y="419"/>
                      <a:pt x="108" y="428"/>
                      <a:pt x="112" y="429"/>
                    </a:cubicBezTo>
                    <a:cubicBezTo>
                      <a:pt x="116" y="429"/>
                      <a:pt x="121" y="429"/>
                      <a:pt x="121" y="429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27" y="434"/>
                      <a:pt x="122" y="434"/>
                      <a:pt x="122" y="437"/>
                    </a:cubicBezTo>
                    <a:cubicBezTo>
                      <a:pt x="123" y="439"/>
                      <a:pt x="126" y="456"/>
                      <a:pt x="126" y="456"/>
                    </a:cubicBezTo>
                    <a:cubicBezTo>
                      <a:pt x="135" y="457"/>
                      <a:pt x="135" y="457"/>
                      <a:pt x="135" y="457"/>
                    </a:cubicBezTo>
                    <a:cubicBezTo>
                      <a:pt x="135" y="457"/>
                      <a:pt x="145" y="461"/>
                      <a:pt x="144" y="458"/>
                    </a:cubicBezTo>
                    <a:cubicBezTo>
                      <a:pt x="144" y="455"/>
                      <a:pt x="140" y="446"/>
                      <a:pt x="140" y="446"/>
                    </a:cubicBezTo>
                    <a:cubicBezTo>
                      <a:pt x="157" y="434"/>
                      <a:pt x="157" y="434"/>
                      <a:pt x="157" y="434"/>
                    </a:cubicBezTo>
                    <a:cubicBezTo>
                      <a:pt x="162" y="441"/>
                      <a:pt x="162" y="441"/>
                      <a:pt x="162" y="441"/>
                    </a:cubicBezTo>
                    <a:cubicBezTo>
                      <a:pt x="162" y="441"/>
                      <a:pt x="154" y="441"/>
                      <a:pt x="158" y="445"/>
                    </a:cubicBezTo>
                    <a:cubicBezTo>
                      <a:pt x="162" y="449"/>
                      <a:pt x="173" y="458"/>
                      <a:pt x="173" y="458"/>
                    </a:cubicBezTo>
                    <a:cubicBezTo>
                      <a:pt x="173" y="458"/>
                      <a:pt x="175" y="452"/>
                      <a:pt x="178" y="455"/>
                    </a:cubicBezTo>
                    <a:cubicBezTo>
                      <a:pt x="182" y="457"/>
                      <a:pt x="183" y="459"/>
                      <a:pt x="184" y="458"/>
                    </a:cubicBezTo>
                    <a:cubicBezTo>
                      <a:pt x="185" y="458"/>
                      <a:pt x="186" y="453"/>
                      <a:pt x="188" y="454"/>
                    </a:cubicBezTo>
                    <a:cubicBezTo>
                      <a:pt x="189" y="454"/>
                      <a:pt x="191" y="456"/>
                      <a:pt x="192" y="456"/>
                    </a:cubicBezTo>
                    <a:cubicBezTo>
                      <a:pt x="193" y="455"/>
                      <a:pt x="193" y="449"/>
                      <a:pt x="198" y="450"/>
                    </a:cubicBezTo>
                    <a:cubicBezTo>
                      <a:pt x="202" y="451"/>
                      <a:pt x="207" y="461"/>
                      <a:pt x="207" y="461"/>
                    </a:cubicBezTo>
                    <a:cubicBezTo>
                      <a:pt x="210" y="456"/>
                      <a:pt x="210" y="456"/>
                      <a:pt x="210" y="456"/>
                    </a:cubicBezTo>
                    <a:cubicBezTo>
                      <a:pt x="226" y="455"/>
                      <a:pt x="226" y="455"/>
                      <a:pt x="226" y="455"/>
                    </a:cubicBezTo>
                    <a:cubicBezTo>
                      <a:pt x="226" y="455"/>
                      <a:pt x="238" y="460"/>
                      <a:pt x="241" y="460"/>
                    </a:cubicBezTo>
                    <a:cubicBezTo>
                      <a:pt x="244" y="460"/>
                      <a:pt x="246" y="463"/>
                      <a:pt x="247" y="463"/>
                    </a:cubicBezTo>
                    <a:cubicBezTo>
                      <a:pt x="247" y="463"/>
                      <a:pt x="250" y="458"/>
                      <a:pt x="251" y="458"/>
                    </a:cubicBezTo>
                    <a:cubicBezTo>
                      <a:pt x="252" y="459"/>
                      <a:pt x="261" y="459"/>
                      <a:pt x="261" y="459"/>
                    </a:cubicBezTo>
                    <a:cubicBezTo>
                      <a:pt x="261" y="458"/>
                      <a:pt x="258" y="455"/>
                      <a:pt x="261" y="454"/>
                    </a:cubicBezTo>
                    <a:cubicBezTo>
                      <a:pt x="264" y="453"/>
                      <a:pt x="265" y="454"/>
                      <a:pt x="265" y="454"/>
                    </a:cubicBezTo>
                    <a:cubicBezTo>
                      <a:pt x="265" y="453"/>
                      <a:pt x="265" y="447"/>
                      <a:pt x="267" y="446"/>
                    </a:cubicBezTo>
                    <a:cubicBezTo>
                      <a:pt x="269" y="446"/>
                      <a:pt x="261" y="436"/>
                      <a:pt x="263" y="435"/>
                    </a:cubicBezTo>
                    <a:cubicBezTo>
                      <a:pt x="264" y="435"/>
                      <a:pt x="279" y="416"/>
                      <a:pt x="280" y="416"/>
                    </a:cubicBezTo>
                    <a:cubicBezTo>
                      <a:pt x="280" y="416"/>
                      <a:pt x="290" y="418"/>
                      <a:pt x="290" y="419"/>
                    </a:cubicBezTo>
                    <a:cubicBezTo>
                      <a:pt x="290" y="419"/>
                      <a:pt x="289" y="423"/>
                      <a:pt x="292" y="423"/>
                    </a:cubicBezTo>
                    <a:cubicBezTo>
                      <a:pt x="295" y="422"/>
                      <a:pt x="296" y="420"/>
                      <a:pt x="296" y="420"/>
                    </a:cubicBezTo>
                    <a:cubicBezTo>
                      <a:pt x="296" y="420"/>
                      <a:pt x="295" y="425"/>
                      <a:pt x="299" y="423"/>
                    </a:cubicBezTo>
                    <a:cubicBezTo>
                      <a:pt x="303" y="422"/>
                      <a:pt x="307" y="415"/>
                      <a:pt x="308" y="415"/>
                    </a:cubicBezTo>
                    <a:cubicBezTo>
                      <a:pt x="310" y="414"/>
                      <a:pt x="320" y="415"/>
                      <a:pt x="320" y="414"/>
                    </a:cubicBezTo>
                    <a:cubicBezTo>
                      <a:pt x="319" y="412"/>
                      <a:pt x="318" y="405"/>
                      <a:pt x="322" y="402"/>
                    </a:cubicBezTo>
                    <a:cubicBezTo>
                      <a:pt x="325" y="399"/>
                      <a:pt x="331" y="401"/>
                      <a:pt x="330" y="399"/>
                    </a:cubicBezTo>
                    <a:cubicBezTo>
                      <a:pt x="329" y="398"/>
                      <a:pt x="326" y="394"/>
                      <a:pt x="327" y="395"/>
                    </a:cubicBezTo>
                    <a:cubicBezTo>
                      <a:pt x="328" y="395"/>
                      <a:pt x="335" y="395"/>
                      <a:pt x="336" y="394"/>
                    </a:cubicBezTo>
                    <a:cubicBezTo>
                      <a:pt x="337" y="393"/>
                      <a:pt x="340" y="390"/>
                      <a:pt x="340" y="390"/>
                    </a:cubicBezTo>
                    <a:cubicBezTo>
                      <a:pt x="340" y="390"/>
                      <a:pt x="348" y="397"/>
                      <a:pt x="349" y="397"/>
                    </a:cubicBezTo>
                    <a:cubicBezTo>
                      <a:pt x="349" y="397"/>
                      <a:pt x="353" y="390"/>
                      <a:pt x="355" y="390"/>
                    </a:cubicBezTo>
                    <a:cubicBezTo>
                      <a:pt x="358" y="390"/>
                      <a:pt x="361" y="392"/>
                      <a:pt x="361" y="392"/>
                    </a:cubicBezTo>
                    <a:cubicBezTo>
                      <a:pt x="361" y="392"/>
                      <a:pt x="362" y="388"/>
                      <a:pt x="363" y="389"/>
                    </a:cubicBezTo>
                    <a:cubicBezTo>
                      <a:pt x="364" y="389"/>
                      <a:pt x="366" y="390"/>
                      <a:pt x="366" y="390"/>
                    </a:cubicBezTo>
                    <a:cubicBezTo>
                      <a:pt x="366" y="390"/>
                      <a:pt x="361" y="383"/>
                      <a:pt x="362" y="383"/>
                    </a:cubicBezTo>
                    <a:cubicBezTo>
                      <a:pt x="363" y="382"/>
                      <a:pt x="369" y="377"/>
                      <a:pt x="369" y="377"/>
                    </a:cubicBezTo>
                    <a:cubicBezTo>
                      <a:pt x="377" y="377"/>
                      <a:pt x="377" y="377"/>
                      <a:pt x="377" y="377"/>
                    </a:cubicBezTo>
                    <a:cubicBezTo>
                      <a:pt x="377" y="377"/>
                      <a:pt x="383" y="368"/>
                      <a:pt x="386" y="370"/>
                    </a:cubicBezTo>
                    <a:cubicBezTo>
                      <a:pt x="389" y="372"/>
                      <a:pt x="398" y="379"/>
                      <a:pt x="398" y="379"/>
                    </a:cubicBezTo>
                    <a:cubicBezTo>
                      <a:pt x="398" y="379"/>
                      <a:pt x="414" y="362"/>
                      <a:pt x="415" y="363"/>
                    </a:cubicBezTo>
                    <a:cubicBezTo>
                      <a:pt x="416" y="363"/>
                      <a:pt x="421" y="367"/>
                      <a:pt x="423" y="366"/>
                    </a:cubicBezTo>
                    <a:cubicBezTo>
                      <a:pt x="425" y="365"/>
                      <a:pt x="439" y="352"/>
                      <a:pt x="441" y="353"/>
                    </a:cubicBezTo>
                    <a:cubicBezTo>
                      <a:pt x="444" y="354"/>
                      <a:pt x="442" y="360"/>
                      <a:pt x="443" y="360"/>
                    </a:cubicBezTo>
                    <a:cubicBezTo>
                      <a:pt x="444" y="360"/>
                      <a:pt x="449" y="353"/>
                      <a:pt x="449" y="355"/>
                    </a:cubicBezTo>
                    <a:cubicBezTo>
                      <a:pt x="449" y="357"/>
                      <a:pt x="456" y="359"/>
                      <a:pt x="456" y="359"/>
                    </a:cubicBezTo>
                    <a:cubicBezTo>
                      <a:pt x="456" y="359"/>
                      <a:pt x="462" y="354"/>
                      <a:pt x="462" y="354"/>
                    </a:cubicBezTo>
                    <a:cubicBezTo>
                      <a:pt x="467" y="355"/>
                      <a:pt x="467" y="355"/>
                      <a:pt x="467" y="355"/>
                    </a:cubicBezTo>
                    <a:cubicBezTo>
                      <a:pt x="467" y="355"/>
                      <a:pt x="469" y="351"/>
                      <a:pt x="470" y="351"/>
                    </a:cubicBezTo>
                    <a:cubicBezTo>
                      <a:pt x="471" y="350"/>
                      <a:pt x="475" y="351"/>
                      <a:pt x="475" y="351"/>
                    </a:cubicBezTo>
                    <a:cubicBezTo>
                      <a:pt x="475" y="350"/>
                      <a:pt x="474" y="345"/>
                      <a:pt x="475" y="345"/>
                    </a:cubicBezTo>
                    <a:cubicBezTo>
                      <a:pt x="477" y="345"/>
                      <a:pt x="483" y="349"/>
                      <a:pt x="484" y="349"/>
                    </a:cubicBezTo>
                    <a:cubicBezTo>
                      <a:pt x="486" y="348"/>
                      <a:pt x="498" y="343"/>
                      <a:pt x="504" y="342"/>
                    </a:cubicBezTo>
                    <a:cubicBezTo>
                      <a:pt x="511" y="341"/>
                      <a:pt x="520" y="341"/>
                      <a:pt x="523" y="339"/>
                    </a:cubicBezTo>
                    <a:cubicBezTo>
                      <a:pt x="527" y="337"/>
                      <a:pt x="533" y="334"/>
                      <a:pt x="533" y="334"/>
                    </a:cubicBezTo>
                    <a:cubicBezTo>
                      <a:pt x="553" y="336"/>
                      <a:pt x="553" y="336"/>
                      <a:pt x="553" y="336"/>
                    </a:cubicBezTo>
                    <a:cubicBezTo>
                      <a:pt x="553" y="336"/>
                      <a:pt x="567" y="344"/>
                      <a:pt x="571" y="342"/>
                    </a:cubicBezTo>
                    <a:cubicBezTo>
                      <a:pt x="575" y="340"/>
                      <a:pt x="573" y="324"/>
                      <a:pt x="582" y="322"/>
                    </a:cubicBezTo>
                    <a:cubicBezTo>
                      <a:pt x="591" y="320"/>
                      <a:pt x="593" y="321"/>
                      <a:pt x="593" y="322"/>
                    </a:cubicBezTo>
                    <a:cubicBezTo>
                      <a:pt x="594" y="324"/>
                      <a:pt x="595" y="328"/>
                      <a:pt x="597" y="327"/>
                    </a:cubicBezTo>
                    <a:cubicBezTo>
                      <a:pt x="600" y="326"/>
                      <a:pt x="601" y="316"/>
                      <a:pt x="603" y="316"/>
                    </a:cubicBezTo>
                    <a:cubicBezTo>
                      <a:pt x="604" y="316"/>
                      <a:pt x="609" y="310"/>
                      <a:pt x="609" y="310"/>
                    </a:cubicBezTo>
                    <a:cubicBezTo>
                      <a:pt x="613" y="314"/>
                      <a:pt x="613" y="314"/>
                      <a:pt x="613" y="314"/>
                    </a:cubicBezTo>
                    <a:cubicBezTo>
                      <a:pt x="613" y="314"/>
                      <a:pt x="633" y="301"/>
                      <a:pt x="637" y="295"/>
                    </a:cubicBezTo>
                    <a:cubicBezTo>
                      <a:pt x="641" y="289"/>
                      <a:pt x="649" y="281"/>
                      <a:pt x="649" y="281"/>
                    </a:cubicBezTo>
                    <a:cubicBezTo>
                      <a:pt x="649" y="281"/>
                      <a:pt x="651" y="277"/>
                      <a:pt x="651" y="277"/>
                    </a:cubicBezTo>
                    <a:cubicBezTo>
                      <a:pt x="651" y="277"/>
                      <a:pt x="657" y="277"/>
                      <a:pt x="657" y="277"/>
                    </a:cubicBezTo>
                    <a:cubicBezTo>
                      <a:pt x="657" y="277"/>
                      <a:pt x="656" y="273"/>
                      <a:pt x="657" y="274"/>
                    </a:cubicBezTo>
                    <a:cubicBezTo>
                      <a:pt x="658" y="274"/>
                      <a:pt x="661" y="273"/>
                      <a:pt x="661" y="273"/>
                    </a:cubicBezTo>
                    <a:cubicBezTo>
                      <a:pt x="661" y="273"/>
                      <a:pt x="660" y="268"/>
                      <a:pt x="667" y="264"/>
                    </a:cubicBezTo>
                    <a:cubicBezTo>
                      <a:pt x="673" y="261"/>
                      <a:pt x="677" y="258"/>
                      <a:pt x="677" y="258"/>
                    </a:cubicBezTo>
                    <a:cubicBezTo>
                      <a:pt x="677" y="258"/>
                      <a:pt x="677" y="254"/>
                      <a:pt x="678" y="255"/>
                    </a:cubicBezTo>
                    <a:cubicBezTo>
                      <a:pt x="680" y="255"/>
                      <a:pt x="686" y="261"/>
                      <a:pt x="686" y="262"/>
                    </a:cubicBezTo>
                    <a:cubicBezTo>
                      <a:pt x="686" y="262"/>
                      <a:pt x="691" y="260"/>
                      <a:pt x="690" y="257"/>
                    </a:cubicBezTo>
                    <a:cubicBezTo>
                      <a:pt x="689" y="254"/>
                      <a:pt x="684" y="251"/>
                      <a:pt x="686" y="249"/>
                    </a:cubicBezTo>
                    <a:cubicBezTo>
                      <a:pt x="688" y="246"/>
                      <a:pt x="689" y="243"/>
                      <a:pt x="689" y="243"/>
                    </a:cubicBezTo>
                    <a:cubicBezTo>
                      <a:pt x="690" y="243"/>
                      <a:pt x="698" y="243"/>
                      <a:pt x="698" y="243"/>
                    </a:cubicBezTo>
                    <a:cubicBezTo>
                      <a:pt x="706" y="231"/>
                      <a:pt x="706" y="231"/>
                      <a:pt x="706" y="231"/>
                    </a:cubicBezTo>
                    <a:cubicBezTo>
                      <a:pt x="706" y="231"/>
                      <a:pt x="711" y="242"/>
                      <a:pt x="713" y="236"/>
                    </a:cubicBezTo>
                    <a:cubicBezTo>
                      <a:pt x="715" y="231"/>
                      <a:pt x="709" y="232"/>
                      <a:pt x="715" y="228"/>
                    </a:cubicBezTo>
                    <a:cubicBezTo>
                      <a:pt x="720" y="223"/>
                      <a:pt x="732" y="212"/>
                      <a:pt x="732" y="212"/>
                    </a:cubicBezTo>
                    <a:cubicBezTo>
                      <a:pt x="732" y="212"/>
                      <a:pt x="734" y="215"/>
                      <a:pt x="737" y="213"/>
                    </a:cubicBezTo>
                    <a:cubicBezTo>
                      <a:pt x="739" y="210"/>
                      <a:pt x="733" y="198"/>
                      <a:pt x="737" y="194"/>
                    </a:cubicBezTo>
                    <a:cubicBezTo>
                      <a:pt x="740" y="191"/>
                      <a:pt x="748" y="182"/>
                      <a:pt x="748" y="180"/>
                    </a:cubicBezTo>
                    <a:cubicBezTo>
                      <a:pt x="748" y="177"/>
                      <a:pt x="748" y="157"/>
                      <a:pt x="748" y="157"/>
                    </a:cubicBezTo>
                    <a:cubicBezTo>
                      <a:pt x="748" y="157"/>
                      <a:pt x="732" y="142"/>
                      <a:pt x="732" y="141"/>
                    </a:cubicBezTo>
                    <a:cubicBezTo>
                      <a:pt x="732" y="140"/>
                      <a:pt x="732" y="135"/>
                      <a:pt x="732" y="135"/>
                    </a:cubicBezTo>
                    <a:cubicBezTo>
                      <a:pt x="732" y="135"/>
                      <a:pt x="727" y="131"/>
                      <a:pt x="727" y="127"/>
                    </a:cubicBezTo>
                    <a:cubicBezTo>
                      <a:pt x="726" y="124"/>
                      <a:pt x="726" y="122"/>
                      <a:pt x="723" y="119"/>
                    </a:cubicBezTo>
                    <a:cubicBezTo>
                      <a:pt x="719" y="116"/>
                      <a:pt x="710" y="113"/>
                      <a:pt x="712" y="108"/>
                    </a:cubicBezTo>
                    <a:cubicBezTo>
                      <a:pt x="713" y="104"/>
                      <a:pt x="718" y="99"/>
                      <a:pt x="718" y="99"/>
                    </a:cubicBezTo>
                    <a:cubicBezTo>
                      <a:pt x="719" y="99"/>
                      <a:pt x="713" y="85"/>
                      <a:pt x="711" y="83"/>
                    </a:cubicBezTo>
                    <a:cubicBezTo>
                      <a:pt x="708" y="80"/>
                      <a:pt x="700" y="86"/>
                      <a:pt x="700" y="85"/>
                    </a:cubicBezTo>
                    <a:cubicBezTo>
                      <a:pt x="700" y="83"/>
                      <a:pt x="700" y="78"/>
                      <a:pt x="700" y="78"/>
                    </a:cubicBezTo>
                    <a:cubicBezTo>
                      <a:pt x="700" y="78"/>
                      <a:pt x="697" y="79"/>
                      <a:pt x="696" y="75"/>
                    </a:cubicBezTo>
                    <a:cubicBezTo>
                      <a:pt x="694" y="71"/>
                      <a:pt x="696" y="70"/>
                      <a:pt x="694" y="69"/>
                    </a:cubicBezTo>
                    <a:cubicBezTo>
                      <a:pt x="692" y="68"/>
                      <a:pt x="687" y="67"/>
                      <a:pt x="688" y="64"/>
                    </a:cubicBezTo>
                    <a:cubicBezTo>
                      <a:pt x="688" y="62"/>
                      <a:pt x="695" y="60"/>
                      <a:pt x="694" y="59"/>
                    </a:cubicBezTo>
                    <a:cubicBezTo>
                      <a:pt x="694" y="58"/>
                      <a:pt x="694" y="51"/>
                      <a:pt x="694" y="51"/>
                    </a:cubicBezTo>
                    <a:cubicBezTo>
                      <a:pt x="695" y="51"/>
                      <a:pt x="697" y="51"/>
                      <a:pt x="701" y="48"/>
                    </a:cubicBezTo>
                    <a:cubicBezTo>
                      <a:pt x="705" y="46"/>
                      <a:pt x="701" y="44"/>
                      <a:pt x="708" y="44"/>
                    </a:cubicBezTo>
                    <a:cubicBezTo>
                      <a:pt x="714" y="44"/>
                      <a:pt x="713" y="46"/>
                      <a:pt x="716" y="43"/>
                    </a:cubicBezTo>
                    <a:cubicBezTo>
                      <a:pt x="718" y="40"/>
                      <a:pt x="719" y="35"/>
                      <a:pt x="721" y="35"/>
                    </a:cubicBezTo>
                    <a:cubicBezTo>
                      <a:pt x="722" y="35"/>
                      <a:pt x="727" y="41"/>
                      <a:pt x="731" y="39"/>
                    </a:cubicBezTo>
                    <a:cubicBezTo>
                      <a:pt x="735" y="36"/>
                      <a:pt x="739" y="32"/>
                      <a:pt x="739" y="32"/>
                    </a:cubicBezTo>
                    <a:cubicBezTo>
                      <a:pt x="746" y="33"/>
                      <a:pt x="746" y="33"/>
                      <a:pt x="746" y="33"/>
                    </a:cubicBezTo>
                    <a:cubicBezTo>
                      <a:pt x="746" y="33"/>
                      <a:pt x="747" y="30"/>
                      <a:pt x="748" y="28"/>
                    </a:cubicBezTo>
                    <a:cubicBezTo>
                      <a:pt x="749" y="26"/>
                      <a:pt x="751" y="26"/>
                      <a:pt x="749" y="24"/>
                    </a:cubicBezTo>
                    <a:cubicBezTo>
                      <a:pt x="748" y="23"/>
                      <a:pt x="745" y="21"/>
                      <a:pt x="746" y="21"/>
                    </a:cubicBezTo>
                    <a:cubicBezTo>
                      <a:pt x="748" y="20"/>
                      <a:pt x="751" y="17"/>
                      <a:pt x="751" y="17"/>
                    </a:cubicBezTo>
                    <a:cubicBezTo>
                      <a:pt x="751" y="17"/>
                      <a:pt x="754" y="11"/>
                      <a:pt x="751" y="9"/>
                    </a:cubicBezTo>
                    <a:cubicBezTo>
                      <a:pt x="749" y="8"/>
                      <a:pt x="747" y="6"/>
                      <a:pt x="745" y="5"/>
                    </a:cubicBezTo>
                    <a:cubicBezTo>
                      <a:pt x="745" y="5"/>
                      <a:pt x="745" y="5"/>
                      <a:pt x="745" y="5"/>
                    </a:cubicBezTo>
                    <a:cubicBezTo>
                      <a:pt x="743" y="7"/>
                      <a:pt x="742" y="9"/>
                      <a:pt x="741" y="11"/>
                    </a:cubicBezTo>
                    <a:cubicBezTo>
                      <a:pt x="741" y="13"/>
                      <a:pt x="740" y="14"/>
                      <a:pt x="740" y="14"/>
                    </a:cubicBezTo>
                    <a:cubicBezTo>
                      <a:pt x="740" y="14"/>
                      <a:pt x="703" y="15"/>
                      <a:pt x="677" y="17"/>
                    </a:cubicBezTo>
                    <a:cubicBezTo>
                      <a:pt x="670" y="17"/>
                      <a:pt x="664" y="17"/>
                      <a:pt x="659" y="18"/>
                    </a:cubicBezTo>
                    <a:cubicBezTo>
                      <a:pt x="637" y="19"/>
                      <a:pt x="561" y="29"/>
                      <a:pt x="544" y="29"/>
                    </a:cubicBezTo>
                    <a:cubicBezTo>
                      <a:pt x="528" y="30"/>
                      <a:pt x="458" y="37"/>
                      <a:pt x="455" y="36"/>
                    </a:cubicBezTo>
                    <a:cubicBezTo>
                      <a:pt x="452" y="36"/>
                      <a:pt x="444" y="32"/>
                      <a:pt x="444" y="32"/>
                    </a:cubicBezTo>
                    <a:cubicBezTo>
                      <a:pt x="444" y="32"/>
                      <a:pt x="385" y="33"/>
                      <a:pt x="375" y="30"/>
                    </a:cubicBezTo>
                    <a:cubicBezTo>
                      <a:pt x="364" y="27"/>
                      <a:pt x="304" y="25"/>
                      <a:pt x="304" y="25"/>
                    </a:cubicBezTo>
                    <a:cubicBezTo>
                      <a:pt x="304" y="25"/>
                      <a:pt x="256" y="19"/>
                      <a:pt x="240" y="17"/>
                    </a:cubicBezTo>
                    <a:cubicBezTo>
                      <a:pt x="225" y="16"/>
                      <a:pt x="165" y="9"/>
                      <a:pt x="162" y="8"/>
                    </a:cubicBezTo>
                    <a:cubicBezTo>
                      <a:pt x="161" y="8"/>
                      <a:pt x="158" y="6"/>
                      <a:pt x="154" y="5"/>
                    </a:cubicBezTo>
                    <a:cubicBezTo>
                      <a:pt x="147" y="2"/>
                      <a:pt x="140" y="0"/>
                      <a:pt x="137" y="0"/>
                    </a:cubicBezTo>
                    <a:cubicBezTo>
                      <a:pt x="132" y="1"/>
                      <a:pt x="135" y="5"/>
                      <a:pt x="132" y="7"/>
                    </a:cubicBezTo>
                    <a:cubicBezTo>
                      <a:pt x="129" y="8"/>
                      <a:pt x="126" y="8"/>
                      <a:pt x="123" y="12"/>
                    </a:cubicBezTo>
                    <a:cubicBezTo>
                      <a:pt x="121" y="16"/>
                      <a:pt x="122" y="17"/>
                      <a:pt x="117" y="22"/>
                    </a:cubicBezTo>
                    <a:cubicBezTo>
                      <a:pt x="112" y="27"/>
                      <a:pt x="106" y="36"/>
                      <a:pt x="102" y="35"/>
                    </a:cubicBezTo>
                    <a:cubicBezTo>
                      <a:pt x="97" y="35"/>
                      <a:pt x="91" y="31"/>
                      <a:pt x="86" y="33"/>
                    </a:cubicBezTo>
                    <a:cubicBezTo>
                      <a:pt x="81" y="35"/>
                      <a:pt x="72" y="47"/>
                      <a:pt x="69" y="50"/>
                    </a:cubicBezTo>
                    <a:cubicBezTo>
                      <a:pt x="67" y="53"/>
                      <a:pt x="55" y="61"/>
                      <a:pt x="55" y="61"/>
                    </a:cubicBezTo>
                    <a:cubicBezTo>
                      <a:pt x="55" y="61"/>
                      <a:pt x="50" y="79"/>
                      <a:pt x="49" y="77"/>
                    </a:cubicBezTo>
                    <a:cubicBezTo>
                      <a:pt x="47" y="76"/>
                      <a:pt x="46" y="69"/>
                      <a:pt x="46" y="6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2"/>
                      <a:pt x="47" y="61"/>
                    </a:cubicBezTo>
                    <a:cubicBezTo>
                      <a:pt x="43" y="60"/>
                      <a:pt x="37" y="56"/>
                      <a:pt x="32" y="58"/>
                    </a:cubicBezTo>
                    <a:cubicBezTo>
                      <a:pt x="30" y="58"/>
                      <a:pt x="28" y="58"/>
                      <a:pt x="27" y="58"/>
                    </a:cubicBezTo>
                    <a:cubicBezTo>
                      <a:pt x="26" y="64"/>
                      <a:pt x="26" y="73"/>
                      <a:pt x="26" y="73"/>
                    </a:cubicBezTo>
                    <a:cubicBezTo>
                      <a:pt x="26" y="73"/>
                      <a:pt x="32" y="82"/>
                      <a:pt x="33" y="84"/>
                    </a:cubicBezTo>
                    <a:cubicBezTo>
                      <a:pt x="33" y="85"/>
                      <a:pt x="41" y="89"/>
                      <a:pt x="41" y="89"/>
                    </a:cubicBezTo>
                    <a:cubicBezTo>
                      <a:pt x="41" y="89"/>
                      <a:pt x="34" y="93"/>
                      <a:pt x="28" y="95"/>
                    </a:cubicBezTo>
                    <a:cubicBezTo>
                      <a:pt x="22" y="97"/>
                      <a:pt x="28" y="102"/>
                      <a:pt x="28" y="104"/>
                    </a:cubicBezTo>
                    <a:cubicBezTo>
                      <a:pt x="28" y="106"/>
                      <a:pt x="27" y="103"/>
                      <a:pt x="20" y="107"/>
                    </a:cubicBezTo>
                    <a:cubicBezTo>
                      <a:pt x="12" y="111"/>
                      <a:pt x="21" y="118"/>
                      <a:pt x="23" y="123"/>
                    </a:cubicBezTo>
                    <a:cubicBezTo>
                      <a:pt x="25" y="128"/>
                      <a:pt x="19" y="126"/>
                      <a:pt x="18" y="129"/>
                    </a:cubicBezTo>
                    <a:cubicBezTo>
                      <a:pt x="16" y="132"/>
                      <a:pt x="32" y="138"/>
                      <a:pt x="33" y="139"/>
                    </a:cubicBezTo>
                    <a:cubicBezTo>
                      <a:pt x="33" y="140"/>
                      <a:pt x="29" y="141"/>
                      <a:pt x="28" y="144"/>
                    </a:cubicBezTo>
                    <a:cubicBezTo>
                      <a:pt x="27" y="147"/>
                      <a:pt x="32" y="149"/>
                      <a:pt x="33" y="150"/>
                    </a:cubicBezTo>
                    <a:cubicBezTo>
                      <a:pt x="35" y="151"/>
                      <a:pt x="35" y="147"/>
                      <a:pt x="39" y="144"/>
                    </a:cubicBezTo>
                    <a:cubicBezTo>
                      <a:pt x="43" y="142"/>
                      <a:pt x="53" y="156"/>
                      <a:pt x="53" y="156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70"/>
                      <a:pt x="49" y="171"/>
                    </a:cubicBezTo>
                    <a:cubicBezTo>
                      <a:pt x="50" y="171"/>
                      <a:pt x="57" y="176"/>
                      <a:pt x="57" y="176"/>
                    </a:cubicBezTo>
                    <a:cubicBezTo>
                      <a:pt x="57" y="176"/>
                      <a:pt x="69" y="169"/>
                      <a:pt x="70" y="168"/>
                    </a:cubicBezTo>
                    <a:cubicBezTo>
                      <a:pt x="71" y="168"/>
                      <a:pt x="87" y="170"/>
                      <a:pt x="87" y="170"/>
                    </a:cubicBezTo>
                    <a:cubicBezTo>
                      <a:pt x="87" y="170"/>
                      <a:pt x="88" y="175"/>
                      <a:pt x="88" y="176"/>
                    </a:cubicBezTo>
                    <a:cubicBezTo>
                      <a:pt x="88" y="178"/>
                      <a:pt x="84" y="176"/>
                      <a:pt x="82" y="178"/>
                    </a:cubicBezTo>
                    <a:cubicBezTo>
                      <a:pt x="80" y="180"/>
                      <a:pt x="81" y="185"/>
                      <a:pt x="82" y="188"/>
                    </a:cubicBezTo>
                    <a:cubicBezTo>
                      <a:pt x="83" y="191"/>
                      <a:pt x="81" y="192"/>
                      <a:pt x="77" y="195"/>
                    </a:cubicBezTo>
                    <a:cubicBezTo>
                      <a:pt x="74" y="198"/>
                      <a:pt x="76" y="208"/>
                      <a:pt x="76" y="208"/>
                    </a:cubicBezTo>
                    <a:cubicBezTo>
                      <a:pt x="76" y="208"/>
                      <a:pt x="69" y="214"/>
                      <a:pt x="68" y="216"/>
                    </a:cubicBezTo>
                    <a:cubicBezTo>
                      <a:pt x="67" y="217"/>
                      <a:pt x="73" y="219"/>
                      <a:pt x="74" y="219"/>
                    </a:cubicBezTo>
                    <a:cubicBezTo>
                      <a:pt x="74" y="219"/>
                      <a:pt x="69" y="222"/>
                      <a:pt x="68" y="222"/>
                    </a:cubicBezTo>
                    <a:cubicBezTo>
                      <a:pt x="67" y="223"/>
                      <a:pt x="71" y="227"/>
                      <a:pt x="69" y="230"/>
                    </a:cubicBezTo>
                    <a:cubicBezTo>
                      <a:pt x="67" y="234"/>
                      <a:pt x="62" y="220"/>
                      <a:pt x="62" y="220"/>
                    </a:cubicBezTo>
                    <a:cubicBezTo>
                      <a:pt x="62" y="219"/>
                      <a:pt x="43" y="215"/>
                      <a:pt x="37" y="217"/>
                    </a:cubicBezTo>
                    <a:cubicBezTo>
                      <a:pt x="32" y="219"/>
                      <a:pt x="39" y="226"/>
                      <a:pt x="39" y="226"/>
                    </a:cubicBezTo>
                    <a:cubicBezTo>
                      <a:pt x="39" y="226"/>
                      <a:pt x="39" y="227"/>
                      <a:pt x="34" y="232"/>
                    </a:cubicBezTo>
                    <a:cubicBezTo>
                      <a:pt x="30" y="237"/>
                      <a:pt x="36" y="241"/>
                      <a:pt x="36" y="241"/>
                    </a:cubicBezTo>
                    <a:cubicBezTo>
                      <a:pt x="36" y="242"/>
                      <a:pt x="18" y="256"/>
                      <a:pt x="18" y="256"/>
                    </a:cubicBezTo>
                    <a:cubicBezTo>
                      <a:pt x="18" y="256"/>
                      <a:pt x="19" y="277"/>
                      <a:pt x="19" y="278"/>
                    </a:cubicBezTo>
                    <a:cubicBezTo>
                      <a:pt x="19" y="279"/>
                      <a:pt x="10" y="277"/>
                      <a:pt x="10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4" y="301"/>
                      <a:pt x="12" y="305"/>
                      <a:pt x="14" y="307"/>
                    </a:cubicBezTo>
                    <a:close/>
                    <a:moveTo>
                      <a:pt x="552" y="140"/>
                    </a:moveTo>
                    <a:cubicBezTo>
                      <a:pt x="552" y="143"/>
                      <a:pt x="551" y="153"/>
                      <a:pt x="551" y="153"/>
                    </a:cubicBezTo>
                    <a:cubicBezTo>
                      <a:pt x="551" y="153"/>
                      <a:pt x="559" y="151"/>
                      <a:pt x="562" y="162"/>
                    </a:cubicBezTo>
                    <a:cubicBezTo>
                      <a:pt x="565" y="173"/>
                      <a:pt x="564" y="174"/>
                      <a:pt x="563" y="177"/>
                    </a:cubicBezTo>
                    <a:cubicBezTo>
                      <a:pt x="563" y="179"/>
                      <a:pt x="562" y="180"/>
                      <a:pt x="562" y="180"/>
                    </a:cubicBezTo>
                    <a:cubicBezTo>
                      <a:pt x="562" y="180"/>
                      <a:pt x="560" y="200"/>
                      <a:pt x="557" y="196"/>
                    </a:cubicBezTo>
                    <a:cubicBezTo>
                      <a:pt x="554" y="192"/>
                      <a:pt x="560" y="179"/>
                      <a:pt x="559" y="173"/>
                    </a:cubicBezTo>
                    <a:cubicBezTo>
                      <a:pt x="557" y="167"/>
                      <a:pt x="555" y="160"/>
                      <a:pt x="555" y="160"/>
                    </a:cubicBezTo>
                    <a:cubicBezTo>
                      <a:pt x="555" y="160"/>
                      <a:pt x="548" y="154"/>
                      <a:pt x="547" y="155"/>
                    </a:cubicBezTo>
                    <a:cubicBezTo>
                      <a:pt x="546" y="156"/>
                      <a:pt x="542" y="162"/>
                      <a:pt x="542" y="165"/>
                    </a:cubicBezTo>
                    <a:cubicBezTo>
                      <a:pt x="542" y="168"/>
                      <a:pt x="544" y="171"/>
                      <a:pt x="544" y="171"/>
                    </a:cubicBezTo>
                    <a:cubicBezTo>
                      <a:pt x="544" y="171"/>
                      <a:pt x="536" y="172"/>
                      <a:pt x="535" y="176"/>
                    </a:cubicBezTo>
                    <a:cubicBezTo>
                      <a:pt x="534" y="180"/>
                      <a:pt x="537" y="187"/>
                      <a:pt x="532" y="185"/>
                    </a:cubicBezTo>
                    <a:cubicBezTo>
                      <a:pt x="527" y="184"/>
                      <a:pt x="520" y="181"/>
                      <a:pt x="522" y="179"/>
                    </a:cubicBezTo>
                    <a:cubicBezTo>
                      <a:pt x="524" y="177"/>
                      <a:pt x="529" y="177"/>
                      <a:pt x="529" y="177"/>
                    </a:cubicBezTo>
                    <a:cubicBezTo>
                      <a:pt x="529" y="177"/>
                      <a:pt x="528" y="168"/>
                      <a:pt x="532" y="166"/>
                    </a:cubicBezTo>
                    <a:cubicBezTo>
                      <a:pt x="535" y="165"/>
                      <a:pt x="540" y="165"/>
                      <a:pt x="539" y="164"/>
                    </a:cubicBezTo>
                    <a:cubicBezTo>
                      <a:pt x="539" y="164"/>
                      <a:pt x="540" y="155"/>
                      <a:pt x="543" y="153"/>
                    </a:cubicBezTo>
                    <a:cubicBezTo>
                      <a:pt x="546" y="151"/>
                      <a:pt x="539" y="139"/>
                      <a:pt x="539" y="139"/>
                    </a:cubicBezTo>
                    <a:cubicBezTo>
                      <a:pt x="545" y="138"/>
                      <a:pt x="551" y="136"/>
                      <a:pt x="552" y="140"/>
                    </a:cubicBezTo>
                    <a:close/>
                    <a:moveTo>
                      <a:pt x="509" y="107"/>
                    </a:moveTo>
                    <a:cubicBezTo>
                      <a:pt x="514" y="107"/>
                      <a:pt x="514" y="107"/>
                      <a:pt x="514" y="107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29" y="104"/>
                      <a:pt x="529" y="102"/>
                    </a:cubicBezTo>
                    <a:cubicBezTo>
                      <a:pt x="529" y="101"/>
                      <a:pt x="530" y="100"/>
                      <a:pt x="527" y="97"/>
                    </a:cubicBezTo>
                    <a:cubicBezTo>
                      <a:pt x="523" y="94"/>
                      <a:pt x="521" y="93"/>
                      <a:pt x="521" y="93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20" y="72"/>
                      <a:pt x="521" y="78"/>
                      <a:pt x="523" y="77"/>
                    </a:cubicBezTo>
                    <a:cubicBezTo>
                      <a:pt x="526" y="76"/>
                      <a:pt x="531" y="76"/>
                      <a:pt x="531" y="76"/>
                    </a:cubicBezTo>
                    <a:cubicBezTo>
                      <a:pt x="531" y="76"/>
                      <a:pt x="533" y="88"/>
                      <a:pt x="535" y="87"/>
                    </a:cubicBezTo>
                    <a:cubicBezTo>
                      <a:pt x="536" y="85"/>
                      <a:pt x="537" y="82"/>
                      <a:pt x="537" y="82"/>
                    </a:cubicBezTo>
                    <a:cubicBezTo>
                      <a:pt x="537" y="82"/>
                      <a:pt x="550" y="81"/>
                      <a:pt x="549" y="84"/>
                    </a:cubicBezTo>
                    <a:cubicBezTo>
                      <a:pt x="547" y="87"/>
                      <a:pt x="541" y="88"/>
                      <a:pt x="541" y="88"/>
                    </a:cubicBezTo>
                    <a:cubicBezTo>
                      <a:pt x="540" y="91"/>
                      <a:pt x="540" y="91"/>
                      <a:pt x="540" y="91"/>
                    </a:cubicBezTo>
                    <a:cubicBezTo>
                      <a:pt x="532" y="93"/>
                      <a:pt x="532" y="93"/>
                      <a:pt x="532" y="93"/>
                    </a:cubicBezTo>
                    <a:cubicBezTo>
                      <a:pt x="533" y="98"/>
                      <a:pt x="533" y="98"/>
                      <a:pt x="533" y="98"/>
                    </a:cubicBezTo>
                    <a:cubicBezTo>
                      <a:pt x="533" y="98"/>
                      <a:pt x="547" y="97"/>
                      <a:pt x="546" y="106"/>
                    </a:cubicBezTo>
                    <a:cubicBezTo>
                      <a:pt x="545" y="116"/>
                      <a:pt x="542" y="115"/>
                      <a:pt x="542" y="115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2"/>
                      <a:pt x="538" y="118"/>
                      <a:pt x="537" y="120"/>
                    </a:cubicBezTo>
                    <a:cubicBezTo>
                      <a:pt x="536" y="123"/>
                      <a:pt x="534" y="126"/>
                      <a:pt x="534" y="126"/>
                    </a:cubicBezTo>
                    <a:cubicBezTo>
                      <a:pt x="534" y="126"/>
                      <a:pt x="535" y="127"/>
                      <a:pt x="536" y="128"/>
                    </a:cubicBezTo>
                    <a:cubicBezTo>
                      <a:pt x="537" y="130"/>
                      <a:pt x="540" y="133"/>
                      <a:pt x="537" y="133"/>
                    </a:cubicBezTo>
                    <a:cubicBezTo>
                      <a:pt x="532" y="133"/>
                      <a:pt x="528" y="134"/>
                      <a:pt x="528" y="134"/>
                    </a:cubicBezTo>
                    <a:cubicBezTo>
                      <a:pt x="526" y="127"/>
                      <a:pt x="526" y="127"/>
                      <a:pt x="526" y="127"/>
                    </a:cubicBezTo>
                    <a:cubicBezTo>
                      <a:pt x="526" y="125"/>
                      <a:pt x="526" y="125"/>
                      <a:pt x="526" y="125"/>
                    </a:cubicBezTo>
                    <a:cubicBezTo>
                      <a:pt x="526" y="125"/>
                      <a:pt x="529" y="115"/>
                      <a:pt x="525" y="112"/>
                    </a:cubicBezTo>
                    <a:cubicBezTo>
                      <a:pt x="521" y="108"/>
                      <a:pt x="519" y="116"/>
                      <a:pt x="519" y="116"/>
                    </a:cubicBezTo>
                    <a:cubicBezTo>
                      <a:pt x="519" y="116"/>
                      <a:pt x="513" y="127"/>
                      <a:pt x="511" y="124"/>
                    </a:cubicBezTo>
                    <a:cubicBezTo>
                      <a:pt x="508" y="120"/>
                      <a:pt x="509" y="117"/>
                      <a:pt x="509" y="117"/>
                    </a:cubicBezTo>
                    <a:cubicBezTo>
                      <a:pt x="504" y="114"/>
                      <a:pt x="504" y="114"/>
                      <a:pt x="504" y="114"/>
                    </a:cubicBezTo>
                    <a:cubicBezTo>
                      <a:pt x="510" y="110"/>
                      <a:pt x="510" y="110"/>
                      <a:pt x="510" y="110"/>
                    </a:cubicBezTo>
                    <a:lnTo>
                      <a:pt x="509" y="107"/>
                    </a:lnTo>
                    <a:close/>
                    <a:moveTo>
                      <a:pt x="495" y="176"/>
                    </a:moveTo>
                    <a:cubicBezTo>
                      <a:pt x="500" y="176"/>
                      <a:pt x="491" y="184"/>
                      <a:pt x="490" y="187"/>
                    </a:cubicBezTo>
                    <a:cubicBezTo>
                      <a:pt x="489" y="191"/>
                      <a:pt x="499" y="197"/>
                      <a:pt x="501" y="198"/>
                    </a:cubicBezTo>
                    <a:cubicBezTo>
                      <a:pt x="504" y="200"/>
                      <a:pt x="507" y="212"/>
                      <a:pt x="507" y="217"/>
                    </a:cubicBezTo>
                    <a:cubicBezTo>
                      <a:pt x="508" y="221"/>
                      <a:pt x="516" y="224"/>
                      <a:pt x="516" y="224"/>
                    </a:cubicBezTo>
                    <a:cubicBezTo>
                      <a:pt x="516" y="224"/>
                      <a:pt x="519" y="221"/>
                      <a:pt x="521" y="221"/>
                    </a:cubicBezTo>
                    <a:cubicBezTo>
                      <a:pt x="522" y="222"/>
                      <a:pt x="524" y="224"/>
                      <a:pt x="526" y="225"/>
                    </a:cubicBezTo>
                    <a:cubicBezTo>
                      <a:pt x="529" y="227"/>
                      <a:pt x="535" y="220"/>
                      <a:pt x="537" y="219"/>
                    </a:cubicBezTo>
                    <a:cubicBezTo>
                      <a:pt x="540" y="217"/>
                      <a:pt x="549" y="223"/>
                      <a:pt x="550" y="223"/>
                    </a:cubicBezTo>
                    <a:cubicBezTo>
                      <a:pt x="551" y="224"/>
                      <a:pt x="553" y="220"/>
                      <a:pt x="556" y="217"/>
                    </a:cubicBezTo>
                    <a:cubicBezTo>
                      <a:pt x="559" y="214"/>
                      <a:pt x="558" y="217"/>
                      <a:pt x="564" y="219"/>
                    </a:cubicBezTo>
                    <a:cubicBezTo>
                      <a:pt x="570" y="220"/>
                      <a:pt x="566" y="224"/>
                      <a:pt x="566" y="226"/>
                    </a:cubicBezTo>
                    <a:cubicBezTo>
                      <a:pt x="566" y="228"/>
                      <a:pt x="558" y="236"/>
                      <a:pt x="558" y="237"/>
                    </a:cubicBezTo>
                    <a:cubicBezTo>
                      <a:pt x="558" y="238"/>
                      <a:pt x="556" y="235"/>
                      <a:pt x="555" y="235"/>
                    </a:cubicBezTo>
                    <a:cubicBezTo>
                      <a:pt x="554" y="234"/>
                      <a:pt x="550" y="243"/>
                      <a:pt x="550" y="243"/>
                    </a:cubicBezTo>
                    <a:cubicBezTo>
                      <a:pt x="550" y="243"/>
                      <a:pt x="548" y="244"/>
                      <a:pt x="544" y="246"/>
                    </a:cubicBezTo>
                    <a:cubicBezTo>
                      <a:pt x="540" y="248"/>
                      <a:pt x="549" y="252"/>
                      <a:pt x="549" y="252"/>
                    </a:cubicBezTo>
                    <a:cubicBezTo>
                      <a:pt x="549" y="252"/>
                      <a:pt x="552" y="257"/>
                      <a:pt x="547" y="261"/>
                    </a:cubicBezTo>
                    <a:cubicBezTo>
                      <a:pt x="543" y="265"/>
                      <a:pt x="540" y="257"/>
                      <a:pt x="540" y="257"/>
                    </a:cubicBezTo>
                    <a:cubicBezTo>
                      <a:pt x="540" y="257"/>
                      <a:pt x="537" y="258"/>
                      <a:pt x="534" y="256"/>
                    </a:cubicBezTo>
                    <a:cubicBezTo>
                      <a:pt x="532" y="255"/>
                      <a:pt x="537" y="250"/>
                      <a:pt x="536" y="246"/>
                    </a:cubicBezTo>
                    <a:cubicBezTo>
                      <a:pt x="535" y="243"/>
                      <a:pt x="531" y="248"/>
                      <a:pt x="528" y="249"/>
                    </a:cubicBezTo>
                    <a:cubicBezTo>
                      <a:pt x="525" y="251"/>
                      <a:pt x="526" y="246"/>
                      <a:pt x="523" y="246"/>
                    </a:cubicBezTo>
                    <a:cubicBezTo>
                      <a:pt x="520" y="246"/>
                      <a:pt x="522" y="256"/>
                      <a:pt x="518" y="260"/>
                    </a:cubicBezTo>
                    <a:cubicBezTo>
                      <a:pt x="515" y="264"/>
                      <a:pt x="514" y="253"/>
                      <a:pt x="517" y="251"/>
                    </a:cubicBezTo>
                    <a:cubicBezTo>
                      <a:pt x="520" y="249"/>
                      <a:pt x="516" y="247"/>
                      <a:pt x="516" y="247"/>
                    </a:cubicBezTo>
                    <a:cubicBezTo>
                      <a:pt x="516" y="247"/>
                      <a:pt x="519" y="245"/>
                      <a:pt x="521" y="243"/>
                    </a:cubicBezTo>
                    <a:cubicBezTo>
                      <a:pt x="522" y="240"/>
                      <a:pt x="521" y="236"/>
                      <a:pt x="517" y="234"/>
                    </a:cubicBezTo>
                    <a:cubicBezTo>
                      <a:pt x="513" y="231"/>
                      <a:pt x="511" y="242"/>
                      <a:pt x="510" y="245"/>
                    </a:cubicBezTo>
                    <a:cubicBezTo>
                      <a:pt x="509" y="248"/>
                      <a:pt x="511" y="257"/>
                      <a:pt x="511" y="262"/>
                    </a:cubicBezTo>
                    <a:cubicBezTo>
                      <a:pt x="511" y="267"/>
                      <a:pt x="505" y="268"/>
                      <a:pt x="504" y="268"/>
                    </a:cubicBezTo>
                    <a:cubicBezTo>
                      <a:pt x="504" y="268"/>
                      <a:pt x="503" y="260"/>
                      <a:pt x="503" y="260"/>
                    </a:cubicBezTo>
                    <a:cubicBezTo>
                      <a:pt x="503" y="260"/>
                      <a:pt x="505" y="259"/>
                      <a:pt x="508" y="255"/>
                    </a:cubicBezTo>
                    <a:cubicBezTo>
                      <a:pt x="510" y="251"/>
                      <a:pt x="504" y="245"/>
                      <a:pt x="504" y="245"/>
                    </a:cubicBezTo>
                    <a:cubicBezTo>
                      <a:pt x="510" y="235"/>
                      <a:pt x="510" y="235"/>
                      <a:pt x="510" y="235"/>
                    </a:cubicBezTo>
                    <a:cubicBezTo>
                      <a:pt x="511" y="233"/>
                      <a:pt x="507" y="228"/>
                      <a:pt x="504" y="223"/>
                    </a:cubicBezTo>
                    <a:cubicBezTo>
                      <a:pt x="501" y="219"/>
                      <a:pt x="498" y="202"/>
                      <a:pt x="498" y="201"/>
                    </a:cubicBezTo>
                    <a:cubicBezTo>
                      <a:pt x="498" y="201"/>
                      <a:pt x="487" y="194"/>
                      <a:pt x="486" y="189"/>
                    </a:cubicBezTo>
                    <a:cubicBezTo>
                      <a:pt x="485" y="184"/>
                      <a:pt x="491" y="176"/>
                      <a:pt x="495" y="17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67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EAE04EC-5F7A-955A-823C-602D920842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405" y="822718"/>
                <a:ext cx="1530763" cy="2259943"/>
              </a:xfrm>
              <a:custGeom>
                <a:avLst/>
                <a:gdLst/>
                <a:ahLst/>
                <a:cxnLst>
                  <a:cxn ang="0">
                    <a:pos x="18" y="379"/>
                  </a:cxn>
                  <a:cxn ang="0">
                    <a:pos x="19" y="387"/>
                  </a:cxn>
                  <a:cxn ang="0">
                    <a:pos x="10" y="398"/>
                  </a:cxn>
                  <a:cxn ang="0">
                    <a:pos x="8" y="418"/>
                  </a:cxn>
                  <a:cxn ang="0">
                    <a:pos x="22" y="460"/>
                  </a:cxn>
                  <a:cxn ang="0">
                    <a:pos x="62" y="481"/>
                  </a:cxn>
                  <a:cxn ang="0">
                    <a:pos x="79" y="494"/>
                  </a:cxn>
                  <a:cxn ang="0">
                    <a:pos x="72" y="508"/>
                  </a:cxn>
                  <a:cxn ang="0">
                    <a:pos x="93" y="531"/>
                  </a:cxn>
                  <a:cxn ang="0">
                    <a:pos x="95" y="554"/>
                  </a:cxn>
                  <a:cxn ang="0">
                    <a:pos x="113" y="562"/>
                  </a:cxn>
                  <a:cxn ang="0">
                    <a:pos x="150" y="549"/>
                  </a:cxn>
                  <a:cxn ang="0">
                    <a:pos x="142" y="566"/>
                  </a:cxn>
                  <a:cxn ang="0">
                    <a:pos x="165" y="588"/>
                  </a:cxn>
                  <a:cxn ang="0">
                    <a:pos x="182" y="581"/>
                  </a:cxn>
                  <a:cxn ang="0">
                    <a:pos x="183" y="635"/>
                  </a:cxn>
                  <a:cxn ang="0">
                    <a:pos x="201" y="668"/>
                  </a:cxn>
                  <a:cxn ang="0">
                    <a:pos x="224" y="700"/>
                  </a:cxn>
                  <a:cxn ang="0">
                    <a:pos x="265" y="716"/>
                  </a:cxn>
                  <a:cxn ang="0">
                    <a:pos x="312" y="734"/>
                  </a:cxn>
                  <a:cxn ang="0">
                    <a:pos x="343" y="744"/>
                  </a:cxn>
                  <a:cxn ang="0">
                    <a:pos x="377" y="711"/>
                  </a:cxn>
                  <a:cxn ang="0">
                    <a:pos x="439" y="639"/>
                  </a:cxn>
                  <a:cxn ang="0">
                    <a:pos x="497" y="603"/>
                  </a:cxn>
                  <a:cxn ang="0">
                    <a:pos x="500" y="508"/>
                  </a:cxn>
                  <a:cxn ang="0">
                    <a:pos x="487" y="450"/>
                  </a:cxn>
                  <a:cxn ang="0">
                    <a:pos x="478" y="403"/>
                  </a:cxn>
                  <a:cxn ang="0">
                    <a:pos x="411" y="245"/>
                  </a:cxn>
                  <a:cxn ang="0">
                    <a:pos x="394" y="177"/>
                  </a:cxn>
                  <a:cxn ang="0">
                    <a:pos x="390" y="121"/>
                  </a:cxn>
                  <a:cxn ang="0">
                    <a:pos x="365" y="66"/>
                  </a:cxn>
                  <a:cxn ang="0">
                    <a:pos x="304" y="31"/>
                  </a:cxn>
                  <a:cxn ang="0">
                    <a:pos x="275" y="9"/>
                  </a:cxn>
                  <a:cxn ang="0">
                    <a:pos x="241" y="14"/>
                  </a:cxn>
                  <a:cxn ang="0">
                    <a:pos x="238" y="33"/>
                  </a:cxn>
                  <a:cxn ang="0">
                    <a:pos x="211" y="40"/>
                  </a:cxn>
                  <a:cxn ang="0">
                    <a:pos x="184" y="56"/>
                  </a:cxn>
                  <a:cxn ang="0">
                    <a:pos x="186" y="80"/>
                  </a:cxn>
                  <a:cxn ang="0">
                    <a:pos x="208" y="104"/>
                  </a:cxn>
                  <a:cxn ang="0">
                    <a:pos x="222" y="140"/>
                  </a:cxn>
                  <a:cxn ang="0">
                    <a:pos x="227" y="199"/>
                  </a:cxn>
                  <a:cxn ang="0">
                    <a:pos x="203" y="241"/>
                  </a:cxn>
                  <a:cxn ang="0">
                    <a:pos x="176" y="254"/>
                  </a:cxn>
                  <a:cxn ang="0">
                    <a:pos x="167" y="263"/>
                  </a:cxn>
                  <a:cxn ang="0">
                    <a:pos x="147" y="282"/>
                  </a:cxn>
                  <a:cxn ang="0">
                    <a:pos x="103" y="319"/>
                  </a:cxn>
                  <a:cxn ang="0">
                    <a:pos x="83" y="327"/>
                  </a:cxn>
                  <a:cxn ang="0">
                    <a:pos x="23" y="339"/>
                  </a:cxn>
                </a:cxnLst>
                <a:rect l="0" t="0" r="r" b="b"/>
                <a:pathLst>
                  <a:path w="508" h="749">
                    <a:moveTo>
                      <a:pt x="3" y="356"/>
                    </a:moveTo>
                    <a:cubicBezTo>
                      <a:pt x="5" y="356"/>
                      <a:pt x="9" y="357"/>
                      <a:pt x="9" y="357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18" y="379"/>
                      <a:pt x="18" y="379"/>
                      <a:pt x="18" y="379"/>
                    </a:cubicBezTo>
                    <a:cubicBezTo>
                      <a:pt x="18" y="379"/>
                      <a:pt x="15" y="381"/>
                      <a:pt x="14" y="384"/>
                    </a:cubicBezTo>
                    <a:cubicBezTo>
                      <a:pt x="13" y="387"/>
                      <a:pt x="9" y="389"/>
                      <a:pt x="10" y="389"/>
                    </a:cubicBezTo>
                    <a:cubicBezTo>
                      <a:pt x="11" y="390"/>
                      <a:pt x="13" y="392"/>
                      <a:pt x="13" y="392"/>
                    </a:cubicBezTo>
                    <a:cubicBezTo>
                      <a:pt x="19" y="387"/>
                      <a:pt x="19" y="387"/>
                      <a:pt x="19" y="387"/>
                    </a:cubicBezTo>
                    <a:cubicBezTo>
                      <a:pt x="20" y="393"/>
                      <a:pt x="20" y="393"/>
                      <a:pt x="20" y="393"/>
                    </a:cubicBezTo>
                    <a:cubicBezTo>
                      <a:pt x="20" y="393"/>
                      <a:pt x="28" y="396"/>
                      <a:pt x="27" y="396"/>
                    </a:cubicBezTo>
                    <a:cubicBezTo>
                      <a:pt x="27" y="396"/>
                      <a:pt x="18" y="400"/>
                      <a:pt x="18" y="400"/>
                    </a:cubicBezTo>
                    <a:cubicBezTo>
                      <a:pt x="18" y="400"/>
                      <a:pt x="15" y="396"/>
                      <a:pt x="10" y="398"/>
                    </a:cubicBezTo>
                    <a:cubicBezTo>
                      <a:pt x="5" y="400"/>
                      <a:pt x="4" y="405"/>
                      <a:pt x="7" y="406"/>
                    </a:cubicBezTo>
                    <a:cubicBezTo>
                      <a:pt x="10" y="407"/>
                      <a:pt x="13" y="406"/>
                      <a:pt x="13" y="408"/>
                    </a:cubicBezTo>
                    <a:cubicBezTo>
                      <a:pt x="12" y="411"/>
                      <a:pt x="12" y="415"/>
                      <a:pt x="12" y="415"/>
                    </a:cubicBezTo>
                    <a:cubicBezTo>
                      <a:pt x="12" y="415"/>
                      <a:pt x="8" y="414"/>
                      <a:pt x="8" y="418"/>
                    </a:cubicBezTo>
                    <a:cubicBezTo>
                      <a:pt x="9" y="421"/>
                      <a:pt x="21" y="434"/>
                      <a:pt x="21" y="434"/>
                    </a:cubicBezTo>
                    <a:cubicBezTo>
                      <a:pt x="21" y="434"/>
                      <a:pt x="15" y="437"/>
                      <a:pt x="17" y="438"/>
                    </a:cubicBezTo>
                    <a:cubicBezTo>
                      <a:pt x="18" y="440"/>
                      <a:pt x="23" y="448"/>
                      <a:pt x="23" y="448"/>
                    </a:cubicBezTo>
                    <a:cubicBezTo>
                      <a:pt x="22" y="460"/>
                      <a:pt x="22" y="460"/>
                      <a:pt x="22" y="460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49" y="466"/>
                      <a:pt x="50" y="467"/>
                    </a:cubicBezTo>
                    <a:cubicBezTo>
                      <a:pt x="50" y="468"/>
                      <a:pt x="59" y="482"/>
                      <a:pt x="59" y="482"/>
                    </a:cubicBezTo>
                    <a:cubicBezTo>
                      <a:pt x="62" y="481"/>
                      <a:pt x="62" y="481"/>
                      <a:pt x="62" y="481"/>
                    </a:cubicBezTo>
                    <a:cubicBezTo>
                      <a:pt x="62" y="481"/>
                      <a:pt x="61" y="488"/>
                      <a:pt x="64" y="487"/>
                    </a:cubicBezTo>
                    <a:cubicBezTo>
                      <a:pt x="68" y="486"/>
                      <a:pt x="71" y="479"/>
                      <a:pt x="74" y="480"/>
                    </a:cubicBezTo>
                    <a:cubicBezTo>
                      <a:pt x="76" y="480"/>
                      <a:pt x="73" y="487"/>
                      <a:pt x="74" y="488"/>
                    </a:cubicBezTo>
                    <a:cubicBezTo>
                      <a:pt x="76" y="490"/>
                      <a:pt x="81" y="491"/>
                      <a:pt x="79" y="494"/>
                    </a:cubicBezTo>
                    <a:cubicBezTo>
                      <a:pt x="77" y="497"/>
                      <a:pt x="70" y="491"/>
                      <a:pt x="70" y="491"/>
                    </a:cubicBezTo>
                    <a:cubicBezTo>
                      <a:pt x="65" y="497"/>
                      <a:pt x="65" y="497"/>
                      <a:pt x="65" y="497"/>
                    </a:cubicBezTo>
                    <a:cubicBezTo>
                      <a:pt x="65" y="497"/>
                      <a:pt x="66" y="508"/>
                      <a:pt x="66" y="508"/>
                    </a:cubicBezTo>
                    <a:cubicBezTo>
                      <a:pt x="67" y="508"/>
                      <a:pt x="72" y="508"/>
                      <a:pt x="72" y="508"/>
                    </a:cubicBezTo>
                    <a:cubicBezTo>
                      <a:pt x="72" y="508"/>
                      <a:pt x="75" y="514"/>
                      <a:pt x="76" y="514"/>
                    </a:cubicBezTo>
                    <a:cubicBezTo>
                      <a:pt x="77" y="515"/>
                      <a:pt x="85" y="513"/>
                      <a:pt x="87" y="514"/>
                    </a:cubicBezTo>
                    <a:cubicBezTo>
                      <a:pt x="90" y="516"/>
                      <a:pt x="87" y="521"/>
                      <a:pt x="87" y="523"/>
                    </a:cubicBezTo>
                    <a:cubicBezTo>
                      <a:pt x="88" y="525"/>
                      <a:pt x="95" y="528"/>
                      <a:pt x="93" y="531"/>
                    </a:cubicBezTo>
                    <a:cubicBezTo>
                      <a:pt x="92" y="534"/>
                      <a:pt x="87" y="539"/>
                      <a:pt x="87" y="539"/>
                    </a:cubicBezTo>
                    <a:cubicBezTo>
                      <a:pt x="87" y="539"/>
                      <a:pt x="90" y="542"/>
                      <a:pt x="90" y="543"/>
                    </a:cubicBezTo>
                    <a:cubicBezTo>
                      <a:pt x="90" y="543"/>
                      <a:pt x="90" y="554"/>
                      <a:pt x="91" y="554"/>
                    </a:cubicBezTo>
                    <a:cubicBezTo>
                      <a:pt x="92" y="555"/>
                      <a:pt x="95" y="554"/>
                      <a:pt x="95" y="554"/>
                    </a:cubicBezTo>
                    <a:cubicBezTo>
                      <a:pt x="95" y="554"/>
                      <a:pt x="96" y="559"/>
                      <a:pt x="96" y="559"/>
                    </a:cubicBezTo>
                    <a:cubicBezTo>
                      <a:pt x="97" y="560"/>
                      <a:pt x="102" y="565"/>
                      <a:pt x="104" y="563"/>
                    </a:cubicBezTo>
                    <a:cubicBezTo>
                      <a:pt x="106" y="561"/>
                      <a:pt x="108" y="557"/>
                      <a:pt x="108" y="558"/>
                    </a:cubicBezTo>
                    <a:cubicBezTo>
                      <a:pt x="108" y="558"/>
                      <a:pt x="109" y="563"/>
                      <a:pt x="113" y="562"/>
                    </a:cubicBezTo>
                    <a:cubicBezTo>
                      <a:pt x="117" y="561"/>
                      <a:pt x="122" y="557"/>
                      <a:pt x="122" y="557"/>
                    </a:cubicBezTo>
                    <a:cubicBezTo>
                      <a:pt x="123" y="558"/>
                      <a:pt x="126" y="559"/>
                      <a:pt x="127" y="557"/>
                    </a:cubicBezTo>
                    <a:cubicBezTo>
                      <a:pt x="129" y="556"/>
                      <a:pt x="125" y="547"/>
                      <a:pt x="131" y="548"/>
                    </a:cubicBezTo>
                    <a:cubicBezTo>
                      <a:pt x="136" y="549"/>
                      <a:pt x="150" y="549"/>
                      <a:pt x="150" y="549"/>
                    </a:cubicBezTo>
                    <a:cubicBezTo>
                      <a:pt x="150" y="549"/>
                      <a:pt x="160" y="558"/>
                      <a:pt x="158" y="560"/>
                    </a:cubicBezTo>
                    <a:cubicBezTo>
                      <a:pt x="156" y="562"/>
                      <a:pt x="151" y="565"/>
                      <a:pt x="151" y="565"/>
                    </a:cubicBezTo>
                    <a:cubicBezTo>
                      <a:pt x="151" y="565"/>
                      <a:pt x="150" y="559"/>
                      <a:pt x="146" y="561"/>
                    </a:cubicBezTo>
                    <a:cubicBezTo>
                      <a:pt x="142" y="564"/>
                      <a:pt x="142" y="566"/>
                      <a:pt x="142" y="566"/>
                    </a:cubicBezTo>
                    <a:cubicBezTo>
                      <a:pt x="142" y="566"/>
                      <a:pt x="151" y="573"/>
                      <a:pt x="151" y="574"/>
                    </a:cubicBezTo>
                    <a:cubicBezTo>
                      <a:pt x="151" y="575"/>
                      <a:pt x="149" y="583"/>
                      <a:pt x="153" y="584"/>
                    </a:cubicBezTo>
                    <a:cubicBezTo>
                      <a:pt x="157" y="586"/>
                      <a:pt x="161" y="585"/>
                      <a:pt x="161" y="586"/>
                    </a:cubicBezTo>
                    <a:cubicBezTo>
                      <a:pt x="162" y="587"/>
                      <a:pt x="162" y="590"/>
                      <a:pt x="165" y="588"/>
                    </a:cubicBezTo>
                    <a:cubicBezTo>
                      <a:pt x="169" y="587"/>
                      <a:pt x="168" y="583"/>
                      <a:pt x="169" y="584"/>
                    </a:cubicBezTo>
                    <a:cubicBezTo>
                      <a:pt x="170" y="584"/>
                      <a:pt x="174" y="583"/>
                      <a:pt x="174" y="583"/>
                    </a:cubicBezTo>
                    <a:cubicBezTo>
                      <a:pt x="174" y="583"/>
                      <a:pt x="166" y="577"/>
                      <a:pt x="172" y="577"/>
                    </a:cubicBezTo>
                    <a:cubicBezTo>
                      <a:pt x="178" y="578"/>
                      <a:pt x="179" y="581"/>
                      <a:pt x="182" y="581"/>
                    </a:cubicBezTo>
                    <a:cubicBezTo>
                      <a:pt x="185" y="582"/>
                      <a:pt x="187" y="581"/>
                      <a:pt x="187" y="581"/>
                    </a:cubicBezTo>
                    <a:cubicBezTo>
                      <a:pt x="185" y="624"/>
                      <a:pt x="185" y="624"/>
                      <a:pt x="185" y="624"/>
                    </a:cubicBezTo>
                    <a:cubicBezTo>
                      <a:pt x="185" y="624"/>
                      <a:pt x="190" y="627"/>
                      <a:pt x="189" y="628"/>
                    </a:cubicBezTo>
                    <a:cubicBezTo>
                      <a:pt x="189" y="629"/>
                      <a:pt x="183" y="631"/>
                      <a:pt x="183" y="635"/>
                    </a:cubicBezTo>
                    <a:cubicBezTo>
                      <a:pt x="183" y="639"/>
                      <a:pt x="185" y="642"/>
                      <a:pt x="185" y="642"/>
                    </a:cubicBezTo>
                    <a:cubicBezTo>
                      <a:pt x="185" y="643"/>
                      <a:pt x="183" y="651"/>
                      <a:pt x="187" y="653"/>
                    </a:cubicBezTo>
                    <a:cubicBezTo>
                      <a:pt x="191" y="655"/>
                      <a:pt x="195" y="656"/>
                      <a:pt x="195" y="656"/>
                    </a:cubicBezTo>
                    <a:cubicBezTo>
                      <a:pt x="195" y="656"/>
                      <a:pt x="197" y="665"/>
                      <a:pt x="201" y="668"/>
                    </a:cubicBezTo>
                    <a:cubicBezTo>
                      <a:pt x="206" y="672"/>
                      <a:pt x="213" y="672"/>
                      <a:pt x="213" y="672"/>
                    </a:cubicBezTo>
                    <a:cubicBezTo>
                      <a:pt x="213" y="672"/>
                      <a:pt x="212" y="683"/>
                      <a:pt x="215" y="686"/>
                    </a:cubicBezTo>
                    <a:cubicBezTo>
                      <a:pt x="218" y="689"/>
                      <a:pt x="225" y="689"/>
                      <a:pt x="225" y="690"/>
                    </a:cubicBezTo>
                    <a:cubicBezTo>
                      <a:pt x="225" y="692"/>
                      <a:pt x="222" y="697"/>
                      <a:pt x="224" y="700"/>
                    </a:cubicBezTo>
                    <a:cubicBezTo>
                      <a:pt x="227" y="703"/>
                      <a:pt x="229" y="704"/>
                      <a:pt x="229" y="705"/>
                    </a:cubicBezTo>
                    <a:cubicBezTo>
                      <a:pt x="229" y="705"/>
                      <a:pt x="223" y="711"/>
                      <a:pt x="224" y="712"/>
                    </a:cubicBezTo>
                    <a:cubicBezTo>
                      <a:pt x="225" y="713"/>
                      <a:pt x="238" y="725"/>
                      <a:pt x="249" y="724"/>
                    </a:cubicBezTo>
                    <a:cubicBezTo>
                      <a:pt x="260" y="722"/>
                      <a:pt x="265" y="716"/>
                      <a:pt x="265" y="716"/>
                    </a:cubicBezTo>
                    <a:cubicBezTo>
                      <a:pt x="265" y="716"/>
                      <a:pt x="269" y="721"/>
                      <a:pt x="278" y="721"/>
                    </a:cubicBezTo>
                    <a:cubicBezTo>
                      <a:pt x="286" y="721"/>
                      <a:pt x="295" y="717"/>
                      <a:pt x="295" y="717"/>
                    </a:cubicBezTo>
                    <a:cubicBezTo>
                      <a:pt x="295" y="718"/>
                      <a:pt x="298" y="725"/>
                      <a:pt x="299" y="726"/>
                    </a:cubicBezTo>
                    <a:cubicBezTo>
                      <a:pt x="301" y="727"/>
                      <a:pt x="309" y="733"/>
                      <a:pt x="312" y="734"/>
                    </a:cubicBezTo>
                    <a:cubicBezTo>
                      <a:pt x="315" y="735"/>
                      <a:pt x="323" y="737"/>
                      <a:pt x="323" y="740"/>
                    </a:cubicBezTo>
                    <a:cubicBezTo>
                      <a:pt x="322" y="744"/>
                      <a:pt x="320" y="747"/>
                      <a:pt x="327" y="748"/>
                    </a:cubicBezTo>
                    <a:cubicBezTo>
                      <a:pt x="333" y="749"/>
                      <a:pt x="336" y="744"/>
                      <a:pt x="337" y="744"/>
                    </a:cubicBezTo>
                    <a:cubicBezTo>
                      <a:pt x="337" y="744"/>
                      <a:pt x="343" y="744"/>
                      <a:pt x="343" y="744"/>
                    </a:cubicBezTo>
                    <a:cubicBezTo>
                      <a:pt x="343" y="744"/>
                      <a:pt x="341" y="735"/>
                      <a:pt x="344" y="736"/>
                    </a:cubicBezTo>
                    <a:cubicBezTo>
                      <a:pt x="347" y="738"/>
                      <a:pt x="351" y="741"/>
                      <a:pt x="354" y="741"/>
                    </a:cubicBezTo>
                    <a:cubicBezTo>
                      <a:pt x="355" y="741"/>
                      <a:pt x="358" y="741"/>
                      <a:pt x="360" y="741"/>
                    </a:cubicBezTo>
                    <a:cubicBezTo>
                      <a:pt x="360" y="740"/>
                      <a:pt x="372" y="720"/>
                      <a:pt x="377" y="711"/>
                    </a:cubicBezTo>
                    <a:cubicBezTo>
                      <a:pt x="383" y="702"/>
                      <a:pt x="381" y="691"/>
                      <a:pt x="388" y="684"/>
                    </a:cubicBezTo>
                    <a:cubicBezTo>
                      <a:pt x="394" y="677"/>
                      <a:pt x="408" y="660"/>
                      <a:pt x="413" y="654"/>
                    </a:cubicBezTo>
                    <a:cubicBezTo>
                      <a:pt x="418" y="648"/>
                      <a:pt x="421" y="643"/>
                      <a:pt x="426" y="642"/>
                    </a:cubicBezTo>
                    <a:cubicBezTo>
                      <a:pt x="430" y="641"/>
                      <a:pt x="435" y="643"/>
                      <a:pt x="439" y="639"/>
                    </a:cubicBezTo>
                    <a:cubicBezTo>
                      <a:pt x="443" y="635"/>
                      <a:pt x="448" y="630"/>
                      <a:pt x="453" y="630"/>
                    </a:cubicBezTo>
                    <a:cubicBezTo>
                      <a:pt x="458" y="629"/>
                      <a:pt x="465" y="633"/>
                      <a:pt x="471" y="628"/>
                    </a:cubicBezTo>
                    <a:cubicBezTo>
                      <a:pt x="477" y="623"/>
                      <a:pt x="481" y="616"/>
                      <a:pt x="482" y="616"/>
                    </a:cubicBezTo>
                    <a:cubicBezTo>
                      <a:pt x="483" y="616"/>
                      <a:pt x="494" y="607"/>
                      <a:pt x="497" y="603"/>
                    </a:cubicBezTo>
                    <a:cubicBezTo>
                      <a:pt x="499" y="600"/>
                      <a:pt x="506" y="588"/>
                      <a:pt x="506" y="587"/>
                    </a:cubicBezTo>
                    <a:cubicBezTo>
                      <a:pt x="507" y="586"/>
                      <a:pt x="508" y="554"/>
                      <a:pt x="508" y="554"/>
                    </a:cubicBezTo>
                    <a:cubicBezTo>
                      <a:pt x="508" y="554"/>
                      <a:pt x="501" y="542"/>
                      <a:pt x="501" y="539"/>
                    </a:cubicBezTo>
                    <a:cubicBezTo>
                      <a:pt x="501" y="537"/>
                      <a:pt x="500" y="508"/>
                      <a:pt x="500" y="508"/>
                    </a:cubicBezTo>
                    <a:cubicBezTo>
                      <a:pt x="500" y="508"/>
                      <a:pt x="507" y="501"/>
                      <a:pt x="507" y="500"/>
                    </a:cubicBezTo>
                    <a:cubicBezTo>
                      <a:pt x="507" y="500"/>
                      <a:pt x="500" y="494"/>
                      <a:pt x="500" y="494"/>
                    </a:cubicBezTo>
                    <a:cubicBezTo>
                      <a:pt x="500" y="494"/>
                      <a:pt x="500" y="479"/>
                      <a:pt x="496" y="470"/>
                    </a:cubicBezTo>
                    <a:cubicBezTo>
                      <a:pt x="492" y="461"/>
                      <a:pt x="486" y="454"/>
                      <a:pt x="487" y="450"/>
                    </a:cubicBezTo>
                    <a:cubicBezTo>
                      <a:pt x="488" y="446"/>
                      <a:pt x="495" y="440"/>
                      <a:pt x="494" y="433"/>
                    </a:cubicBezTo>
                    <a:cubicBezTo>
                      <a:pt x="494" y="427"/>
                      <a:pt x="492" y="421"/>
                      <a:pt x="489" y="418"/>
                    </a:cubicBezTo>
                    <a:cubicBezTo>
                      <a:pt x="486" y="416"/>
                      <a:pt x="480" y="417"/>
                      <a:pt x="481" y="415"/>
                    </a:cubicBezTo>
                    <a:cubicBezTo>
                      <a:pt x="481" y="412"/>
                      <a:pt x="482" y="410"/>
                      <a:pt x="478" y="403"/>
                    </a:cubicBezTo>
                    <a:cubicBezTo>
                      <a:pt x="474" y="396"/>
                      <a:pt x="448" y="347"/>
                      <a:pt x="448" y="347"/>
                    </a:cubicBezTo>
                    <a:cubicBezTo>
                      <a:pt x="448" y="347"/>
                      <a:pt x="438" y="325"/>
                      <a:pt x="432" y="308"/>
                    </a:cubicBezTo>
                    <a:cubicBezTo>
                      <a:pt x="425" y="290"/>
                      <a:pt x="420" y="289"/>
                      <a:pt x="420" y="276"/>
                    </a:cubicBezTo>
                    <a:cubicBezTo>
                      <a:pt x="419" y="264"/>
                      <a:pt x="413" y="249"/>
                      <a:pt x="411" y="245"/>
                    </a:cubicBezTo>
                    <a:cubicBezTo>
                      <a:pt x="409" y="241"/>
                      <a:pt x="407" y="225"/>
                      <a:pt x="407" y="225"/>
                    </a:cubicBezTo>
                    <a:cubicBezTo>
                      <a:pt x="407" y="225"/>
                      <a:pt x="400" y="214"/>
                      <a:pt x="400" y="213"/>
                    </a:cubicBezTo>
                    <a:cubicBezTo>
                      <a:pt x="400" y="211"/>
                      <a:pt x="401" y="184"/>
                      <a:pt x="401" y="184"/>
                    </a:cubicBezTo>
                    <a:cubicBezTo>
                      <a:pt x="401" y="184"/>
                      <a:pt x="394" y="178"/>
                      <a:pt x="394" y="177"/>
                    </a:cubicBezTo>
                    <a:cubicBezTo>
                      <a:pt x="393" y="175"/>
                      <a:pt x="396" y="171"/>
                      <a:pt x="393" y="163"/>
                    </a:cubicBezTo>
                    <a:cubicBezTo>
                      <a:pt x="393" y="161"/>
                      <a:pt x="392" y="159"/>
                      <a:pt x="391" y="157"/>
                    </a:cubicBezTo>
                    <a:cubicBezTo>
                      <a:pt x="385" y="146"/>
                      <a:pt x="381" y="151"/>
                      <a:pt x="381" y="142"/>
                    </a:cubicBezTo>
                    <a:cubicBezTo>
                      <a:pt x="380" y="132"/>
                      <a:pt x="390" y="121"/>
                      <a:pt x="390" y="121"/>
                    </a:cubicBezTo>
                    <a:cubicBezTo>
                      <a:pt x="390" y="121"/>
                      <a:pt x="385" y="102"/>
                      <a:pt x="383" y="95"/>
                    </a:cubicBezTo>
                    <a:cubicBezTo>
                      <a:pt x="381" y="89"/>
                      <a:pt x="380" y="83"/>
                      <a:pt x="376" y="78"/>
                    </a:cubicBezTo>
                    <a:cubicBezTo>
                      <a:pt x="371" y="74"/>
                      <a:pt x="364" y="73"/>
                      <a:pt x="364" y="73"/>
                    </a:cubicBezTo>
                    <a:cubicBezTo>
                      <a:pt x="364" y="72"/>
                      <a:pt x="365" y="66"/>
                      <a:pt x="365" y="66"/>
                    </a:cubicBezTo>
                    <a:cubicBezTo>
                      <a:pt x="365" y="66"/>
                      <a:pt x="357" y="52"/>
                      <a:pt x="349" y="50"/>
                    </a:cubicBezTo>
                    <a:cubicBezTo>
                      <a:pt x="340" y="48"/>
                      <a:pt x="337" y="52"/>
                      <a:pt x="332" y="49"/>
                    </a:cubicBezTo>
                    <a:cubicBezTo>
                      <a:pt x="331" y="49"/>
                      <a:pt x="331" y="48"/>
                      <a:pt x="330" y="48"/>
                    </a:cubicBezTo>
                    <a:cubicBezTo>
                      <a:pt x="323" y="43"/>
                      <a:pt x="304" y="31"/>
                      <a:pt x="304" y="31"/>
                    </a:cubicBezTo>
                    <a:cubicBezTo>
                      <a:pt x="304" y="31"/>
                      <a:pt x="294" y="38"/>
                      <a:pt x="291" y="33"/>
                    </a:cubicBezTo>
                    <a:cubicBezTo>
                      <a:pt x="288" y="27"/>
                      <a:pt x="290" y="19"/>
                      <a:pt x="290" y="19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9"/>
                      <a:pt x="275" y="9"/>
                      <a:pt x="275" y="9"/>
                    </a:cubicBezTo>
                    <a:cubicBezTo>
                      <a:pt x="275" y="9"/>
                      <a:pt x="266" y="10"/>
                      <a:pt x="260" y="7"/>
                    </a:cubicBezTo>
                    <a:cubicBezTo>
                      <a:pt x="253" y="4"/>
                      <a:pt x="249" y="0"/>
                      <a:pt x="248" y="0"/>
                    </a:cubicBezTo>
                    <a:cubicBezTo>
                      <a:pt x="247" y="0"/>
                      <a:pt x="238" y="6"/>
                      <a:pt x="235" y="10"/>
                    </a:cubicBezTo>
                    <a:cubicBezTo>
                      <a:pt x="237" y="11"/>
                      <a:pt x="239" y="13"/>
                      <a:pt x="241" y="14"/>
                    </a:cubicBezTo>
                    <a:cubicBezTo>
                      <a:pt x="244" y="16"/>
                      <a:pt x="241" y="22"/>
                      <a:pt x="241" y="22"/>
                    </a:cubicBezTo>
                    <a:cubicBezTo>
                      <a:pt x="241" y="22"/>
                      <a:pt x="238" y="25"/>
                      <a:pt x="236" y="26"/>
                    </a:cubicBezTo>
                    <a:cubicBezTo>
                      <a:pt x="235" y="26"/>
                      <a:pt x="238" y="28"/>
                      <a:pt x="239" y="29"/>
                    </a:cubicBezTo>
                    <a:cubicBezTo>
                      <a:pt x="241" y="31"/>
                      <a:pt x="239" y="31"/>
                      <a:pt x="238" y="33"/>
                    </a:cubicBezTo>
                    <a:cubicBezTo>
                      <a:pt x="237" y="35"/>
                      <a:pt x="236" y="38"/>
                      <a:pt x="236" y="38"/>
                    </a:cubicBezTo>
                    <a:cubicBezTo>
                      <a:pt x="229" y="37"/>
                      <a:pt x="229" y="37"/>
                      <a:pt x="229" y="37"/>
                    </a:cubicBezTo>
                    <a:cubicBezTo>
                      <a:pt x="229" y="37"/>
                      <a:pt x="225" y="41"/>
                      <a:pt x="221" y="44"/>
                    </a:cubicBezTo>
                    <a:cubicBezTo>
                      <a:pt x="217" y="46"/>
                      <a:pt x="212" y="40"/>
                      <a:pt x="211" y="40"/>
                    </a:cubicBezTo>
                    <a:cubicBezTo>
                      <a:pt x="209" y="40"/>
                      <a:pt x="208" y="45"/>
                      <a:pt x="206" y="48"/>
                    </a:cubicBezTo>
                    <a:cubicBezTo>
                      <a:pt x="203" y="51"/>
                      <a:pt x="204" y="49"/>
                      <a:pt x="198" y="49"/>
                    </a:cubicBezTo>
                    <a:cubicBezTo>
                      <a:pt x="191" y="49"/>
                      <a:pt x="195" y="51"/>
                      <a:pt x="191" y="53"/>
                    </a:cubicBezTo>
                    <a:cubicBezTo>
                      <a:pt x="187" y="56"/>
                      <a:pt x="185" y="56"/>
                      <a:pt x="184" y="56"/>
                    </a:cubicBezTo>
                    <a:cubicBezTo>
                      <a:pt x="184" y="56"/>
                      <a:pt x="184" y="63"/>
                      <a:pt x="184" y="64"/>
                    </a:cubicBezTo>
                    <a:cubicBezTo>
                      <a:pt x="185" y="65"/>
                      <a:pt x="178" y="67"/>
                      <a:pt x="178" y="69"/>
                    </a:cubicBezTo>
                    <a:cubicBezTo>
                      <a:pt x="177" y="72"/>
                      <a:pt x="182" y="73"/>
                      <a:pt x="184" y="74"/>
                    </a:cubicBezTo>
                    <a:cubicBezTo>
                      <a:pt x="186" y="75"/>
                      <a:pt x="184" y="76"/>
                      <a:pt x="186" y="80"/>
                    </a:cubicBezTo>
                    <a:cubicBezTo>
                      <a:pt x="187" y="84"/>
                      <a:pt x="190" y="83"/>
                      <a:pt x="190" y="83"/>
                    </a:cubicBezTo>
                    <a:cubicBezTo>
                      <a:pt x="190" y="83"/>
                      <a:pt x="190" y="88"/>
                      <a:pt x="190" y="90"/>
                    </a:cubicBezTo>
                    <a:cubicBezTo>
                      <a:pt x="190" y="91"/>
                      <a:pt x="198" y="85"/>
                      <a:pt x="201" y="88"/>
                    </a:cubicBezTo>
                    <a:cubicBezTo>
                      <a:pt x="203" y="90"/>
                      <a:pt x="209" y="104"/>
                      <a:pt x="208" y="104"/>
                    </a:cubicBezTo>
                    <a:cubicBezTo>
                      <a:pt x="208" y="104"/>
                      <a:pt x="203" y="109"/>
                      <a:pt x="202" y="113"/>
                    </a:cubicBezTo>
                    <a:cubicBezTo>
                      <a:pt x="200" y="118"/>
                      <a:pt x="209" y="121"/>
                      <a:pt x="213" y="124"/>
                    </a:cubicBezTo>
                    <a:cubicBezTo>
                      <a:pt x="216" y="127"/>
                      <a:pt x="216" y="129"/>
                      <a:pt x="217" y="132"/>
                    </a:cubicBezTo>
                    <a:cubicBezTo>
                      <a:pt x="217" y="136"/>
                      <a:pt x="222" y="140"/>
                      <a:pt x="222" y="140"/>
                    </a:cubicBezTo>
                    <a:cubicBezTo>
                      <a:pt x="222" y="140"/>
                      <a:pt x="222" y="145"/>
                      <a:pt x="222" y="146"/>
                    </a:cubicBezTo>
                    <a:cubicBezTo>
                      <a:pt x="222" y="147"/>
                      <a:pt x="238" y="162"/>
                      <a:pt x="238" y="162"/>
                    </a:cubicBezTo>
                    <a:cubicBezTo>
                      <a:pt x="238" y="162"/>
                      <a:pt x="238" y="182"/>
                      <a:pt x="238" y="185"/>
                    </a:cubicBezTo>
                    <a:cubicBezTo>
                      <a:pt x="238" y="187"/>
                      <a:pt x="230" y="196"/>
                      <a:pt x="227" y="199"/>
                    </a:cubicBezTo>
                    <a:cubicBezTo>
                      <a:pt x="223" y="203"/>
                      <a:pt x="229" y="215"/>
                      <a:pt x="227" y="218"/>
                    </a:cubicBezTo>
                    <a:cubicBezTo>
                      <a:pt x="224" y="220"/>
                      <a:pt x="222" y="217"/>
                      <a:pt x="222" y="217"/>
                    </a:cubicBezTo>
                    <a:cubicBezTo>
                      <a:pt x="222" y="217"/>
                      <a:pt x="210" y="228"/>
                      <a:pt x="205" y="233"/>
                    </a:cubicBezTo>
                    <a:cubicBezTo>
                      <a:pt x="199" y="237"/>
                      <a:pt x="205" y="236"/>
                      <a:pt x="203" y="241"/>
                    </a:cubicBezTo>
                    <a:cubicBezTo>
                      <a:pt x="201" y="247"/>
                      <a:pt x="196" y="236"/>
                      <a:pt x="196" y="236"/>
                    </a:cubicBezTo>
                    <a:cubicBezTo>
                      <a:pt x="188" y="248"/>
                      <a:pt x="188" y="248"/>
                      <a:pt x="188" y="248"/>
                    </a:cubicBezTo>
                    <a:cubicBezTo>
                      <a:pt x="188" y="248"/>
                      <a:pt x="180" y="248"/>
                      <a:pt x="179" y="248"/>
                    </a:cubicBezTo>
                    <a:cubicBezTo>
                      <a:pt x="179" y="248"/>
                      <a:pt x="178" y="251"/>
                      <a:pt x="176" y="254"/>
                    </a:cubicBezTo>
                    <a:cubicBezTo>
                      <a:pt x="174" y="256"/>
                      <a:pt x="179" y="259"/>
                      <a:pt x="180" y="262"/>
                    </a:cubicBezTo>
                    <a:cubicBezTo>
                      <a:pt x="181" y="265"/>
                      <a:pt x="176" y="267"/>
                      <a:pt x="176" y="267"/>
                    </a:cubicBezTo>
                    <a:cubicBezTo>
                      <a:pt x="176" y="266"/>
                      <a:pt x="170" y="260"/>
                      <a:pt x="168" y="260"/>
                    </a:cubicBezTo>
                    <a:cubicBezTo>
                      <a:pt x="167" y="259"/>
                      <a:pt x="167" y="263"/>
                      <a:pt x="167" y="263"/>
                    </a:cubicBezTo>
                    <a:cubicBezTo>
                      <a:pt x="167" y="263"/>
                      <a:pt x="163" y="266"/>
                      <a:pt x="157" y="269"/>
                    </a:cubicBezTo>
                    <a:cubicBezTo>
                      <a:pt x="150" y="273"/>
                      <a:pt x="151" y="278"/>
                      <a:pt x="151" y="278"/>
                    </a:cubicBezTo>
                    <a:cubicBezTo>
                      <a:pt x="151" y="278"/>
                      <a:pt x="148" y="279"/>
                      <a:pt x="147" y="279"/>
                    </a:cubicBezTo>
                    <a:cubicBezTo>
                      <a:pt x="146" y="278"/>
                      <a:pt x="147" y="282"/>
                      <a:pt x="147" y="282"/>
                    </a:cubicBezTo>
                    <a:cubicBezTo>
                      <a:pt x="147" y="282"/>
                      <a:pt x="141" y="282"/>
                      <a:pt x="141" y="282"/>
                    </a:cubicBezTo>
                    <a:cubicBezTo>
                      <a:pt x="141" y="282"/>
                      <a:pt x="139" y="286"/>
                      <a:pt x="139" y="286"/>
                    </a:cubicBezTo>
                    <a:cubicBezTo>
                      <a:pt x="139" y="286"/>
                      <a:pt x="131" y="294"/>
                      <a:pt x="127" y="300"/>
                    </a:cubicBezTo>
                    <a:cubicBezTo>
                      <a:pt x="123" y="306"/>
                      <a:pt x="103" y="319"/>
                      <a:pt x="103" y="319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15"/>
                      <a:pt x="94" y="321"/>
                      <a:pt x="93" y="321"/>
                    </a:cubicBezTo>
                    <a:cubicBezTo>
                      <a:pt x="91" y="321"/>
                      <a:pt x="90" y="331"/>
                      <a:pt x="87" y="332"/>
                    </a:cubicBezTo>
                    <a:cubicBezTo>
                      <a:pt x="85" y="333"/>
                      <a:pt x="84" y="329"/>
                      <a:pt x="83" y="327"/>
                    </a:cubicBezTo>
                    <a:cubicBezTo>
                      <a:pt x="83" y="326"/>
                      <a:pt x="81" y="325"/>
                      <a:pt x="72" y="327"/>
                    </a:cubicBezTo>
                    <a:cubicBezTo>
                      <a:pt x="63" y="329"/>
                      <a:pt x="65" y="345"/>
                      <a:pt x="61" y="347"/>
                    </a:cubicBezTo>
                    <a:cubicBezTo>
                      <a:pt x="57" y="349"/>
                      <a:pt x="43" y="341"/>
                      <a:pt x="43" y="341"/>
                    </a:cubicBezTo>
                    <a:cubicBezTo>
                      <a:pt x="23" y="339"/>
                      <a:pt x="23" y="339"/>
                      <a:pt x="23" y="339"/>
                    </a:cubicBezTo>
                    <a:cubicBezTo>
                      <a:pt x="23" y="339"/>
                      <a:pt x="17" y="342"/>
                      <a:pt x="13" y="344"/>
                    </a:cubicBezTo>
                    <a:cubicBezTo>
                      <a:pt x="11" y="345"/>
                      <a:pt x="5" y="346"/>
                      <a:pt x="0" y="346"/>
                    </a:cubicBezTo>
                    <a:cubicBezTo>
                      <a:pt x="1" y="351"/>
                      <a:pt x="1" y="356"/>
                      <a:pt x="3" y="35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67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792180A-2C36-A7A5-8490-36764F6288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6729" y="1867359"/>
                <a:ext cx="2490076" cy="2611604"/>
              </a:xfrm>
              <a:custGeom>
                <a:avLst/>
                <a:gdLst/>
                <a:ahLst/>
                <a:cxnLst>
                  <a:cxn ang="0">
                    <a:pos x="72" y="145"/>
                  </a:cxn>
                  <a:cxn ang="0">
                    <a:pos x="51" y="176"/>
                  </a:cxn>
                  <a:cxn ang="0">
                    <a:pos x="33" y="202"/>
                  </a:cxn>
                  <a:cxn ang="0">
                    <a:pos x="22" y="235"/>
                  </a:cxn>
                  <a:cxn ang="0">
                    <a:pos x="47" y="271"/>
                  </a:cxn>
                  <a:cxn ang="0">
                    <a:pos x="21" y="289"/>
                  </a:cxn>
                  <a:cxn ang="0">
                    <a:pos x="10" y="334"/>
                  </a:cxn>
                  <a:cxn ang="0">
                    <a:pos x="10" y="386"/>
                  </a:cxn>
                  <a:cxn ang="0">
                    <a:pos x="46" y="409"/>
                  </a:cxn>
                  <a:cxn ang="0">
                    <a:pos x="123" y="427"/>
                  </a:cxn>
                  <a:cxn ang="0">
                    <a:pos x="154" y="431"/>
                  </a:cxn>
                  <a:cxn ang="0">
                    <a:pos x="187" y="469"/>
                  </a:cxn>
                  <a:cxn ang="0">
                    <a:pos x="206" y="491"/>
                  </a:cxn>
                  <a:cxn ang="0">
                    <a:pos x="214" y="534"/>
                  </a:cxn>
                  <a:cxn ang="0">
                    <a:pos x="228" y="546"/>
                  </a:cxn>
                  <a:cxn ang="0">
                    <a:pos x="269" y="548"/>
                  </a:cxn>
                  <a:cxn ang="0">
                    <a:pos x="301" y="584"/>
                  </a:cxn>
                  <a:cxn ang="0">
                    <a:pos x="305" y="634"/>
                  </a:cxn>
                  <a:cxn ang="0">
                    <a:pos x="245" y="635"/>
                  </a:cxn>
                  <a:cxn ang="0">
                    <a:pos x="261" y="681"/>
                  </a:cxn>
                  <a:cxn ang="0">
                    <a:pos x="271" y="721"/>
                  </a:cxn>
                  <a:cxn ang="0">
                    <a:pos x="275" y="772"/>
                  </a:cxn>
                  <a:cxn ang="0">
                    <a:pos x="317" y="799"/>
                  </a:cxn>
                  <a:cxn ang="0">
                    <a:pos x="336" y="822"/>
                  </a:cxn>
                  <a:cxn ang="0">
                    <a:pos x="380" y="822"/>
                  </a:cxn>
                  <a:cxn ang="0">
                    <a:pos x="409" y="832"/>
                  </a:cxn>
                  <a:cxn ang="0">
                    <a:pos x="485" y="860"/>
                  </a:cxn>
                  <a:cxn ang="0">
                    <a:pos x="519" y="845"/>
                  </a:cxn>
                  <a:cxn ang="0">
                    <a:pos x="553" y="802"/>
                  </a:cxn>
                  <a:cxn ang="0">
                    <a:pos x="557" y="747"/>
                  </a:cxn>
                  <a:cxn ang="0">
                    <a:pos x="556" y="692"/>
                  </a:cxn>
                  <a:cxn ang="0">
                    <a:pos x="533" y="646"/>
                  </a:cxn>
                  <a:cxn ang="0">
                    <a:pos x="567" y="622"/>
                  </a:cxn>
                  <a:cxn ang="0">
                    <a:pos x="576" y="592"/>
                  </a:cxn>
                  <a:cxn ang="0">
                    <a:pos x="564" y="564"/>
                  </a:cxn>
                  <a:cxn ang="0">
                    <a:pos x="609" y="504"/>
                  </a:cxn>
                  <a:cxn ang="0">
                    <a:pos x="664" y="493"/>
                  </a:cxn>
                  <a:cxn ang="0">
                    <a:pos x="699" y="484"/>
                  </a:cxn>
                  <a:cxn ang="0">
                    <a:pos x="749" y="468"/>
                  </a:cxn>
                  <a:cxn ang="0">
                    <a:pos x="786" y="464"/>
                  </a:cxn>
                  <a:cxn ang="0">
                    <a:pos x="800" y="428"/>
                  </a:cxn>
                  <a:cxn ang="0">
                    <a:pos x="800" y="394"/>
                  </a:cxn>
                  <a:cxn ang="0">
                    <a:pos x="701" y="366"/>
                  </a:cxn>
                  <a:cxn ang="0">
                    <a:pos x="672" y="310"/>
                  </a:cxn>
                  <a:cxn ang="0">
                    <a:pos x="659" y="235"/>
                  </a:cxn>
                  <a:cxn ang="0">
                    <a:pos x="628" y="228"/>
                  </a:cxn>
                  <a:cxn ang="0">
                    <a:pos x="604" y="211"/>
                  </a:cxn>
                  <a:cxn ang="0">
                    <a:pos x="568" y="208"/>
                  </a:cxn>
                  <a:cxn ang="0">
                    <a:pos x="549" y="162"/>
                  </a:cxn>
                  <a:cxn ang="0">
                    <a:pos x="541" y="141"/>
                  </a:cxn>
                  <a:cxn ang="0">
                    <a:pos x="494" y="92"/>
                  </a:cxn>
                  <a:cxn ang="0">
                    <a:pos x="495" y="54"/>
                  </a:cxn>
                  <a:cxn ang="0">
                    <a:pos x="495" y="33"/>
                  </a:cxn>
                  <a:cxn ang="0">
                    <a:pos x="442" y="4"/>
                  </a:cxn>
                  <a:cxn ang="0">
                    <a:pos x="410" y="19"/>
                  </a:cxn>
                  <a:cxn ang="0">
                    <a:pos x="336" y="36"/>
                  </a:cxn>
                  <a:cxn ang="0">
                    <a:pos x="307" y="49"/>
                  </a:cxn>
                  <a:cxn ang="0">
                    <a:pos x="266" y="82"/>
                  </a:cxn>
                  <a:cxn ang="0">
                    <a:pos x="232" y="113"/>
                  </a:cxn>
                  <a:cxn ang="0">
                    <a:pos x="177" y="115"/>
                  </a:cxn>
                  <a:cxn ang="0">
                    <a:pos x="140" y="117"/>
                  </a:cxn>
                  <a:cxn ang="0">
                    <a:pos x="93" y="115"/>
                  </a:cxn>
                </a:cxnLst>
                <a:rect l="0" t="0" r="r" b="b"/>
                <a:pathLst>
                  <a:path w="826" h="866">
                    <a:moveTo>
                      <a:pt x="82" y="127"/>
                    </a:moveTo>
                    <a:cubicBezTo>
                      <a:pt x="82" y="127"/>
                      <a:pt x="79" y="124"/>
                      <a:pt x="77" y="127"/>
                    </a:cubicBezTo>
                    <a:cubicBezTo>
                      <a:pt x="75" y="130"/>
                      <a:pt x="74" y="132"/>
                      <a:pt x="74" y="132"/>
                    </a:cubicBezTo>
                    <a:cubicBezTo>
                      <a:pt x="74" y="132"/>
                      <a:pt x="69" y="129"/>
                      <a:pt x="69" y="129"/>
                    </a:cubicBezTo>
                    <a:cubicBezTo>
                      <a:pt x="68" y="129"/>
                      <a:pt x="66" y="131"/>
                      <a:pt x="66" y="133"/>
                    </a:cubicBezTo>
                    <a:cubicBezTo>
                      <a:pt x="67" y="134"/>
                      <a:pt x="69" y="135"/>
                      <a:pt x="69" y="137"/>
                    </a:cubicBezTo>
                    <a:cubicBezTo>
                      <a:pt x="69" y="138"/>
                      <a:pt x="72" y="144"/>
                      <a:pt x="72" y="145"/>
                    </a:cubicBezTo>
                    <a:cubicBezTo>
                      <a:pt x="72" y="146"/>
                      <a:pt x="71" y="155"/>
                      <a:pt x="74" y="157"/>
                    </a:cubicBezTo>
                    <a:cubicBezTo>
                      <a:pt x="76" y="159"/>
                      <a:pt x="82" y="162"/>
                      <a:pt x="80" y="164"/>
                    </a:cubicBezTo>
                    <a:cubicBezTo>
                      <a:pt x="79" y="166"/>
                      <a:pt x="72" y="172"/>
                      <a:pt x="74" y="175"/>
                    </a:cubicBezTo>
                    <a:cubicBezTo>
                      <a:pt x="76" y="177"/>
                      <a:pt x="80" y="182"/>
                      <a:pt x="80" y="182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55" y="174"/>
                      <a:pt x="54" y="175"/>
                    </a:cubicBezTo>
                    <a:cubicBezTo>
                      <a:pt x="53" y="175"/>
                      <a:pt x="51" y="176"/>
                      <a:pt x="51" y="176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6" y="195"/>
                      <a:pt x="39" y="195"/>
                      <a:pt x="39" y="195"/>
                    </a:cubicBezTo>
                    <a:cubicBezTo>
                      <a:pt x="38" y="196"/>
                      <a:pt x="35" y="197"/>
                      <a:pt x="35" y="197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29" y="196"/>
                      <a:pt x="30" y="198"/>
                    </a:cubicBezTo>
                    <a:cubicBezTo>
                      <a:pt x="30" y="200"/>
                      <a:pt x="34" y="200"/>
                      <a:pt x="33" y="202"/>
                    </a:cubicBezTo>
                    <a:cubicBezTo>
                      <a:pt x="32" y="205"/>
                      <a:pt x="32" y="208"/>
                      <a:pt x="32" y="209"/>
                    </a:cubicBezTo>
                    <a:cubicBezTo>
                      <a:pt x="33" y="210"/>
                      <a:pt x="41" y="219"/>
                      <a:pt x="41" y="219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22"/>
                      <a:pt x="36" y="219"/>
                      <a:pt x="35" y="219"/>
                    </a:cubicBezTo>
                    <a:cubicBezTo>
                      <a:pt x="34" y="219"/>
                      <a:pt x="30" y="221"/>
                      <a:pt x="30" y="221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1" y="224"/>
                      <a:pt x="19" y="230"/>
                      <a:pt x="22" y="235"/>
                    </a:cubicBezTo>
                    <a:cubicBezTo>
                      <a:pt x="26" y="239"/>
                      <a:pt x="33" y="240"/>
                      <a:pt x="33" y="240"/>
                    </a:cubicBezTo>
                    <a:cubicBezTo>
                      <a:pt x="33" y="240"/>
                      <a:pt x="25" y="248"/>
                      <a:pt x="35" y="249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4" y="251"/>
                      <a:pt x="40" y="253"/>
                      <a:pt x="42" y="257"/>
                    </a:cubicBezTo>
                    <a:cubicBezTo>
                      <a:pt x="44" y="261"/>
                      <a:pt x="46" y="264"/>
                      <a:pt x="46" y="264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7" y="270"/>
                      <a:pt x="47" y="271"/>
                    </a:cubicBezTo>
                    <a:cubicBezTo>
                      <a:pt x="46" y="272"/>
                      <a:pt x="43" y="274"/>
                      <a:pt x="43" y="274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5" y="272"/>
                      <a:pt x="28" y="270"/>
                      <a:pt x="27" y="271"/>
                    </a:cubicBezTo>
                    <a:cubicBezTo>
                      <a:pt x="27" y="271"/>
                      <a:pt x="26" y="282"/>
                      <a:pt x="26" y="282"/>
                    </a:cubicBezTo>
                    <a:cubicBezTo>
                      <a:pt x="30" y="287"/>
                      <a:pt x="30" y="287"/>
                      <a:pt x="30" y="287"/>
                    </a:cubicBezTo>
                    <a:cubicBezTo>
                      <a:pt x="30" y="287"/>
                      <a:pt x="28" y="290"/>
                      <a:pt x="27" y="290"/>
                    </a:cubicBezTo>
                    <a:cubicBezTo>
                      <a:pt x="27" y="290"/>
                      <a:pt x="21" y="289"/>
                      <a:pt x="21" y="289"/>
                    </a:cubicBezTo>
                    <a:cubicBezTo>
                      <a:pt x="21" y="289"/>
                      <a:pt x="11" y="301"/>
                      <a:pt x="13" y="303"/>
                    </a:cubicBezTo>
                    <a:cubicBezTo>
                      <a:pt x="14" y="305"/>
                      <a:pt x="28" y="314"/>
                      <a:pt x="28" y="314"/>
                    </a:cubicBezTo>
                    <a:cubicBezTo>
                      <a:pt x="28" y="314"/>
                      <a:pt x="24" y="317"/>
                      <a:pt x="24" y="317"/>
                    </a:cubicBezTo>
                    <a:cubicBezTo>
                      <a:pt x="24" y="318"/>
                      <a:pt x="22" y="326"/>
                      <a:pt x="22" y="326"/>
                    </a:cubicBezTo>
                    <a:cubicBezTo>
                      <a:pt x="22" y="326"/>
                      <a:pt x="17" y="323"/>
                      <a:pt x="16" y="325"/>
                    </a:cubicBezTo>
                    <a:cubicBezTo>
                      <a:pt x="15" y="328"/>
                      <a:pt x="15" y="333"/>
                      <a:pt x="15" y="333"/>
                    </a:cubicBezTo>
                    <a:cubicBezTo>
                      <a:pt x="15" y="333"/>
                      <a:pt x="10" y="333"/>
                      <a:pt x="10" y="334"/>
                    </a:cubicBezTo>
                    <a:cubicBezTo>
                      <a:pt x="10" y="334"/>
                      <a:pt x="22" y="345"/>
                      <a:pt x="22" y="345"/>
                    </a:cubicBezTo>
                    <a:cubicBezTo>
                      <a:pt x="22" y="345"/>
                      <a:pt x="17" y="347"/>
                      <a:pt x="15" y="353"/>
                    </a:cubicBezTo>
                    <a:cubicBezTo>
                      <a:pt x="13" y="359"/>
                      <a:pt x="12" y="364"/>
                      <a:pt x="12" y="365"/>
                    </a:cubicBezTo>
                    <a:cubicBezTo>
                      <a:pt x="11" y="365"/>
                      <a:pt x="0" y="365"/>
                      <a:pt x="0" y="366"/>
                    </a:cubicBezTo>
                    <a:cubicBezTo>
                      <a:pt x="0" y="366"/>
                      <a:pt x="5" y="372"/>
                      <a:pt x="5" y="372"/>
                    </a:cubicBezTo>
                    <a:cubicBezTo>
                      <a:pt x="6" y="373"/>
                      <a:pt x="4" y="381"/>
                      <a:pt x="5" y="382"/>
                    </a:cubicBezTo>
                    <a:cubicBezTo>
                      <a:pt x="6" y="382"/>
                      <a:pt x="11" y="386"/>
                      <a:pt x="10" y="386"/>
                    </a:cubicBezTo>
                    <a:cubicBezTo>
                      <a:pt x="10" y="387"/>
                      <a:pt x="5" y="389"/>
                      <a:pt x="5" y="391"/>
                    </a:cubicBezTo>
                    <a:cubicBezTo>
                      <a:pt x="5" y="393"/>
                      <a:pt x="13" y="394"/>
                      <a:pt x="13" y="394"/>
                    </a:cubicBezTo>
                    <a:cubicBezTo>
                      <a:pt x="13" y="394"/>
                      <a:pt x="13" y="403"/>
                      <a:pt x="18" y="405"/>
                    </a:cubicBezTo>
                    <a:cubicBezTo>
                      <a:pt x="23" y="406"/>
                      <a:pt x="26" y="403"/>
                      <a:pt x="26" y="404"/>
                    </a:cubicBezTo>
                    <a:cubicBezTo>
                      <a:pt x="27" y="404"/>
                      <a:pt x="28" y="411"/>
                      <a:pt x="30" y="408"/>
                    </a:cubicBezTo>
                    <a:cubicBezTo>
                      <a:pt x="33" y="406"/>
                      <a:pt x="35" y="404"/>
                      <a:pt x="36" y="405"/>
                    </a:cubicBezTo>
                    <a:cubicBezTo>
                      <a:pt x="37" y="405"/>
                      <a:pt x="46" y="409"/>
                      <a:pt x="46" y="409"/>
                    </a:cubicBezTo>
                    <a:cubicBezTo>
                      <a:pt x="46" y="409"/>
                      <a:pt x="47" y="422"/>
                      <a:pt x="52" y="423"/>
                    </a:cubicBezTo>
                    <a:cubicBezTo>
                      <a:pt x="56" y="424"/>
                      <a:pt x="66" y="424"/>
                      <a:pt x="66" y="424"/>
                    </a:cubicBezTo>
                    <a:cubicBezTo>
                      <a:pt x="66" y="424"/>
                      <a:pt x="67" y="436"/>
                      <a:pt x="72" y="435"/>
                    </a:cubicBezTo>
                    <a:cubicBezTo>
                      <a:pt x="78" y="434"/>
                      <a:pt x="87" y="425"/>
                      <a:pt x="87" y="426"/>
                    </a:cubicBezTo>
                    <a:cubicBezTo>
                      <a:pt x="87" y="426"/>
                      <a:pt x="96" y="432"/>
                      <a:pt x="99" y="432"/>
                    </a:cubicBezTo>
                    <a:cubicBezTo>
                      <a:pt x="103" y="431"/>
                      <a:pt x="112" y="422"/>
                      <a:pt x="113" y="423"/>
                    </a:cubicBezTo>
                    <a:cubicBezTo>
                      <a:pt x="114" y="423"/>
                      <a:pt x="124" y="431"/>
                      <a:pt x="123" y="427"/>
                    </a:cubicBezTo>
                    <a:cubicBezTo>
                      <a:pt x="122" y="422"/>
                      <a:pt x="120" y="419"/>
                      <a:pt x="121" y="418"/>
                    </a:cubicBezTo>
                    <a:cubicBezTo>
                      <a:pt x="122" y="418"/>
                      <a:pt x="128" y="414"/>
                      <a:pt x="128" y="414"/>
                    </a:cubicBezTo>
                    <a:cubicBezTo>
                      <a:pt x="128" y="414"/>
                      <a:pt x="132" y="417"/>
                      <a:pt x="135" y="418"/>
                    </a:cubicBezTo>
                    <a:cubicBezTo>
                      <a:pt x="137" y="419"/>
                      <a:pt x="139" y="419"/>
                      <a:pt x="139" y="419"/>
                    </a:cubicBezTo>
                    <a:cubicBezTo>
                      <a:pt x="140" y="419"/>
                      <a:pt x="141" y="423"/>
                      <a:pt x="143" y="425"/>
                    </a:cubicBezTo>
                    <a:cubicBezTo>
                      <a:pt x="145" y="427"/>
                      <a:pt x="148" y="431"/>
                      <a:pt x="149" y="432"/>
                    </a:cubicBezTo>
                    <a:cubicBezTo>
                      <a:pt x="150" y="434"/>
                      <a:pt x="152" y="430"/>
                      <a:pt x="154" y="431"/>
                    </a:cubicBezTo>
                    <a:cubicBezTo>
                      <a:pt x="157" y="432"/>
                      <a:pt x="158" y="434"/>
                      <a:pt x="159" y="434"/>
                    </a:cubicBezTo>
                    <a:cubicBezTo>
                      <a:pt x="161" y="435"/>
                      <a:pt x="166" y="434"/>
                      <a:pt x="166" y="435"/>
                    </a:cubicBezTo>
                    <a:cubicBezTo>
                      <a:pt x="166" y="436"/>
                      <a:pt x="169" y="443"/>
                      <a:pt x="167" y="446"/>
                    </a:cubicBezTo>
                    <a:cubicBezTo>
                      <a:pt x="165" y="448"/>
                      <a:pt x="163" y="447"/>
                      <a:pt x="163" y="450"/>
                    </a:cubicBezTo>
                    <a:cubicBezTo>
                      <a:pt x="163" y="452"/>
                      <a:pt x="168" y="458"/>
                      <a:pt x="168" y="459"/>
                    </a:cubicBezTo>
                    <a:cubicBezTo>
                      <a:pt x="169" y="461"/>
                      <a:pt x="171" y="466"/>
                      <a:pt x="173" y="467"/>
                    </a:cubicBezTo>
                    <a:cubicBezTo>
                      <a:pt x="176" y="469"/>
                      <a:pt x="187" y="469"/>
                      <a:pt x="187" y="469"/>
                    </a:cubicBezTo>
                    <a:cubicBezTo>
                      <a:pt x="187" y="469"/>
                      <a:pt x="186" y="472"/>
                      <a:pt x="186" y="473"/>
                    </a:cubicBezTo>
                    <a:cubicBezTo>
                      <a:pt x="186" y="473"/>
                      <a:pt x="191" y="474"/>
                      <a:pt x="191" y="474"/>
                    </a:cubicBezTo>
                    <a:cubicBezTo>
                      <a:pt x="191" y="474"/>
                      <a:pt x="191" y="477"/>
                      <a:pt x="192" y="477"/>
                    </a:cubicBezTo>
                    <a:cubicBezTo>
                      <a:pt x="193" y="478"/>
                      <a:pt x="207" y="478"/>
                      <a:pt x="207" y="479"/>
                    </a:cubicBezTo>
                    <a:cubicBezTo>
                      <a:pt x="208" y="479"/>
                      <a:pt x="212" y="481"/>
                      <a:pt x="212" y="485"/>
                    </a:cubicBezTo>
                    <a:cubicBezTo>
                      <a:pt x="212" y="488"/>
                      <a:pt x="213" y="492"/>
                      <a:pt x="211" y="492"/>
                    </a:cubicBezTo>
                    <a:cubicBezTo>
                      <a:pt x="210" y="492"/>
                      <a:pt x="207" y="488"/>
                      <a:pt x="206" y="491"/>
                    </a:cubicBezTo>
                    <a:cubicBezTo>
                      <a:pt x="204" y="495"/>
                      <a:pt x="210" y="497"/>
                      <a:pt x="206" y="499"/>
                    </a:cubicBezTo>
                    <a:cubicBezTo>
                      <a:pt x="201" y="502"/>
                      <a:pt x="194" y="501"/>
                      <a:pt x="194" y="507"/>
                    </a:cubicBezTo>
                    <a:cubicBezTo>
                      <a:pt x="194" y="513"/>
                      <a:pt x="205" y="518"/>
                      <a:pt x="205" y="518"/>
                    </a:cubicBezTo>
                    <a:cubicBezTo>
                      <a:pt x="206" y="518"/>
                      <a:pt x="209" y="515"/>
                      <a:pt x="209" y="516"/>
                    </a:cubicBezTo>
                    <a:cubicBezTo>
                      <a:pt x="209" y="516"/>
                      <a:pt x="211" y="521"/>
                      <a:pt x="211" y="522"/>
                    </a:cubicBezTo>
                    <a:cubicBezTo>
                      <a:pt x="212" y="523"/>
                      <a:pt x="215" y="523"/>
                      <a:pt x="214" y="526"/>
                    </a:cubicBezTo>
                    <a:cubicBezTo>
                      <a:pt x="214" y="529"/>
                      <a:pt x="217" y="534"/>
                      <a:pt x="214" y="534"/>
                    </a:cubicBezTo>
                    <a:cubicBezTo>
                      <a:pt x="210" y="534"/>
                      <a:pt x="208" y="532"/>
                      <a:pt x="208" y="534"/>
                    </a:cubicBezTo>
                    <a:cubicBezTo>
                      <a:pt x="207" y="536"/>
                      <a:pt x="202" y="537"/>
                      <a:pt x="204" y="540"/>
                    </a:cubicBezTo>
                    <a:cubicBezTo>
                      <a:pt x="205" y="543"/>
                      <a:pt x="210" y="546"/>
                      <a:pt x="214" y="545"/>
                    </a:cubicBezTo>
                    <a:cubicBezTo>
                      <a:pt x="219" y="543"/>
                      <a:pt x="220" y="539"/>
                      <a:pt x="220" y="540"/>
                    </a:cubicBezTo>
                    <a:cubicBezTo>
                      <a:pt x="221" y="540"/>
                      <a:pt x="223" y="544"/>
                      <a:pt x="223" y="544"/>
                    </a:cubicBezTo>
                    <a:cubicBezTo>
                      <a:pt x="223" y="544"/>
                      <a:pt x="218" y="551"/>
                      <a:pt x="221" y="551"/>
                    </a:cubicBezTo>
                    <a:cubicBezTo>
                      <a:pt x="223" y="550"/>
                      <a:pt x="223" y="545"/>
                      <a:pt x="228" y="546"/>
                    </a:cubicBezTo>
                    <a:cubicBezTo>
                      <a:pt x="233" y="548"/>
                      <a:pt x="234" y="549"/>
                      <a:pt x="234" y="549"/>
                    </a:cubicBezTo>
                    <a:cubicBezTo>
                      <a:pt x="234" y="549"/>
                      <a:pt x="233" y="544"/>
                      <a:pt x="235" y="544"/>
                    </a:cubicBezTo>
                    <a:cubicBezTo>
                      <a:pt x="237" y="544"/>
                      <a:pt x="241" y="546"/>
                      <a:pt x="241" y="546"/>
                    </a:cubicBezTo>
                    <a:cubicBezTo>
                      <a:pt x="241" y="546"/>
                      <a:pt x="240" y="537"/>
                      <a:pt x="242" y="539"/>
                    </a:cubicBezTo>
                    <a:cubicBezTo>
                      <a:pt x="244" y="541"/>
                      <a:pt x="243" y="545"/>
                      <a:pt x="245" y="545"/>
                    </a:cubicBezTo>
                    <a:cubicBezTo>
                      <a:pt x="246" y="544"/>
                      <a:pt x="251" y="538"/>
                      <a:pt x="251" y="539"/>
                    </a:cubicBezTo>
                    <a:cubicBezTo>
                      <a:pt x="252" y="539"/>
                      <a:pt x="268" y="547"/>
                      <a:pt x="269" y="548"/>
                    </a:cubicBezTo>
                    <a:cubicBezTo>
                      <a:pt x="269" y="548"/>
                      <a:pt x="266" y="556"/>
                      <a:pt x="271" y="557"/>
                    </a:cubicBezTo>
                    <a:cubicBezTo>
                      <a:pt x="275" y="558"/>
                      <a:pt x="289" y="556"/>
                      <a:pt x="289" y="556"/>
                    </a:cubicBezTo>
                    <a:cubicBezTo>
                      <a:pt x="306" y="578"/>
                      <a:pt x="306" y="578"/>
                      <a:pt x="306" y="578"/>
                    </a:cubicBezTo>
                    <a:cubicBezTo>
                      <a:pt x="300" y="578"/>
                      <a:pt x="300" y="578"/>
                      <a:pt x="300" y="578"/>
                    </a:cubicBezTo>
                    <a:cubicBezTo>
                      <a:pt x="300" y="578"/>
                      <a:pt x="298" y="575"/>
                      <a:pt x="297" y="576"/>
                    </a:cubicBezTo>
                    <a:cubicBezTo>
                      <a:pt x="296" y="577"/>
                      <a:pt x="293" y="579"/>
                      <a:pt x="293" y="579"/>
                    </a:cubicBezTo>
                    <a:cubicBezTo>
                      <a:pt x="293" y="579"/>
                      <a:pt x="301" y="584"/>
                      <a:pt x="301" y="584"/>
                    </a:cubicBezTo>
                    <a:cubicBezTo>
                      <a:pt x="301" y="584"/>
                      <a:pt x="297" y="589"/>
                      <a:pt x="297" y="589"/>
                    </a:cubicBezTo>
                    <a:cubicBezTo>
                      <a:pt x="296" y="590"/>
                      <a:pt x="301" y="597"/>
                      <a:pt x="301" y="597"/>
                    </a:cubicBezTo>
                    <a:cubicBezTo>
                      <a:pt x="301" y="598"/>
                      <a:pt x="296" y="600"/>
                      <a:pt x="298" y="603"/>
                    </a:cubicBezTo>
                    <a:cubicBezTo>
                      <a:pt x="299" y="606"/>
                      <a:pt x="315" y="611"/>
                      <a:pt x="313" y="615"/>
                    </a:cubicBezTo>
                    <a:cubicBezTo>
                      <a:pt x="312" y="619"/>
                      <a:pt x="308" y="620"/>
                      <a:pt x="309" y="622"/>
                    </a:cubicBezTo>
                    <a:cubicBezTo>
                      <a:pt x="309" y="625"/>
                      <a:pt x="311" y="632"/>
                      <a:pt x="310" y="633"/>
                    </a:cubicBezTo>
                    <a:cubicBezTo>
                      <a:pt x="309" y="633"/>
                      <a:pt x="305" y="633"/>
                      <a:pt x="305" y="634"/>
                    </a:cubicBezTo>
                    <a:cubicBezTo>
                      <a:pt x="305" y="635"/>
                      <a:pt x="305" y="638"/>
                      <a:pt x="305" y="638"/>
                    </a:cubicBezTo>
                    <a:cubicBezTo>
                      <a:pt x="305" y="638"/>
                      <a:pt x="279" y="635"/>
                      <a:pt x="277" y="633"/>
                    </a:cubicBezTo>
                    <a:cubicBezTo>
                      <a:pt x="276" y="631"/>
                      <a:pt x="276" y="630"/>
                      <a:pt x="276" y="630"/>
                    </a:cubicBezTo>
                    <a:cubicBezTo>
                      <a:pt x="276" y="630"/>
                      <a:pt x="268" y="630"/>
                      <a:pt x="267" y="629"/>
                    </a:cubicBezTo>
                    <a:cubicBezTo>
                      <a:pt x="266" y="628"/>
                      <a:pt x="264" y="624"/>
                      <a:pt x="262" y="626"/>
                    </a:cubicBezTo>
                    <a:cubicBezTo>
                      <a:pt x="260" y="627"/>
                      <a:pt x="256" y="627"/>
                      <a:pt x="255" y="630"/>
                    </a:cubicBezTo>
                    <a:cubicBezTo>
                      <a:pt x="254" y="633"/>
                      <a:pt x="248" y="632"/>
                      <a:pt x="245" y="635"/>
                    </a:cubicBezTo>
                    <a:cubicBezTo>
                      <a:pt x="242" y="639"/>
                      <a:pt x="245" y="642"/>
                      <a:pt x="245" y="643"/>
                    </a:cubicBezTo>
                    <a:cubicBezTo>
                      <a:pt x="245" y="643"/>
                      <a:pt x="242" y="646"/>
                      <a:pt x="242" y="647"/>
                    </a:cubicBezTo>
                    <a:cubicBezTo>
                      <a:pt x="243" y="647"/>
                      <a:pt x="251" y="649"/>
                      <a:pt x="251" y="650"/>
                    </a:cubicBezTo>
                    <a:cubicBezTo>
                      <a:pt x="251" y="650"/>
                      <a:pt x="256" y="658"/>
                      <a:pt x="256" y="659"/>
                    </a:cubicBezTo>
                    <a:cubicBezTo>
                      <a:pt x="256" y="661"/>
                      <a:pt x="249" y="664"/>
                      <a:pt x="253" y="668"/>
                    </a:cubicBezTo>
                    <a:cubicBezTo>
                      <a:pt x="256" y="672"/>
                      <a:pt x="263" y="671"/>
                      <a:pt x="263" y="672"/>
                    </a:cubicBezTo>
                    <a:cubicBezTo>
                      <a:pt x="263" y="672"/>
                      <a:pt x="262" y="676"/>
                      <a:pt x="261" y="681"/>
                    </a:cubicBezTo>
                    <a:cubicBezTo>
                      <a:pt x="260" y="686"/>
                      <a:pt x="253" y="695"/>
                      <a:pt x="260" y="697"/>
                    </a:cubicBezTo>
                    <a:cubicBezTo>
                      <a:pt x="267" y="698"/>
                      <a:pt x="269" y="700"/>
                      <a:pt x="270" y="700"/>
                    </a:cubicBezTo>
                    <a:cubicBezTo>
                      <a:pt x="272" y="699"/>
                      <a:pt x="276" y="691"/>
                      <a:pt x="279" y="693"/>
                    </a:cubicBezTo>
                    <a:cubicBezTo>
                      <a:pt x="281" y="695"/>
                      <a:pt x="279" y="700"/>
                      <a:pt x="279" y="701"/>
                    </a:cubicBezTo>
                    <a:cubicBezTo>
                      <a:pt x="279" y="701"/>
                      <a:pt x="282" y="704"/>
                      <a:pt x="282" y="705"/>
                    </a:cubicBezTo>
                    <a:cubicBezTo>
                      <a:pt x="282" y="705"/>
                      <a:pt x="282" y="710"/>
                      <a:pt x="278" y="715"/>
                    </a:cubicBezTo>
                    <a:cubicBezTo>
                      <a:pt x="275" y="720"/>
                      <a:pt x="273" y="718"/>
                      <a:pt x="271" y="721"/>
                    </a:cubicBezTo>
                    <a:cubicBezTo>
                      <a:pt x="270" y="725"/>
                      <a:pt x="269" y="730"/>
                      <a:pt x="264" y="732"/>
                    </a:cubicBezTo>
                    <a:cubicBezTo>
                      <a:pt x="259" y="734"/>
                      <a:pt x="256" y="731"/>
                      <a:pt x="254" y="736"/>
                    </a:cubicBezTo>
                    <a:cubicBezTo>
                      <a:pt x="253" y="742"/>
                      <a:pt x="254" y="756"/>
                      <a:pt x="254" y="756"/>
                    </a:cubicBezTo>
                    <a:cubicBezTo>
                      <a:pt x="276" y="760"/>
                      <a:pt x="276" y="760"/>
                      <a:pt x="276" y="760"/>
                    </a:cubicBezTo>
                    <a:cubicBezTo>
                      <a:pt x="275" y="766"/>
                      <a:pt x="275" y="766"/>
                      <a:pt x="275" y="766"/>
                    </a:cubicBezTo>
                    <a:cubicBezTo>
                      <a:pt x="269" y="768"/>
                      <a:pt x="269" y="768"/>
                      <a:pt x="269" y="768"/>
                    </a:cubicBezTo>
                    <a:cubicBezTo>
                      <a:pt x="269" y="768"/>
                      <a:pt x="275" y="771"/>
                      <a:pt x="275" y="772"/>
                    </a:cubicBezTo>
                    <a:cubicBezTo>
                      <a:pt x="275" y="773"/>
                      <a:pt x="279" y="773"/>
                      <a:pt x="279" y="776"/>
                    </a:cubicBezTo>
                    <a:cubicBezTo>
                      <a:pt x="279" y="780"/>
                      <a:pt x="284" y="792"/>
                      <a:pt x="284" y="792"/>
                    </a:cubicBezTo>
                    <a:cubicBezTo>
                      <a:pt x="285" y="792"/>
                      <a:pt x="291" y="786"/>
                      <a:pt x="291" y="787"/>
                    </a:cubicBezTo>
                    <a:cubicBezTo>
                      <a:pt x="292" y="787"/>
                      <a:pt x="298" y="793"/>
                      <a:pt x="298" y="793"/>
                    </a:cubicBezTo>
                    <a:cubicBezTo>
                      <a:pt x="305" y="785"/>
                      <a:pt x="305" y="785"/>
                      <a:pt x="305" y="785"/>
                    </a:cubicBezTo>
                    <a:cubicBezTo>
                      <a:pt x="305" y="785"/>
                      <a:pt x="309" y="792"/>
                      <a:pt x="310" y="795"/>
                    </a:cubicBezTo>
                    <a:cubicBezTo>
                      <a:pt x="312" y="798"/>
                      <a:pt x="317" y="799"/>
                      <a:pt x="317" y="799"/>
                    </a:cubicBezTo>
                    <a:cubicBezTo>
                      <a:pt x="317" y="799"/>
                      <a:pt x="323" y="805"/>
                      <a:pt x="322" y="806"/>
                    </a:cubicBezTo>
                    <a:cubicBezTo>
                      <a:pt x="322" y="807"/>
                      <a:pt x="318" y="817"/>
                      <a:pt x="318" y="817"/>
                    </a:cubicBezTo>
                    <a:cubicBezTo>
                      <a:pt x="319" y="818"/>
                      <a:pt x="319" y="819"/>
                      <a:pt x="322" y="819"/>
                    </a:cubicBezTo>
                    <a:cubicBezTo>
                      <a:pt x="325" y="818"/>
                      <a:pt x="323" y="807"/>
                      <a:pt x="327" y="810"/>
                    </a:cubicBezTo>
                    <a:cubicBezTo>
                      <a:pt x="331" y="813"/>
                      <a:pt x="335" y="814"/>
                      <a:pt x="335" y="815"/>
                    </a:cubicBezTo>
                    <a:cubicBezTo>
                      <a:pt x="335" y="817"/>
                      <a:pt x="333" y="820"/>
                      <a:pt x="333" y="820"/>
                    </a:cubicBezTo>
                    <a:cubicBezTo>
                      <a:pt x="333" y="820"/>
                      <a:pt x="335" y="822"/>
                      <a:pt x="336" y="822"/>
                    </a:cubicBezTo>
                    <a:cubicBezTo>
                      <a:pt x="336" y="822"/>
                      <a:pt x="338" y="818"/>
                      <a:pt x="339" y="818"/>
                    </a:cubicBezTo>
                    <a:cubicBezTo>
                      <a:pt x="340" y="818"/>
                      <a:pt x="351" y="821"/>
                      <a:pt x="354" y="817"/>
                    </a:cubicBezTo>
                    <a:cubicBezTo>
                      <a:pt x="357" y="814"/>
                      <a:pt x="355" y="814"/>
                      <a:pt x="357" y="814"/>
                    </a:cubicBezTo>
                    <a:cubicBezTo>
                      <a:pt x="359" y="814"/>
                      <a:pt x="360" y="815"/>
                      <a:pt x="361" y="813"/>
                    </a:cubicBezTo>
                    <a:cubicBezTo>
                      <a:pt x="362" y="812"/>
                      <a:pt x="360" y="810"/>
                      <a:pt x="363" y="811"/>
                    </a:cubicBezTo>
                    <a:cubicBezTo>
                      <a:pt x="366" y="812"/>
                      <a:pt x="376" y="812"/>
                      <a:pt x="377" y="814"/>
                    </a:cubicBezTo>
                    <a:cubicBezTo>
                      <a:pt x="379" y="817"/>
                      <a:pt x="378" y="823"/>
                      <a:pt x="380" y="822"/>
                    </a:cubicBezTo>
                    <a:cubicBezTo>
                      <a:pt x="382" y="821"/>
                      <a:pt x="384" y="817"/>
                      <a:pt x="385" y="817"/>
                    </a:cubicBezTo>
                    <a:cubicBezTo>
                      <a:pt x="385" y="817"/>
                      <a:pt x="387" y="820"/>
                      <a:pt x="389" y="816"/>
                    </a:cubicBezTo>
                    <a:cubicBezTo>
                      <a:pt x="390" y="812"/>
                      <a:pt x="392" y="799"/>
                      <a:pt x="392" y="799"/>
                    </a:cubicBezTo>
                    <a:cubicBezTo>
                      <a:pt x="391" y="800"/>
                      <a:pt x="406" y="805"/>
                      <a:pt x="402" y="809"/>
                    </a:cubicBezTo>
                    <a:cubicBezTo>
                      <a:pt x="397" y="812"/>
                      <a:pt x="390" y="821"/>
                      <a:pt x="392" y="821"/>
                    </a:cubicBezTo>
                    <a:cubicBezTo>
                      <a:pt x="393" y="821"/>
                      <a:pt x="401" y="820"/>
                      <a:pt x="401" y="821"/>
                    </a:cubicBezTo>
                    <a:cubicBezTo>
                      <a:pt x="401" y="821"/>
                      <a:pt x="409" y="827"/>
                      <a:pt x="409" y="832"/>
                    </a:cubicBezTo>
                    <a:cubicBezTo>
                      <a:pt x="408" y="837"/>
                      <a:pt x="403" y="835"/>
                      <a:pt x="406" y="839"/>
                    </a:cubicBezTo>
                    <a:cubicBezTo>
                      <a:pt x="408" y="843"/>
                      <a:pt x="452" y="842"/>
                      <a:pt x="452" y="843"/>
                    </a:cubicBezTo>
                    <a:cubicBezTo>
                      <a:pt x="452" y="843"/>
                      <a:pt x="452" y="846"/>
                      <a:pt x="455" y="848"/>
                    </a:cubicBezTo>
                    <a:cubicBezTo>
                      <a:pt x="458" y="850"/>
                      <a:pt x="459" y="858"/>
                      <a:pt x="459" y="858"/>
                    </a:cubicBezTo>
                    <a:cubicBezTo>
                      <a:pt x="459" y="858"/>
                      <a:pt x="469" y="861"/>
                      <a:pt x="470" y="861"/>
                    </a:cubicBezTo>
                    <a:cubicBezTo>
                      <a:pt x="471" y="861"/>
                      <a:pt x="478" y="866"/>
                      <a:pt x="479" y="866"/>
                    </a:cubicBezTo>
                    <a:cubicBezTo>
                      <a:pt x="481" y="865"/>
                      <a:pt x="485" y="861"/>
                      <a:pt x="485" y="860"/>
                    </a:cubicBezTo>
                    <a:cubicBezTo>
                      <a:pt x="485" y="859"/>
                      <a:pt x="489" y="847"/>
                      <a:pt x="490" y="846"/>
                    </a:cubicBezTo>
                    <a:cubicBezTo>
                      <a:pt x="491" y="846"/>
                      <a:pt x="496" y="850"/>
                      <a:pt x="498" y="851"/>
                    </a:cubicBezTo>
                    <a:cubicBezTo>
                      <a:pt x="500" y="851"/>
                      <a:pt x="504" y="848"/>
                      <a:pt x="505" y="848"/>
                    </a:cubicBezTo>
                    <a:cubicBezTo>
                      <a:pt x="506" y="849"/>
                      <a:pt x="506" y="850"/>
                      <a:pt x="507" y="850"/>
                    </a:cubicBezTo>
                    <a:cubicBezTo>
                      <a:pt x="508" y="850"/>
                      <a:pt x="512" y="847"/>
                      <a:pt x="512" y="847"/>
                    </a:cubicBezTo>
                    <a:cubicBezTo>
                      <a:pt x="512" y="847"/>
                      <a:pt x="512" y="837"/>
                      <a:pt x="514" y="839"/>
                    </a:cubicBezTo>
                    <a:cubicBezTo>
                      <a:pt x="516" y="841"/>
                      <a:pt x="518" y="845"/>
                      <a:pt x="519" y="845"/>
                    </a:cubicBezTo>
                    <a:cubicBezTo>
                      <a:pt x="519" y="845"/>
                      <a:pt x="525" y="842"/>
                      <a:pt x="525" y="842"/>
                    </a:cubicBezTo>
                    <a:cubicBezTo>
                      <a:pt x="525" y="842"/>
                      <a:pt x="529" y="849"/>
                      <a:pt x="533" y="850"/>
                    </a:cubicBezTo>
                    <a:cubicBezTo>
                      <a:pt x="538" y="851"/>
                      <a:pt x="543" y="851"/>
                      <a:pt x="543" y="851"/>
                    </a:cubicBezTo>
                    <a:cubicBezTo>
                      <a:pt x="543" y="851"/>
                      <a:pt x="548" y="844"/>
                      <a:pt x="551" y="844"/>
                    </a:cubicBezTo>
                    <a:cubicBezTo>
                      <a:pt x="551" y="844"/>
                      <a:pt x="560" y="841"/>
                      <a:pt x="560" y="840"/>
                    </a:cubicBezTo>
                    <a:cubicBezTo>
                      <a:pt x="560" y="839"/>
                      <a:pt x="559" y="826"/>
                      <a:pt x="558" y="823"/>
                    </a:cubicBezTo>
                    <a:cubicBezTo>
                      <a:pt x="556" y="820"/>
                      <a:pt x="551" y="810"/>
                      <a:pt x="553" y="802"/>
                    </a:cubicBezTo>
                    <a:cubicBezTo>
                      <a:pt x="554" y="795"/>
                      <a:pt x="558" y="793"/>
                      <a:pt x="559" y="788"/>
                    </a:cubicBezTo>
                    <a:cubicBezTo>
                      <a:pt x="560" y="783"/>
                      <a:pt x="560" y="776"/>
                      <a:pt x="560" y="776"/>
                    </a:cubicBezTo>
                    <a:cubicBezTo>
                      <a:pt x="560" y="776"/>
                      <a:pt x="564" y="774"/>
                      <a:pt x="564" y="773"/>
                    </a:cubicBezTo>
                    <a:cubicBezTo>
                      <a:pt x="563" y="773"/>
                      <a:pt x="559" y="763"/>
                      <a:pt x="559" y="763"/>
                    </a:cubicBezTo>
                    <a:cubicBezTo>
                      <a:pt x="559" y="763"/>
                      <a:pt x="543" y="769"/>
                      <a:pt x="547" y="763"/>
                    </a:cubicBezTo>
                    <a:cubicBezTo>
                      <a:pt x="551" y="757"/>
                      <a:pt x="556" y="757"/>
                      <a:pt x="556" y="757"/>
                    </a:cubicBezTo>
                    <a:cubicBezTo>
                      <a:pt x="556" y="756"/>
                      <a:pt x="557" y="747"/>
                      <a:pt x="557" y="747"/>
                    </a:cubicBezTo>
                    <a:cubicBezTo>
                      <a:pt x="557" y="747"/>
                      <a:pt x="563" y="743"/>
                      <a:pt x="561" y="740"/>
                    </a:cubicBezTo>
                    <a:cubicBezTo>
                      <a:pt x="559" y="737"/>
                      <a:pt x="541" y="730"/>
                      <a:pt x="542" y="730"/>
                    </a:cubicBezTo>
                    <a:cubicBezTo>
                      <a:pt x="542" y="729"/>
                      <a:pt x="548" y="715"/>
                      <a:pt x="552" y="718"/>
                    </a:cubicBezTo>
                    <a:cubicBezTo>
                      <a:pt x="556" y="721"/>
                      <a:pt x="557" y="725"/>
                      <a:pt x="558" y="724"/>
                    </a:cubicBezTo>
                    <a:cubicBezTo>
                      <a:pt x="559" y="723"/>
                      <a:pt x="560" y="713"/>
                      <a:pt x="560" y="712"/>
                    </a:cubicBezTo>
                    <a:cubicBezTo>
                      <a:pt x="559" y="710"/>
                      <a:pt x="563" y="702"/>
                      <a:pt x="563" y="702"/>
                    </a:cubicBezTo>
                    <a:cubicBezTo>
                      <a:pt x="563" y="702"/>
                      <a:pt x="562" y="699"/>
                      <a:pt x="556" y="692"/>
                    </a:cubicBezTo>
                    <a:cubicBezTo>
                      <a:pt x="551" y="685"/>
                      <a:pt x="546" y="687"/>
                      <a:pt x="546" y="681"/>
                    </a:cubicBezTo>
                    <a:cubicBezTo>
                      <a:pt x="546" y="676"/>
                      <a:pt x="546" y="674"/>
                      <a:pt x="546" y="674"/>
                    </a:cubicBezTo>
                    <a:cubicBezTo>
                      <a:pt x="545" y="674"/>
                      <a:pt x="532" y="676"/>
                      <a:pt x="525" y="676"/>
                    </a:cubicBezTo>
                    <a:cubicBezTo>
                      <a:pt x="518" y="675"/>
                      <a:pt x="509" y="660"/>
                      <a:pt x="509" y="660"/>
                    </a:cubicBezTo>
                    <a:cubicBezTo>
                      <a:pt x="509" y="660"/>
                      <a:pt x="514" y="656"/>
                      <a:pt x="514" y="654"/>
                    </a:cubicBezTo>
                    <a:cubicBezTo>
                      <a:pt x="514" y="653"/>
                      <a:pt x="507" y="634"/>
                      <a:pt x="517" y="637"/>
                    </a:cubicBezTo>
                    <a:cubicBezTo>
                      <a:pt x="527" y="639"/>
                      <a:pt x="533" y="645"/>
                      <a:pt x="533" y="646"/>
                    </a:cubicBezTo>
                    <a:cubicBezTo>
                      <a:pt x="533" y="646"/>
                      <a:pt x="534" y="656"/>
                      <a:pt x="538" y="653"/>
                    </a:cubicBezTo>
                    <a:cubicBezTo>
                      <a:pt x="542" y="649"/>
                      <a:pt x="539" y="646"/>
                      <a:pt x="542" y="644"/>
                    </a:cubicBezTo>
                    <a:cubicBezTo>
                      <a:pt x="545" y="643"/>
                      <a:pt x="546" y="639"/>
                      <a:pt x="548" y="639"/>
                    </a:cubicBezTo>
                    <a:cubicBezTo>
                      <a:pt x="550" y="639"/>
                      <a:pt x="560" y="644"/>
                      <a:pt x="561" y="640"/>
                    </a:cubicBezTo>
                    <a:cubicBezTo>
                      <a:pt x="562" y="636"/>
                      <a:pt x="557" y="627"/>
                      <a:pt x="562" y="628"/>
                    </a:cubicBezTo>
                    <a:cubicBezTo>
                      <a:pt x="567" y="629"/>
                      <a:pt x="567" y="628"/>
                      <a:pt x="567" y="628"/>
                    </a:cubicBezTo>
                    <a:cubicBezTo>
                      <a:pt x="567" y="628"/>
                      <a:pt x="566" y="622"/>
                      <a:pt x="567" y="622"/>
                    </a:cubicBezTo>
                    <a:cubicBezTo>
                      <a:pt x="569" y="622"/>
                      <a:pt x="575" y="621"/>
                      <a:pt x="573" y="618"/>
                    </a:cubicBezTo>
                    <a:cubicBezTo>
                      <a:pt x="570" y="615"/>
                      <a:pt x="562" y="616"/>
                      <a:pt x="565" y="613"/>
                    </a:cubicBezTo>
                    <a:cubicBezTo>
                      <a:pt x="567" y="610"/>
                      <a:pt x="568" y="606"/>
                      <a:pt x="568" y="606"/>
                    </a:cubicBezTo>
                    <a:cubicBezTo>
                      <a:pt x="568" y="606"/>
                      <a:pt x="557" y="607"/>
                      <a:pt x="558" y="604"/>
                    </a:cubicBezTo>
                    <a:cubicBezTo>
                      <a:pt x="559" y="600"/>
                      <a:pt x="565" y="597"/>
                      <a:pt x="565" y="597"/>
                    </a:cubicBezTo>
                    <a:cubicBezTo>
                      <a:pt x="566" y="597"/>
                      <a:pt x="573" y="597"/>
                      <a:pt x="573" y="597"/>
                    </a:cubicBezTo>
                    <a:cubicBezTo>
                      <a:pt x="576" y="592"/>
                      <a:pt x="576" y="592"/>
                      <a:pt x="576" y="592"/>
                    </a:cubicBezTo>
                    <a:cubicBezTo>
                      <a:pt x="576" y="592"/>
                      <a:pt x="579" y="593"/>
                      <a:pt x="580" y="592"/>
                    </a:cubicBezTo>
                    <a:cubicBezTo>
                      <a:pt x="580" y="591"/>
                      <a:pt x="579" y="587"/>
                      <a:pt x="582" y="586"/>
                    </a:cubicBezTo>
                    <a:cubicBezTo>
                      <a:pt x="586" y="585"/>
                      <a:pt x="592" y="586"/>
                      <a:pt x="589" y="581"/>
                    </a:cubicBezTo>
                    <a:cubicBezTo>
                      <a:pt x="586" y="575"/>
                      <a:pt x="578" y="567"/>
                      <a:pt x="578" y="567"/>
                    </a:cubicBezTo>
                    <a:cubicBezTo>
                      <a:pt x="578" y="567"/>
                      <a:pt x="575" y="574"/>
                      <a:pt x="573" y="573"/>
                    </a:cubicBezTo>
                    <a:cubicBezTo>
                      <a:pt x="571" y="573"/>
                      <a:pt x="564" y="573"/>
                      <a:pt x="562" y="570"/>
                    </a:cubicBezTo>
                    <a:cubicBezTo>
                      <a:pt x="561" y="566"/>
                      <a:pt x="564" y="564"/>
                      <a:pt x="564" y="564"/>
                    </a:cubicBezTo>
                    <a:cubicBezTo>
                      <a:pt x="565" y="564"/>
                      <a:pt x="572" y="563"/>
                      <a:pt x="572" y="561"/>
                    </a:cubicBezTo>
                    <a:cubicBezTo>
                      <a:pt x="572" y="558"/>
                      <a:pt x="575" y="547"/>
                      <a:pt x="575" y="547"/>
                    </a:cubicBezTo>
                    <a:cubicBezTo>
                      <a:pt x="562" y="530"/>
                      <a:pt x="562" y="530"/>
                      <a:pt x="562" y="530"/>
                    </a:cubicBezTo>
                    <a:cubicBezTo>
                      <a:pt x="562" y="530"/>
                      <a:pt x="564" y="517"/>
                      <a:pt x="571" y="515"/>
                    </a:cubicBezTo>
                    <a:cubicBezTo>
                      <a:pt x="577" y="513"/>
                      <a:pt x="589" y="513"/>
                      <a:pt x="589" y="512"/>
                    </a:cubicBezTo>
                    <a:cubicBezTo>
                      <a:pt x="590" y="512"/>
                      <a:pt x="593" y="503"/>
                      <a:pt x="597" y="502"/>
                    </a:cubicBezTo>
                    <a:cubicBezTo>
                      <a:pt x="601" y="500"/>
                      <a:pt x="602" y="504"/>
                      <a:pt x="609" y="504"/>
                    </a:cubicBezTo>
                    <a:cubicBezTo>
                      <a:pt x="616" y="505"/>
                      <a:pt x="618" y="503"/>
                      <a:pt x="618" y="504"/>
                    </a:cubicBezTo>
                    <a:cubicBezTo>
                      <a:pt x="619" y="504"/>
                      <a:pt x="626" y="508"/>
                      <a:pt x="628" y="506"/>
                    </a:cubicBezTo>
                    <a:cubicBezTo>
                      <a:pt x="631" y="503"/>
                      <a:pt x="628" y="495"/>
                      <a:pt x="631" y="495"/>
                    </a:cubicBezTo>
                    <a:cubicBezTo>
                      <a:pt x="635" y="494"/>
                      <a:pt x="636" y="499"/>
                      <a:pt x="641" y="499"/>
                    </a:cubicBezTo>
                    <a:cubicBezTo>
                      <a:pt x="645" y="499"/>
                      <a:pt x="648" y="507"/>
                      <a:pt x="651" y="503"/>
                    </a:cubicBezTo>
                    <a:cubicBezTo>
                      <a:pt x="655" y="500"/>
                      <a:pt x="660" y="489"/>
                      <a:pt x="660" y="490"/>
                    </a:cubicBezTo>
                    <a:cubicBezTo>
                      <a:pt x="660" y="491"/>
                      <a:pt x="664" y="493"/>
                      <a:pt x="664" y="493"/>
                    </a:cubicBezTo>
                    <a:cubicBezTo>
                      <a:pt x="664" y="494"/>
                      <a:pt x="661" y="508"/>
                      <a:pt x="667" y="506"/>
                    </a:cubicBezTo>
                    <a:cubicBezTo>
                      <a:pt x="672" y="505"/>
                      <a:pt x="674" y="499"/>
                      <a:pt x="674" y="499"/>
                    </a:cubicBezTo>
                    <a:cubicBezTo>
                      <a:pt x="675" y="499"/>
                      <a:pt x="681" y="501"/>
                      <a:pt x="682" y="498"/>
                    </a:cubicBezTo>
                    <a:cubicBezTo>
                      <a:pt x="684" y="495"/>
                      <a:pt x="687" y="492"/>
                      <a:pt x="688" y="491"/>
                    </a:cubicBezTo>
                    <a:cubicBezTo>
                      <a:pt x="689" y="490"/>
                      <a:pt x="688" y="483"/>
                      <a:pt x="691" y="481"/>
                    </a:cubicBezTo>
                    <a:cubicBezTo>
                      <a:pt x="694" y="479"/>
                      <a:pt x="698" y="479"/>
                      <a:pt x="698" y="479"/>
                    </a:cubicBezTo>
                    <a:cubicBezTo>
                      <a:pt x="698" y="479"/>
                      <a:pt x="698" y="484"/>
                      <a:pt x="699" y="484"/>
                    </a:cubicBezTo>
                    <a:cubicBezTo>
                      <a:pt x="701" y="485"/>
                      <a:pt x="704" y="485"/>
                      <a:pt x="704" y="485"/>
                    </a:cubicBezTo>
                    <a:cubicBezTo>
                      <a:pt x="704" y="485"/>
                      <a:pt x="718" y="493"/>
                      <a:pt x="718" y="493"/>
                    </a:cubicBezTo>
                    <a:cubicBezTo>
                      <a:pt x="718" y="492"/>
                      <a:pt x="725" y="490"/>
                      <a:pt x="723" y="485"/>
                    </a:cubicBezTo>
                    <a:cubicBezTo>
                      <a:pt x="721" y="480"/>
                      <a:pt x="719" y="470"/>
                      <a:pt x="720" y="469"/>
                    </a:cubicBezTo>
                    <a:cubicBezTo>
                      <a:pt x="721" y="468"/>
                      <a:pt x="730" y="463"/>
                      <a:pt x="730" y="464"/>
                    </a:cubicBezTo>
                    <a:cubicBezTo>
                      <a:pt x="731" y="464"/>
                      <a:pt x="736" y="468"/>
                      <a:pt x="740" y="468"/>
                    </a:cubicBezTo>
                    <a:cubicBezTo>
                      <a:pt x="744" y="468"/>
                      <a:pt x="749" y="468"/>
                      <a:pt x="749" y="468"/>
                    </a:cubicBezTo>
                    <a:cubicBezTo>
                      <a:pt x="749" y="469"/>
                      <a:pt x="749" y="478"/>
                      <a:pt x="752" y="477"/>
                    </a:cubicBezTo>
                    <a:cubicBezTo>
                      <a:pt x="756" y="476"/>
                      <a:pt x="760" y="470"/>
                      <a:pt x="761" y="471"/>
                    </a:cubicBezTo>
                    <a:cubicBezTo>
                      <a:pt x="762" y="472"/>
                      <a:pt x="768" y="479"/>
                      <a:pt x="770" y="479"/>
                    </a:cubicBezTo>
                    <a:cubicBezTo>
                      <a:pt x="773" y="479"/>
                      <a:pt x="775" y="478"/>
                      <a:pt x="775" y="475"/>
                    </a:cubicBezTo>
                    <a:cubicBezTo>
                      <a:pt x="776" y="472"/>
                      <a:pt x="771" y="466"/>
                      <a:pt x="773" y="466"/>
                    </a:cubicBezTo>
                    <a:cubicBezTo>
                      <a:pt x="776" y="466"/>
                      <a:pt x="780" y="461"/>
                      <a:pt x="782" y="461"/>
                    </a:cubicBezTo>
                    <a:cubicBezTo>
                      <a:pt x="783" y="461"/>
                      <a:pt x="785" y="465"/>
                      <a:pt x="786" y="464"/>
                    </a:cubicBezTo>
                    <a:cubicBezTo>
                      <a:pt x="786" y="463"/>
                      <a:pt x="788" y="462"/>
                      <a:pt x="788" y="461"/>
                    </a:cubicBezTo>
                    <a:cubicBezTo>
                      <a:pt x="788" y="461"/>
                      <a:pt x="781" y="454"/>
                      <a:pt x="782" y="452"/>
                    </a:cubicBezTo>
                    <a:cubicBezTo>
                      <a:pt x="783" y="449"/>
                      <a:pt x="787" y="447"/>
                      <a:pt x="790" y="444"/>
                    </a:cubicBezTo>
                    <a:cubicBezTo>
                      <a:pt x="793" y="441"/>
                      <a:pt x="791" y="436"/>
                      <a:pt x="797" y="438"/>
                    </a:cubicBezTo>
                    <a:cubicBezTo>
                      <a:pt x="804" y="440"/>
                      <a:pt x="810" y="440"/>
                      <a:pt x="810" y="440"/>
                    </a:cubicBezTo>
                    <a:cubicBezTo>
                      <a:pt x="810" y="440"/>
                      <a:pt x="811" y="438"/>
                      <a:pt x="811" y="437"/>
                    </a:cubicBezTo>
                    <a:cubicBezTo>
                      <a:pt x="811" y="437"/>
                      <a:pt x="797" y="432"/>
                      <a:pt x="800" y="428"/>
                    </a:cubicBezTo>
                    <a:cubicBezTo>
                      <a:pt x="803" y="423"/>
                      <a:pt x="810" y="419"/>
                      <a:pt x="812" y="417"/>
                    </a:cubicBezTo>
                    <a:cubicBezTo>
                      <a:pt x="814" y="414"/>
                      <a:pt x="824" y="397"/>
                      <a:pt x="826" y="393"/>
                    </a:cubicBezTo>
                    <a:cubicBezTo>
                      <a:pt x="824" y="392"/>
                      <a:pt x="822" y="391"/>
                      <a:pt x="821" y="390"/>
                    </a:cubicBezTo>
                    <a:cubicBezTo>
                      <a:pt x="818" y="389"/>
                      <a:pt x="820" y="398"/>
                      <a:pt x="820" y="398"/>
                    </a:cubicBezTo>
                    <a:cubicBezTo>
                      <a:pt x="820" y="398"/>
                      <a:pt x="814" y="398"/>
                      <a:pt x="814" y="398"/>
                    </a:cubicBezTo>
                    <a:cubicBezTo>
                      <a:pt x="813" y="398"/>
                      <a:pt x="810" y="403"/>
                      <a:pt x="804" y="402"/>
                    </a:cubicBezTo>
                    <a:cubicBezTo>
                      <a:pt x="797" y="401"/>
                      <a:pt x="799" y="398"/>
                      <a:pt x="800" y="394"/>
                    </a:cubicBezTo>
                    <a:cubicBezTo>
                      <a:pt x="800" y="391"/>
                      <a:pt x="792" y="389"/>
                      <a:pt x="789" y="388"/>
                    </a:cubicBezTo>
                    <a:cubicBezTo>
                      <a:pt x="786" y="387"/>
                      <a:pt x="778" y="381"/>
                      <a:pt x="776" y="380"/>
                    </a:cubicBezTo>
                    <a:cubicBezTo>
                      <a:pt x="775" y="379"/>
                      <a:pt x="772" y="372"/>
                      <a:pt x="772" y="371"/>
                    </a:cubicBezTo>
                    <a:cubicBezTo>
                      <a:pt x="772" y="371"/>
                      <a:pt x="763" y="375"/>
                      <a:pt x="755" y="375"/>
                    </a:cubicBezTo>
                    <a:cubicBezTo>
                      <a:pt x="746" y="375"/>
                      <a:pt x="742" y="370"/>
                      <a:pt x="742" y="370"/>
                    </a:cubicBezTo>
                    <a:cubicBezTo>
                      <a:pt x="742" y="370"/>
                      <a:pt x="737" y="376"/>
                      <a:pt x="726" y="378"/>
                    </a:cubicBezTo>
                    <a:cubicBezTo>
                      <a:pt x="715" y="379"/>
                      <a:pt x="702" y="367"/>
                      <a:pt x="701" y="366"/>
                    </a:cubicBezTo>
                    <a:cubicBezTo>
                      <a:pt x="700" y="365"/>
                      <a:pt x="706" y="359"/>
                      <a:pt x="706" y="359"/>
                    </a:cubicBezTo>
                    <a:cubicBezTo>
                      <a:pt x="706" y="358"/>
                      <a:pt x="704" y="357"/>
                      <a:pt x="701" y="354"/>
                    </a:cubicBezTo>
                    <a:cubicBezTo>
                      <a:pt x="699" y="351"/>
                      <a:pt x="702" y="346"/>
                      <a:pt x="702" y="344"/>
                    </a:cubicBezTo>
                    <a:cubicBezTo>
                      <a:pt x="702" y="343"/>
                      <a:pt x="695" y="343"/>
                      <a:pt x="692" y="340"/>
                    </a:cubicBezTo>
                    <a:cubicBezTo>
                      <a:pt x="689" y="337"/>
                      <a:pt x="690" y="326"/>
                      <a:pt x="690" y="326"/>
                    </a:cubicBezTo>
                    <a:cubicBezTo>
                      <a:pt x="690" y="326"/>
                      <a:pt x="683" y="326"/>
                      <a:pt x="678" y="322"/>
                    </a:cubicBezTo>
                    <a:cubicBezTo>
                      <a:pt x="674" y="319"/>
                      <a:pt x="672" y="310"/>
                      <a:pt x="672" y="310"/>
                    </a:cubicBezTo>
                    <a:cubicBezTo>
                      <a:pt x="672" y="310"/>
                      <a:pt x="668" y="309"/>
                      <a:pt x="664" y="307"/>
                    </a:cubicBezTo>
                    <a:cubicBezTo>
                      <a:pt x="660" y="305"/>
                      <a:pt x="662" y="297"/>
                      <a:pt x="662" y="296"/>
                    </a:cubicBezTo>
                    <a:cubicBezTo>
                      <a:pt x="662" y="296"/>
                      <a:pt x="660" y="293"/>
                      <a:pt x="660" y="289"/>
                    </a:cubicBezTo>
                    <a:cubicBezTo>
                      <a:pt x="660" y="285"/>
                      <a:pt x="666" y="283"/>
                      <a:pt x="666" y="282"/>
                    </a:cubicBezTo>
                    <a:cubicBezTo>
                      <a:pt x="667" y="281"/>
                      <a:pt x="662" y="278"/>
                      <a:pt x="662" y="278"/>
                    </a:cubicBezTo>
                    <a:cubicBezTo>
                      <a:pt x="664" y="235"/>
                      <a:pt x="664" y="235"/>
                      <a:pt x="664" y="235"/>
                    </a:cubicBezTo>
                    <a:cubicBezTo>
                      <a:pt x="664" y="235"/>
                      <a:pt x="662" y="236"/>
                      <a:pt x="659" y="235"/>
                    </a:cubicBezTo>
                    <a:cubicBezTo>
                      <a:pt x="656" y="235"/>
                      <a:pt x="655" y="232"/>
                      <a:pt x="649" y="231"/>
                    </a:cubicBezTo>
                    <a:cubicBezTo>
                      <a:pt x="643" y="231"/>
                      <a:pt x="651" y="237"/>
                      <a:pt x="651" y="237"/>
                    </a:cubicBezTo>
                    <a:cubicBezTo>
                      <a:pt x="651" y="237"/>
                      <a:pt x="647" y="238"/>
                      <a:pt x="646" y="238"/>
                    </a:cubicBezTo>
                    <a:cubicBezTo>
                      <a:pt x="645" y="237"/>
                      <a:pt x="646" y="241"/>
                      <a:pt x="642" y="242"/>
                    </a:cubicBezTo>
                    <a:cubicBezTo>
                      <a:pt x="639" y="244"/>
                      <a:pt x="639" y="241"/>
                      <a:pt x="638" y="240"/>
                    </a:cubicBezTo>
                    <a:cubicBezTo>
                      <a:pt x="638" y="239"/>
                      <a:pt x="634" y="240"/>
                      <a:pt x="630" y="238"/>
                    </a:cubicBezTo>
                    <a:cubicBezTo>
                      <a:pt x="626" y="237"/>
                      <a:pt x="628" y="229"/>
                      <a:pt x="628" y="228"/>
                    </a:cubicBezTo>
                    <a:cubicBezTo>
                      <a:pt x="628" y="227"/>
                      <a:pt x="619" y="220"/>
                      <a:pt x="619" y="220"/>
                    </a:cubicBezTo>
                    <a:cubicBezTo>
                      <a:pt x="619" y="220"/>
                      <a:pt x="619" y="218"/>
                      <a:pt x="623" y="215"/>
                    </a:cubicBezTo>
                    <a:cubicBezTo>
                      <a:pt x="627" y="213"/>
                      <a:pt x="628" y="219"/>
                      <a:pt x="628" y="219"/>
                    </a:cubicBezTo>
                    <a:cubicBezTo>
                      <a:pt x="628" y="219"/>
                      <a:pt x="633" y="216"/>
                      <a:pt x="635" y="214"/>
                    </a:cubicBezTo>
                    <a:cubicBezTo>
                      <a:pt x="637" y="212"/>
                      <a:pt x="627" y="203"/>
                      <a:pt x="627" y="203"/>
                    </a:cubicBezTo>
                    <a:cubicBezTo>
                      <a:pt x="627" y="203"/>
                      <a:pt x="613" y="203"/>
                      <a:pt x="608" y="202"/>
                    </a:cubicBezTo>
                    <a:cubicBezTo>
                      <a:pt x="602" y="201"/>
                      <a:pt x="606" y="210"/>
                      <a:pt x="604" y="211"/>
                    </a:cubicBezTo>
                    <a:cubicBezTo>
                      <a:pt x="603" y="213"/>
                      <a:pt x="600" y="212"/>
                      <a:pt x="599" y="211"/>
                    </a:cubicBezTo>
                    <a:cubicBezTo>
                      <a:pt x="599" y="211"/>
                      <a:pt x="594" y="215"/>
                      <a:pt x="590" y="216"/>
                    </a:cubicBezTo>
                    <a:cubicBezTo>
                      <a:pt x="586" y="217"/>
                      <a:pt x="585" y="212"/>
                      <a:pt x="585" y="212"/>
                    </a:cubicBezTo>
                    <a:cubicBezTo>
                      <a:pt x="585" y="211"/>
                      <a:pt x="583" y="215"/>
                      <a:pt x="581" y="217"/>
                    </a:cubicBezTo>
                    <a:cubicBezTo>
                      <a:pt x="579" y="219"/>
                      <a:pt x="574" y="214"/>
                      <a:pt x="573" y="213"/>
                    </a:cubicBezTo>
                    <a:cubicBezTo>
                      <a:pt x="573" y="213"/>
                      <a:pt x="572" y="208"/>
                      <a:pt x="572" y="208"/>
                    </a:cubicBezTo>
                    <a:cubicBezTo>
                      <a:pt x="572" y="208"/>
                      <a:pt x="569" y="209"/>
                      <a:pt x="568" y="208"/>
                    </a:cubicBezTo>
                    <a:cubicBezTo>
                      <a:pt x="567" y="208"/>
                      <a:pt x="567" y="197"/>
                      <a:pt x="567" y="197"/>
                    </a:cubicBezTo>
                    <a:cubicBezTo>
                      <a:pt x="567" y="196"/>
                      <a:pt x="564" y="193"/>
                      <a:pt x="564" y="193"/>
                    </a:cubicBezTo>
                    <a:cubicBezTo>
                      <a:pt x="564" y="193"/>
                      <a:pt x="569" y="188"/>
                      <a:pt x="570" y="185"/>
                    </a:cubicBezTo>
                    <a:cubicBezTo>
                      <a:pt x="572" y="182"/>
                      <a:pt x="565" y="179"/>
                      <a:pt x="564" y="177"/>
                    </a:cubicBezTo>
                    <a:cubicBezTo>
                      <a:pt x="564" y="175"/>
                      <a:pt x="567" y="170"/>
                      <a:pt x="564" y="168"/>
                    </a:cubicBezTo>
                    <a:cubicBezTo>
                      <a:pt x="562" y="167"/>
                      <a:pt x="554" y="169"/>
                      <a:pt x="553" y="168"/>
                    </a:cubicBezTo>
                    <a:cubicBezTo>
                      <a:pt x="552" y="168"/>
                      <a:pt x="549" y="162"/>
                      <a:pt x="549" y="162"/>
                    </a:cubicBezTo>
                    <a:cubicBezTo>
                      <a:pt x="549" y="162"/>
                      <a:pt x="544" y="162"/>
                      <a:pt x="543" y="162"/>
                    </a:cubicBezTo>
                    <a:cubicBezTo>
                      <a:pt x="543" y="162"/>
                      <a:pt x="542" y="151"/>
                      <a:pt x="542" y="151"/>
                    </a:cubicBezTo>
                    <a:cubicBezTo>
                      <a:pt x="547" y="145"/>
                      <a:pt x="547" y="145"/>
                      <a:pt x="547" y="145"/>
                    </a:cubicBezTo>
                    <a:cubicBezTo>
                      <a:pt x="547" y="145"/>
                      <a:pt x="554" y="151"/>
                      <a:pt x="556" y="148"/>
                    </a:cubicBezTo>
                    <a:cubicBezTo>
                      <a:pt x="558" y="145"/>
                      <a:pt x="553" y="144"/>
                      <a:pt x="551" y="142"/>
                    </a:cubicBezTo>
                    <a:cubicBezTo>
                      <a:pt x="550" y="141"/>
                      <a:pt x="553" y="134"/>
                      <a:pt x="551" y="134"/>
                    </a:cubicBezTo>
                    <a:cubicBezTo>
                      <a:pt x="548" y="133"/>
                      <a:pt x="545" y="140"/>
                      <a:pt x="541" y="141"/>
                    </a:cubicBezTo>
                    <a:cubicBezTo>
                      <a:pt x="538" y="142"/>
                      <a:pt x="539" y="135"/>
                      <a:pt x="539" y="135"/>
                    </a:cubicBezTo>
                    <a:cubicBezTo>
                      <a:pt x="536" y="136"/>
                      <a:pt x="536" y="136"/>
                      <a:pt x="536" y="136"/>
                    </a:cubicBezTo>
                    <a:cubicBezTo>
                      <a:pt x="536" y="136"/>
                      <a:pt x="527" y="122"/>
                      <a:pt x="527" y="121"/>
                    </a:cubicBezTo>
                    <a:cubicBezTo>
                      <a:pt x="526" y="120"/>
                      <a:pt x="511" y="127"/>
                      <a:pt x="511" y="127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500" y="102"/>
                      <a:pt x="500" y="102"/>
                      <a:pt x="500" y="102"/>
                    </a:cubicBezTo>
                    <a:cubicBezTo>
                      <a:pt x="500" y="102"/>
                      <a:pt x="495" y="94"/>
                      <a:pt x="494" y="92"/>
                    </a:cubicBezTo>
                    <a:cubicBezTo>
                      <a:pt x="492" y="91"/>
                      <a:pt x="498" y="88"/>
                      <a:pt x="498" y="88"/>
                    </a:cubicBezTo>
                    <a:cubicBezTo>
                      <a:pt x="498" y="88"/>
                      <a:pt x="486" y="75"/>
                      <a:pt x="485" y="72"/>
                    </a:cubicBezTo>
                    <a:cubicBezTo>
                      <a:pt x="485" y="68"/>
                      <a:pt x="489" y="69"/>
                      <a:pt x="489" y="69"/>
                    </a:cubicBezTo>
                    <a:cubicBezTo>
                      <a:pt x="489" y="69"/>
                      <a:pt x="489" y="65"/>
                      <a:pt x="490" y="62"/>
                    </a:cubicBezTo>
                    <a:cubicBezTo>
                      <a:pt x="490" y="60"/>
                      <a:pt x="487" y="61"/>
                      <a:pt x="484" y="60"/>
                    </a:cubicBezTo>
                    <a:cubicBezTo>
                      <a:pt x="481" y="59"/>
                      <a:pt x="482" y="54"/>
                      <a:pt x="487" y="52"/>
                    </a:cubicBezTo>
                    <a:cubicBezTo>
                      <a:pt x="492" y="50"/>
                      <a:pt x="495" y="54"/>
                      <a:pt x="495" y="54"/>
                    </a:cubicBezTo>
                    <a:cubicBezTo>
                      <a:pt x="495" y="54"/>
                      <a:pt x="504" y="50"/>
                      <a:pt x="504" y="50"/>
                    </a:cubicBezTo>
                    <a:cubicBezTo>
                      <a:pt x="505" y="50"/>
                      <a:pt x="497" y="47"/>
                      <a:pt x="497" y="47"/>
                    </a:cubicBezTo>
                    <a:cubicBezTo>
                      <a:pt x="496" y="41"/>
                      <a:pt x="496" y="41"/>
                      <a:pt x="496" y="41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46"/>
                      <a:pt x="488" y="44"/>
                      <a:pt x="487" y="43"/>
                    </a:cubicBezTo>
                    <a:cubicBezTo>
                      <a:pt x="486" y="43"/>
                      <a:pt x="490" y="41"/>
                      <a:pt x="491" y="38"/>
                    </a:cubicBezTo>
                    <a:cubicBezTo>
                      <a:pt x="492" y="35"/>
                      <a:pt x="495" y="33"/>
                      <a:pt x="495" y="33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6" y="11"/>
                      <a:pt x="486" y="11"/>
                      <a:pt x="486" y="11"/>
                    </a:cubicBezTo>
                    <a:cubicBezTo>
                      <a:pt x="486" y="11"/>
                      <a:pt x="482" y="10"/>
                      <a:pt x="480" y="10"/>
                    </a:cubicBezTo>
                    <a:cubicBezTo>
                      <a:pt x="478" y="10"/>
                      <a:pt x="478" y="5"/>
                      <a:pt x="477" y="0"/>
                    </a:cubicBezTo>
                    <a:cubicBezTo>
                      <a:pt x="475" y="0"/>
                      <a:pt x="473" y="1"/>
                      <a:pt x="471" y="1"/>
                    </a:cubicBezTo>
                    <a:cubicBezTo>
                      <a:pt x="465" y="2"/>
                      <a:pt x="453" y="7"/>
                      <a:pt x="451" y="8"/>
                    </a:cubicBezTo>
                    <a:cubicBezTo>
                      <a:pt x="450" y="8"/>
                      <a:pt x="444" y="4"/>
                      <a:pt x="442" y="4"/>
                    </a:cubicBezTo>
                    <a:cubicBezTo>
                      <a:pt x="441" y="4"/>
                      <a:pt x="442" y="9"/>
                      <a:pt x="442" y="10"/>
                    </a:cubicBezTo>
                    <a:cubicBezTo>
                      <a:pt x="442" y="10"/>
                      <a:pt x="438" y="9"/>
                      <a:pt x="437" y="10"/>
                    </a:cubicBezTo>
                    <a:cubicBezTo>
                      <a:pt x="436" y="10"/>
                      <a:pt x="434" y="14"/>
                      <a:pt x="434" y="14"/>
                    </a:cubicBezTo>
                    <a:cubicBezTo>
                      <a:pt x="429" y="13"/>
                      <a:pt x="429" y="13"/>
                      <a:pt x="429" y="13"/>
                    </a:cubicBezTo>
                    <a:cubicBezTo>
                      <a:pt x="429" y="13"/>
                      <a:pt x="423" y="18"/>
                      <a:pt x="423" y="18"/>
                    </a:cubicBezTo>
                    <a:cubicBezTo>
                      <a:pt x="423" y="18"/>
                      <a:pt x="416" y="16"/>
                      <a:pt x="416" y="14"/>
                    </a:cubicBezTo>
                    <a:cubicBezTo>
                      <a:pt x="416" y="12"/>
                      <a:pt x="411" y="19"/>
                      <a:pt x="410" y="19"/>
                    </a:cubicBezTo>
                    <a:cubicBezTo>
                      <a:pt x="409" y="19"/>
                      <a:pt x="411" y="13"/>
                      <a:pt x="408" y="12"/>
                    </a:cubicBezTo>
                    <a:cubicBezTo>
                      <a:pt x="406" y="11"/>
                      <a:pt x="392" y="24"/>
                      <a:pt x="390" y="25"/>
                    </a:cubicBezTo>
                    <a:cubicBezTo>
                      <a:pt x="388" y="26"/>
                      <a:pt x="383" y="22"/>
                      <a:pt x="382" y="22"/>
                    </a:cubicBezTo>
                    <a:cubicBezTo>
                      <a:pt x="381" y="21"/>
                      <a:pt x="365" y="38"/>
                      <a:pt x="365" y="38"/>
                    </a:cubicBezTo>
                    <a:cubicBezTo>
                      <a:pt x="365" y="38"/>
                      <a:pt x="356" y="31"/>
                      <a:pt x="353" y="29"/>
                    </a:cubicBezTo>
                    <a:cubicBezTo>
                      <a:pt x="350" y="27"/>
                      <a:pt x="344" y="36"/>
                      <a:pt x="344" y="36"/>
                    </a:cubicBezTo>
                    <a:cubicBezTo>
                      <a:pt x="336" y="36"/>
                      <a:pt x="336" y="36"/>
                      <a:pt x="336" y="36"/>
                    </a:cubicBezTo>
                    <a:cubicBezTo>
                      <a:pt x="336" y="36"/>
                      <a:pt x="330" y="41"/>
                      <a:pt x="329" y="42"/>
                    </a:cubicBezTo>
                    <a:cubicBezTo>
                      <a:pt x="328" y="42"/>
                      <a:pt x="333" y="49"/>
                      <a:pt x="333" y="49"/>
                    </a:cubicBezTo>
                    <a:cubicBezTo>
                      <a:pt x="333" y="49"/>
                      <a:pt x="331" y="48"/>
                      <a:pt x="330" y="48"/>
                    </a:cubicBezTo>
                    <a:cubicBezTo>
                      <a:pt x="329" y="47"/>
                      <a:pt x="328" y="51"/>
                      <a:pt x="328" y="51"/>
                    </a:cubicBezTo>
                    <a:cubicBezTo>
                      <a:pt x="328" y="51"/>
                      <a:pt x="325" y="49"/>
                      <a:pt x="322" y="49"/>
                    </a:cubicBezTo>
                    <a:cubicBezTo>
                      <a:pt x="320" y="49"/>
                      <a:pt x="316" y="56"/>
                      <a:pt x="316" y="56"/>
                    </a:cubicBezTo>
                    <a:cubicBezTo>
                      <a:pt x="315" y="56"/>
                      <a:pt x="307" y="49"/>
                      <a:pt x="307" y="49"/>
                    </a:cubicBezTo>
                    <a:cubicBezTo>
                      <a:pt x="307" y="49"/>
                      <a:pt x="304" y="52"/>
                      <a:pt x="303" y="53"/>
                    </a:cubicBezTo>
                    <a:cubicBezTo>
                      <a:pt x="302" y="54"/>
                      <a:pt x="295" y="54"/>
                      <a:pt x="294" y="54"/>
                    </a:cubicBezTo>
                    <a:cubicBezTo>
                      <a:pt x="293" y="53"/>
                      <a:pt x="296" y="57"/>
                      <a:pt x="297" y="58"/>
                    </a:cubicBezTo>
                    <a:cubicBezTo>
                      <a:pt x="298" y="60"/>
                      <a:pt x="292" y="58"/>
                      <a:pt x="289" y="61"/>
                    </a:cubicBezTo>
                    <a:cubicBezTo>
                      <a:pt x="285" y="64"/>
                      <a:pt x="286" y="71"/>
                      <a:pt x="287" y="73"/>
                    </a:cubicBezTo>
                    <a:cubicBezTo>
                      <a:pt x="287" y="74"/>
                      <a:pt x="277" y="73"/>
                      <a:pt x="275" y="74"/>
                    </a:cubicBezTo>
                    <a:cubicBezTo>
                      <a:pt x="274" y="74"/>
                      <a:pt x="270" y="81"/>
                      <a:pt x="266" y="82"/>
                    </a:cubicBezTo>
                    <a:cubicBezTo>
                      <a:pt x="262" y="84"/>
                      <a:pt x="263" y="79"/>
                      <a:pt x="263" y="79"/>
                    </a:cubicBezTo>
                    <a:cubicBezTo>
                      <a:pt x="263" y="79"/>
                      <a:pt x="262" y="81"/>
                      <a:pt x="259" y="82"/>
                    </a:cubicBezTo>
                    <a:cubicBezTo>
                      <a:pt x="256" y="82"/>
                      <a:pt x="257" y="78"/>
                      <a:pt x="257" y="78"/>
                    </a:cubicBezTo>
                    <a:cubicBezTo>
                      <a:pt x="257" y="77"/>
                      <a:pt x="247" y="75"/>
                      <a:pt x="247" y="75"/>
                    </a:cubicBezTo>
                    <a:cubicBezTo>
                      <a:pt x="246" y="75"/>
                      <a:pt x="231" y="94"/>
                      <a:pt x="230" y="94"/>
                    </a:cubicBezTo>
                    <a:cubicBezTo>
                      <a:pt x="228" y="95"/>
                      <a:pt x="236" y="105"/>
                      <a:pt x="234" y="105"/>
                    </a:cubicBezTo>
                    <a:cubicBezTo>
                      <a:pt x="232" y="106"/>
                      <a:pt x="232" y="112"/>
                      <a:pt x="232" y="113"/>
                    </a:cubicBezTo>
                    <a:cubicBezTo>
                      <a:pt x="232" y="113"/>
                      <a:pt x="231" y="112"/>
                      <a:pt x="228" y="113"/>
                    </a:cubicBezTo>
                    <a:cubicBezTo>
                      <a:pt x="225" y="114"/>
                      <a:pt x="228" y="117"/>
                      <a:pt x="228" y="118"/>
                    </a:cubicBezTo>
                    <a:cubicBezTo>
                      <a:pt x="228" y="118"/>
                      <a:pt x="219" y="118"/>
                      <a:pt x="218" y="117"/>
                    </a:cubicBezTo>
                    <a:cubicBezTo>
                      <a:pt x="217" y="117"/>
                      <a:pt x="214" y="122"/>
                      <a:pt x="214" y="122"/>
                    </a:cubicBezTo>
                    <a:cubicBezTo>
                      <a:pt x="213" y="122"/>
                      <a:pt x="211" y="119"/>
                      <a:pt x="208" y="119"/>
                    </a:cubicBezTo>
                    <a:cubicBezTo>
                      <a:pt x="205" y="119"/>
                      <a:pt x="193" y="114"/>
                      <a:pt x="193" y="114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69" y="110"/>
                      <a:pt x="165" y="109"/>
                    </a:cubicBezTo>
                    <a:cubicBezTo>
                      <a:pt x="160" y="108"/>
                      <a:pt x="160" y="114"/>
                      <a:pt x="159" y="115"/>
                    </a:cubicBezTo>
                    <a:cubicBezTo>
                      <a:pt x="158" y="115"/>
                      <a:pt x="156" y="113"/>
                      <a:pt x="155" y="113"/>
                    </a:cubicBezTo>
                    <a:cubicBezTo>
                      <a:pt x="153" y="112"/>
                      <a:pt x="152" y="117"/>
                      <a:pt x="151" y="117"/>
                    </a:cubicBezTo>
                    <a:cubicBezTo>
                      <a:pt x="150" y="118"/>
                      <a:pt x="149" y="116"/>
                      <a:pt x="145" y="114"/>
                    </a:cubicBezTo>
                    <a:cubicBezTo>
                      <a:pt x="142" y="111"/>
                      <a:pt x="140" y="117"/>
                      <a:pt x="140" y="117"/>
                    </a:cubicBezTo>
                    <a:cubicBezTo>
                      <a:pt x="140" y="117"/>
                      <a:pt x="129" y="108"/>
                      <a:pt x="125" y="104"/>
                    </a:cubicBezTo>
                    <a:cubicBezTo>
                      <a:pt x="121" y="100"/>
                      <a:pt x="129" y="100"/>
                      <a:pt x="129" y="100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07" y="105"/>
                      <a:pt x="111" y="114"/>
                      <a:pt x="111" y="117"/>
                    </a:cubicBezTo>
                    <a:cubicBezTo>
                      <a:pt x="112" y="120"/>
                      <a:pt x="102" y="116"/>
                      <a:pt x="102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3" y="115"/>
                      <a:pt x="93" y="114"/>
                      <a:pt x="93" y="113"/>
                    </a:cubicBezTo>
                    <a:cubicBezTo>
                      <a:pt x="83" y="122"/>
                      <a:pt x="83" y="122"/>
                      <a:pt x="83" y="122"/>
                    </a:cubicBezTo>
                    <a:lnTo>
                      <a:pt x="82" y="12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67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F526DF5-463E-9A3A-BF98-930BE70F71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04542" y="1536384"/>
                <a:ext cx="1556620" cy="1556619"/>
              </a:xfrm>
              <a:custGeom>
                <a:avLst/>
                <a:gdLst/>
                <a:ahLst/>
                <a:cxnLst>
                  <a:cxn ang="0">
                    <a:pos x="505" y="182"/>
                  </a:cxn>
                  <a:cxn ang="0">
                    <a:pos x="478" y="158"/>
                  </a:cxn>
                  <a:cxn ang="0">
                    <a:pos x="449" y="147"/>
                  </a:cxn>
                  <a:cxn ang="0">
                    <a:pos x="428" y="123"/>
                  </a:cxn>
                  <a:cxn ang="0">
                    <a:pos x="411" y="98"/>
                  </a:cxn>
                  <a:cxn ang="0">
                    <a:pos x="390" y="61"/>
                  </a:cxn>
                  <a:cxn ang="0">
                    <a:pos x="316" y="60"/>
                  </a:cxn>
                  <a:cxn ang="0">
                    <a:pos x="294" y="30"/>
                  </a:cxn>
                  <a:cxn ang="0">
                    <a:pos x="264" y="34"/>
                  </a:cxn>
                  <a:cxn ang="0">
                    <a:pos x="245" y="33"/>
                  </a:cxn>
                  <a:cxn ang="0">
                    <a:pos x="215" y="15"/>
                  </a:cxn>
                  <a:cxn ang="0">
                    <a:pos x="195" y="15"/>
                  </a:cxn>
                  <a:cxn ang="0">
                    <a:pos x="173" y="11"/>
                  </a:cxn>
                  <a:cxn ang="0">
                    <a:pos x="148" y="7"/>
                  </a:cxn>
                  <a:cxn ang="0">
                    <a:pos x="134" y="17"/>
                  </a:cxn>
                  <a:cxn ang="0">
                    <a:pos x="107" y="39"/>
                  </a:cxn>
                  <a:cxn ang="0">
                    <a:pos x="113" y="58"/>
                  </a:cxn>
                  <a:cxn ang="0">
                    <a:pos x="89" y="58"/>
                  </a:cxn>
                  <a:cxn ang="0">
                    <a:pos x="77" y="59"/>
                  </a:cxn>
                  <a:cxn ang="0">
                    <a:pos x="61" y="50"/>
                  </a:cxn>
                  <a:cxn ang="0">
                    <a:pos x="37" y="88"/>
                  </a:cxn>
                  <a:cxn ang="0">
                    <a:pos x="4" y="139"/>
                  </a:cxn>
                  <a:cxn ang="0">
                    <a:pos x="25" y="158"/>
                  </a:cxn>
                  <a:cxn ang="0">
                    <a:pos x="11" y="199"/>
                  </a:cxn>
                  <a:cxn ang="0">
                    <a:pos x="13" y="228"/>
                  </a:cxn>
                  <a:cxn ang="0">
                    <a:pos x="0" y="278"/>
                  </a:cxn>
                  <a:cxn ang="0">
                    <a:pos x="41" y="294"/>
                  </a:cxn>
                  <a:cxn ang="0">
                    <a:pos x="47" y="320"/>
                  </a:cxn>
                  <a:cxn ang="0">
                    <a:pos x="31" y="346"/>
                  </a:cxn>
                  <a:cxn ang="0">
                    <a:pos x="42" y="373"/>
                  </a:cxn>
                  <a:cxn ang="0">
                    <a:pos x="59" y="379"/>
                  </a:cxn>
                  <a:cxn ang="0">
                    <a:pos x="82" y="406"/>
                  </a:cxn>
                  <a:cxn ang="0">
                    <a:pos x="105" y="390"/>
                  </a:cxn>
                  <a:cxn ang="0">
                    <a:pos x="130" y="410"/>
                  </a:cxn>
                  <a:cxn ang="0">
                    <a:pos x="148" y="425"/>
                  </a:cxn>
                  <a:cxn ang="0">
                    <a:pos x="163" y="431"/>
                  </a:cxn>
                  <a:cxn ang="0">
                    <a:pos x="189" y="450"/>
                  </a:cxn>
                  <a:cxn ang="0">
                    <a:pos x="226" y="446"/>
                  </a:cxn>
                  <a:cxn ang="0">
                    <a:pos x="251" y="463"/>
                  </a:cxn>
                  <a:cxn ang="0">
                    <a:pos x="279" y="467"/>
                  </a:cxn>
                  <a:cxn ang="0">
                    <a:pos x="310" y="498"/>
                  </a:cxn>
                  <a:cxn ang="0">
                    <a:pos x="348" y="502"/>
                  </a:cxn>
                  <a:cxn ang="0">
                    <a:pos x="368" y="507"/>
                  </a:cxn>
                  <a:cxn ang="0">
                    <a:pos x="390" y="508"/>
                  </a:cxn>
                  <a:cxn ang="0">
                    <a:pos x="427" y="490"/>
                  </a:cxn>
                  <a:cxn ang="0">
                    <a:pos x="438" y="462"/>
                  </a:cxn>
                  <a:cxn ang="0">
                    <a:pos x="445" y="435"/>
                  </a:cxn>
                  <a:cxn ang="0">
                    <a:pos x="450" y="399"/>
                  </a:cxn>
                  <a:cxn ang="0">
                    <a:pos x="466" y="383"/>
                  </a:cxn>
                  <a:cxn ang="0">
                    <a:pos x="467" y="360"/>
                  </a:cxn>
                  <a:cxn ang="0">
                    <a:pos x="453" y="330"/>
                  </a:cxn>
                  <a:cxn ang="0">
                    <a:pos x="456" y="311"/>
                  </a:cxn>
                  <a:cxn ang="0">
                    <a:pos x="469" y="304"/>
                  </a:cxn>
                  <a:cxn ang="0">
                    <a:pos x="503" y="291"/>
                  </a:cxn>
                  <a:cxn ang="0">
                    <a:pos x="492" y="246"/>
                  </a:cxn>
                  <a:cxn ang="0">
                    <a:pos x="505" y="236"/>
                  </a:cxn>
                </a:cxnLst>
                <a:rect l="0" t="0" r="r" b="b"/>
                <a:pathLst>
                  <a:path w="517" h="516">
                    <a:moveTo>
                      <a:pt x="517" y="202"/>
                    </a:moveTo>
                    <a:cubicBezTo>
                      <a:pt x="511" y="197"/>
                      <a:pt x="511" y="197"/>
                      <a:pt x="511" y="197"/>
                    </a:cubicBezTo>
                    <a:cubicBezTo>
                      <a:pt x="511" y="197"/>
                      <a:pt x="506" y="197"/>
                      <a:pt x="502" y="197"/>
                    </a:cubicBezTo>
                    <a:cubicBezTo>
                      <a:pt x="498" y="196"/>
                      <a:pt x="500" y="187"/>
                      <a:pt x="500" y="187"/>
                    </a:cubicBezTo>
                    <a:cubicBezTo>
                      <a:pt x="505" y="182"/>
                      <a:pt x="505" y="182"/>
                      <a:pt x="505" y="182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9" y="156"/>
                      <a:pt x="492" y="154"/>
                      <a:pt x="484" y="153"/>
                    </a:cubicBezTo>
                    <a:cubicBezTo>
                      <a:pt x="477" y="152"/>
                      <a:pt x="479" y="158"/>
                      <a:pt x="478" y="158"/>
                    </a:cubicBezTo>
                    <a:cubicBezTo>
                      <a:pt x="478" y="159"/>
                      <a:pt x="467" y="158"/>
                      <a:pt x="466" y="157"/>
                    </a:cubicBezTo>
                    <a:cubicBezTo>
                      <a:pt x="466" y="157"/>
                      <a:pt x="467" y="151"/>
                      <a:pt x="467" y="151"/>
                    </a:cubicBezTo>
                    <a:cubicBezTo>
                      <a:pt x="467" y="151"/>
                      <a:pt x="461" y="146"/>
                      <a:pt x="458" y="146"/>
                    </a:cubicBezTo>
                    <a:cubicBezTo>
                      <a:pt x="455" y="145"/>
                      <a:pt x="456" y="141"/>
                      <a:pt x="455" y="143"/>
                    </a:cubicBezTo>
                    <a:cubicBezTo>
                      <a:pt x="455" y="146"/>
                      <a:pt x="449" y="147"/>
                      <a:pt x="449" y="147"/>
                    </a:cubicBezTo>
                    <a:cubicBezTo>
                      <a:pt x="449" y="140"/>
                      <a:pt x="449" y="140"/>
                      <a:pt x="449" y="140"/>
                    </a:cubicBezTo>
                    <a:cubicBezTo>
                      <a:pt x="449" y="140"/>
                      <a:pt x="445" y="139"/>
                      <a:pt x="442" y="139"/>
                    </a:cubicBezTo>
                    <a:cubicBezTo>
                      <a:pt x="440" y="138"/>
                      <a:pt x="440" y="128"/>
                      <a:pt x="438" y="125"/>
                    </a:cubicBezTo>
                    <a:cubicBezTo>
                      <a:pt x="437" y="122"/>
                      <a:pt x="434" y="128"/>
                      <a:pt x="434" y="128"/>
                    </a:cubicBezTo>
                    <a:cubicBezTo>
                      <a:pt x="434" y="128"/>
                      <a:pt x="431" y="123"/>
                      <a:pt x="428" y="123"/>
                    </a:cubicBezTo>
                    <a:cubicBezTo>
                      <a:pt x="425" y="123"/>
                      <a:pt x="428" y="129"/>
                      <a:pt x="425" y="133"/>
                    </a:cubicBezTo>
                    <a:cubicBezTo>
                      <a:pt x="422" y="137"/>
                      <a:pt x="412" y="122"/>
                      <a:pt x="411" y="122"/>
                    </a:cubicBezTo>
                    <a:cubicBezTo>
                      <a:pt x="411" y="121"/>
                      <a:pt x="415" y="120"/>
                      <a:pt x="416" y="115"/>
                    </a:cubicBezTo>
                    <a:cubicBezTo>
                      <a:pt x="417" y="111"/>
                      <a:pt x="411" y="111"/>
                      <a:pt x="411" y="111"/>
                    </a:cubicBezTo>
                    <a:cubicBezTo>
                      <a:pt x="411" y="98"/>
                      <a:pt x="411" y="98"/>
                      <a:pt x="411" y="98"/>
                    </a:cubicBezTo>
                    <a:cubicBezTo>
                      <a:pt x="411" y="98"/>
                      <a:pt x="407" y="93"/>
                      <a:pt x="402" y="89"/>
                    </a:cubicBezTo>
                    <a:cubicBezTo>
                      <a:pt x="397" y="85"/>
                      <a:pt x="409" y="78"/>
                      <a:pt x="409" y="78"/>
                    </a:cubicBezTo>
                    <a:cubicBezTo>
                      <a:pt x="409" y="78"/>
                      <a:pt x="406" y="76"/>
                      <a:pt x="404" y="75"/>
                    </a:cubicBezTo>
                    <a:cubicBezTo>
                      <a:pt x="402" y="73"/>
                      <a:pt x="404" y="69"/>
                      <a:pt x="404" y="69"/>
                    </a:cubicBezTo>
                    <a:cubicBezTo>
                      <a:pt x="390" y="61"/>
                      <a:pt x="390" y="61"/>
                      <a:pt x="390" y="61"/>
                    </a:cubicBezTo>
                    <a:cubicBezTo>
                      <a:pt x="390" y="62"/>
                      <a:pt x="390" y="62"/>
                      <a:pt x="390" y="62"/>
                    </a:cubicBezTo>
                    <a:cubicBezTo>
                      <a:pt x="390" y="62"/>
                      <a:pt x="353" y="63"/>
                      <a:pt x="352" y="62"/>
                    </a:cubicBezTo>
                    <a:cubicBezTo>
                      <a:pt x="351" y="62"/>
                      <a:pt x="347" y="66"/>
                      <a:pt x="347" y="66"/>
                    </a:cubicBezTo>
                    <a:cubicBezTo>
                      <a:pt x="347" y="66"/>
                      <a:pt x="342" y="61"/>
                      <a:pt x="342" y="60"/>
                    </a:cubicBezTo>
                    <a:cubicBezTo>
                      <a:pt x="342" y="60"/>
                      <a:pt x="316" y="60"/>
                      <a:pt x="316" y="60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18" y="46"/>
                      <a:pt x="326" y="33"/>
                      <a:pt x="325" y="32"/>
                    </a:cubicBezTo>
                    <a:cubicBezTo>
                      <a:pt x="325" y="32"/>
                      <a:pt x="316" y="30"/>
                      <a:pt x="315" y="30"/>
                    </a:cubicBezTo>
                    <a:cubicBezTo>
                      <a:pt x="315" y="30"/>
                      <a:pt x="305" y="34"/>
                      <a:pt x="304" y="34"/>
                    </a:cubicBezTo>
                    <a:cubicBezTo>
                      <a:pt x="302" y="34"/>
                      <a:pt x="299" y="30"/>
                      <a:pt x="294" y="30"/>
                    </a:cubicBezTo>
                    <a:cubicBezTo>
                      <a:pt x="289" y="29"/>
                      <a:pt x="287" y="37"/>
                      <a:pt x="288" y="37"/>
                    </a:cubicBezTo>
                    <a:cubicBezTo>
                      <a:pt x="288" y="37"/>
                      <a:pt x="277" y="38"/>
                      <a:pt x="276" y="38"/>
                    </a:cubicBezTo>
                    <a:cubicBezTo>
                      <a:pt x="276" y="38"/>
                      <a:pt x="278" y="43"/>
                      <a:pt x="273" y="44"/>
                    </a:cubicBezTo>
                    <a:cubicBezTo>
                      <a:pt x="267" y="45"/>
                      <a:pt x="268" y="37"/>
                      <a:pt x="268" y="35"/>
                    </a:cubicBezTo>
                    <a:cubicBezTo>
                      <a:pt x="267" y="33"/>
                      <a:pt x="264" y="34"/>
                      <a:pt x="264" y="34"/>
                    </a:cubicBezTo>
                    <a:cubicBezTo>
                      <a:pt x="264" y="34"/>
                      <a:pt x="266" y="28"/>
                      <a:pt x="263" y="25"/>
                    </a:cubicBezTo>
                    <a:cubicBezTo>
                      <a:pt x="261" y="22"/>
                      <a:pt x="260" y="28"/>
                      <a:pt x="256" y="28"/>
                    </a:cubicBezTo>
                    <a:cubicBezTo>
                      <a:pt x="252" y="28"/>
                      <a:pt x="254" y="34"/>
                      <a:pt x="254" y="34"/>
                    </a:cubicBezTo>
                    <a:cubicBezTo>
                      <a:pt x="254" y="34"/>
                      <a:pt x="251" y="32"/>
                      <a:pt x="249" y="31"/>
                    </a:cubicBezTo>
                    <a:cubicBezTo>
                      <a:pt x="247" y="29"/>
                      <a:pt x="245" y="32"/>
                      <a:pt x="245" y="33"/>
                    </a:cubicBezTo>
                    <a:cubicBezTo>
                      <a:pt x="245" y="33"/>
                      <a:pt x="244" y="32"/>
                      <a:pt x="243" y="31"/>
                    </a:cubicBezTo>
                    <a:cubicBezTo>
                      <a:pt x="240" y="28"/>
                      <a:pt x="230" y="31"/>
                      <a:pt x="228" y="28"/>
                    </a:cubicBezTo>
                    <a:cubicBezTo>
                      <a:pt x="226" y="26"/>
                      <a:pt x="218" y="30"/>
                      <a:pt x="212" y="27"/>
                    </a:cubicBezTo>
                    <a:cubicBezTo>
                      <a:pt x="207" y="25"/>
                      <a:pt x="217" y="22"/>
                      <a:pt x="217" y="21"/>
                    </a:cubicBezTo>
                    <a:cubicBezTo>
                      <a:pt x="217" y="20"/>
                      <a:pt x="217" y="18"/>
                      <a:pt x="215" y="15"/>
                    </a:cubicBezTo>
                    <a:cubicBezTo>
                      <a:pt x="213" y="12"/>
                      <a:pt x="206" y="16"/>
                      <a:pt x="205" y="16"/>
                    </a:cubicBezTo>
                    <a:cubicBezTo>
                      <a:pt x="204" y="16"/>
                      <a:pt x="204" y="14"/>
                      <a:pt x="204" y="12"/>
                    </a:cubicBezTo>
                    <a:cubicBezTo>
                      <a:pt x="203" y="10"/>
                      <a:pt x="201" y="18"/>
                      <a:pt x="201" y="19"/>
                    </a:cubicBezTo>
                    <a:cubicBezTo>
                      <a:pt x="200" y="19"/>
                      <a:pt x="200" y="12"/>
                      <a:pt x="199" y="9"/>
                    </a:cubicBezTo>
                    <a:cubicBezTo>
                      <a:pt x="199" y="7"/>
                      <a:pt x="195" y="15"/>
                      <a:pt x="195" y="15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1" y="6"/>
                      <a:pt x="184" y="7"/>
                      <a:pt x="184" y="7"/>
                    </a:cubicBezTo>
                    <a:cubicBezTo>
                      <a:pt x="184" y="7"/>
                      <a:pt x="173" y="0"/>
                      <a:pt x="173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1"/>
                      <a:pt x="170" y="11"/>
                      <a:pt x="170" y="11"/>
                    </a:cubicBezTo>
                    <a:cubicBezTo>
                      <a:pt x="169" y="10"/>
                      <a:pt x="170" y="15"/>
                      <a:pt x="170" y="16"/>
                    </a:cubicBezTo>
                    <a:cubicBezTo>
                      <a:pt x="170" y="16"/>
                      <a:pt x="166" y="20"/>
                      <a:pt x="164" y="21"/>
                    </a:cubicBezTo>
                    <a:cubicBezTo>
                      <a:pt x="163" y="22"/>
                      <a:pt x="158" y="15"/>
                      <a:pt x="153" y="14"/>
                    </a:cubicBezTo>
                    <a:cubicBezTo>
                      <a:pt x="148" y="13"/>
                      <a:pt x="148" y="7"/>
                      <a:pt x="148" y="7"/>
                    </a:cubicBezTo>
                    <a:cubicBezTo>
                      <a:pt x="148" y="7"/>
                      <a:pt x="146" y="9"/>
                      <a:pt x="143" y="11"/>
                    </a:cubicBezTo>
                    <a:cubicBezTo>
                      <a:pt x="139" y="12"/>
                      <a:pt x="135" y="4"/>
                      <a:pt x="135" y="4"/>
                    </a:cubicBezTo>
                    <a:cubicBezTo>
                      <a:pt x="135" y="4"/>
                      <a:pt x="128" y="10"/>
                      <a:pt x="128" y="10"/>
                    </a:cubicBezTo>
                    <a:cubicBezTo>
                      <a:pt x="127" y="10"/>
                      <a:pt x="136" y="13"/>
                      <a:pt x="136" y="13"/>
                    </a:cubicBezTo>
                    <a:cubicBezTo>
                      <a:pt x="136" y="13"/>
                      <a:pt x="136" y="15"/>
                      <a:pt x="134" y="17"/>
                    </a:cubicBezTo>
                    <a:cubicBezTo>
                      <a:pt x="133" y="18"/>
                      <a:pt x="140" y="22"/>
                      <a:pt x="140" y="23"/>
                    </a:cubicBezTo>
                    <a:cubicBezTo>
                      <a:pt x="140" y="24"/>
                      <a:pt x="130" y="30"/>
                      <a:pt x="123" y="33"/>
                    </a:cubicBezTo>
                    <a:cubicBezTo>
                      <a:pt x="115" y="36"/>
                      <a:pt x="112" y="28"/>
                      <a:pt x="112" y="28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6"/>
                      <a:pt x="107" y="39"/>
                    </a:cubicBezTo>
                    <a:cubicBezTo>
                      <a:pt x="107" y="42"/>
                      <a:pt x="110" y="41"/>
                      <a:pt x="110" y="42"/>
                    </a:cubicBezTo>
                    <a:cubicBezTo>
                      <a:pt x="111" y="42"/>
                      <a:pt x="108" y="44"/>
                      <a:pt x="109" y="46"/>
                    </a:cubicBezTo>
                    <a:cubicBezTo>
                      <a:pt x="109" y="48"/>
                      <a:pt x="117" y="47"/>
                      <a:pt x="119" y="49"/>
                    </a:cubicBezTo>
                    <a:cubicBezTo>
                      <a:pt x="121" y="52"/>
                      <a:pt x="117" y="57"/>
                      <a:pt x="117" y="57"/>
                    </a:cubicBezTo>
                    <a:cubicBezTo>
                      <a:pt x="117" y="57"/>
                      <a:pt x="115" y="56"/>
                      <a:pt x="113" y="58"/>
                    </a:cubicBezTo>
                    <a:cubicBezTo>
                      <a:pt x="111" y="59"/>
                      <a:pt x="111" y="63"/>
                      <a:pt x="111" y="63"/>
                    </a:cubicBezTo>
                    <a:cubicBezTo>
                      <a:pt x="111" y="63"/>
                      <a:pt x="103" y="56"/>
                      <a:pt x="103" y="56"/>
                    </a:cubicBezTo>
                    <a:cubicBezTo>
                      <a:pt x="102" y="56"/>
                      <a:pt x="102" y="58"/>
                      <a:pt x="98" y="62"/>
                    </a:cubicBezTo>
                    <a:cubicBezTo>
                      <a:pt x="95" y="67"/>
                      <a:pt x="95" y="59"/>
                      <a:pt x="95" y="58"/>
                    </a:cubicBezTo>
                    <a:cubicBezTo>
                      <a:pt x="95" y="58"/>
                      <a:pt x="90" y="58"/>
                      <a:pt x="89" y="58"/>
                    </a:cubicBezTo>
                    <a:cubicBezTo>
                      <a:pt x="87" y="58"/>
                      <a:pt x="88" y="62"/>
                      <a:pt x="88" y="62"/>
                    </a:cubicBezTo>
                    <a:cubicBezTo>
                      <a:pt x="88" y="62"/>
                      <a:pt x="91" y="64"/>
                      <a:pt x="93" y="67"/>
                    </a:cubicBezTo>
                    <a:cubicBezTo>
                      <a:pt x="96" y="69"/>
                      <a:pt x="91" y="70"/>
                      <a:pt x="87" y="71"/>
                    </a:cubicBezTo>
                    <a:cubicBezTo>
                      <a:pt x="83" y="71"/>
                      <a:pt x="86" y="65"/>
                      <a:pt x="86" y="65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6" y="61"/>
                      <a:pt x="73" y="65"/>
                    </a:cubicBezTo>
                    <a:cubicBezTo>
                      <a:pt x="69" y="69"/>
                      <a:pt x="61" y="65"/>
                      <a:pt x="61" y="65"/>
                    </a:cubicBezTo>
                    <a:cubicBezTo>
                      <a:pt x="61" y="65"/>
                      <a:pt x="62" y="58"/>
                      <a:pt x="62" y="57"/>
                    </a:cubicBezTo>
                    <a:cubicBezTo>
                      <a:pt x="62" y="56"/>
                      <a:pt x="59" y="56"/>
                      <a:pt x="59" y="56"/>
                    </a:cubicBezTo>
                    <a:cubicBezTo>
                      <a:pt x="59" y="56"/>
                      <a:pt x="61" y="51"/>
                      <a:pt x="61" y="50"/>
                    </a:cubicBezTo>
                    <a:cubicBezTo>
                      <a:pt x="61" y="49"/>
                      <a:pt x="56" y="50"/>
                      <a:pt x="54" y="51"/>
                    </a:cubicBezTo>
                    <a:cubicBezTo>
                      <a:pt x="51" y="51"/>
                      <a:pt x="49" y="59"/>
                      <a:pt x="48" y="60"/>
                    </a:cubicBezTo>
                    <a:cubicBezTo>
                      <a:pt x="47" y="62"/>
                      <a:pt x="46" y="60"/>
                      <a:pt x="43" y="62"/>
                    </a:cubicBezTo>
                    <a:cubicBezTo>
                      <a:pt x="39" y="65"/>
                      <a:pt x="42" y="77"/>
                      <a:pt x="42" y="81"/>
                    </a:cubicBezTo>
                    <a:cubicBezTo>
                      <a:pt x="42" y="84"/>
                      <a:pt x="39" y="86"/>
                      <a:pt x="37" y="88"/>
                    </a:cubicBezTo>
                    <a:cubicBezTo>
                      <a:pt x="36" y="88"/>
                      <a:pt x="36" y="90"/>
                      <a:pt x="35" y="91"/>
                    </a:cubicBezTo>
                    <a:cubicBezTo>
                      <a:pt x="36" y="94"/>
                      <a:pt x="36" y="97"/>
                      <a:pt x="35" y="99"/>
                    </a:cubicBezTo>
                    <a:cubicBezTo>
                      <a:pt x="32" y="104"/>
                      <a:pt x="14" y="118"/>
                      <a:pt x="14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9"/>
                      <a:pt x="2" y="136"/>
                      <a:pt x="4" y="139"/>
                    </a:cubicBezTo>
                    <a:cubicBezTo>
                      <a:pt x="6" y="142"/>
                      <a:pt x="13" y="144"/>
                      <a:pt x="13" y="144"/>
                    </a:cubicBezTo>
                    <a:cubicBezTo>
                      <a:pt x="13" y="145"/>
                      <a:pt x="10" y="146"/>
                      <a:pt x="12" y="147"/>
                    </a:cubicBezTo>
                    <a:cubicBezTo>
                      <a:pt x="14" y="149"/>
                      <a:pt x="21" y="153"/>
                      <a:pt x="21" y="153"/>
                    </a:cubicBezTo>
                    <a:cubicBezTo>
                      <a:pt x="21" y="153"/>
                      <a:pt x="20" y="155"/>
                      <a:pt x="21" y="156"/>
                    </a:cubicBezTo>
                    <a:cubicBezTo>
                      <a:pt x="23" y="157"/>
                      <a:pt x="25" y="158"/>
                      <a:pt x="25" y="158"/>
                    </a:cubicBezTo>
                    <a:cubicBezTo>
                      <a:pt x="25" y="158"/>
                      <a:pt x="24" y="162"/>
                      <a:pt x="25" y="163"/>
                    </a:cubicBezTo>
                    <a:cubicBezTo>
                      <a:pt x="27" y="164"/>
                      <a:pt x="39" y="177"/>
                      <a:pt x="39" y="177"/>
                    </a:cubicBezTo>
                    <a:cubicBezTo>
                      <a:pt x="39" y="177"/>
                      <a:pt x="33" y="181"/>
                      <a:pt x="33" y="183"/>
                    </a:cubicBezTo>
                    <a:cubicBezTo>
                      <a:pt x="33" y="185"/>
                      <a:pt x="38" y="193"/>
                      <a:pt x="34" y="194"/>
                    </a:cubicBezTo>
                    <a:cubicBezTo>
                      <a:pt x="29" y="194"/>
                      <a:pt x="11" y="199"/>
                      <a:pt x="11" y="199"/>
                    </a:cubicBezTo>
                    <a:cubicBezTo>
                      <a:pt x="11" y="199"/>
                      <a:pt x="16" y="204"/>
                      <a:pt x="15" y="205"/>
                    </a:cubicBezTo>
                    <a:cubicBezTo>
                      <a:pt x="15" y="205"/>
                      <a:pt x="11" y="210"/>
                      <a:pt x="11" y="211"/>
                    </a:cubicBezTo>
                    <a:cubicBezTo>
                      <a:pt x="10" y="213"/>
                      <a:pt x="10" y="220"/>
                      <a:pt x="10" y="220"/>
                    </a:cubicBezTo>
                    <a:cubicBezTo>
                      <a:pt x="10" y="220"/>
                      <a:pt x="24" y="221"/>
                      <a:pt x="22" y="223"/>
                    </a:cubicBezTo>
                    <a:cubicBezTo>
                      <a:pt x="19" y="226"/>
                      <a:pt x="14" y="227"/>
                      <a:pt x="13" y="228"/>
                    </a:cubicBezTo>
                    <a:cubicBezTo>
                      <a:pt x="13" y="228"/>
                      <a:pt x="15" y="246"/>
                      <a:pt x="15" y="246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9" y="263"/>
                      <a:pt x="7" y="264"/>
                    </a:cubicBezTo>
                    <a:cubicBezTo>
                      <a:pt x="5" y="266"/>
                      <a:pt x="2" y="269"/>
                      <a:pt x="2" y="270"/>
                    </a:cubicBezTo>
                    <a:cubicBezTo>
                      <a:pt x="2" y="271"/>
                      <a:pt x="0" y="278"/>
                      <a:pt x="0" y="278"/>
                    </a:cubicBezTo>
                    <a:cubicBezTo>
                      <a:pt x="0" y="278"/>
                      <a:pt x="5" y="281"/>
                      <a:pt x="5" y="282"/>
                    </a:cubicBezTo>
                    <a:cubicBezTo>
                      <a:pt x="5" y="283"/>
                      <a:pt x="15" y="284"/>
                      <a:pt x="15" y="284"/>
                    </a:cubicBezTo>
                    <a:cubicBezTo>
                      <a:pt x="15" y="284"/>
                      <a:pt x="15" y="280"/>
                      <a:pt x="20" y="282"/>
                    </a:cubicBezTo>
                    <a:cubicBezTo>
                      <a:pt x="25" y="283"/>
                      <a:pt x="36" y="294"/>
                      <a:pt x="36" y="294"/>
                    </a:cubicBezTo>
                    <a:cubicBezTo>
                      <a:pt x="36" y="294"/>
                      <a:pt x="41" y="292"/>
                      <a:pt x="41" y="294"/>
                    </a:cubicBezTo>
                    <a:cubicBezTo>
                      <a:pt x="42" y="296"/>
                      <a:pt x="42" y="298"/>
                      <a:pt x="42" y="298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0" y="304"/>
                      <a:pt x="40" y="304"/>
                      <a:pt x="40" y="304"/>
                    </a:cubicBezTo>
                    <a:cubicBezTo>
                      <a:pt x="40" y="304"/>
                      <a:pt x="47" y="312"/>
                      <a:pt x="47" y="312"/>
                    </a:cubicBezTo>
                    <a:cubicBezTo>
                      <a:pt x="47" y="313"/>
                      <a:pt x="46" y="318"/>
                      <a:pt x="47" y="320"/>
                    </a:cubicBezTo>
                    <a:cubicBezTo>
                      <a:pt x="49" y="322"/>
                      <a:pt x="51" y="322"/>
                      <a:pt x="50" y="323"/>
                    </a:cubicBezTo>
                    <a:cubicBezTo>
                      <a:pt x="50" y="325"/>
                      <a:pt x="46" y="324"/>
                      <a:pt x="45" y="328"/>
                    </a:cubicBezTo>
                    <a:cubicBezTo>
                      <a:pt x="44" y="331"/>
                      <a:pt x="47" y="336"/>
                      <a:pt x="47" y="336"/>
                    </a:cubicBezTo>
                    <a:cubicBezTo>
                      <a:pt x="47" y="337"/>
                      <a:pt x="43" y="349"/>
                      <a:pt x="39" y="348"/>
                    </a:cubicBezTo>
                    <a:cubicBezTo>
                      <a:pt x="35" y="348"/>
                      <a:pt x="31" y="346"/>
                      <a:pt x="31" y="346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5" y="349"/>
                      <a:pt x="20" y="357"/>
                      <a:pt x="24" y="359"/>
                    </a:cubicBezTo>
                    <a:cubicBezTo>
                      <a:pt x="28" y="361"/>
                      <a:pt x="40" y="364"/>
                      <a:pt x="40" y="365"/>
                    </a:cubicBezTo>
                    <a:cubicBezTo>
                      <a:pt x="40" y="366"/>
                      <a:pt x="39" y="370"/>
                      <a:pt x="39" y="370"/>
                    </a:cubicBezTo>
                    <a:cubicBezTo>
                      <a:pt x="39" y="370"/>
                      <a:pt x="42" y="373"/>
                      <a:pt x="42" y="373"/>
                    </a:cubicBezTo>
                    <a:cubicBezTo>
                      <a:pt x="42" y="373"/>
                      <a:pt x="33" y="377"/>
                      <a:pt x="37" y="380"/>
                    </a:cubicBezTo>
                    <a:cubicBezTo>
                      <a:pt x="41" y="382"/>
                      <a:pt x="43" y="380"/>
                      <a:pt x="43" y="380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5" y="384"/>
                      <a:pt x="52" y="377"/>
                      <a:pt x="53" y="378"/>
                    </a:cubicBezTo>
                    <a:cubicBezTo>
                      <a:pt x="53" y="379"/>
                      <a:pt x="59" y="379"/>
                      <a:pt x="59" y="379"/>
                    </a:cubicBezTo>
                    <a:cubicBezTo>
                      <a:pt x="59" y="379"/>
                      <a:pt x="70" y="371"/>
                      <a:pt x="72" y="375"/>
                    </a:cubicBezTo>
                    <a:cubicBezTo>
                      <a:pt x="75" y="380"/>
                      <a:pt x="72" y="383"/>
                      <a:pt x="72" y="383"/>
                    </a:cubicBezTo>
                    <a:cubicBezTo>
                      <a:pt x="69" y="389"/>
                      <a:pt x="69" y="389"/>
                      <a:pt x="69" y="389"/>
                    </a:cubicBezTo>
                    <a:cubicBezTo>
                      <a:pt x="69" y="389"/>
                      <a:pt x="77" y="392"/>
                      <a:pt x="77" y="392"/>
                    </a:cubicBezTo>
                    <a:cubicBezTo>
                      <a:pt x="78" y="392"/>
                      <a:pt x="82" y="406"/>
                      <a:pt x="82" y="406"/>
                    </a:cubicBezTo>
                    <a:cubicBezTo>
                      <a:pt x="93" y="398"/>
                      <a:pt x="93" y="398"/>
                      <a:pt x="93" y="398"/>
                    </a:cubicBezTo>
                    <a:cubicBezTo>
                      <a:pt x="90" y="394"/>
                      <a:pt x="90" y="394"/>
                      <a:pt x="90" y="394"/>
                    </a:cubicBezTo>
                    <a:cubicBezTo>
                      <a:pt x="90" y="394"/>
                      <a:pt x="94" y="392"/>
                      <a:pt x="95" y="392"/>
                    </a:cubicBezTo>
                    <a:cubicBezTo>
                      <a:pt x="95" y="391"/>
                      <a:pt x="99" y="397"/>
                      <a:pt x="99" y="397"/>
                    </a:cubicBezTo>
                    <a:cubicBezTo>
                      <a:pt x="105" y="390"/>
                      <a:pt x="105" y="390"/>
                      <a:pt x="105" y="390"/>
                    </a:cubicBezTo>
                    <a:cubicBezTo>
                      <a:pt x="105" y="390"/>
                      <a:pt x="109" y="398"/>
                      <a:pt x="111" y="398"/>
                    </a:cubicBezTo>
                    <a:cubicBezTo>
                      <a:pt x="113" y="398"/>
                      <a:pt x="116" y="397"/>
                      <a:pt x="116" y="397"/>
                    </a:cubicBezTo>
                    <a:cubicBezTo>
                      <a:pt x="116" y="397"/>
                      <a:pt x="117" y="404"/>
                      <a:pt x="120" y="403"/>
                    </a:cubicBezTo>
                    <a:cubicBezTo>
                      <a:pt x="124" y="402"/>
                      <a:pt x="123" y="398"/>
                      <a:pt x="125" y="400"/>
                    </a:cubicBezTo>
                    <a:cubicBezTo>
                      <a:pt x="126" y="401"/>
                      <a:pt x="128" y="408"/>
                      <a:pt x="130" y="410"/>
                    </a:cubicBezTo>
                    <a:cubicBezTo>
                      <a:pt x="132" y="411"/>
                      <a:pt x="134" y="411"/>
                      <a:pt x="134" y="411"/>
                    </a:cubicBezTo>
                    <a:cubicBezTo>
                      <a:pt x="134" y="411"/>
                      <a:pt x="133" y="417"/>
                      <a:pt x="134" y="418"/>
                    </a:cubicBezTo>
                    <a:cubicBezTo>
                      <a:pt x="136" y="419"/>
                      <a:pt x="137" y="414"/>
                      <a:pt x="140" y="415"/>
                    </a:cubicBezTo>
                    <a:cubicBezTo>
                      <a:pt x="142" y="417"/>
                      <a:pt x="142" y="423"/>
                      <a:pt x="142" y="423"/>
                    </a:cubicBezTo>
                    <a:cubicBezTo>
                      <a:pt x="142" y="423"/>
                      <a:pt x="148" y="425"/>
                      <a:pt x="148" y="425"/>
                    </a:cubicBezTo>
                    <a:cubicBezTo>
                      <a:pt x="148" y="425"/>
                      <a:pt x="151" y="421"/>
                      <a:pt x="151" y="421"/>
                    </a:cubicBezTo>
                    <a:cubicBezTo>
                      <a:pt x="152" y="425"/>
                      <a:pt x="152" y="425"/>
                      <a:pt x="152" y="425"/>
                    </a:cubicBezTo>
                    <a:cubicBezTo>
                      <a:pt x="152" y="425"/>
                      <a:pt x="147" y="431"/>
                      <a:pt x="149" y="432"/>
                    </a:cubicBezTo>
                    <a:cubicBezTo>
                      <a:pt x="151" y="433"/>
                      <a:pt x="156" y="428"/>
                      <a:pt x="156" y="428"/>
                    </a:cubicBezTo>
                    <a:cubicBezTo>
                      <a:pt x="156" y="428"/>
                      <a:pt x="161" y="431"/>
                      <a:pt x="163" y="431"/>
                    </a:cubicBezTo>
                    <a:cubicBezTo>
                      <a:pt x="165" y="431"/>
                      <a:pt x="170" y="426"/>
                      <a:pt x="170" y="430"/>
                    </a:cubicBezTo>
                    <a:cubicBezTo>
                      <a:pt x="171" y="434"/>
                      <a:pt x="172" y="443"/>
                      <a:pt x="172" y="443"/>
                    </a:cubicBezTo>
                    <a:cubicBezTo>
                      <a:pt x="172" y="443"/>
                      <a:pt x="178" y="440"/>
                      <a:pt x="178" y="442"/>
                    </a:cubicBezTo>
                    <a:cubicBezTo>
                      <a:pt x="178" y="445"/>
                      <a:pt x="180" y="450"/>
                      <a:pt x="180" y="450"/>
                    </a:cubicBezTo>
                    <a:cubicBezTo>
                      <a:pt x="180" y="450"/>
                      <a:pt x="188" y="449"/>
                      <a:pt x="189" y="450"/>
                    </a:cubicBezTo>
                    <a:cubicBezTo>
                      <a:pt x="189" y="450"/>
                      <a:pt x="188" y="452"/>
                      <a:pt x="189" y="452"/>
                    </a:cubicBezTo>
                    <a:cubicBezTo>
                      <a:pt x="190" y="452"/>
                      <a:pt x="194" y="452"/>
                      <a:pt x="195" y="452"/>
                    </a:cubicBezTo>
                    <a:cubicBezTo>
                      <a:pt x="195" y="452"/>
                      <a:pt x="194" y="456"/>
                      <a:pt x="197" y="457"/>
                    </a:cubicBezTo>
                    <a:cubicBezTo>
                      <a:pt x="199" y="458"/>
                      <a:pt x="208" y="459"/>
                      <a:pt x="209" y="459"/>
                    </a:cubicBezTo>
                    <a:cubicBezTo>
                      <a:pt x="210" y="459"/>
                      <a:pt x="226" y="446"/>
                      <a:pt x="226" y="446"/>
                    </a:cubicBezTo>
                    <a:cubicBezTo>
                      <a:pt x="227" y="445"/>
                      <a:pt x="225" y="440"/>
                      <a:pt x="231" y="441"/>
                    </a:cubicBezTo>
                    <a:cubicBezTo>
                      <a:pt x="237" y="442"/>
                      <a:pt x="233" y="463"/>
                      <a:pt x="234" y="463"/>
                    </a:cubicBezTo>
                    <a:cubicBezTo>
                      <a:pt x="234" y="463"/>
                      <a:pt x="240" y="465"/>
                      <a:pt x="240" y="465"/>
                    </a:cubicBezTo>
                    <a:cubicBezTo>
                      <a:pt x="240" y="465"/>
                      <a:pt x="241" y="462"/>
                      <a:pt x="243" y="462"/>
                    </a:cubicBezTo>
                    <a:cubicBezTo>
                      <a:pt x="244" y="462"/>
                      <a:pt x="251" y="463"/>
                      <a:pt x="251" y="463"/>
                    </a:cubicBezTo>
                    <a:cubicBezTo>
                      <a:pt x="252" y="463"/>
                      <a:pt x="254" y="451"/>
                      <a:pt x="260" y="455"/>
                    </a:cubicBezTo>
                    <a:cubicBezTo>
                      <a:pt x="266" y="458"/>
                      <a:pt x="267" y="462"/>
                      <a:pt x="268" y="462"/>
                    </a:cubicBezTo>
                    <a:cubicBezTo>
                      <a:pt x="269" y="463"/>
                      <a:pt x="273" y="460"/>
                      <a:pt x="273" y="462"/>
                    </a:cubicBezTo>
                    <a:cubicBezTo>
                      <a:pt x="274" y="465"/>
                      <a:pt x="274" y="469"/>
                      <a:pt x="275" y="468"/>
                    </a:cubicBezTo>
                    <a:cubicBezTo>
                      <a:pt x="275" y="468"/>
                      <a:pt x="277" y="467"/>
                      <a:pt x="279" y="467"/>
                    </a:cubicBezTo>
                    <a:cubicBezTo>
                      <a:pt x="281" y="468"/>
                      <a:pt x="291" y="470"/>
                      <a:pt x="292" y="471"/>
                    </a:cubicBezTo>
                    <a:cubicBezTo>
                      <a:pt x="292" y="473"/>
                      <a:pt x="293" y="478"/>
                      <a:pt x="293" y="479"/>
                    </a:cubicBezTo>
                    <a:cubicBezTo>
                      <a:pt x="294" y="479"/>
                      <a:pt x="299" y="480"/>
                      <a:pt x="298" y="481"/>
                    </a:cubicBezTo>
                    <a:cubicBezTo>
                      <a:pt x="298" y="482"/>
                      <a:pt x="297" y="488"/>
                      <a:pt x="299" y="489"/>
                    </a:cubicBezTo>
                    <a:cubicBezTo>
                      <a:pt x="302" y="490"/>
                      <a:pt x="308" y="495"/>
                      <a:pt x="310" y="498"/>
                    </a:cubicBezTo>
                    <a:cubicBezTo>
                      <a:pt x="312" y="501"/>
                      <a:pt x="310" y="511"/>
                      <a:pt x="315" y="511"/>
                    </a:cubicBezTo>
                    <a:cubicBezTo>
                      <a:pt x="320" y="511"/>
                      <a:pt x="319" y="506"/>
                      <a:pt x="321" y="506"/>
                    </a:cubicBezTo>
                    <a:cubicBezTo>
                      <a:pt x="324" y="506"/>
                      <a:pt x="333" y="510"/>
                      <a:pt x="335" y="508"/>
                    </a:cubicBezTo>
                    <a:cubicBezTo>
                      <a:pt x="337" y="506"/>
                      <a:pt x="339" y="502"/>
                      <a:pt x="340" y="502"/>
                    </a:cubicBezTo>
                    <a:cubicBezTo>
                      <a:pt x="341" y="502"/>
                      <a:pt x="348" y="503"/>
                      <a:pt x="348" y="502"/>
                    </a:cubicBezTo>
                    <a:cubicBezTo>
                      <a:pt x="348" y="502"/>
                      <a:pt x="353" y="489"/>
                      <a:pt x="353" y="489"/>
                    </a:cubicBezTo>
                    <a:cubicBezTo>
                      <a:pt x="353" y="490"/>
                      <a:pt x="356" y="497"/>
                      <a:pt x="357" y="497"/>
                    </a:cubicBezTo>
                    <a:cubicBezTo>
                      <a:pt x="358" y="497"/>
                      <a:pt x="363" y="497"/>
                      <a:pt x="362" y="498"/>
                    </a:cubicBezTo>
                    <a:cubicBezTo>
                      <a:pt x="362" y="500"/>
                      <a:pt x="357" y="503"/>
                      <a:pt x="359" y="503"/>
                    </a:cubicBezTo>
                    <a:cubicBezTo>
                      <a:pt x="361" y="503"/>
                      <a:pt x="368" y="503"/>
                      <a:pt x="368" y="507"/>
                    </a:cubicBezTo>
                    <a:cubicBezTo>
                      <a:pt x="367" y="511"/>
                      <a:pt x="365" y="512"/>
                      <a:pt x="366" y="512"/>
                    </a:cubicBezTo>
                    <a:cubicBezTo>
                      <a:pt x="367" y="513"/>
                      <a:pt x="375" y="516"/>
                      <a:pt x="376" y="516"/>
                    </a:cubicBezTo>
                    <a:cubicBezTo>
                      <a:pt x="376" y="516"/>
                      <a:pt x="380" y="509"/>
                      <a:pt x="381" y="509"/>
                    </a:cubicBezTo>
                    <a:cubicBezTo>
                      <a:pt x="381" y="509"/>
                      <a:pt x="389" y="509"/>
                      <a:pt x="389" y="509"/>
                    </a:cubicBezTo>
                    <a:cubicBezTo>
                      <a:pt x="389" y="509"/>
                      <a:pt x="390" y="507"/>
                      <a:pt x="390" y="508"/>
                    </a:cubicBezTo>
                    <a:cubicBezTo>
                      <a:pt x="391" y="508"/>
                      <a:pt x="394" y="512"/>
                      <a:pt x="400" y="510"/>
                    </a:cubicBezTo>
                    <a:cubicBezTo>
                      <a:pt x="405" y="509"/>
                      <a:pt x="409" y="503"/>
                      <a:pt x="409" y="503"/>
                    </a:cubicBezTo>
                    <a:cubicBezTo>
                      <a:pt x="409" y="503"/>
                      <a:pt x="411" y="515"/>
                      <a:pt x="414" y="511"/>
                    </a:cubicBezTo>
                    <a:cubicBezTo>
                      <a:pt x="416" y="506"/>
                      <a:pt x="415" y="501"/>
                      <a:pt x="416" y="501"/>
                    </a:cubicBezTo>
                    <a:cubicBezTo>
                      <a:pt x="416" y="501"/>
                      <a:pt x="427" y="490"/>
                      <a:pt x="427" y="490"/>
                    </a:cubicBezTo>
                    <a:cubicBezTo>
                      <a:pt x="427" y="490"/>
                      <a:pt x="427" y="490"/>
                      <a:pt x="428" y="490"/>
                    </a:cubicBezTo>
                    <a:cubicBezTo>
                      <a:pt x="427" y="487"/>
                      <a:pt x="429" y="482"/>
                      <a:pt x="428" y="481"/>
                    </a:cubicBezTo>
                    <a:cubicBezTo>
                      <a:pt x="428" y="481"/>
                      <a:pt x="423" y="475"/>
                      <a:pt x="423" y="475"/>
                    </a:cubicBezTo>
                    <a:cubicBezTo>
                      <a:pt x="423" y="474"/>
                      <a:pt x="434" y="474"/>
                      <a:pt x="435" y="474"/>
                    </a:cubicBezTo>
                    <a:cubicBezTo>
                      <a:pt x="435" y="473"/>
                      <a:pt x="436" y="468"/>
                      <a:pt x="438" y="462"/>
                    </a:cubicBezTo>
                    <a:cubicBezTo>
                      <a:pt x="440" y="456"/>
                      <a:pt x="445" y="454"/>
                      <a:pt x="445" y="454"/>
                    </a:cubicBezTo>
                    <a:cubicBezTo>
                      <a:pt x="445" y="454"/>
                      <a:pt x="433" y="443"/>
                      <a:pt x="433" y="443"/>
                    </a:cubicBezTo>
                    <a:cubicBezTo>
                      <a:pt x="433" y="442"/>
                      <a:pt x="438" y="442"/>
                      <a:pt x="438" y="442"/>
                    </a:cubicBezTo>
                    <a:cubicBezTo>
                      <a:pt x="438" y="442"/>
                      <a:pt x="438" y="437"/>
                      <a:pt x="439" y="434"/>
                    </a:cubicBezTo>
                    <a:cubicBezTo>
                      <a:pt x="440" y="432"/>
                      <a:pt x="445" y="435"/>
                      <a:pt x="445" y="435"/>
                    </a:cubicBezTo>
                    <a:cubicBezTo>
                      <a:pt x="445" y="435"/>
                      <a:pt x="447" y="427"/>
                      <a:pt x="447" y="426"/>
                    </a:cubicBezTo>
                    <a:cubicBezTo>
                      <a:pt x="447" y="426"/>
                      <a:pt x="451" y="423"/>
                      <a:pt x="451" y="423"/>
                    </a:cubicBezTo>
                    <a:cubicBezTo>
                      <a:pt x="451" y="423"/>
                      <a:pt x="437" y="414"/>
                      <a:pt x="436" y="412"/>
                    </a:cubicBezTo>
                    <a:cubicBezTo>
                      <a:pt x="434" y="410"/>
                      <a:pt x="444" y="398"/>
                      <a:pt x="444" y="398"/>
                    </a:cubicBezTo>
                    <a:cubicBezTo>
                      <a:pt x="444" y="398"/>
                      <a:pt x="450" y="399"/>
                      <a:pt x="450" y="399"/>
                    </a:cubicBezTo>
                    <a:cubicBezTo>
                      <a:pt x="451" y="399"/>
                      <a:pt x="453" y="396"/>
                      <a:pt x="453" y="396"/>
                    </a:cubicBezTo>
                    <a:cubicBezTo>
                      <a:pt x="449" y="391"/>
                      <a:pt x="449" y="391"/>
                      <a:pt x="449" y="391"/>
                    </a:cubicBezTo>
                    <a:cubicBezTo>
                      <a:pt x="449" y="391"/>
                      <a:pt x="450" y="380"/>
                      <a:pt x="450" y="380"/>
                    </a:cubicBezTo>
                    <a:cubicBezTo>
                      <a:pt x="451" y="379"/>
                      <a:pt x="458" y="381"/>
                      <a:pt x="458" y="381"/>
                    </a:cubicBezTo>
                    <a:cubicBezTo>
                      <a:pt x="466" y="383"/>
                      <a:pt x="466" y="383"/>
                      <a:pt x="466" y="383"/>
                    </a:cubicBezTo>
                    <a:cubicBezTo>
                      <a:pt x="466" y="383"/>
                      <a:pt x="469" y="381"/>
                      <a:pt x="470" y="380"/>
                    </a:cubicBezTo>
                    <a:cubicBezTo>
                      <a:pt x="470" y="379"/>
                      <a:pt x="466" y="377"/>
                      <a:pt x="466" y="377"/>
                    </a:cubicBezTo>
                    <a:cubicBezTo>
                      <a:pt x="469" y="373"/>
                      <a:pt x="469" y="373"/>
                      <a:pt x="469" y="373"/>
                    </a:cubicBezTo>
                    <a:cubicBezTo>
                      <a:pt x="469" y="373"/>
                      <a:pt x="467" y="370"/>
                      <a:pt x="465" y="366"/>
                    </a:cubicBezTo>
                    <a:cubicBezTo>
                      <a:pt x="463" y="362"/>
                      <a:pt x="467" y="360"/>
                      <a:pt x="467" y="360"/>
                    </a:cubicBezTo>
                    <a:cubicBezTo>
                      <a:pt x="467" y="360"/>
                      <a:pt x="468" y="360"/>
                      <a:pt x="458" y="358"/>
                    </a:cubicBezTo>
                    <a:cubicBezTo>
                      <a:pt x="448" y="357"/>
                      <a:pt x="456" y="349"/>
                      <a:pt x="456" y="349"/>
                    </a:cubicBezTo>
                    <a:cubicBezTo>
                      <a:pt x="456" y="349"/>
                      <a:pt x="449" y="348"/>
                      <a:pt x="445" y="344"/>
                    </a:cubicBezTo>
                    <a:cubicBezTo>
                      <a:pt x="442" y="339"/>
                      <a:pt x="454" y="333"/>
                      <a:pt x="454" y="333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3" y="330"/>
                      <a:pt x="457" y="328"/>
                      <a:pt x="458" y="328"/>
                    </a:cubicBezTo>
                    <a:cubicBezTo>
                      <a:pt x="459" y="328"/>
                      <a:pt x="461" y="331"/>
                      <a:pt x="461" y="331"/>
                    </a:cubicBezTo>
                    <a:cubicBezTo>
                      <a:pt x="464" y="328"/>
                      <a:pt x="464" y="328"/>
                      <a:pt x="464" y="328"/>
                    </a:cubicBezTo>
                    <a:cubicBezTo>
                      <a:pt x="464" y="328"/>
                      <a:pt x="456" y="319"/>
                      <a:pt x="455" y="318"/>
                    </a:cubicBezTo>
                    <a:cubicBezTo>
                      <a:pt x="455" y="317"/>
                      <a:pt x="455" y="314"/>
                      <a:pt x="456" y="311"/>
                    </a:cubicBezTo>
                    <a:cubicBezTo>
                      <a:pt x="457" y="309"/>
                      <a:pt x="453" y="309"/>
                      <a:pt x="453" y="307"/>
                    </a:cubicBezTo>
                    <a:cubicBezTo>
                      <a:pt x="452" y="305"/>
                      <a:pt x="456" y="302"/>
                      <a:pt x="456" y="302"/>
                    </a:cubicBezTo>
                    <a:cubicBezTo>
                      <a:pt x="458" y="306"/>
                      <a:pt x="458" y="306"/>
                      <a:pt x="458" y="306"/>
                    </a:cubicBezTo>
                    <a:cubicBezTo>
                      <a:pt x="458" y="306"/>
                      <a:pt x="461" y="305"/>
                      <a:pt x="462" y="304"/>
                    </a:cubicBezTo>
                    <a:cubicBezTo>
                      <a:pt x="462" y="304"/>
                      <a:pt x="469" y="304"/>
                      <a:pt x="469" y="304"/>
                    </a:cubicBezTo>
                    <a:cubicBezTo>
                      <a:pt x="482" y="296"/>
                      <a:pt x="482" y="296"/>
                      <a:pt x="482" y="296"/>
                    </a:cubicBezTo>
                    <a:cubicBezTo>
                      <a:pt x="474" y="285"/>
                      <a:pt x="474" y="285"/>
                      <a:pt x="474" y="285"/>
                    </a:cubicBezTo>
                    <a:cubicBezTo>
                      <a:pt x="474" y="285"/>
                      <a:pt x="476" y="284"/>
                      <a:pt x="477" y="284"/>
                    </a:cubicBezTo>
                    <a:cubicBezTo>
                      <a:pt x="478" y="283"/>
                      <a:pt x="498" y="295"/>
                      <a:pt x="498" y="295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03" y="291"/>
                      <a:pt x="499" y="286"/>
                      <a:pt x="497" y="284"/>
                    </a:cubicBezTo>
                    <a:cubicBezTo>
                      <a:pt x="495" y="281"/>
                      <a:pt x="502" y="275"/>
                      <a:pt x="503" y="273"/>
                    </a:cubicBezTo>
                    <a:cubicBezTo>
                      <a:pt x="505" y="271"/>
                      <a:pt x="499" y="268"/>
                      <a:pt x="497" y="266"/>
                    </a:cubicBezTo>
                    <a:cubicBezTo>
                      <a:pt x="494" y="264"/>
                      <a:pt x="495" y="255"/>
                      <a:pt x="495" y="254"/>
                    </a:cubicBezTo>
                    <a:cubicBezTo>
                      <a:pt x="495" y="253"/>
                      <a:pt x="492" y="247"/>
                      <a:pt x="492" y="246"/>
                    </a:cubicBezTo>
                    <a:cubicBezTo>
                      <a:pt x="492" y="244"/>
                      <a:pt x="490" y="243"/>
                      <a:pt x="489" y="242"/>
                    </a:cubicBezTo>
                    <a:cubicBezTo>
                      <a:pt x="489" y="240"/>
                      <a:pt x="491" y="238"/>
                      <a:pt x="492" y="238"/>
                    </a:cubicBezTo>
                    <a:cubicBezTo>
                      <a:pt x="492" y="238"/>
                      <a:pt x="497" y="241"/>
                      <a:pt x="497" y="241"/>
                    </a:cubicBezTo>
                    <a:cubicBezTo>
                      <a:pt x="497" y="241"/>
                      <a:pt x="498" y="239"/>
                      <a:pt x="500" y="236"/>
                    </a:cubicBezTo>
                    <a:cubicBezTo>
                      <a:pt x="502" y="233"/>
                      <a:pt x="505" y="236"/>
                      <a:pt x="505" y="236"/>
                    </a:cubicBezTo>
                    <a:cubicBezTo>
                      <a:pt x="506" y="231"/>
                      <a:pt x="506" y="231"/>
                      <a:pt x="506" y="23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15" y="218"/>
                      <a:pt x="513" y="207"/>
                      <a:pt x="512" y="205"/>
                    </a:cubicBezTo>
                    <a:cubicBezTo>
                      <a:pt x="512" y="202"/>
                      <a:pt x="517" y="202"/>
                      <a:pt x="517" y="20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679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D7500F33-F492-B5AA-7ECA-094790F2F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2275" y="2167306"/>
                <a:ext cx="1241159" cy="1866909"/>
              </a:xfrm>
              <a:custGeom>
                <a:avLst/>
                <a:gdLst/>
                <a:ahLst/>
                <a:cxnLst>
                  <a:cxn ang="0">
                    <a:pos x="108" y="597"/>
                  </a:cxn>
                  <a:cxn ang="0">
                    <a:pos x="139" y="589"/>
                  </a:cxn>
                  <a:cxn ang="0">
                    <a:pos x="169" y="589"/>
                  </a:cxn>
                  <a:cxn ang="0">
                    <a:pos x="182" y="557"/>
                  </a:cxn>
                  <a:cxn ang="0">
                    <a:pos x="203" y="559"/>
                  </a:cxn>
                  <a:cxn ang="0">
                    <a:pos x="238" y="577"/>
                  </a:cxn>
                  <a:cxn ang="0">
                    <a:pos x="249" y="562"/>
                  </a:cxn>
                  <a:cxn ang="0">
                    <a:pos x="270" y="546"/>
                  </a:cxn>
                  <a:cxn ang="0">
                    <a:pos x="282" y="513"/>
                  </a:cxn>
                  <a:cxn ang="0">
                    <a:pos x="310" y="473"/>
                  </a:cxn>
                  <a:cxn ang="0">
                    <a:pos x="329" y="470"/>
                  </a:cxn>
                  <a:cxn ang="0">
                    <a:pos x="352" y="486"/>
                  </a:cxn>
                  <a:cxn ang="0">
                    <a:pos x="368" y="513"/>
                  </a:cxn>
                  <a:cxn ang="0">
                    <a:pos x="402" y="477"/>
                  </a:cxn>
                  <a:cxn ang="0">
                    <a:pos x="400" y="434"/>
                  </a:cxn>
                  <a:cxn ang="0">
                    <a:pos x="366" y="437"/>
                  </a:cxn>
                  <a:cxn ang="0">
                    <a:pos x="349" y="430"/>
                  </a:cxn>
                  <a:cxn ang="0">
                    <a:pos x="345" y="410"/>
                  </a:cxn>
                  <a:cxn ang="0">
                    <a:pos x="322" y="403"/>
                  </a:cxn>
                  <a:cxn ang="0">
                    <a:pos x="315" y="372"/>
                  </a:cxn>
                  <a:cxn ang="0">
                    <a:pos x="294" y="346"/>
                  </a:cxn>
                  <a:cxn ang="0">
                    <a:pos x="287" y="308"/>
                  </a:cxn>
                  <a:cxn ang="0">
                    <a:pos x="282" y="246"/>
                  </a:cxn>
                  <a:cxn ang="0">
                    <a:pos x="289" y="244"/>
                  </a:cxn>
                  <a:cxn ang="0">
                    <a:pos x="292" y="216"/>
                  </a:cxn>
                  <a:cxn ang="0">
                    <a:pos x="281" y="196"/>
                  </a:cxn>
                  <a:cxn ang="0">
                    <a:pos x="275" y="163"/>
                  </a:cxn>
                  <a:cxn ang="0">
                    <a:pos x="318" y="128"/>
                  </a:cxn>
                  <a:cxn ang="0">
                    <a:pos x="322" y="99"/>
                  </a:cxn>
                  <a:cxn ang="0">
                    <a:pos x="325" y="50"/>
                  </a:cxn>
                  <a:cxn ang="0">
                    <a:pos x="335" y="20"/>
                  </a:cxn>
                  <a:cxn ang="0">
                    <a:pos x="317" y="0"/>
                  </a:cxn>
                  <a:cxn ang="0">
                    <a:pos x="297" y="15"/>
                  </a:cxn>
                  <a:cxn ang="0">
                    <a:pos x="294" y="29"/>
                  </a:cxn>
                  <a:cxn ang="0">
                    <a:pos x="274" y="48"/>
                  </a:cxn>
                  <a:cxn ang="0">
                    <a:pos x="248" y="46"/>
                  </a:cxn>
                  <a:cxn ang="0">
                    <a:pos x="200" y="52"/>
                  </a:cxn>
                  <a:cxn ang="0">
                    <a:pos x="135" y="96"/>
                  </a:cxn>
                  <a:cxn ang="0">
                    <a:pos x="105" y="76"/>
                  </a:cxn>
                  <a:cxn ang="0">
                    <a:pos x="97" y="90"/>
                  </a:cxn>
                  <a:cxn ang="0">
                    <a:pos x="78" y="139"/>
                  </a:cxn>
                  <a:cxn ang="0">
                    <a:pos x="35" y="157"/>
                  </a:cxn>
                  <a:cxn ang="0">
                    <a:pos x="39" y="195"/>
                  </a:cxn>
                  <a:cxn ang="0">
                    <a:pos x="3" y="252"/>
                  </a:cxn>
                  <a:cxn ang="0">
                    <a:pos x="46" y="292"/>
                  </a:cxn>
                  <a:cxn ang="0">
                    <a:pos x="52" y="348"/>
                  </a:cxn>
                  <a:cxn ang="0">
                    <a:pos x="38" y="410"/>
                  </a:cxn>
                  <a:cxn ang="0">
                    <a:pos x="21" y="450"/>
                  </a:cxn>
                  <a:cxn ang="0">
                    <a:pos x="38" y="502"/>
                  </a:cxn>
                  <a:cxn ang="0">
                    <a:pos x="46" y="563"/>
                  </a:cxn>
                  <a:cxn ang="0">
                    <a:pos x="92" y="587"/>
                  </a:cxn>
                  <a:cxn ang="0">
                    <a:pos x="82" y="615"/>
                  </a:cxn>
                </a:cxnLst>
                <a:rect l="0" t="0" r="r" b="b"/>
                <a:pathLst>
                  <a:path w="412" h="619">
                    <a:moveTo>
                      <a:pt x="92" y="618"/>
                    </a:moveTo>
                    <a:cubicBezTo>
                      <a:pt x="92" y="617"/>
                      <a:pt x="93" y="608"/>
                      <a:pt x="94" y="608"/>
                    </a:cubicBezTo>
                    <a:cubicBezTo>
                      <a:pt x="95" y="608"/>
                      <a:pt x="108" y="606"/>
                      <a:pt x="108" y="606"/>
                    </a:cubicBezTo>
                    <a:cubicBezTo>
                      <a:pt x="108" y="597"/>
                      <a:pt x="108" y="597"/>
                      <a:pt x="108" y="597"/>
                    </a:cubicBezTo>
                    <a:cubicBezTo>
                      <a:pt x="119" y="597"/>
                      <a:pt x="119" y="597"/>
                      <a:pt x="119" y="597"/>
                    </a:cubicBezTo>
                    <a:cubicBezTo>
                      <a:pt x="121" y="590"/>
                      <a:pt x="121" y="590"/>
                      <a:pt x="121" y="590"/>
                    </a:cubicBezTo>
                    <a:cubicBezTo>
                      <a:pt x="121" y="590"/>
                      <a:pt x="136" y="578"/>
                      <a:pt x="137" y="581"/>
                    </a:cubicBezTo>
                    <a:cubicBezTo>
                      <a:pt x="139" y="583"/>
                      <a:pt x="139" y="589"/>
                      <a:pt x="139" y="589"/>
                    </a:cubicBezTo>
                    <a:cubicBezTo>
                      <a:pt x="139" y="589"/>
                      <a:pt x="146" y="587"/>
                      <a:pt x="146" y="587"/>
                    </a:cubicBezTo>
                    <a:cubicBezTo>
                      <a:pt x="147" y="587"/>
                      <a:pt x="162" y="604"/>
                      <a:pt x="163" y="601"/>
                    </a:cubicBezTo>
                    <a:cubicBezTo>
                      <a:pt x="163" y="599"/>
                      <a:pt x="162" y="592"/>
                      <a:pt x="163" y="591"/>
                    </a:cubicBezTo>
                    <a:cubicBezTo>
                      <a:pt x="164" y="591"/>
                      <a:pt x="169" y="589"/>
                      <a:pt x="169" y="589"/>
                    </a:cubicBezTo>
                    <a:cubicBezTo>
                      <a:pt x="169" y="589"/>
                      <a:pt x="167" y="580"/>
                      <a:pt x="167" y="579"/>
                    </a:cubicBezTo>
                    <a:cubicBezTo>
                      <a:pt x="168" y="579"/>
                      <a:pt x="174" y="578"/>
                      <a:pt x="174" y="578"/>
                    </a:cubicBezTo>
                    <a:cubicBezTo>
                      <a:pt x="174" y="578"/>
                      <a:pt x="167" y="558"/>
                      <a:pt x="172" y="558"/>
                    </a:cubicBezTo>
                    <a:cubicBezTo>
                      <a:pt x="177" y="558"/>
                      <a:pt x="182" y="555"/>
                      <a:pt x="182" y="557"/>
                    </a:cubicBezTo>
                    <a:cubicBezTo>
                      <a:pt x="182" y="559"/>
                      <a:pt x="182" y="561"/>
                      <a:pt x="182" y="560"/>
                    </a:cubicBezTo>
                    <a:cubicBezTo>
                      <a:pt x="182" y="560"/>
                      <a:pt x="189" y="554"/>
                      <a:pt x="191" y="557"/>
                    </a:cubicBezTo>
                    <a:cubicBezTo>
                      <a:pt x="194" y="559"/>
                      <a:pt x="198" y="565"/>
                      <a:pt x="199" y="563"/>
                    </a:cubicBezTo>
                    <a:cubicBezTo>
                      <a:pt x="201" y="562"/>
                      <a:pt x="202" y="557"/>
                      <a:pt x="203" y="559"/>
                    </a:cubicBezTo>
                    <a:cubicBezTo>
                      <a:pt x="203" y="560"/>
                      <a:pt x="215" y="571"/>
                      <a:pt x="218" y="575"/>
                    </a:cubicBezTo>
                    <a:cubicBezTo>
                      <a:pt x="222" y="578"/>
                      <a:pt x="227" y="585"/>
                      <a:pt x="227" y="585"/>
                    </a:cubicBezTo>
                    <a:cubicBezTo>
                      <a:pt x="227" y="585"/>
                      <a:pt x="231" y="574"/>
                      <a:pt x="234" y="574"/>
                    </a:cubicBezTo>
                    <a:cubicBezTo>
                      <a:pt x="236" y="575"/>
                      <a:pt x="238" y="577"/>
                      <a:pt x="238" y="577"/>
                    </a:cubicBezTo>
                    <a:cubicBezTo>
                      <a:pt x="238" y="577"/>
                      <a:pt x="240" y="574"/>
                      <a:pt x="240" y="574"/>
                    </a:cubicBezTo>
                    <a:cubicBezTo>
                      <a:pt x="240" y="574"/>
                      <a:pt x="235" y="572"/>
                      <a:pt x="237" y="569"/>
                    </a:cubicBezTo>
                    <a:cubicBezTo>
                      <a:pt x="240" y="567"/>
                      <a:pt x="242" y="562"/>
                      <a:pt x="243" y="562"/>
                    </a:cubicBezTo>
                    <a:cubicBezTo>
                      <a:pt x="243" y="562"/>
                      <a:pt x="248" y="567"/>
                      <a:pt x="249" y="562"/>
                    </a:cubicBezTo>
                    <a:cubicBezTo>
                      <a:pt x="250" y="557"/>
                      <a:pt x="249" y="547"/>
                      <a:pt x="249" y="547"/>
                    </a:cubicBezTo>
                    <a:cubicBezTo>
                      <a:pt x="249" y="547"/>
                      <a:pt x="255" y="548"/>
                      <a:pt x="258" y="546"/>
                    </a:cubicBezTo>
                    <a:cubicBezTo>
                      <a:pt x="261" y="545"/>
                      <a:pt x="260" y="545"/>
                      <a:pt x="263" y="545"/>
                    </a:cubicBezTo>
                    <a:cubicBezTo>
                      <a:pt x="267" y="545"/>
                      <a:pt x="270" y="546"/>
                      <a:pt x="270" y="546"/>
                    </a:cubicBezTo>
                    <a:cubicBezTo>
                      <a:pt x="270" y="546"/>
                      <a:pt x="270" y="536"/>
                      <a:pt x="271" y="533"/>
                    </a:cubicBezTo>
                    <a:cubicBezTo>
                      <a:pt x="272" y="530"/>
                      <a:pt x="277" y="526"/>
                      <a:pt x="276" y="524"/>
                    </a:cubicBezTo>
                    <a:cubicBezTo>
                      <a:pt x="275" y="522"/>
                      <a:pt x="271" y="521"/>
                      <a:pt x="275" y="519"/>
                    </a:cubicBezTo>
                    <a:cubicBezTo>
                      <a:pt x="280" y="516"/>
                      <a:pt x="282" y="513"/>
                      <a:pt x="282" y="513"/>
                    </a:cubicBezTo>
                    <a:cubicBezTo>
                      <a:pt x="281" y="512"/>
                      <a:pt x="278" y="502"/>
                      <a:pt x="279" y="501"/>
                    </a:cubicBezTo>
                    <a:cubicBezTo>
                      <a:pt x="279" y="501"/>
                      <a:pt x="294" y="494"/>
                      <a:pt x="294" y="494"/>
                    </a:cubicBezTo>
                    <a:cubicBezTo>
                      <a:pt x="294" y="494"/>
                      <a:pt x="310" y="481"/>
                      <a:pt x="310" y="480"/>
                    </a:cubicBezTo>
                    <a:cubicBezTo>
                      <a:pt x="311" y="478"/>
                      <a:pt x="309" y="472"/>
                      <a:pt x="310" y="473"/>
                    </a:cubicBezTo>
                    <a:cubicBezTo>
                      <a:pt x="311" y="473"/>
                      <a:pt x="320" y="476"/>
                      <a:pt x="321" y="473"/>
                    </a:cubicBezTo>
                    <a:cubicBezTo>
                      <a:pt x="321" y="470"/>
                      <a:pt x="313" y="468"/>
                      <a:pt x="313" y="465"/>
                    </a:cubicBezTo>
                    <a:cubicBezTo>
                      <a:pt x="314" y="462"/>
                      <a:pt x="328" y="461"/>
                      <a:pt x="329" y="462"/>
                    </a:cubicBezTo>
                    <a:cubicBezTo>
                      <a:pt x="329" y="464"/>
                      <a:pt x="328" y="470"/>
                      <a:pt x="329" y="470"/>
                    </a:cubicBezTo>
                    <a:cubicBezTo>
                      <a:pt x="329" y="471"/>
                      <a:pt x="333" y="469"/>
                      <a:pt x="333" y="470"/>
                    </a:cubicBezTo>
                    <a:cubicBezTo>
                      <a:pt x="334" y="471"/>
                      <a:pt x="333" y="478"/>
                      <a:pt x="341" y="478"/>
                    </a:cubicBezTo>
                    <a:cubicBezTo>
                      <a:pt x="348" y="479"/>
                      <a:pt x="356" y="478"/>
                      <a:pt x="356" y="478"/>
                    </a:cubicBezTo>
                    <a:cubicBezTo>
                      <a:pt x="356" y="479"/>
                      <a:pt x="352" y="486"/>
                      <a:pt x="352" y="486"/>
                    </a:cubicBezTo>
                    <a:cubicBezTo>
                      <a:pt x="352" y="486"/>
                      <a:pt x="354" y="498"/>
                      <a:pt x="354" y="499"/>
                    </a:cubicBezTo>
                    <a:cubicBezTo>
                      <a:pt x="354" y="499"/>
                      <a:pt x="364" y="494"/>
                      <a:pt x="365" y="499"/>
                    </a:cubicBezTo>
                    <a:cubicBezTo>
                      <a:pt x="366" y="504"/>
                      <a:pt x="357" y="512"/>
                      <a:pt x="357" y="512"/>
                    </a:cubicBezTo>
                    <a:cubicBezTo>
                      <a:pt x="368" y="513"/>
                      <a:pt x="368" y="513"/>
                      <a:pt x="368" y="513"/>
                    </a:cubicBezTo>
                    <a:cubicBezTo>
                      <a:pt x="368" y="513"/>
                      <a:pt x="374" y="522"/>
                      <a:pt x="375" y="522"/>
                    </a:cubicBezTo>
                    <a:cubicBezTo>
                      <a:pt x="375" y="521"/>
                      <a:pt x="380" y="507"/>
                      <a:pt x="381" y="507"/>
                    </a:cubicBezTo>
                    <a:cubicBezTo>
                      <a:pt x="381" y="507"/>
                      <a:pt x="401" y="492"/>
                      <a:pt x="402" y="488"/>
                    </a:cubicBezTo>
                    <a:cubicBezTo>
                      <a:pt x="403" y="483"/>
                      <a:pt x="402" y="478"/>
                      <a:pt x="402" y="477"/>
                    </a:cubicBezTo>
                    <a:cubicBezTo>
                      <a:pt x="402" y="476"/>
                      <a:pt x="408" y="471"/>
                      <a:pt x="412" y="467"/>
                    </a:cubicBezTo>
                    <a:cubicBezTo>
                      <a:pt x="412" y="465"/>
                      <a:pt x="411" y="454"/>
                      <a:pt x="411" y="453"/>
                    </a:cubicBezTo>
                    <a:cubicBezTo>
                      <a:pt x="411" y="453"/>
                      <a:pt x="401" y="442"/>
                      <a:pt x="400" y="441"/>
                    </a:cubicBezTo>
                    <a:cubicBezTo>
                      <a:pt x="399" y="440"/>
                      <a:pt x="400" y="435"/>
                      <a:pt x="400" y="434"/>
                    </a:cubicBezTo>
                    <a:cubicBezTo>
                      <a:pt x="400" y="434"/>
                      <a:pt x="390" y="430"/>
                      <a:pt x="387" y="429"/>
                    </a:cubicBezTo>
                    <a:cubicBezTo>
                      <a:pt x="384" y="427"/>
                      <a:pt x="379" y="428"/>
                      <a:pt x="379" y="428"/>
                    </a:cubicBezTo>
                    <a:cubicBezTo>
                      <a:pt x="379" y="428"/>
                      <a:pt x="379" y="425"/>
                      <a:pt x="379" y="424"/>
                    </a:cubicBezTo>
                    <a:cubicBezTo>
                      <a:pt x="379" y="423"/>
                      <a:pt x="368" y="436"/>
                      <a:pt x="366" y="437"/>
                    </a:cubicBezTo>
                    <a:cubicBezTo>
                      <a:pt x="363" y="438"/>
                      <a:pt x="365" y="432"/>
                      <a:pt x="365" y="432"/>
                    </a:cubicBezTo>
                    <a:cubicBezTo>
                      <a:pt x="358" y="436"/>
                      <a:pt x="358" y="436"/>
                      <a:pt x="358" y="436"/>
                    </a:cubicBezTo>
                    <a:cubicBezTo>
                      <a:pt x="358" y="436"/>
                      <a:pt x="357" y="431"/>
                      <a:pt x="356" y="429"/>
                    </a:cubicBezTo>
                    <a:cubicBezTo>
                      <a:pt x="356" y="427"/>
                      <a:pt x="351" y="430"/>
                      <a:pt x="349" y="430"/>
                    </a:cubicBezTo>
                    <a:cubicBezTo>
                      <a:pt x="347" y="430"/>
                      <a:pt x="348" y="430"/>
                      <a:pt x="346" y="428"/>
                    </a:cubicBezTo>
                    <a:cubicBezTo>
                      <a:pt x="344" y="426"/>
                      <a:pt x="343" y="431"/>
                      <a:pt x="340" y="427"/>
                    </a:cubicBezTo>
                    <a:cubicBezTo>
                      <a:pt x="338" y="423"/>
                      <a:pt x="346" y="422"/>
                      <a:pt x="348" y="420"/>
                    </a:cubicBezTo>
                    <a:cubicBezTo>
                      <a:pt x="351" y="419"/>
                      <a:pt x="345" y="410"/>
                      <a:pt x="345" y="410"/>
                    </a:cubicBezTo>
                    <a:cubicBezTo>
                      <a:pt x="349" y="408"/>
                      <a:pt x="349" y="408"/>
                      <a:pt x="349" y="408"/>
                    </a:cubicBezTo>
                    <a:cubicBezTo>
                      <a:pt x="349" y="408"/>
                      <a:pt x="347" y="399"/>
                      <a:pt x="341" y="396"/>
                    </a:cubicBezTo>
                    <a:cubicBezTo>
                      <a:pt x="335" y="392"/>
                      <a:pt x="330" y="402"/>
                      <a:pt x="330" y="402"/>
                    </a:cubicBezTo>
                    <a:cubicBezTo>
                      <a:pt x="330" y="402"/>
                      <a:pt x="327" y="403"/>
                      <a:pt x="322" y="403"/>
                    </a:cubicBezTo>
                    <a:cubicBezTo>
                      <a:pt x="317" y="402"/>
                      <a:pt x="316" y="394"/>
                      <a:pt x="316" y="393"/>
                    </a:cubicBezTo>
                    <a:cubicBezTo>
                      <a:pt x="316" y="392"/>
                      <a:pt x="314" y="394"/>
                      <a:pt x="311" y="393"/>
                    </a:cubicBezTo>
                    <a:cubicBezTo>
                      <a:pt x="308" y="392"/>
                      <a:pt x="309" y="382"/>
                      <a:pt x="308" y="381"/>
                    </a:cubicBezTo>
                    <a:cubicBezTo>
                      <a:pt x="308" y="380"/>
                      <a:pt x="314" y="379"/>
                      <a:pt x="315" y="372"/>
                    </a:cubicBezTo>
                    <a:cubicBezTo>
                      <a:pt x="316" y="365"/>
                      <a:pt x="306" y="365"/>
                      <a:pt x="306" y="364"/>
                    </a:cubicBezTo>
                    <a:cubicBezTo>
                      <a:pt x="305" y="364"/>
                      <a:pt x="302" y="367"/>
                      <a:pt x="301" y="367"/>
                    </a:cubicBezTo>
                    <a:cubicBezTo>
                      <a:pt x="301" y="367"/>
                      <a:pt x="293" y="364"/>
                      <a:pt x="289" y="358"/>
                    </a:cubicBezTo>
                    <a:cubicBezTo>
                      <a:pt x="284" y="353"/>
                      <a:pt x="294" y="346"/>
                      <a:pt x="294" y="346"/>
                    </a:cubicBezTo>
                    <a:cubicBezTo>
                      <a:pt x="294" y="346"/>
                      <a:pt x="294" y="339"/>
                      <a:pt x="293" y="337"/>
                    </a:cubicBezTo>
                    <a:cubicBezTo>
                      <a:pt x="293" y="334"/>
                      <a:pt x="290" y="334"/>
                      <a:pt x="286" y="330"/>
                    </a:cubicBezTo>
                    <a:cubicBezTo>
                      <a:pt x="283" y="326"/>
                      <a:pt x="289" y="322"/>
                      <a:pt x="289" y="322"/>
                    </a:cubicBezTo>
                    <a:cubicBezTo>
                      <a:pt x="288" y="321"/>
                      <a:pt x="287" y="312"/>
                      <a:pt x="287" y="308"/>
                    </a:cubicBezTo>
                    <a:cubicBezTo>
                      <a:pt x="286" y="303"/>
                      <a:pt x="287" y="296"/>
                      <a:pt x="289" y="289"/>
                    </a:cubicBezTo>
                    <a:cubicBezTo>
                      <a:pt x="291" y="282"/>
                      <a:pt x="298" y="284"/>
                      <a:pt x="298" y="284"/>
                    </a:cubicBezTo>
                    <a:cubicBezTo>
                      <a:pt x="303" y="258"/>
                      <a:pt x="303" y="258"/>
                      <a:pt x="303" y="258"/>
                    </a:cubicBezTo>
                    <a:cubicBezTo>
                      <a:pt x="303" y="258"/>
                      <a:pt x="285" y="247"/>
                      <a:pt x="282" y="246"/>
                    </a:cubicBezTo>
                    <a:cubicBezTo>
                      <a:pt x="280" y="244"/>
                      <a:pt x="277" y="240"/>
                      <a:pt x="276" y="237"/>
                    </a:cubicBezTo>
                    <a:cubicBezTo>
                      <a:pt x="276" y="234"/>
                      <a:pt x="281" y="233"/>
                      <a:pt x="283" y="232"/>
                    </a:cubicBezTo>
                    <a:cubicBezTo>
                      <a:pt x="285" y="232"/>
                      <a:pt x="283" y="237"/>
                      <a:pt x="283" y="237"/>
                    </a:cubicBezTo>
                    <a:cubicBezTo>
                      <a:pt x="289" y="244"/>
                      <a:pt x="289" y="244"/>
                      <a:pt x="289" y="244"/>
                    </a:cubicBezTo>
                    <a:cubicBezTo>
                      <a:pt x="296" y="236"/>
                      <a:pt x="296" y="236"/>
                      <a:pt x="296" y="236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5" y="230"/>
                      <a:pt x="295" y="230"/>
                      <a:pt x="295" y="230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8" y="216"/>
                      <a:pt x="288" y="216"/>
                      <a:pt x="288" y="216"/>
                    </a:cubicBezTo>
                    <a:cubicBezTo>
                      <a:pt x="288" y="216"/>
                      <a:pt x="286" y="212"/>
                      <a:pt x="285" y="209"/>
                    </a:cubicBezTo>
                    <a:cubicBezTo>
                      <a:pt x="285" y="207"/>
                      <a:pt x="286" y="204"/>
                      <a:pt x="287" y="202"/>
                    </a:cubicBezTo>
                    <a:cubicBezTo>
                      <a:pt x="288" y="200"/>
                      <a:pt x="283" y="198"/>
                      <a:pt x="281" y="196"/>
                    </a:cubicBezTo>
                    <a:cubicBezTo>
                      <a:pt x="279" y="194"/>
                      <a:pt x="283" y="192"/>
                      <a:pt x="283" y="189"/>
                    </a:cubicBezTo>
                    <a:cubicBezTo>
                      <a:pt x="284" y="186"/>
                      <a:pt x="276" y="183"/>
                      <a:pt x="276" y="183"/>
                    </a:cubicBezTo>
                    <a:cubicBezTo>
                      <a:pt x="276" y="183"/>
                      <a:pt x="278" y="172"/>
                      <a:pt x="277" y="172"/>
                    </a:cubicBezTo>
                    <a:cubicBezTo>
                      <a:pt x="276" y="172"/>
                      <a:pt x="275" y="167"/>
                      <a:pt x="275" y="163"/>
                    </a:cubicBezTo>
                    <a:cubicBezTo>
                      <a:pt x="275" y="160"/>
                      <a:pt x="284" y="159"/>
                      <a:pt x="285" y="157"/>
                    </a:cubicBezTo>
                    <a:cubicBezTo>
                      <a:pt x="287" y="155"/>
                      <a:pt x="280" y="147"/>
                      <a:pt x="280" y="147"/>
                    </a:cubicBezTo>
                    <a:cubicBezTo>
                      <a:pt x="280" y="147"/>
                      <a:pt x="310" y="143"/>
                      <a:pt x="318" y="140"/>
                    </a:cubicBezTo>
                    <a:cubicBezTo>
                      <a:pt x="326" y="138"/>
                      <a:pt x="318" y="128"/>
                      <a:pt x="318" y="128"/>
                    </a:cubicBezTo>
                    <a:cubicBezTo>
                      <a:pt x="318" y="128"/>
                      <a:pt x="315" y="123"/>
                      <a:pt x="315" y="122"/>
                    </a:cubicBezTo>
                    <a:cubicBezTo>
                      <a:pt x="314" y="120"/>
                      <a:pt x="318" y="117"/>
                      <a:pt x="318" y="117"/>
                    </a:cubicBezTo>
                    <a:cubicBezTo>
                      <a:pt x="318" y="116"/>
                      <a:pt x="309" y="110"/>
                      <a:pt x="308" y="109"/>
                    </a:cubicBezTo>
                    <a:cubicBezTo>
                      <a:pt x="307" y="109"/>
                      <a:pt x="321" y="100"/>
                      <a:pt x="322" y="99"/>
                    </a:cubicBezTo>
                    <a:cubicBezTo>
                      <a:pt x="324" y="98"/>
                      <a:pt x="329" y="90"/>
                      <a:pt x="329" y="90"/>
                    </a:cubicBezTo>
                    <a:cubicBezTo>
                      <a:pt x="329" y="90"/>
                      <a:pt x="329" y="70"/>
                      <a:pt x="328" y="65"/>
                    </a:cubicBezTo>
                    <a:cubicBezTo>
                      <a:pt x="327" y="60"/>
                      <a:pt x="332" y="56"/>
                      <a:pt x="332" y="55"/>
                    </a:cubicBezTo>
                    <a:cubicBezTo>
                      <a:pt x="333" y="55"/>
                      <a:pt x="330" y="55"/>
                      <a:pt x="325" y="50"/>
                    </a:cubicBezTo>
                    <a:cubicBezTo>
                      <a:pt x="320" y="45"/>
                      <a:pt x="329" y="38"/>
                      <a:pt x="329" y="38"/>
                    </a:cubicBezTo>
                    <a:cubicBezTo>
                      <a:pt x="329" y="38"/>
                      <a:pt x="327" y="36"/>
                      <a:pt x="327" y="32"/>
                    </a:cubicBezTo>
                    <a:cubicBezTo>
                      <a:pt x="327" y="31"/>
                      <a:pt x="328" y="30"/>
                      <a:pt x="330" y="29"/>
                    </a:cubicBezTo>
                    <a:cubicBezTo>
                      <a:pt x="330" y="28"/>
                      <a:pt x="332" y="23"/>
                      <a:pt x="335" y="20"/>
                    </a:cubicBezTo>
                    <a:cubicBezTo>
                      <a:pt x="338" y="16"/>
                      <a:pt x="338" y="13"/>
                      <a:pt x="336" y="11"/>
                    </a:cubicBezTo>
                    <a:cubicBezTo>
                      <a:pt x="334" y="9"/>
                      <a:pt x="333" y="6"/>
                      <a:pt x="333" y="5"/>
                    </a:cubicBezTo>
                    <a:cubicBezTo>
                      <a:pt x="333" y="5"/>
                      <a:pt x="329" y="5"/>
                      <a:pt x="325" y="4"/>
                    </a:cubicBezTo>
                    <a:cubicBezTo>
                      <a:pt x="321" y="3"/>
                      <a:pt x="317" y="0"/>
                      <a:pt x="317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7" y="15"/>
                      <a:pt x="298" y="19"/>
                      <a:pt x="298" y="21"/>
                    </a:cubicBezTo>
                    <a:cubicBezTo>
                      <a:pt x="299" y="23"/>
                      <a:pt x="290" y="20"/>
                      <a:pt x="290" y="20"/>
                    </a:cubicBezTo>
                    <a:cubicBezTo>
                      <a:pt x="290" y="20"/>
                      <a:pt x="288" y="25"/>
                      <a:pt x="288" y="25"/>
                    </a:cubicBezTo>
                    <a:cubicBezTo>
                      <a:pt x="288" y="25"/>
                      <a:pt x="294" y="29"/>
                      <a:pt x="294" y="29"/>
                    </a:cubicBezTo>
                    <a:cubicBezTo>
                      <a:pt x="294" y="30"/>
                      <a:pt x="288" y="33"/>
                      <a:pt x="285" y="33"/>
                    </a:cubicBezTo>
                    <a:cubicBezTo>
                      <a:pt x="282" y="33"/>
                      <a:pt x="281" y="37"/>
                      <a:pt x="280" y="38"/>
                    </a:cubicBezTo>
                    <a:cubicBezTo>
                      <a:pt x="279" y="39"/>
                      <a:pt x="281" y="38"/>
                      <a:pt x="284" y="42"/>
                    </a:cubicBezTo>
                    <a:cubicBezTo>
                      <a:pt x="287" y="45"/>
                      <a:pt x="275" y="48"/>
                      <a:pt x="274" y="48"/>
                    </a:cubicBezTo>
                    <a:cubicBezTo>
                      <a:pt x="272" y="48"/>
                      <a:pt x="270" y="41"/>
                      <a:pt x="270" y="41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47" y="50"/>
                      <a:pt x="247" y="50"/>
                      <a:pt x="247" y="50"/>
                    </a:cubicBezTo>
                    <a:cubicBezTo>
                      <a:pt x="247" y="50"/>
                      <a:pt x="247" y="49"/>
                      <a:pt x="248" y="46"/>
                    </a:cubicBezTo>
                    <a:cubicBezTo>
                      <a:pt x="248" y="44"/>
                      <a:pt x="244" y="46"/>
                      <a:pt x="241" y="43"/>
                    </a:cubicBezTo>
                    <a:cubicBezTo>
                      <a:pt x="237" y="40"/>
                      <a:pt x="238" y="36"/>
                      <a:pt x="238" y="36"/>
                    </a:cubicBezTo>
                    <a:cubicBezTo>
                      <a:pt x="238" y="36"/>
                      <a:pt x="227" y="38"/>
                      <a:pt x="222" y="38"/>
                    </a:cubicBezTo>
                    <a:cubicBezTo>
                      <a:pt x="217" y="39"/>
                      <a:pt x="202" y="51"/>
                      <a:pt x="200" y="52"/>
                    </a:cubicBezTo>
                    <a:cubicBezTo>
                      <a:pt x="198" y="52"/>
                      <a:pt x="197" y="58"/>
                      <a:pt x="196" y="59"/>
                    </a:cubicBezTo>
                    <a:cubicBezTo>
                      <a:pt x="196" y="59"/>
                      <a:pt x="185" y="53"/>
                      <a:pt x="181" y="55"/>
                    </a:cubicBezTo>
                    <a:cubicBezTo>
                      <a:pt x="176" y="57"/>
                      <a:pt x="184" y="62"/>
                      <a:pt x="187" y="68"/>
                    </a:cubicBezTo>
                    <a:cubicBezTo>
                      <a:pt x="190" y="74"/>
                      <a:pt x="136" y="96"/>
                      <a:pt x="135" y="96"/>
                    </a:cubicBezTo>
                    <a:cubicBezTo>
                      <a:pt x="135" y="96"/>
                      <a:pt x="132" y="86"/>
                      <a:pt x="127" y="86"/>
                    </a:cubicBezTo>
                    <a:cubicBezTo>
                      <a:pt x="122" y="86"/>
                      <a:pt x="124" y="93"/>
                      <a:pt x="122" y="93"/>
                    </a:cubicBezTo>
                    <a:cubicBezTo>
                      <a:pt x="119" y="94"/>
                      <a:pt x="120" y="91"/>
                      <a:pt x="119" y="89"/>
                    </a:cubicBezTo>
                    <a:cubicBezTo>
                      <a:pt x="118" y="86"/>
                      <a:pt x="105" y="76"/>
                      <a:pt x="105" y="76"/>
                    </a:cubicBezTo>
                    <a:cubicBezTo>
                      <a:pt x="105" y="76"/>
                      <a:pt x="101" y="83"/>
                      <a:pt x="98" y="85"/>
                    </a:cubicBezTo>
                    <a:cubicBezTo>
                      <a:pt x="96" y="86"/>
                      <a:pt x="104" y="86"/>
                      <a:pt x="106" y="87"/>
                    </a:cubicBezTo>
                    <a:cubicBezTo>
                      <a:pt x="109" y="89"/>
                      <a:pt x="106" y="92"/>
                      <a:pt x="103" y="93"/>
                    </a:cubicBezTo>
                    <a:cubicBezTo>
                      <a:pt x="100" y="94"/>
                      <a:pt x="100" y="91"/>
                      <a:pt x="97" y="90"/>
                    </a:cubicBezTo>
                    <a:cubicBezTo>
                      <a:pt x="93" y="90"/>
                      <a:pt x="91" y="96"/>
                      <a:pt x="91" y="96"/>
                    </a:cubicBezTo>
                    <a:cubicBezTo>
                      <a:pt x="91" y="96"/>
                      <a:pt x="94" y="100"/>
                      <a:pt x="96" y="103"/>
                    </a:cubicBezTo>
                    <a:cubicBezTo>
                      <a:pt x="99" y="106"/>
                      <a:pt x="80" y="115"/>
                      <a:pt x="79" y="116"/>
                    </a:cubicBezTo>
                    <a:cubicBezTo>
                      <a:pt x="79" y="117"/>
                      <a:pt x="78" y="129"/>
                      <a:pt x="78" y="139"/>
                    </a:cubicBezTo>
                    <a:cubicBezTo>
                      <a:pt x="79" y="150"/>
                      <a:pt x="72" y="145"/>
                      <a:pt x="67" y="147"/>
                    </a:cubicBezTo>
                    <a:cubicBezTo>
                      <a:pt x="63" y="149"/>
                      <a:pt x="65" y="158"/>
                      <a:pt x="61" y="159"/>
                    </a:cubicBezTo>
                    <a:cubicBezTo>
                      <a:pt x="57" y="161"/>
                      <a:pt x="48" y="152"/>
                      <a:pt x="44" y="150"/>
                    </a:cubicBezTo>
                    <a:cubicBezTo>
                      <a:pt x="41" y="147"/>
                      <a:pt x="37" y="156"/>
                      <a:pt x="35" y="157"/>
                    </a:cubicBezTo>
                    <a:cubicBezTo>
                      <a:pt x="32" y="158"/>
                      <a:pt x="28" y="151"/>
                      <a:pt x="26" y="151"/>
                    </a:cubicBezTo>
                    <a:cubicBezTo>
                      <a:pt x="24" y="150"/>
                      <a:pt x="11" y="161"/>
                      <a:pt x="6" y="165"/>
                    </a:cubicBezTo>
                    <a:cubicBezTo>
                      <a:pt x="12" y="170"/>
                      <a:pt x="25" y="177"/>
                      <a:pt x="27" y="182"/>
                    </a:cubicBezTo>
                    <a:cubicBezTo>
                      <a:pt x="28" y="187"/>
                      <a:pt x="36" y="192"/>
                      <a:pt x="39" y="195"/>
                    </a:cubicBezTo>
                    <a:cubicBezTo>
                      <a:pt x="41" y="199"/>
                      <a:pt x="43" y="213"/>
                      <a:pt x="37" y="219"/>
                    </a:cubicBezTo>
                    <a:cubicBezTo>
                      <a:pt x="32" y="225"/>
                      <a:pt x="27" y="234"/>
                      <a:pt x="22" y="235"/>
                    </a:cubicBezTo>
                    <a:cubicBezTo>
                      <a:pt x="17" y="236"/>
                      <a:pt x="8" y="238"/>
                      <a:pt x="8" y="238"/>
                    </a:cubicBezTo>
                    <a:cubicBezTo>
                      <a:pt x="8" y="238"/>
                      <a:pt x="0" y="243"/>
                      <a:pt x="3" y="252"/>
                    </a:cubicBezTo>
                    <a:cubicBezTo>
                      <a:pt x="6" y="262"/>
                      <a:pt x="9" y="258"/>
                      <a:pt x="9" y="266"/>
                    </a:cubicBezTo>
                    <a:cubicBezTo>
                      <a:pt x="9" y="273"/>
                      <a:pt x="12" y="285"/>
                      <a:pt x="14" y="289"/>
                    </a:cubicBezTo>
                    <a:cubicBezTo>
                      <a:pt x="17" y="293"/>
                      <a:pt x="21" y="299"/>
                      <a:pt x="27" y="299"/>
                    </a:cubicBezTo>
                    <a:cubicBezTo>
                      <a:pt x="32" y="299"/>
                      <a:pt x="43" y="290"/>
                      <a:pt x="46" y="292"/>
                    </a:cubicBezTo>
                    <a:cubicBezTo>
                      <a:pt x="48" y="295"/>
                      <a:pt x="53" y="301"/>
                      <a:pt x="51" y="303"/>
                    </a:cubicBezTo>
                    <a:cubicBezTo>
                      <a:pt x="49" y="305"/>
                      <a:pt x="46" y="309"/>
                      <a:pt x="46" y="310"/>
                    </a:cubicBezTo>
                    <a:cubicBezTo>
                      <a:pt x="46" y="312"/>
                      <a:pt x="47" y="341"/>
                      <a:pt x="47" y="341"/>
                    </a:cubicBezTo>
                    <a:cubicBezTo>
                      <a:pt x="47" y="341"/>
                      <a:pt x="54" y="347"/>
                      <a:pt x="52" y="348"/>
                    </a:cubicBezTo>
                    <a:cubicBezTo>
                      <a:pt x="51" y="350"/>
                      <a:pt x="45" y="360"/>
                      <a:pt x="44" y="361"/>
                    </a:cubicBezTo>
                    <a:cubicBezTo>
                      <a:pt x="43" y="362"/>
                      <a:pt x="44" y="367"/>
                      <a:pt x="41" y="380"/>
                    </a:cubicBezTo>
                    <a:cubicBezTo>
                      <a:pt x="38" y="392"/>
                      <a:pt x="38" y="391"/>
                      <a:pt x="37" y="396"/>
                    </a:cubicBezTo>
                    <a:cubicBezTo>
                      <a:pt x="37" y="401"/>
                      <a:pt x="38" y="410"/>
                      <a:pt x="38" y="410"/>
                    </a:cubicBezTo>
                    <a:cubicBezTo>
                      <a:pt x="38" y="410"/>
                      <a:pt x="25" y="426"/>
                      <a:pt x="25" y="426"/>
                    </a:cubicBezTo>
                    <a:cubicBezTo>
                      <a:pt x="25" y="427"/>
                      <a:pt x="19" y="434"/>
                      <a:pt x="19" y="434"/>
                    </a:cubicBezTo>
                    <a:cubicBezTo>
                      <a:pt x="27" y="442"/>
                      <a:pt x="27" y="442"/>
                      <a:pt x="27" y="442"/>
                    </a:cubicBezTo>
                    <a:cubicBezTo>
                      <a:pt x="27" y="442"/>
                      <a:pt x="20" y="446"/>
                      <a:pt x="21" y="450"/>
                    </a:cubicBezTo>
                    <a:cubicBezTo>
                      <a:pt x="22" y="454"/>
                      <a:pt x="32" y="461"/>
                      <a:pt x="31" y="463"/>
                    </a:cubicBezTo>
                    <a:cubicBezTo>
                      <a:pt x="30" y="465"/>
                      <a:pt x="30" y="484"/>
                      <a:pt x="32" y="486"/>
                    </a:cubicBezTo>
                    <a:cubicBezTo>
                      <a:pt x="33" y="487"/>
                      <a:pt x="52" y="494"/>
                      <a:pt x="47" y="497"/>
                    </a:cubicBezTo>
                    <a:cubicBezTo>
                      <a:pt x="43" y="500"/>
                      <a:pt x="38" y="501"/>
                      <a:pt x="38" y="502"/>
                    </a:cubicBezTo>
                    <a:cubicBezTo>
                      <a:pt x="37" y="503"/>
                      <a:pt x="42" y="528"/>
                      <a:pt x="39" y="531"/>
                    </a:cubicBezTo>
                    <a:cubicBezTo>
                      <a:pt x="36" y="534"/>
                      <a:pt x="25" y="539"/>
                      <a:pt x="26" y="545"/>
                    </a:cubicBezTo>
                    <a:cubicBezTo>
                      <a:pt x="27" y="550"/>
                      <a:pt x="35" y="562"/>
                      <a:pt x="36" y="562"/>
                    </a:cubicBezTo>
                    <a:cubicBezTo>
                      <a:pt x="37" y="562"/>
                      <a:pt x="46" y="563"/>
                      <a:pt x="46" y="563"/>
                    </a:cubicBezTo>
                    <a:cubicBezTo>
                      <a:pt x="56" y="561"/>
                      <a:pt x="56" y="561"/>
                      <a:pt x="56" y="561"/>
                    </a:cubicBezTo>
                    <a:cubicBezTo>
                      <a:pt x="56" y="561"/>
                      <a:pt x="64" y="567"/>
                      <a:pt x="65" y="567"/>
                    </a:cubicBezTo>
                    <a:cubicBezTo>
                      <a:pt x="65" y="568"/>
                      <a:pt x="72" y="567"/>
                      <a:pt x="75" y="569"/>
                    </a:cubicBezTo>
                    <a:cubicBezTo>
                      <a:pt x="78" y="571"/>
                      <a:pt x="92" y="581"/>
                      <a:pt x="92" y="587"/>
                    </a:cubicBezTo>
                    <a:cubicBezTo>
                      <a:pt x="92" y="593"/>
                      <a:pt x="85" y="592"/>
                      <a:pt x="87" y="594"/>
                    </a:cubicBezTo>
                    <a:cubicBezTo>
                      <a:pt x="89" y="597"/>
                      <a:pt x="94" y="598"/>
                      <a:pt x="91" y="601"/>
                    </a:cubicBezTo>
                    <a:cubicBezTo>
                      <a:pt x="88" y="605"/>
                      <a:pt x="87" y="606"/>
                      <a:pt x="87" y="606"/>
                    </a:cubicBezTo>
                    <a:cubicBezTo>
                      <a:pt x="87" y="606"/>
                      <a:pt x="84" y="611"/>
                      <a:pt x="82" y="615"/>
                    </a:cubicBezTo>
                    <a:cubicBezTo>
                      <a:pt x="86" y="617"/>
                      <a:pt x="91" y="619"/>
                      <a:pt x="92" y="61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680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2C0AE47-1233-57E5-CE57-8DD600318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0876" y="3558437"/>
                <a:ext cx="2016883" cy="1910868"/>
              </a:xfrm>
              <a:custGeom>
                <a:avLst/>
                <a:gdLst/>
                <a:ahLst/>
                <a:cxnLst>
                  <a:cxn ang="0">
                    <a:pos x="481" y="484"/>
                  </a:cxn>
                  <a:cxn ang="0">
                    <a:pos x="493" y="459"/>
                  </a:cxn>
                  <a:cxn ang="0">
                    <a:pos x="533" y="438"/>
                  </a:cxn>
                  <a:cxn ang="0">
                    <a:pos x="533" y="408"/>
                  </a:cxn>
                  <a:cxn ang="0">
                    <a:pos x="543" y="380"/>
                  </a:cxn>
                  <a:cxn ang="0">
                    <a:pos x="562" y="358"/>
                  </a:cxn>
                  <a:cxn ang="0">
                    <a:pos x="579" y="335"/>
                  </a:cxn>
                  <a:cxn ang="0">
                    <a:pos x="603" y="286"/>
                  </a:cxn>
                  <a:cxn ang="0">
                    <a:pos x="623" y="247"/>
                  </a:cxn>
                  <a:cxn ang="0">
                    <a:pos x="654" y="245"/>
                  </a:cxn>
                  <a:cxn ang="0">
                    <a:pos x="657" y="218"/>
                  </a:cxn>
                  <a:cxn ang="0">
                    <a:pos x="654" y="171"/>
                  </a:cxn>
                  <a:cxn ang="0">
                    <a:pos x="640" y="164"/>
                  </a:cxn>
                  <a:cxn ang="0">
                    <a:pos x="610" y="151"/>
                  </a:cxn>
                  <a:cxn ang="0">
                    <a:pos x="623" y="116"/>
                  </a:cxn>
                  <a:cxn ang="0">
                    <a:pos x="590" y="91"/>
                  </a:cxn>
                  <a:cxn ang="0">
                    <a:pos x="540" y="92"/>
                  </a:cxn>
                  <a:cxn ang="0">
                    <a:pos x="521" y="103"/>
                  </a:cxn>
                  <a:cxn ang="0">
                    <a:pos x="488" y="112"/>
                  </a:cxn>
                  <a:cxn ang="0">
                    <a:pos x="454" y="94"/>
                  </a:cxn>
                  <a:cxn ang="0">
                    <a:pos x="438" y="72"/>
                  </a:cxn>
                  <a:cxn ang="0">
                    <a:pos x="425" y="47"/>
                  </a:cxn>
                  <a:cxn ang="0">
                    <a:pos x="393" y="21"/>
                  </a:cxn>
                  <a:cxn ang="0">
                    <a:pos x="345" y="46"/>
                  </a:cxn>
                  <a:cxn ang="0">
                    <a:pos x="318" y="38"/>
                  </a:cxn>
                  <a:cxn ang="0">
                    <a:pos x="293" y="9"/>
                  </a:cxn>
                  <a:cxn ang="0">
                    <a:pos x="274" y="19"/>
                  </a:cxn>
                  <a:cxn ang="0">
                    <a:pos x="240" y="63"/>
                  </a:cxn>
                  <a:cxn ang="0">
                    <a:pos x="213" y="86"/>
                  </a:cxn>
                  <a:cxn ang="0">
                    <a:pos x="202" y="116"/>
                  </a:cxn>
                  <a:cxn ang="0">
                    <a:pos x="163" y="102"/>
                  </a:cxn>
                  <a:cxn ang="0">
                    <a:pos x="138" y="117"/>
                  </a:cxn>
                  <a:cxn ang="0">
                    <a:pos x="110" y="126"/>
                  </a:cxn>
                  <a:cxn ang="0">
                    <a:pos x="72" y="136"/>
                  </a:cxn>
                  <a:cxn ang="0">
                    <a:pos x="43" y="161"/>
                  </a:cxn>
                  <a:cxn ang="0">
                    <a:pos x="56" y="219"/>
                  </a:cxn>
                  <a:cxn ang="0">
                    <a:pos x="39" y="268"/>
                  </a:cxn>
                  <a:cxn ang="0">
                    <a:pos x="3" y="323"/>
                  </a:cxn>
                  <a:cxn ang="0">
                    <a:pos x="44" y="321"/>
                  </a:cxn>
                  <a:cxn ang="0">
                    <a:pos x="52" y="278"/>
                  </a:cxn>
                  <a:cxn ang="0">
                    <a:pos x="90" y="294"/>
                  </a:cxn>
                  <a:cxn ang="0">
                    <a:pos x="128" y="363"/>
                  </a:cxn>
                  <a:cxn ang="0">
                    <a:pos x="170" y="368"/>
                  </a:cxn>
                  <a:cxn ang="0">
                    <a:pos x="227" y="387"/>
                  </a:cxn>
                  <a:cxn ang="0">
                    <a:pos x="259" y="424"/>
                  </a:cxn>
                  <a:cxn ang="0">
                    <a:pos x="286" y="414"/>
                  </a:cxn>
                  <a:cxn ang="0">
                    <a:pos x="300" y="416"/>
                  </a:cxn>
                  <a:cxn ang="0">
                    <a:pos x="348" y="460"/>
                  </a:cxn>
                  <a:cxn ang="0">
                    <a:pos x="302" y="502"/>
                  </a:cxn>
                  <a:cxn ang="0">
                    <a:pos x="346" y="549"/>
                  </a:cxn>
                  <a:cxn ang="0">
                    <a:pos x="409" y="628"/>
                  </a:cxn>
                  <a:cxn ang="0">
                    <a:pos x="451" y="587"/>
                  </a:cxn>
                  <a:cxn ang="0">
                    <a:pos x="480" y="587"/>
                  </a:cxn>
                  <a:cxn ang="0">
                    <a:pos x="460" y="499"/>
                  </a:cxn>
                </a:cxnLst>
                <a:rect l="0" t="0" r="r" b="b"/>
                <a:pathLst>
                  <a:path w="670" h="634">
                    <a:moveTo>
                      <a:pt x="463" y="494"/>
                    </a:moveTo>
                    <a:cubicBezTo>
                      <a:pt x="466" y="493"/>
                      <a:pt x="468" y="493"/>
                      <a:pt x="468" y="492"/>
                    </a:cubicBezTo>
                    <a:cubicBezTo>
                      <a:pt x="468" y="490"/>
                      <a:pt x="465" y="482"/>
                      <a:pt x="469" y="482"/>
                    </a:cubicBezTo>
                    <a:cubicBezTo>
                      <a:pt x="474" y="482"/>
                      <a:pt x="476" y="489"/>
                      <a:pt x="476" y="488"/>
                    </a:cubicBezTo>
                    <a:cubicBezTo>
                      <a:pt x="477" y="487"/>
                      <a:pt x="479" y="483"/>
                      <a:pt x="481" y="484"/>
                    </a:cubicBezTo>
                    <a:cubicBezTo>
                      <a:pt x="482" y="485"/>
                      <a:pt x="485" y="490"/>
                      <a:pt x="486" y="489"/>
                    </a:cubicBezTo>
                    <a:cubicBezTo>
                      <a:pt x="486" y="488"/>
                      <a:pt x="491" y="483"/>
                      <a:pt x="491" y="483"/>
                    </a:cubicBezTo>
                    <a:cubicBezTo>
                      <a:pt x="491" y="483"/>
                      <a:pt x="485" y="480"/>
                      <a:pt x="487" y="478"/>
                    </a:cubicBezTo>
                    <a:cubicBezTo>
                      <a:pt x="488" y="476"/>
                      <a:pt x="493" y="475"/>
                      <a:pt x="493" y="474"/>
                    </a:cubicBezTo>
                    <a:cubicBezTo>
                      <a:pt x="493" y="473"/>
                      <a:pt x="493" y="459"/>
                      <a:pt x="493" y="459"/>
                    </a:cubicBezTo>
                    <a:cubicBezTo>
                      <a:pt x="493" y="459"/>
                      <a:pt x="501" y="448"/>
                      <a:pt x="501" y="448"/>
                    </a:cubicBezTo>
                    <a:cubicBezTo>
                      <a:pt x="502" y="447"/>
                      <a:pt x="501" y="438"/>
                      <a:pt x="506" y="438"/>
                    </a:cubicBezTo>
                    <a:cubicBezTo>
                      <a:pt x="511" y="438"/>
                      <a:pt x="517" y="442"/>
                      <a:pt x="516" y="443"/>
                    </a:cubicBezTo>
                    <a:cubicBezTo>
                      <a:pt x="516" y="443"/>
                      <a:pt x="530" y="444"/>
                      <a:pt x="530" y="444"/>
                    </a:cubicBezTo>
                    <a:cubicBezTo>
                      <a:pt x="530" y="444"/>
                      <a:pt x="534" y="441"/>
                      <a:pt x="533" y="438"/>
                    </a:cubicBezTo>
                    <a:cubicBezTo>
                      <a:pt x="532" y="436"/>
                      <a:pt x="529" y="436"/>
                      <a:pt x="530" y="432"/>
                    </a:cubicBezTo>
                    <a:cubicBezTo>
                      <a:pt x="530" y="429"/>
                      <a:pt x="530" y="424"/>
                      <a:pt x="531" y="423"/>
                    </a:cubicBezTo>
                    <a:cubicBezTo>
                      <a:pt x="533" y="423"/>
                      <a:pt x="538" y="421"/>
                      <a:pt x="537" y="419"/>
                    </a:cubicBezTo>
                    <a:cubicBezTo>
                      <a:pt x="536" y="418"/>
                      <a:pt x="529" y="415"/>
                      <a:pt x="529" y="415"/>
                    </a:cubicBezTo>
                    <a:cubicBezTo>
                      <a:pt x="529" y="415"/>
                      <a:pt x="530" y="410"/>
                      <a:pt x="533" y="408"/>
                    </a:cubicBezTo>
                    <a:cubicBezTo>
                      <a:pt x="535" y="406"/>
                      <a:pt x="539" y="411"/>
                      <a:pt x="539" y="406"/>
                    </a:cubicBezTo>
                    <a:cubicBezTo>
                      <a:pt x="540" y="402"/>
                      <a:pt x="538" y="400"/>
                      <a:pt x="540" y="399"/>
                    </a:cubicBezTo>
                    <a:cubicBezTo>
                      <a:pt x="542" y="399"/>
                      <a:pt x="546" y="400"/>
                      <a:pt x="545" y="397"/>
                    </a:cubicBezTo>
                    <a:cubicBezTo>
                      <a:pt x="543" y="394"/>
                      <a:pt x="536" y="390"/>
                      <a:pt x="537" y="390"/>
                    </a:cubicBezTo>
                    <a:cubicBezTo>
                      <a:pt x="537" y="389"/>
                      <a:pt x="543" y="380"/>
                      <a:pt x="543" y="380"/>
                    </a:cubicBezTo>
                    <a:cubicBezTo>
                      <a:pt x="543" y="380"/>
                      <a:pt x="551" y="386"/>
                      <a:pt x="554" y="384"/>
                    </a:cubicBezTo>
                    <a:cubicBezTo>
                      <a:pt x="558" y="381"/>
                      <a:pt x="562" y="381"/>
                      <a:pt x="559" y="378"/>
                    </a:cubicBezTo>
                    <a:cubicBezTo>
                      <a:pt x="556" y="374"/>
                      <a:pt x="551" y="372"/>
                      <a:pt x="551" y="370"/>
                    </a:cubicBezTo>
                    <a:cubicBezTo>
                      <a:pt x="551" y="368"/>
                      <a:pt x="554" y="358"/>
                      <a:pt x="555" y="358"/>
                    </a:cubicBezTo>
                    <a:cubicBezTo>
                      <a:pt x="556" y="357"/>
                      <a:pt x="562" y="359"/>
                      <a:pt x="562" y="358"/>
                    </a:cubicBezTo>
                    <a:cubicBezTo>
                      <a:pt x="562" y="358"/>
                      <a:pt x="557" y="354"/>
                      <a:pt x="562" y="353"/>
                    </a:cubicBezTo>
                    <a:cubicBezTo>
                      <a:pt x="567" y="352"/>
                      <a:pt x="569" y="349"/>
                      <a:pt x="569" y="348"/>
                    </a:cubicBezTo>
                    <a:cubicBezTo>
                      <a:pt x="568" y="347"/>
                      <a:pt x="560" y="339"/>
                      <a:pt x="560" y="339"/>
                    </a:cubicBezTo>
                    <a:cubicBezTo>
                      <a:pt x="565" y="332"/>
                      <a:pt x="565" y="332"/>
                      <a:pt x="565" y="332"/>
                    </a:cubicBezTo>
                    <a:cubicBezTo>
                      <a:pt x="565" y="332"/>
                      <a:pt x="578" y="341"/>
                      <a:pt x="579" y="335"/>
                    </a:cubicBezTo>
                    <a:cubicBezTo>
                      <a:pt x="580" y="330"/>
                      <a:pt x="577" y="324"/>
                      <a:pt x="578" y="321"/>
                    </a:cubicBezTo>
                    <a:cubicBezTo>
                      <a:pt x="580" y="318"/>
                      <a:pt x="606" y="310"/>
                      <a:pt x="604" y="308"/>
                    </a:cubicBezTo>
                    <a:cubicBezTo>
                      <a:pt x="601" y="306"/>
                      <a:pt x="599" y="302"/>
                      <a:pt x="599" y="299"/>
                    </a:cubicBezTo>
                    <a:cubicBezTo>
                      <a:pt x="600" y="297"/>
                      <a:pt x="604" y="295"/>
                      <a:pt x="604" y="292"/>
                    </a:cubicBezTo>
                    <a:cubicBezTo>
                      <a:pt x="604" y="290"/>
                      <a:pt x="602" y="288"/>
                      <a:pt x="603" y="286"/>
                    </a:cubicBezTo>
                    <a:cubicBezTo>
                      <a:pt x="604" y="285"/>
                      <a:pt x="617" y="280"/>
                      <a:pt x="615" y="277"/>
                    </a:cubicBezTo>
                    <a:cubicBezTo>
                      <a:pt x="614" y="274"/>
                      <a:pt x="611" y="275"/>
                      <a:pt x="613" y="273"/>
                    </a:cubicBezTo>
                    <a:cubicBezTo>
                      <a:pt x="614" y="272"/>
                      <a:pt x="619" y="267"/>
                      <a:pt x="617" y="262"/>
                    </a:cubicBezTo>
                    <a:cubicBezTo>
                      <a:pt x="616" y="258"/>
                      <a:pt x="611" y="256"/>
                      <a:pt x="610" y="255"/>
                    </a:cubicBezTo>
                    <a:cubicBezTo>
                      <a:pt x="610" y="254"/>
                      <a:pt x="622" y="248"/>
                      <a:pt x="623" y="247"/>
                    </a:cubicBezTo>
                    <a:cubicBezTo>
                      <a:pt x="623" y="246"/>
                      <a:pt x="625" y="240"/>
                      <a:pt x="626" y="241"/>
                    </a:cubicBezTo>
                    <a:cubicBezTo>
                      <a:pt x="626" y="241"/>
                      <a:pt x="633" y="249"/>
                      <a:pt x="634" y="249"/>
                    </a:cubicBezTo>
                    <a:cubicBezTo>
                      <a:pt x="635" y="249"/>
                      <a:pt x="645" y="249"/>
                      <a:pt x="645" y="248"/>
                    </a:cubicBezTo>
                    <a:cubicBezTo>
                      <a:pt x="646" y="248"/>
                      <a:pt x="644" y="246"/>
                      <a:pt x="647" y="246"/>
                    </a:cubicBezTo>
                    <a:cubicBezTo>
                      <a:pt x="651" y="246"/>
                      <a:pt x="652" y="247"/>
                      <a:pt x="654" y="245"/>
                    </a:cubicBezTo>
                    <a:cubicBezTo>
                      <a:pt x="655" y="244"/>
                      <a:pt x="654" y="241"/>
                      <a:pt x="657" y="241"/>
                    </a:cubicBezTo>
                    <a:cubicBezTo>
                      <a:pt x="659" y="241"/>
                      <a:pt x="666" y="239"/>
                      <a:pt x="670" y="238"/>
                    </a:cubicBezTo>
                    <a:cubicBezTo>
                      <a:pt x="670" y="237"/>
                      <a:pt x="663" y="235"/>
                      <a:pt x="662" y="233"/>
                    </a:cubicBezTo>
                    <a:cubicBezTo>
                      <a:pt x="661" y="230"/>
                      <a:pt x="662" y="226"/>
                      <a:pt x="662" y="223"/>
                    </a:cubicBezTo>
                    <a:cubicBezTo>
                      <a:pt x="662" y="220"/>
                      <a:pt x="659" y="220"/>
                      <a:pt x="657" y="218"/>
                    </a:cubicBezTo>
                    <a:cubicBezTo>
                      <a:pt x="655" y="216"/>
                      <a:pt x="658" y="214"/>
                      <a:pt x="657" y="209"/>
                    </a:cubicBezTo>
                    <a:cubicBezTo>
                      <a:pt x="656" y="204"/>
                      <a:pt x="658" y="202"/>
                      <a:pt x="660" y="197"/>
                    </a:cubicBezTo>
                    <a:cubicBezTo>
                      <a:pt x="661" y="191"/>
                      <a:pt x="656" y="187"/>
                      <a:pt x="655" y="185"/>
                    </a:cubicBezTo>
                    <a:cubicBezTo>
                      <a:pt x="655" y="184"/>
                      <a:pt x="649" y="180"/>
                      <a:pt x="649" y="180"/>
                    </a:cubicBezTo>
                    <a:cubicBezTo>
                      <a:pt x="649" y="180"/>
                      <a:pt x="654" y="172"/>
                      <a:pt x="654" y="171"/>
                    </a:cubicBezTo>
                    <a:cubicBezTo>
                      <a:pt x="654" y="171"/>
                      <a:pt x="659" y="171"/>
                      <a:pt x="659" y="166"/>
                    </a:cubicBezTo>
                    <a:cubicBezTo>
                      <a:pt x="659" y="160"/>
                      <a:pt x="654" y="166"/>
                      <a:pt x="654" y="166"/>
                    </a:cubicBezTo>
                    <a:cubicBezTo>
                      <a:pt x="654" y="166"/>
                      <a:pt x="653" y="162"/>
                      <a:pt x="651" y="160"/>
                    </a:cubicBezTo>
                    <a:cubicBezTo>
                      <a:pt x="649" y="159"/>
                      <a:pt x="648" y="167"/>
                      <a:pt x="647" y="168"/>
                    </a:cubicBezTo>
                    <a:cubicBezTo>
                      <a:pt x="647" y="169"/>
                      <a:pt x="643" y="166"/>
                      <a:pt x="640" y="164"/>
                    </a:cubicBezTo>
                    <a:cubicBezTo>
                      <a:pt x="638" y="163"/>
                      <a:pt x="638" y="166"/>
                      <a:pt x="637" y="166"/>
                    </a:cubicBezTo>
                    <a:cubicBezTo>
                      <a:pt x="635" y="166"/>
                      <a:pt x="634" y="163"/>
                      <a:pt x="628" y="161"/>
                    </a:cubicBezTo>
                    <a:cubicBezTo>
                      <a:pt x="623" y="160"/>
                      <a:pt x="622" y="167"/>
                      <a:pt x="617" y="167"/>
                    </a:cubicBezTo>
                    <a:cubicBezTo>
                      <a:pt x="612" y="167"/>
                      <a:pt x="614" y="161"/>
                      <a:pt x="614" y="158"/>
                    </a:cubicBezTo>
                    <a:cubicBezTo>
                      <a:pt x="614" y="155"/>
                      <a:pt x="614" y="154"/>
                      <a:pt x="610" y="151"/>
                    </a:cubicBezTo>
                    <a:cubicBezTo>
                      <a:pt x="607" y="148"/>
                      <a:pt x="608" y="147"/>
                      <a:pt x="606" y="141"/>
                    </a:cubicBezTo>
                    <a:cubicBezTo>
                      <a:pt x="604" y="134"/>
                      <a:pt x="607" y="137"/>
                      <a:pt x="608" y="135"/>
                    </a:cubicBezTo>
                    <a:cubicBezTo>
                      <a:pt x="609" y="132"/>
                      <a:pt x="606" y="130"/>
                      <a:pt x="606" y="129"/>
                    </a:cubicBezTo>
                    <a:cubicBezTo>
                      <a:pt x="607" y="129"/>
                      <a:pt x="614" y="130"/>
                      <a:pt x="614" y="130"/>
                    </a:cubicBezTo>
                    <a:cubicBezTo>
                      <a:pt x="614" y="130"/>
                      <a:pt x="622" y="118"/>
                      <a:pt x="623" y="116"/>
                    </a:cubicBezTo>
                    <a:cubicBezTo>
                      <a:pt x="623" y="113"/>
                      <a:pt x="616" y="108"/>
                      <a:pt x="616" y="106"/>
                    </a:cubicBezTo>
                    <a:cubicBezTo>
                      <a:pt x="617" y="104"/>
                      <a:pt x="609" y="105"/>
                      <a:pt x="609" y="105"/>
                    </a:cubicBezTo>
                    <a:cubicBezTo>
                      <a:pt x="608" y="105"/>
                      <a:pt x="611" y="98"/>
                      <a:pt x="607" y="96"/>
                    </a:cubicBezTo>
                    <a:cubicBezTo>
                      <a:pt x="603" y="94"/>
                      <a:pt x="598" y="97"/>
                      <a:pt x="597" y="97"/>
                    </a:cubicBezTo>
                    <a:cubicBezTo>
                      <a:pt x="597" y="97"/>
                      <a:pt x="590" y="91"/>
                      <a:pt x="590" y="91"/>
                    </a:cubicBezTo>
                    <a:cubicBezTo>
                      <a:pt x="589" y="91"/>
                      <a:pt x="585" y="92"/>
                      <a:pt x="583" y="92"/>
                    </a:cubicBezTo>
                    <a:cubicBezTo>
                      <a:pt x="582" y="92"/>
                      <a:pt x="571" y="84"/>
                      <a:pt x="571" y="84"/>
                    </a:cubicBezTo>
                    <a:cubicBezTo>
                      <a:pt x="571" y="84"/>
                      <a:pt x="555" y="83"/>
                      <a:pt x="553" y="83"/>
                    </a:cubicBezTo>
                    <a:cubicBezTo>
                      <a:pt x="550" y="84"/>
                      <a:pt x="548" y="87"/>
                      <a:pt x="546" y="86"/>
                    </a:cubicBezTo>
                    <a:cubicBezTo>
                      <a:pt x="543" y="86"/>
                      <a:pt x="540" y="91"/>
                      <a:pt x="540" y="92"/>
                    </a:cubicBezTo>
                    <a:cubicBezTo>
                      <a:pt x="539" y="92"/>
                      <a:pt x="542" y="95"/>
                      <a:pt x="543" y="96"/>
                    </a:cubicBezTo>
                    <a:cubicBezTo>
                      <a:pt x="543" y="98"/>
                      <a:pt x="543" y="100"/>
                      <a:pt x="543" y="105"/>
                    </a:cubicBezTo>
                    <a:cubicBezTo>
                      <a:pt x="542" y="110"/>
                      <a:pt x="537" y="106"/>
                      <a:pt x="534" y="105"/>
                    </a:cubicBezTo>
                    <a:cubicBezTo>
                      <a:pt x="531" y="104"/>
                      <a:pt x="530" y="108"/>
                      <a:pt x="529" y="109"/>
                    </a:cubicBezTo>
                    <a:cubicBezTo>
                      <a:pt x="527" y="110"/>
                      <a:pt x="522" y="104"/>
                      <a:pt x="521" y="103"/>
                    </a:cubicBezTo>
                    <a:cubicBezTo>
                      <a:pt x="520" y="103"/>
                      <a:pt x="513" y="106"/>
                      <a:pt x="513" y="106"/>
                    </a:cubicBezTo>
                    <a:cubicBezTo>
                      <a:pt x="513" y="106"/>
                      <a:pt x="514" y="110"/>
                      <a:pt x="511" y="113"/>
                    </a:cubicBezTo>
                    <a:cubicBezTo>
                      <a:pt x="509" y="116"/>
                      <a:pt x="505" y="110"/>
                      <a:pt x="500" y="109"/>
                    </a:cubicBezTo>
                    <a:cubicBezTo>
                      <a:pt x="496" y="109"/>
                      <a:pt x="498" y="114"/>
                      <a:pt x="495" y="115"/>
                    </a:cubicBezTo>
                    <a:cubicBezTo>
                      <a:pt x="492" y="116"/>
                      <a:pt x="488" y="112"/>
                      <a:pt x="488" y="112"/>
                    </a:cubicBezTo>
                    <a:cubicBezTo>
                      <a:pt x="487" y="112"/>
                      <a:pt x="482" y="112"/>
                      <a:pt x="482" y="112"/>
                    </a:cubicBezTo>
                    <a:cubicBezTo>
                      <a:pt x="481" y="112"/>
                      <a:pt x="473" y="102"/>
                      <a:pt x="473" y="101"/>
                    </a:cubicBezTo>
                    <a:cubicBezTo>
                      <a:pt x="472" y="101"/>
                      <a:pt x="462" y="101"/>
                      <a:pt x="462" y="101"/>
                    </a:cubicBezTo>
                    <a:cubicBezTo>
                      <a:pt x="462" y="101"/>
                      <a:pt x="460" y="100"/>
                      <a:pt x="459" y="96"/>
                    </a:cubicBezTo>
                    <a:cubicBezTo>
                      <a:pt x="458" y="92"/>
                      <a:pt x="454" y="94"/>
                      <a:pt x="454" y="94"/>
                    </a:cubicBezTo>
                    <a:cubicBezTo>
                      <a:pt x="453" y="93"/>
                      <a:pt x="454" y="88"/>
                      <a:pt x="455" y="87"/>
                    </a:cubicBezTo>
                    <a:cubicBezTo>
                      <a:pt x="455" y="87"/>
                      <a:pt x="451" y="87"/>
                      <a:pt x="449" y="83"/>
                    </a:cubicBezTo>
                    <a:cubicBezTo>
                      <a:pt x="446" y="80"/>
                      <a:pt x="448" y="76"/>
                      <a:pt x="447" y="73"/>
                    </a:cubicBezTo>
                    <a:cubicBezTo>
                      <a:pt x="447" y="70"/>
                      <a:pt x="443" y="75"/>
                      <a:pt x="442" y="75"/>
                    </a:cubicBezTo>
                    <a:cubicBezTo>
                      <a:pt x="441" y="76"/>
                      <a:pt x="439" y="74"/>
                      <a:pt x="438" y="72"/>
                    </a:cubicBezTo>
                    <a:cubicBezTo>
                      <a:pt x="437" y="71"/>
                      <a:pt x="432" y="73"/>
                      <a:pt x="430" y="73"/>
                    </a:cubicBezTo>
                    <a:cubicBezTo>
                      <a:pt x="428" y="73"/>
                      <a:pt x="426" y="69"/>
                      <a:pt x="425" y="68"/>
                    </a:cubicBezTo>
                    <a:cubicBezTo>
                      <a:pt x="425" y="67"/>
                      <a:pt x="421" y="68"/>
                      <a:pt x="418" y="65"/>
                    </a:cubicBezTo>
                    <a:cubicBezTo>
                      <a:pt x="415" y="61"/>
                      <a:pt x="420" y="57"/>
                      <a:pt x="422" y="53"/>
                    </a:cubicBezTo>
                    <a:cubicBezTo>
                      <a:pt x="423" y="49"/>
                      <a:pt x="425" y="48"/>
                      <a:pt x="425" y="47"/>
                    </a:cubicBezTo>
                    <a:cubicBezTo>
                      <a:pt x="426" y="45"/>
                      <a:pt x="422" y="42"/>
                      <a:pt x="422" y="42"/>
                    </a:cubicBezTo>
                    <a:cubicBezTo>
                      <a:pt x="422" y="42"/>
                      <a:pt x="423" y="36"/>
                      <a:pt x="423" y="34"/>
                    </a:cubicBezTo>
                    <a:cubicBezTo>
                      <a:pt x="423" y="33"/>
                      <a:pt x="420" y="34"/>
                      <a:pt x="415" y="33"/>
                    </a:cubicBezTo>
                    <a:cubicBezTo>
                      <a:pt x="410" y="32"/>
                      <a:pt x="406" y="26"/>
                      <a:pt x="403" y="22"/>
                    </a:cubicBezTo>
                    <a:cubicBezTo>
                      <a:pt x="399" y="18"/>
                      <a:pt x="398" y="22"/>
                      <a:pt x="393" y="21"/>
                    </a:cubicBezTo>
                    <a:cubicBezTo>
                      <a:pt x="388" y="19"/>
                      <a:pt x="376" y="7"/>
                      <a:pt x="376" y="7"/>
                    </a:cubicBezTo>
                    <a:cubicBezTo>
                      <a:pt x="376" y="7"/>
                      <a:pt x="376" y="6"/>
                      <a:pt x="376" y="6"/>
                    </a:cubicBezTo>
                    <a:cubicBezTo>
                      <a:pt x="372" y="10"/>
                      <a:pt x="366" y="15"/>
                      <a:pt x="366" y="16"/>
                    </a:cubicBezTo>
                    <a:cubicBezTo>
                      <a:pt x="366" y="17"/>
                      <a:pt x="367" y="22"/>
                      <a:pt x="366" y="27"/>
                    </a:cubicBezTo>
                    <a:cubicBezTo>
                      <a:pt x="365" y="31"/>
                      <a:pt x="345" y="46"/>
                      <a:pt x="345" y="46"/>
                    </a:cubicBezTo>
                    <a:cubicBezTo>
                      <a:pt x="344" y="46"/>
                      <a:pt x="339" y="60"/>
                      <a:pt x="339" y="61"/>
                    </a:cubicBezTo>
                    <a:cubicBezTo>
                      <a:pt x="338" y="61"/>
                      <a:pt x="332" y="52"/>
                      <a:pt x="332" y="52"/>
                    </a:cubicBezTo>
                    <a:cubicBezTo>
                      <a:pt x="321" y="51"/>
                      <a:pt x="321" y="51"/>
                      <a:pt x="321" y="51"/>
                    </a:cubicBezTo>
                    <a:cubicBezTo>
                      <a:pt x="321" y="51"/>
                      <a:pt x="330" y="43"/>
                      <a:pt x="329" y="38"/>
                    </a:cubicBezTo>
                    <a:cubicBezTo>
                      <a:pt x="328" y="33"/>
                      <a:pt x="318" y="38"/>
                      <a:pt x="318" y="38"/>
                    </a:cubicBezTo>
                    <a:cubicBezTo>
                      <a:pt x="318" y="37"/>
                      <a:pt x="316" y="25"/>
                      <a:pt x="316" y="25"/>
                    </a:cubicBezTo>
                    <a:cubicBezTo>
                      <a:pt x="316" y="25"/>
                      <a:pt x="320" y="18"/>
                      <a:pt x="320" y="17"/>
                    </a:cubicBezTo>
                    <a:cubicBezTo>
                      <a:pt x="320" y="17"/>
                      <a:pt x="312" y="18"/>
                      <a:pt x="305" y="17"/>
                    </a:cubicBezTo>
                    <a:cubicBezTo>
                      <a:pt x="297" y="17"/>
                      <a:pt x="298" y="10"/>
                      <a:pt x="297" y="9"/>
                    </a:cubicBezTo>
                    <a:cubicBezTo>
                      <a:pt x="297" y="8"/>
                      <a:pt x="293" y="10"/>
                      <a:pt x="293" y="9"/>
                    </a:cubicBezTo>
                    <a:cubicBezTo>
                      <a:pt x="292" y="9"/>
                      <a:pt x="293" y="3"/>
                      <a:pt x="293" y="1"/>
                    </a:cubicBezTo>
                    <a:cubicBezTo>
                      <a:pt x="292" y="0"/>
                      <a:pt x="278" y="1"/>
                      <a:pt x="277" y="4"/>
                    </a:cubicBezTo>
                    <a:cubicBezTo>
                      <a:pt x="277" y="7"/>
                      <a:pt x="285" y="9"/>
                      <a:pt x="285" y="12"/>
                    </a:cubicBezTo>
                    <a:cubicBezTo>
                      <a:pt x="284" y="15"/>
                      <a:pt x="275" y="12"/>
                      <a:pt x="274" y="12"/>
                    </a:cubicBezTo>
                    <a:cubicBezTo>
                      <a:pt x="273" y="11"/>
                      <a:pt x="275" y="17"/>
                      <a:pt x="274" y="19"/>
                    </a:cubicBezTo>
                    <a:cubicBezTo>
                      <a:pt x="274" y="20"/>
                      <a:pt x="258" y="33"/>
                      <a:pt x="258" y="33"/>
                    </a:cubicBezTo>
                    <a:cubicBezTo>
                      <a:pt x="258" y="33"/>
                      <a:pt x="243" y="40"/>
                      <a:pt x="243" y="40"/>
                    </a:cubicBezTo>
                    <a:cubicBezTo>
                      <a:pt x="242" y="41"/>
                      <a:pt x="245" y="51"/>
                      <a:pt x="246" y="52"/>
                    </a:cubicBezTo>
                    <a:cubicBezTo>
                      <a:pt x="246" y="52"/>
                      <a:pt x="244" y="55"/>
                      <a:pt x="239" y="58"/>
                    </a:cubicBezTo>
                    <a:cubicBezTo>
                      <a:pt x="235" y="60"/>
                      <a:pt x="239" y="61"/>
                      <a:pt x="240" y="63"/>
                    </a:cubicBezTo>
                    <a:cubicBezTo>
                      <a:pt x="241" y="65"/>
                      <a:pt x="236" y="69"/>
                      <a:pt x="235" y="72"/>
                    </a:cubicBezTo>
                    <a:cubicBezTo>
                      <a:pt x="234" y="75"/>
                      <a:pt x="234" y="85"/>
                      <a:pt x="234" y="85"/>
                    </a:cubicBezTo>
                    <a:cubicBezTo>
                      <a:pt x="234" y="85"/>
                      <a:pt x="231" y="84"/>
                      <a:pt x="227" y="84"/>
                    </a:cubicBezTo>
                    <a:cubicBezTo>
                      <a:pt x="224" y="84"/>
                      <a:pt x="225" y="84"/>
                      <a:pt x="222" y="85"/>
                    </a:cubicBezTo>
                    <a:cubicBezTo>
                      <a:pt x="219" y="87"/>
                      <a:pt x="213" y="86"/>
                      <a:pt x="213" y="86"/>
                    </a:cubicBezTo>
                    <a:cubicBezTo>
                      <a:pt x="213" y="86"/>
                      <a:pt x="214" y="96"/>
                      <a:pt x="213" y="101"/>
                    </a:cubicBezTo>
                    <a:cubicBezTo>
                      <a:pt x="212" y="106"/>
                      <a:pt x="207" y="101"/>
                      <a:pt x="207" y="101"/>
                    </a:cubicBezTo>
                    <a:cubicBezTo>
                      <a:pt x="206" y="101"/>
                      <a:pt x="204" y="106"/>
                      <a:pt x="201" y="108"/>
                    </a:cubicBezTo>
                    <a:cubicBezTo>
                      <a:pt x="199" y="111"/>
                      <a:pt x="204" y="113"/>
                      <a:pt x="204" y="113"/>
                    </a:cubicBezTo>
                    <a:cubicBezTo>
                      <a:pt x="204" y="113"/>
                      <a:pt x="202" y="116"/>
                      <a:pt x="202" y="116"/>
                    </a:cubicBezTo>
                    <a:cubicBezTo>
                      <a:pt x="202" y="116"/>
                      <a:pt x="200" y="114"/>
                      <a:pt x="198" y="113"/>
                    </a:cubicBezTo>
                    <a:cubicBezTo>
                      <a:pt x="195" y="113"/>
                      <a:pt x="191" y="124"/>
                      <a:pt x="191" y="124"/>
                    </a:cubicBezTo>
                    <a:cubicBezTo>
                      <a:pt x="191" y="124"/>
                      <a:pt x="186" y="117"/>
                      <a:pt x="182" y="114"/>
                    </a:cubicBezTo>
                    <a:cubicBezTo>
                      <a:pt x="179" y="110"/>
                      <a:pt x="167" y="99"/>
                      <a:pt x="167" y="98"/>
                    </a:cubicBezTo>
                    <a:cubicBezTo>
                      <a:pt x="166" y="96"/>
                      <a:pt x="165" y="101"/>
                      <a:pt x="163" y="102"/>
                    </a:cubicBezTo>
                    <a:cubicBezTo>
                      <a:pt x="162" y="104"/>
                      <a:pt x="158" y="98"/>
                      <a:pt x="155" y="96"/>
                    </a:cubicBezTo>
                    <a:cubicBezTo>
                      <a:pt x="153" y="93"/>
                      <a:pt x="146" y="99"/>
                      <a:pt x="146" y="99"/>
                    </a:cubicBezTo>
                    <a:cubicBezTo>
                      <a:pt x="146" y="100"/>
                      <a:pt x="146" y="98"/>
                      <a:pt x="146" y="96"/>
                    </a:cubicBezTo>
                    <a:cubicBezTo>
                      <a:pt x="146" y="94"/>
                      <a:pt x="141" y="97"/>
                      <a:pt x="136" y="97"/>
                    </a:cubicBezTo>
                    <a:cubicBezTo>
                      <a:pt x="131" y="97"/>
                      <a:pt x="138" y="117"/>
                      <a:pt x="138" y="117"/>
                    </a:cubicBezTo>
                    <a:cubicBezTo>
                      <a:pt x="138" y="117"/>
                      <a:pt x="132" y="118"/>
                      <a:pt x="131" y="118"/>
                    </a:cubicBezTo>
                    <a:cubicBezTo>
                      <a:pt x="131" y="119"/>
                      <a:pt x="133" y="128"/>
                      <a:pt x="133" y="128"/>
                    </a:cubicBezTo>
                    <a:cubicBezTo>
                      <a:pt x="133" y="128"/>
                      <a:pt x="128" y="130"/>
                      <a:pt x="127" y="130"/>
                    </a:cubicBezTo>
                    <a:cubicBezTo>
                      <a:pt x="126" y="131"/>
                      <a:pt x="127" y="138"/>
                      <a:pt x="127" y="140"/>
                    </a:cubicBezTo>
                    <a:cubicBezTo>
                      <a:pt x="126" y="143"/>
                      <a:pt x="111" y="126"/>
                      <a:pt x="110" y="126"/>
                    </a:cubicBezTo>
                    <a:cubicBezTo>
                      <a:pt x="110" y="126"/>
                      <a:pt x="103" y="128"/>
                      <a:pt x="103" y="128"/>
                    </a:cubicBezTo>
                    <a:cubicBezTo>
                      <a:pt x="103" y="128"/>
                      <a:pt x="103" y="122"/>
                      <a:pt x="101" y="120"/>
                    </a:cubicBezTo>
                    <a:cubicBezTo>
                      <a:pt x="100" y="117"/>
                      <a:pt x="85" y="129"/>
                      <a:pt x="85" y="129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59" y="147"/>
                      <a:pt x="58" y="147"/>
                    </a:cubicBezTo>
                    <a:cubicBezTo>
                      <a:pt x="57" y="147"/>
                      <a:pt x="56" y="156"/>
                      <a:pt x="56" y="157"/>
                    </a:cubicBezTo>
                    <a:cubicBezTo>
                      <a:pt x="55" y="158"/>
                      <a:pt x="50" y="156"/>
                      <a:pt x="46" y="154"/>
                    </a:cubicBezTo>
                    <a:cubicBezTo>
                      <a:pt x="44" y="158"/>
                      <a:pt x="43" y="161"/>
                      <a:pt x="43" y="161"/>
                    </a:cubicBezTo>
                    <a:cubicBezTo>
                      <a:pt x="43" y="162"/>
                      <a:pt x="52" y="179"/>
                      <a:pt x="52" y="179"/>
                    </a:cubicBezTo>
                    <a:cubicBezTo>
                      <a:pt x="58" y="182"/>
                      <a:pt x="58" y="182"/>
                      <a:pt x="58" y="182"/>
                    </a:cubicBezTo>
                    <a:cubicBezTo>
                      <a:pt x="58" y="182"/>
                      <a:pt x="62" y="186"/>
                      <a:pt x="59" y="191"/>
                    </a:cubicBezTo>
                    <a:cubicBezTo>
                      <a:pt x="56" y="195"/>
                      <a:pt x="51" y="202"/>
                      <a:pt x="51" y="205"/>
                    </a:cubicBezTo>
                    <a:cubicBezTo>
                      <a:pt x="51" y="208"/>
                      <a:pt x="57" y="213"/>
                      <a:pt x="56" y="219"/>
                    </a:cubicBezTo>
                    <a:cubicBezTo>
                      <a:pt x="55" y="226"/>
                      <a:pt x="52" y="234"/>
                      <a:pt x="49" y="239"/>
                    </a:cubicBezTo>
                    <a:cubicBezTo>
                      <a:pt x="47" y="245"/>
                      <a:pt x="48" y="255"/>
                      <a:pt x="48" y="255"/>
                    </a:cubicBezTo>
                    <a:cubicBezTo>
                      <a:pt x="48" y="255"/>
                      <a:pt x="44" y="261"/>
                      <a:pt x="42" y="265"/>
                    </a:cubicBezTo>
                    <a:cubicBezTo>
                      <a:pt x="41" y="267"/>
                      <a:pt x="40" y="268"/>
                      <a:pt x="39" y="268"/>
                    </a:cubicBezTo>
                    <a:cubicBezTo>
                      <a:pt x="39" y="268"/>
                      <a:pt x="39" y="268"/>
                      <a:pt x="39" y="268"/>
                    </a:cubicBezTo>
                    <a:cubicBezTo>
                      <a:pt x="37" y="267"/>
                      <a:pt x="31" y="265"/>
                      <a:pt x="31" y="265"/>
                    </a:cubicBezTo>
                    <a:cubicBezTo>
                      <a:pt x="31" y="266"/>
                      <a:pt x="21" y="287"/>
                      <a:pt x="21" y="289"/>
                    </a:cubicBezTo>
                    <a:cubicBezTo>
                      <a:pt x="20" y="290"/>
                      <a:pt x="21" y="298"/>
                      <a:pt x="21" y="299"/>
                    </a:cubicBezTo>
                    <a:cubicBezTo>
                      <a:pt x="21" y="300"/>
                      <a:pt x="0" y="305"/>
                      <a:pt x="2" y="320"/>
                    </a:cubicBezTo>
                    <a:cubicBezTo>
                      <a:pt x="2" y="321"/>
                      <a:pt x="2" y="322"/>
                      <a:pt x="3" y="323"/>
                    </a:cubicBezTo>
                    <a:cubicBezTo>
                      <a:pt x="7" y="329"/>
                      <a:pt x="15" y="339"/>
                      <a:pt x="20" y="337"/>
                    </a:cubicBezTo>
                    <a:cubicBezTo>
                      <a:pt x="27" y="334"/>
                      <a:pt x="28" y="331"/>
                      <a:pt x="32" y="332"/>
                    </a:cubicBezTo>
                    <a:cubicBezTo>
                      <a:pt x="35" y="333"/>
                      <a:pt x="40" y="336"/>
                      <a:pt x="40" y="336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50" y="332"/>
                      <a:pt x="42" y="325"/>
                      <a:pt x="44" y="321"/>
                    </a:cubicBezTo>
                    <a:cubicBezTo>
                      <a:pt x="46" y="317"/>
                      <a:pt x="51" y="306"/>
                      <a:pt x="51" y="302"/>
                    </a:cubicBezTo>
                    <a:cubicBezTo>
                      <a:pt x="51" y="297"/>
                      <a:pt x="50" y="292"/>
                      <a:pt x="50" y="292"/>
                    </a:cubicBezTo>
                    <a:cubicBezTo>
                      <a:pt x="50" y="292"/>
                      <a:pt x="40" y="295"/>
                      <a:pt x="40" y="295"/>
                    </a:cubicBezTo>
                    <a:cubicBezTo>
                      <a:pt x="40" y="294"/>
                      <a:pt x="41" y="289"/>
                      <a:pt x="41" y="288"/>
                    </a:cubicBezTo>
                    <a:cubicBezTo>
                      <a:pt x="41" y="288"/>
                      <a:pt x="52" y="278"/>
                      <a:pt x="52" y="278"/>
                    </a:cubicBezTo>
                    <a:cubicBezTo>
                      <a:pt x="53" y="278"/>
                      <a:pt x="60" y="286"/>
                      <a:pt x="63" y="286"/>
                    </a:cubicBezTo>
                    <a:cubicBezTo>
                      <a:pt x="66" y="286"/>
                      <a:pt x="69" y="286"/>
                      <a:pt x="69" y="286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84" y="285"/>
                      <a:pt x="85" y="285"/>
                    </a:cubicBezTo>
                    <a:cubicBezTo>
                      <a:pt x="85" y="286"/>
                      <a:pt x="90" y="294"/>
                      <a:pt x="90" y="294"/>
                    </a:cubicBezTo>
                    <a:cubicBezTo>
                      <a:pt x="98" y="286"/>
                      <a:pt x="98" y="286"/>
                      <a:pt x="98" y="286"/>
                    </a:cubicBezTo>
                    <a:cubicBezTo>
                      <a:pt x="98" y="286"/>
                      <a:pt x="115" y="295"/>
                      <a:pt x="114" y="302"/>
                    </a:cubicBezTo>
                    <a:cubicBezTo>
                      <a:pt x="113" y="310"/>
                      <a:pt x="104" y="315"/>
                      <a:pt x="107" y="321"/>
                    </a:cubicBezTo>
                    <a:cubicBezTo>
                      <a:pt x="109" y="326"/>
                      <a:pt x="129" y="347"/>
                      <a:pt x="129" y="347"/>
                    </a:cubicBezTo>
                    <a:cubicBezTo>
                      <a:pt x="129" y="347"/>
                      <a:pt x="127" y="362"/>
                      <a:pt x="128" y="363"/>
                    </a:cubicBezTo>
                    <a:cubicBezTo>
                      <a:pt x="128" y="363"/>
                      <a:pt x="133" y="366"/>
                      <a:pt x="133" y="366"/>
                    </a:cubicBezTo>
                    <a:cubicBezTo>
                      <a:pt x="133" y="365"/>
                      <a:pt x="139" y="357"/>
                      <a:pt x="139" y="357"/>
                    </a:cubicBezTo>
                    <a:cubicBezTo>
                      <a:pt x="139" y="357"/>
                      <a:pt x="160" y="369"/>
                      <a:pt x="161" y="369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1" y="368"/>
                      <a:pt x="170" y="368"/>
                      <a:pt x="170" y="368"/>
                    </a:cubicBezTo>
                    <a:cubicBezTo>
                      <a:pt x="170" y="368"/>
                      <a:pt x="178" y="377"/>
                      <a:pt x="183" y="378"/>
                    </a:cubicBezTo>
                    <a:cubicBezTo>
                      <a:pt x="188" y="379"/>
                      <a:pt x="190" y="377"/>
                      <a:pt x="190" y="378"/>
                    </a:cubicBezTo>
                    <a:cubicBezTo>
                      <a:pt x="191" y="378"/>
                      <a:pt x="194" y="385"/>
                      <a:pt x="200" y="385"/>
                    </a:cubicBezTo>
                    <a:cubicBezTo>
                      <a:pt x="206" y="384"/>
                      <a:pt x="210" y="376"/>
                      <a:pt x="216" y="379"/>
                    </a:cubicBezTo>
                    <a:cubicBezTo>
                      <a:pt x="221" y="383"/>
                      <a:pt x="227" y="387"/>
                      <a:pt x="227" y="387"/>
                    </a:cubicBezTo>
                    <a:cubicBezTo>
                      <a:pt x="227" y="387"/>
                      <a:pt x="226" y="397"/>
                      <a:pt x="228" y="399"/>
                    </a:cubicBezTo>
                    <a:cubicBezTo>
                      <a:pt x="231" y="402"/>
                      <a:pt x="236" y="407"/>
                      <a:pt x="236" y="410"/>
                    </a:cubicBezTo>
                    <a:cubicBezTo>
                      <a:pt x="235" y="413"/>
                      <a:pt x="236" y="416"/>
                      <a:pt x="236" y="416"/>
                    </a:cubicBezTo>
                    <a:cubicBezTo>
                      <a:pt x="236" y="416"/>
                      <a:pt x="251" y="408"/>
                      <a:pt x="254" y="411"/>
                    </a:cubicBezTo>
                    <a:cubicBezTo>
                      <a:pt x="256" y="414"/>
                      <a:pt x="260" y="422"/>
                      <a:pt x="259" y="424"/>
                    </a:cubicBezTo>
                    <a:cubicBezTo>
                      <a:pt x="257" y="426"/>
                      <a:pt x="252" y="425"/>
                      <a:pt x="254" y="429"/>
                    </a:cubicBezTo>
                    <a:cubicBezTo>
                      <a:pt x="255" y="433"/>
                      <a:pt x="255" y="434"/>
                      <a:pt x="258" y="434"/>
                    </a:cubicBezTo>
                    <a:cubicBezTo>
                      <a:pt x="260" y="434"/>
                      <a:pt x="266" y="436"/>
                      <a:pt x="268" y="433"/>
                    </a:cubicBezTo>
                    <a:cubicBezTo>
                      <a:pt x="270" y="430"/>
                      <a:pt x="263" y="426"/>
                      <a:pt x="271" y="420"/>
                    </a:cubicBezTo>
                    <a:cubicBezTo>
                      <a:pt x="278" y="415"/>
                      <a:pt x="284" y="412"/>
                      <a:pt x="286" y="414"/>
                    </a:cubicBezTo>
                    <a:cubicBezTo>
                      <a:pt x="287" y="415"/>
                      <a:pt x="285" y="419"/>
                      <a:pt x="287" y="419"/>
                    </a:cubicBezTo>
                    <a:cubicBezTo>
                      <a:pt x="289" y="419"/>
                      <a:pt x="291" y="416"/>
                      <a:pt x="292" y="417"/>
                    </a:cubicBezTo>
                    <a:cubicBezTo>
                      <a:pt x="292" y="418"/>
                      <a:pt x="295" y="429"/>
                      <a:pt x="300" y="429"/>
                    </a:cubicBezTo>
                    <a:cubicBezTo>
                      <a:pt x="306" y="429"/>
                      <a:pt x="309" y="427"/>
                      <a:pt x="307" y="426"/>
                    </a:cubicBezTo>
                    <a:cubicBezTo>
                      <a:pt x="306" y="424"/>
                      <a:pt x="297" y="419"/>
                      <a:pt x="300" y="416"/>
                    </a:cubicBezTo>
                    <a:cubicBezTo>
                      <a:pt x="304" y="413"/>
                      <a:pt x="305" y="411"/>
                      <a:pt x="310" y="411"/>
                    </a:cubicBezTo>
                    <a:cubicBezTo>
                      <a:pt x="315" y="411"/>
                      <a:pt x="322" y="411"/>
                      <a:pt x="322" y="411"/>
                    </a:cubicBezTo>
                    <a:cubicBezTo>
                      <a:pt x="322" y="411"/>
                      <a:pt x="356" y="440"/>
                      <a:pt x="354" y="444"/>
                    </a:cubicBezTo>
                    <a:cubicBezTo>
                      <a:pt x="353" y="447"/>
                      <a:pt x="346" y="452"/>
                      <a:pt x="346" y="453"/>
                    </a:cubicBezTo>
                    <a:cubicBezTo>
                      <a:pt x="346" y="453"/>
                      <a:pt x="348" y="460"/>
                      <a:pt x="348" y="460"/>
                    </a:cubicBezTo>
                    <a:cubicBezTo>
                      <a:pt x="348" y="460"/>
                      <a:pt x="336" y="473"/>
                      <a:pt x="335" y="474"/>
                    </a:cubicBezTo>
                    <a:cubicBezTo>
                      <a:pt x="334" y="474"/>
                      <a:pt x="325" y="471"/>
                      <a:pt x="323" y="472"/>
                    </a:cubicBezTo>
                    <a:cubicBezTo>
                      <a:pt x="321" y="474"/>
                      <a:pt x="325" y="476"/>
                      <a:pt x="319" y="479"/>
                    </a:cubicBezTo>
                    <a:cubicBezTo>
                      <a:pt x="313" y="482"/>
                      <a:pt x="312" y="478"/>
                      <a:pt x="308" y="482"/>
                    </a:cubicBezTo>
                    <a:cubicBezTo>
                      <a:pt x="305" y="486"/>
                      <a:pt x="300" y="496"/>
                      <a:pt x="302" y="502"/>
                    </a:cubicBezTo>
                    <a:cubicBezTo>
                      <a:pt x="303" y="508"/>
                      <a:pt x="314" y="521"/>
                      <a:pt x="315" y="520"/>
                    </a:cubicBezTo>
                    <a:cubicBezTo>
                      <a:pt x="317" y="519"/>
                      <a:pt x="320" y="516"/>
                      <a:pt x="320" y="516"/>
                    </a:cubicBezTo>
                    <a:cubicBezTo>
                      <a:pt x="333" y="530"/>
                      <a:pt x="333" y="530"/>
                      <a:pt x="333" y="530"/>
                    </a:cubicBezTo>
                    <a:cubicBezTo>
                      <a:pt x="333" y="530"/>
                      <a:pt x="331" y="535"/>
                      <a:pt x="333" y="541"/>
                    </a:cubicBezTo>
                    <a:cubicBezTo>
                      <a:pt x="335" y="547"/>
                      <a:pt x="346" y="547"/>
                      <a:pt x="346" y="549"/>
                    </a:cubicBezTo>
                    <a:cubicBezTo>
                      <a:pt x="345" y="550"/>
                      <a:pt x="344" y="556"/>
                      <a:pt x="348" y="560"/>
                    </a:cubicBezTo>
                    <a:cubicBezTo>
                      <a:pt x="351" y="563"/>
                      <a:pt x="373" y="585"/>
                      <a:pt x="373" y="585"/>
                    </a:cubicBezTo>
                    <a:cubicBezTo>
                      <a:pt x="373" y="585"/>
                      <a:pt x="366" y="598"/>
                      <a:pt x="370" y="603"/>
                    </a:cubicBezTo>
                    <a:cubicBezTo>
                      <a:pt x="374" y="608"/>
                      <a:pt x="392" y="628"/>
                      <a:pt x="395" y="628"/>
                    </a:cubicBezTo>
                    <a:cubicBezTo>
                      <a:pt x="399" y="628"/>
                      <a:pt x="405" y="634"/>
                      <a:pt x="409" y="628"/>
                    </a:cubicBezTo>
                    <a:cubicBezTo>
                      <a:pt x="414" y="623"/>
                      <a:pt x="411" y="619"/>
                      <a:pt x="415" y="618"/>
                    </a:cubicBezTo>
                    <a:cubicBezTo>
                      <a:pt x="419" y="618"/>
                      <a:pt x="421" y="619"/>
                      <a:pt x="422" y="616"/>
                    </a:cubicBezTo>
                    <a:cubicBezTo>
                      <a:pt x="423" y="612"/>
                      <a:pt x="424" y="599"/>
                      <a:pt x="433" y="595"/>
                    </a:cubicBezTo>
                    <a:cubicBezTo>
                      <a:pt x="442" y="590"/>
                      <a:pt x="447" y="593"/>
                      <a:pt x="448" y="592"/>
                    </a:cubicBezTo>
                    <a:cubicBezTo>
                      <a:pt x="449" y="591"/>
                      <a:pt x="450" y="587"/>
                      <a:pt x="451" y="587"/>
                    </a:cubicBezTo>
                    <a:cubicBezTo>
                      <a:pt x="453" y="587"/>
                      <a:pt x="464" y="588"/>
                      <a:pt x="463" y="587"/>
                    </a:cubicBezTo>
                    <a:cubicBezTo>
                      <a:pt x="463" y="586"/>
                      <a:pt x="464" y="576"/>
                      <a:pt x="464" y="576"/>
                    </a:cubicBezTo>
                    <a:cubicBezTo>
                      <a:pt x="464" y="576"/>
                      <a:pt x="471" y="577"/>
                      <a:pt x="472" y="582"/>
                    </a:cubicBezTo>
                    <a:cubicBezTo>
                      <a:pt x="472" y="586"/>
                      <a:pt x="474" y="594"/>
                      <a:pt x="475" y="592"/>
                    </a:cubicBezTo>
                    <a:cubicBezTo>
                      <a:pt x="477" y="591"/>
                      <a:pt x="479" y="589"/>
                      <a:pt x="480" y="587"/>
                    </a:cubicBezTo>
                    <a:cubicBezTo>
                      <a:pt x="480" y="586"/>
                      <a:pt x="480" y="565"/>
                      <a:pt x="480" y="565"/>
                    </a:cubicBezTo>
                    <a:cubicBezTo>
                      <a:pt x="459" y="548"/>
                      <a:pt x="459" y="548"/>
                      <a:pt x="459" y="548"/>
                    </a:cubicBezTo>
                    <a:cubicBezTo>
                      <a:pt x="459" y="548"/>
                      <a:pt x="458" y="534"/>
                      <a:pt x="458" y="533"/>
                    </a:cubicBezTo>
                    <a:cubicBezTo>
                      <a:pt x="457" y="532"/>
                      <a:pt x="445" y="520"/>
                      <a:pt x="450" y="512"/>
                    </a:cubicBezTo>
                    <a:cubicBezTo>
                      <a:pt x="453" y="505"/>
                      <a:pt x="458" y="500"/>
                      <a:pt x="460" y="499"/>
                    </a:cubicBezTo>
                    <a:cubicBezTo>
                      <a:pt x="461" y="497"/>
                      <a:pt x="461" y="495"/>
                      <a:pt x="463" y="49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Freeform 681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AC6E7A6-FA4B-B334-F43C-6D645DCA6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9976" y="3015431"/>
                <a:ext cx="1758308" cy="1657464"/>
              </a:xfrm>
              <a:custGeom>
                <a:avLst/>
                <a:gdLst/>
                <a:ahLst/>
                <a:cxnLst>
                  <a:cxn ang="0">
                    <a:pos x="81" y="446"/>
                  </a:cxn>
                  <a:cxn ang="0">
                    <a:pos x="105" y="451"/>
                  </a:cxn>
                  <a:cxn ang="0">
                    <a:pos x="118" y="460"/>
                  </a:cxn>
                  <a:cxn ang="0">
                    <a:pos x="156" y="462"/>
                  </a:cxn>
                  <a:cxn ang="0">
                    <a:pos x="194" y="450"/>
                  </a:cxn>
                  <a:cxn ang="0">
                    <a:pos x="220" y="476"/>
                  </a:cxn>
                  <a:cxn ang="0">
                    <a:pos x="258" y="479"/>
                  </a:cxn>
                  <a:cxn ang="0">
                    <a:pos x="282" y="493"/>
                  </a:cxn>
                  <a:cxn ang="0">
                    <a:pos x="309" y="518"/>
                  </a:cxn>
                  <a:cxn ang="0">
                    <a:pos x="344" y="537"/>
                  </a:cxn>
                  <a:cxn ang="0">
                    <a:pos x="378" y="533"/>
                  </a:cxn>
                  <a:cxn ang="0">
                    <a:pos x="395" y="483"/>
                  </a:cxn>
                  <a:cxn ang="0">
                    <a:pos x="432" y="508"/>
                  </a:cxn>
                  <a:cxn ang="0">
                    <a:pos x="426" y="457"/>
                  </a:cxn>
                  <a:cxn ang="0">
                    <a:pos x="460" y="428"/>
                  </a:cxn>
                  <a:cxn ang="0">
                    <a:pos x="489" y="417"/>
                  </a:cxn>
                  <a:cxn ang="0">
                    <a:pos x="508" y="400"/>
                  </a:cxn>
                  <a:cxn ang="0">
                    <a:pos x="522" y="374"/>
                  </a:cxn>
                  <a:cxn ang="0">
                    <a:pos x="550" y="324"/>
                  </a:cxn>
                  <a:cxn ang="0">
                    <a:pos x="529" y="300"/>
                  </a:cxn>
                  <a:cxn ang="0">
                    <a:pos x="510" y="266"/>
                  </a:cxn>
                  <a:cxn ang="0">
                    <a:pos x="535" y="248"/>
                  </a:cxn>
                  <a:cxn ang="0">
                    <a:pos x="578" y="252"/>
                  </a:cxn>
                  <a:cxn ang="0">
                    <a:pos x="565" y="208"/>
                  </a:cxn>
                  <a:cxn ang="0">
                    <a:pos x="574" y="197"/>
                  </a:cxn>
                  <a:cxn ang="0">
                    <a:pos x="513" y="164"/>
                  </a:cxn>
                  <a:cxn ang="0">
                    <a:pos x="496" y="165"/>
                  </a:cxn>
                  <a:cxn ang="0">
                    <a:pos x="472" y="159"/>
                  </a:cxn>
                  <a:cxn ang="0">
                    <a:pos x="477" y="135"/>
                  </a:cxn>
                  <a:cxn ang="0">
                    <a:pos x="479" y="111"/>
                  </a:cxn>
                  <a:cxn ang="0">
                    <a:pos x="454" y="92"/>
                  </a:cxn>
                  <a:cxn ang="0">
                    <a:pos x="435" y="65"/>
                  </a:cxn>
                  <a:cxn ang="0">
                    <a:pos x="411" y="44"/>
                  </a:cxn>
                  <a:cxn ang="0">
                    <a:pos x="391" y="46"/>
                  </a:cxn>
                  <a:cxn ang="0">
                    <a:pos x="334" y="43"/>
                  </a:cxn>
                  <a:cxn ang="0">
                    <a:pos x="294" y="23"/>
                  </a:cxn>
                  <a:cxn ang="0">
                    <a:pos x="273" y="1"/>
                  </a:cxn>
                  <a:cxn ang="0">
                    <a:pos x="254" y="13"/>
                  </a:cxn>
                  <a:cxn ang="0">
                    <a:pos x="221" y="26"/>
                  </a:cxn>
                  <a:cxn ang="0">
                    <a:pos x="231" y="46"/>
                  </a:cxn>
                  <a:cxn ang="0">
                    <a:pos x="215" y="63"/>
                  </a:cxn>
                  <a:cxn ang="0">
                    <a:pos x="191" y="81"/>
                  </a:cxn>
                  <a:cxn ang="0">
                    <a:pos x="177" y="108"/>
                  </a:cxn>
                  <a:cxn ang="0">
                    <a:pos x="147" y="122"/>
                  </a:cxn>
                  <a:cxn ang="0">
                    <a:pos x="150" y="151"/>
                  </a:cxn>
                  <a:cxn ang="0">
                    <a:pos x="135" y="202"/>
                  </a:cxn>
                  <a:cxn ang="0">
                    <a:pos x="96" y="197"/>
                  </a:cxn>
                  <a:cxn ang="0">
                    <a:pos x="84" y="227"/>
                  </a:cxn>
                  <a:cxn ang="0">
                    <a:pos x="77" y="250"/>
                  </a:cxn>
                  <a:cxn ang="0">
                    <a:pos x="72" y="272"/>
                  </a:cxn>
                  <a:cxn ang="0">
                    <a:pos x="71" y="301"/>
                  </a:cxn>
                  <a:cxn ang="0">
                    <a:pos x="56" y="335"/>
                  </a:cxn>
                  <a:cxn ang="0">
                    <a:pos x="27" y="351"/>
                  </a:cxn>
                  <a:cxn ang="0">
                    <a:pos x="7" y="371"/>
                  </a:cxn>
                  <a:cxn ang="0">
                    <a:pos x="28" y="395"/>
                  </a:cxn>
                  <a:cxn ang="0">
                    <a:pos x="45" y="429"/>
                  </a:cxn>
                </a:cxnLst>
                <a:rect l="0" t="0" r="r" b="b"/>
                <a:pathLst>
                  <a:path w="583" h="550">
                    <a:moveTo>
                      <a:pt x="45" y="429"/>
                    </a:moveTo>
                    <a:cubicBezTo>
                      <a:pt x="48" y="432"/>
                      <a:pt x="52" y="436"/>
                      <a:pt x="52" y="436"/>
                    </a:cubicBezTo>
                    <a:cubicBezTo>
                      <a:pt x="52" y="436"/>
                      <a:pt x="59" y="440"/>
                      <a:pt x="62" y="438"/>
                    </a:cubicBezTo>
                    <a:cubicBezTo>
                      <a:pt x="65" y="437"/>
                      <a:pt x="66" y="436"/>
                      <a:pt x="69" y="437"/>
                    </a:cubicBezTo>
                    <a:cubicBezTo>
                      <a:pt x="73" y="438"/>
                      <a:pt x="76" y="444"/>
                      <a:pt x="81" y="446"/>
                    </a:cubicBezTo>
                    <a:cubicBezTo>
                      <a:pt x="87" y="447"/>
                      <a:pt x="92" y="448"/>
                      <a:pt x="93" y="448"/>
                    </a:cubicBezTo>
                    <a:cubicBezTo>
                      <a:pt x="93" y="448"/>
                      <a:pt x="95" y="454"/>
                      <a:pt x="95" y="454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98" y="457"/>
                      <a:pt x="100" y="453"/>
                      <a:pt x="102" y="452"/>
                    </a:cubicBezTo>
                    <a:cubicBezTo>
                      <a:pt x="104" y="451"/>
                      <a:pt x="105" y="452"/>
                      <a:pt x="105" y="451"/>
                    </a:cubicBezTo>
                    <a:cubicBezTo>
                      <a:pt x="105" y="451"/>
                      <a:pt x="105" y="442"/>
                      <a:pt x="105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4" y="443"/>
                      <a:pt x="114" y="451"/>
                      <a:pt x="114" y="452"/>
                    </a:cubicBezTo>
                    <a:cubicBezTo>
                      <a:pt x="115" y="452"/>
                      <a:pt x="118" y="454"/>
                      <a:pt x="118" y="457"/>
                    </a:cubicBezTo>
                    <a:cubicBezTo>
                      <a:pt x="118" y="459"/>
                      <a:pt x="118" y="460"/>
                      <a:pt x="118" y="460"/>
                    </a:cubicBezTo>
                    <a:cubicBezTo>
                      <a:pt x="118" y="460"/>
                      <a:pt x="123" y="456"/>
                      <a:pt x="125" y="459"/>
                    </a:cubicBezTo>
                    <a:cubicBezTo>
                      <a:pt x="127" y="462"/>
                      <a:pt x="127" y="466"/>
                      <a:pt x="129" y="468"/>
                    </a:cubicBezTo>
                    <a:cubicBezTo>
                      <a:pt x="131" y="469"/>
                      <a:pt x="137" y="472"/>
                      <a:pt x="137" y="472"/>
                    </a:cubicBezTo>
                    <a:cubicBezTo>
                      <a:pt x="137" y="472"/>
                      <a:pt x="141" y="463"/>
                      <a:pt x="142" y="463"/>
                    </a:cubicBezTo>
                    <a:cubicBezTo>
                      <a:pt x="142" y="463"/>
                      <a:pt x="153" y="463"/>
                      <a:pt x="156" y="462"/>
                    </a:cubicBezTo>
                    <a:cubicBezTo>
                      <a:pt x="159" y="461"/>
                      <a:pt x="167" y="461"/>
                      <a:pt x="168" y="461"/>
                    </a:cubicBezTo>
                    <a:cubicBezTo>
                      <a:pt x="168" y="461"/>
                      <a:pt x="172" y="458"/>
                      <a:pt x="172" y="458"/>
                    </a:cubicBezTo>
                    <a:cubicBezTo>
                      <a:pt x="172" y="458"/>
                      <a:pt x="179" y="466"/>
                      <a:pt x="180" y="466"/>
                    </a:cubicBezTo>
                    <a:cubicBezTo>
                      <a:pt x="180" y="465"/>
                      <a:pt x="183" y="455"/>
                      <a:pt x="186" y="453"/>
                    </a:cubicBezTo>
                    <a:cubicBezTo>
                      <a:pt x="188" y="451"/>
                      <a:pt x="193" y="450"/>
                      <a:pt x="194" y="450"/>
                    </a:cubicBezTo>
                    <a:cubicBezTo>
                      <a:pt x="194" y="450"/>
                      <a:pt x="200" y="456"/>
                      <a:pt x="202" y="457"/>
                    </a:cubicBezTo>
                    <a:cubicBezTo>
                      <a:pt x="205" y="458"/>
                      <a:pt x="214" y="464"/>
                      <a:pt x="214" y="467"/>
                    </a:cubicBezTo>
                    <a:cubicBezTo>
                      <a:pt x="214" y="470"/>
                      <a:pt x="214" y="476"/>
                      <a:pt x="214" y="476"/>
                    </a:cubicBezTo>
                    <a:cubicBezTo>
                      <a:pt x="214" y="476"/>
                      <a:pt x="217" y="479"/>
                      <a:pt x="217" y="479"/>
                    </a:cubicBezTo>
                    <a:cubicBezTo>
                      <a:pt x="218" y="479"/>
                      <a:pt x="220" y="476"/>
                      <a:pt x="220" y="476"/>
                    </a:cubicBezTo>
                    <a:cubicBezTo>
                      <a:pt x="232" y="485"/>
                      <a:pt x="232" y="485"/>
                      <a:pt x="232" y="485"/>
                    </a:cubicBezTo>
                    <a:cubicBezTo>
                      <a:pt x="232" y="485"/>
                      <a:pt x="233" y="481"/>
                      <a:pt x="235" y="482"/>
                    </a:cubicBezTo>
                    <a:cubicBezTo>
                      <a:pt x="237" y="484"/>
                      <a:pt x="239" y="487"/>
                      <a:pt x="239" y="487"/>
                    </a:cubicBezTo>
                    <a:cubicBezTo>
                      <a:pt x="239" y="487"/>
                      <a:pt x="249" y="494"/>
                      <a:pt x="254" y="490"/>
                    </a:cubicBezTo>
                    <a:cubicBezTo>
                      <a:pt x="259" y="486"/>
                      <a:pt x="256" y="480"/>
                      <a:pt x="258" y="479"/>
                    </a:cubicBezTo>
                    <a:cubicBezTo>
                      <a:pt x="259" y="477"/>
                      <a:pt x="262" y="473"/>
                      <a:pt x="262" y="473"/>
                    </a:cubicBezTo>
                    <a:cubicBezTo>
                      <a:pt x="262" y="473"/>
                      <a:pt x="278" y="470"/>
                      <a:pt x="276" y="475"/>
                    </a:cubicBezTo>
                    <a:cubicBezTo>
                      <a:pt x="273" y="479"/>
                      <a:pt x="269" y="478"/>
                      <a:pt x="272" y="481"/>
                    </a:cubicBezTo>
                    <a:cubicBezTo>
                      <a:pt x="274" y="484"/>
                      <a:pt x="281" y="488"/>
                      <a:pt x="281" y="489"/>
                    </a:cubicBezTo>
                    <a:cubicBezTo>
                      <a:pt x="280" y="489"/>
                      <a:pt x="279" y="494"/>
                      <a:pt x="282" y="493"/>
                    </a:cubicBezTo>
                    <a:cubicBezTo>
                      <a:pt x="285" y="493"/>
                      <a:pt x="287" y="489"/>
                      <a:pt x="288" y="490"/>
                    </a:cubicBezTo>
                    <a:cubicBezTo>
                      <a:pt x="289" y="491"/>
                      <a:pt x="293" y="492"/>
                      <a:pt x="293" y="492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7"/>
                      <a:pt x="298" y="508"/>
                    </a:cubicBezTo>
                    <a:cubicBezTo>
                      <a:pt x="298" y="508"/>
                      <a:pt x="305" y="510"/>
                      <a:pt x="309" y="518"/>
                    </a:cubicBezTo>
                    <a:cubicBezTo>
                      <a:pt x="314" y="526"/>
                      <a:pt x="308" y="537"/>
                      <a:pt x="312" y="537"/>
                    </a:cubicBezTo>
                    <a:cubicBezTo>
                      <a:pt x="317" y="536"/>
                      <a:pt x="316" y="530"/>
                      <a:pt x="318" y="531"/>
                    </a:cubicBezTo>
                    <a:cubicBezTo>
                      <a:pt x="320" y="531"/>
                      <a:pt x="322" y="531"/>
                      <a:pt x="323" y="531"/>
                    </a:cubicBezTo>
                    <a:cubicBezTo>
                      <a:pt x="324" y="531"/>
                      <a:pt x="327" y="528"/>
                      <a:pt x="328" y="528"/>
                    </a:cubicBezTo>
                    <a:cubicBezTo>
                      <a:pt x="329" y="528"/>
                      <a:pt x="338" y="536"/>
                      <a:pt x="344" y="537"/>
                    </a:cubicBezTo>
                    <a:cubicBezTo>
                      <a:pt x="349" y="538"/>
                      <a:pt x="347" y="550"/>
                      <a:pt x="354" y="550"/>
                    </a:cubicBezTo>
                    <a:cubicBezTo>
                      <a:pt x="361" y="550"/>
                      <a:pt x="362" y="545"/>
                      <a:pt x="363" y="545"/>
                    </a:cubicBezTo>
                    <a:cubicBezTo>
                      <a:pt x="364" y="546"/>
                      <a:pt x="376" y="548"/>
                      <a:pt x="376" y="547"/>
                    </a:cubicBezTo>
                    <a:cubicBezTo>
                      <a:pt x="375" y="547"/>
                      <a:pt x="368" y="541"/>
                      <a:pt x="371" y="539"/>
                    </a:cubicBezTo>
                    <a:cubicBezTo>
                      <a:pt x="374" y="536"/>
                      <a:pt x="377" y="538"/>
                      <a:pt x="378" y="533"/>
                    </a:cubicBezTo>
                    <a:cubicBezTo>
                      <a:pt x="379" y="529"/>
                      <a:pt x="378" y="529"/>
                      <a:pt x="381" y="526"/>
                    </a:cubicBezTo>
                    <a:cubicBezTo>
                      <a:pt x="384" y="523"/>
                      <a:pt x="388" y="520"/>
                      <a:pt x="388" y="519"/>
                    </a:cubicBezTo>
                    <a:cubicBezTo>
                      <a:pt x="388" y="519"/>
                      <a:pt x="384" y="507"/>
                      <a:pt x="387" y="502"/>
                    </a:cubicBezTo>
                    <a:cubicBezTo>
                      <a:pt x="390" y="497"/>
                      <a:pt x="394" y="494"/>
                      <a:pt x="394" y="492"/>
                    </a:cubicBezTo>
                    <a:cubicBezTo>
                      <a:pt x="394" y="491"/>
                      <a:pt x="394" y="483"/>
                      <a:pt x="395" y="483"/>
                    </a:cubicBezTo>
                    <a:cubicBezTo>
                      <a:pt x="395" y="483"/>
                      <a:pt x="398" y="481"/>
                      <a:pt x="399" y="482"/>
                    </a:cubicBezTo>
                    <a:cubicBezTo>
                      <a:pt x="401" y="482"/>
                      <a:pt x="404" y="486"/>
                      <a:pt x="407" y="487"/>
                    </a:cubicBezTo>
                    <a:cubicBezTo>
                      <a:pt x="409" y="488"/>
                      <a:pt x="411" y="486"/>
                      <a:pt x="412" y="489"/>
                    </a:cubicBezTo>
                    <a:cubicBezTo>
                      <a:pt x="414" y="493"/>
                      <a:pt x="414" y="500"/>
                      <a:pt x="416" y="500"/>
                    </a:cubicBezTo>
                    <a:cubicBezTo>
                      <a:pt x="418" y="501"/>
                      <a:pt x="430" y="513"/>
                      <a:pt x="432" y="508"/>
                    </a:cubicBezTo>
                    <a:cubicBezTo>
                      <a:pt x="433" y="503"/>
                      <a:pt x="431" y="497"/>
                      <a:pt x="432" y="496"/>
                    </a:cubicBezTo>
                    <a:cubicBezTo>
                      <a:pt x="434" y="494"/>
                      <a:pt x="437" y="495"/>
                      <a:pt x="438" y="490"/>
                    </a:cubicBezTo>
                    <a:cubicBezTo>
                      <a:pt x="438" y="486"/>
                      <a:pt x="439" y="474"/>
                      <a:pt x="438" y="474"/>
                    </a:cubicBezTo>
                    <a:cubicBezTo>
                      <a:pt x="437" y="474"/>
                      <a:pt x="425" y="473"/>
                      <a:pt x="424" y="471"/>
                    </a:cubicBezTo>
                    <a:cubicBezTo>
                      <a:pt x="423" y="469"/>
                      <a:pt x="429" y="463"/>
                      <a:pt x="426" y="457"/>
                    </a:cubicBezTo>
                    <a:cubicBezTo>
                      <a:pt x="424" y="452"/>
                      <a:pt x="422" y="449"/>
                      <a:pt x="423" y="448"/>
                    </a:cubicBezTo>
                    <a:cubicBezTo>
                      <a:pt x="423" y="447"/>
                      <a:pt x="435" y="442"/>
                      <a:pt x="433" y="438"/>
                    </a:cubicBezTo>
                    <a:cubicBezTo>
                      <a:pt x="431" y="434"/>
                      <a:pt x="426" y="431"/>
                      <a:pt x="427" y="430"/>
                    </a:cubicBezTo>
                    <a:cubicBezTo>
                      <a:pt x="428" y="429"/>
                      <a:pt x="437" y="426"/>
                      <a:pt x="439" y="426"/>
                    </a:cubicBezTo>
                    <a:cubicBezTo>
                      <a:pt x="441" y="426"/>
                      <a:pt x="456" y="431"/>
                      <a:pt x="460" y="428"/>
                    </a:cubicBezTo>
                    <a:cubicBezTo>
                      <a:pt x="464" y="426"/>
                      <a:pt x="466" y="423"/>
                      <a:pt x="468" y="423"/>
                    </a:cubicBezTo>
                    <a:cubicBezTo>
                      <a:pt x="470" y="423"/>
                      <a:pt x="472" y="425"/>
                      <a:pt x="473" y="424"/>
                    </a:cubicBezTo>
                    <a:cubicBezTo>
                      <a:pt x="474" y="424"/>
                      <a:pt x="475" y="420"/>
                      <a:pt x="476" y="421"/>
                    </a:cubicBezTo>
                    <a:cubicBezTo>
                      <a:pt x="478" y="423"/>
                      <a:pt x="481" y="425"/>
                      <a:pt x="481" y="425"/>
                    </a:cubicBezTo>
                    <a:cubicBezTo>
                      <a:pt x="481" y="425"/>
                      <a:pt x="489" y="418"/>
                      <a:pt x="489" y="417"/>
                    </a:cubicBezTo>
                    <a:cubicBezTo>
                      <a:pt x="488" y="416"/>
                      <a:pt x="480" y="404"/>
                      <a:pt x="481" y="404"/>
                    </a:cubicBezTo>
                    <a:cubicBezTo>
                      <a:pt x="481" y="404"/>
                      <a:pt x="489" y="410"/>
                      <a:pt x="491" y="409"/>
                    </a:cubicBezTo>
                    <a:cubicBezTo>
                      <a:pt x="493" y="408"/>
                      <a:pt x="500" y="402"/>
                      <a:pt x="501" y="403"/>
                    </a:cubicBezTo>
                    <a:cubicBezTo>
                      <a:pt x="503" y="404"/>
                      <a:pt x="512" y="412"/>
                      <a:pt x="511" y="408"/>
                    </a:cubicBezTo>
                    <a:cubicBezTo>
                      <a:pt x="510" y="404"/>
                      <a:pt x="508" y="400"/>
                      <a:pt x="508" y="400"/>
                    </a:cubicBezTo>
                    <a:cubicBezTo>
                      <a:pt x="512" y="398"/>
                      <a:pt x="512" y="398"/>
                      <a:pt x="512" y="398"/>
                    </a:cubicBezTo>
                    <a:cubicBezTo>
                      <a:pt x="512" y="398"/>
                      <a:pt x="505" y="394"/>
                      <a:pt x="507" y="389"/>
                    </a:cubicBezTo>
                    <a:cubicBezTo>
                      <a:pt x="508" y="383"/>
                      <a:pt x="506" y="382"/>
                      <a:pt x="510" y="381"/>
                    </a:cubicBezTo>
                    <a:cubicBezTo>
                      <a:pt x="513" y="381"/>
                      <a:pt x="516" y="382"/>
                      <a:pt x="517" y="381"/>
                    </a:cubicBezTo>
                    <a:cubicBezTo>
                      <a:pt x="518" y="380"/>
                      <a:pt x="520" y="377"/>
                      <a:pt x="522" y="374"/>
                    </a:cubicBezTo>
                    <a:cubicBezTo>
                      <a:pt x="522" y="371"/>
                      <a:pt x="521" y="360"/>
                      <a:pt x="522" y="355"/>
                    </a:cubicBezTo>
                    <a:cubicBezTo>
                      <a:pt x="524" y="350"/>
                      <a:pt x="527" y="353"/>
                      <a:pt x="532" y="351"/>
                    </a:cubicBezTo>
                    <a:cubicBezTo>
                      <a:pt x="537" y="349"/>
                      <a:pt x="538" y="344"/>
                      <a:pt x="539" y="340"/>
                    </a:cubicBezTo>
                    <a:cubicBezTo>
                      <a:pt x="541" y="337"/>
                      <a:pt x="543" y="339"/>
                      <a:pt x="546" y="334"/>
                    </a:cubicBezTo>
                    <a:cubicBezTo>
                      <a:pt x="550" y="329"/>
                      <a:pt x="550" y="324"/>
                      <a:pt x="550" y="324"/>
                    </a:cubicBezTo>
                    <a:cubicBezTo>
                      <a:pt x="550" y="323"/>
                      <a:pt x="547" y="320"/>
                      <a:pt x="547" y="320"/>
                    </a:cubicBezTo>
                    <a:cubicBezTo>
                      <a:pt x="547" y="319"/>
                      <a:pt x="549" y="314"/>
                      <a:pt x="547" y="312"/>
                    </a:cubicBezTo>
                    <a:cubicBezTo>
                      <a:pt x="544" y="310"/>
                      <a:pt x="540" y="318"/>
                      <a:pt x="538" y="319"/>
                    </a:cubicBezTo>
                    <a:cubicBezTo>
                      <a:pt x="537" y="319"/>
                      <a:pt x="535" y="317"/>
                      <a:pt x="528" y="316"/>
                    </a:cubicBezTo>
                    <a:cubicBezTo>
                      <a:pt x="521" y="314"/>
                      <a:pt x="528" y="305"/>
                      <a:pt x="529" y="300"/>
                    </a:cubicBezTo>
                    <a:cubicBezTo>
                      <a:pt x="530" y="295"/>
                      <a:pt x="531" y="291"/>
                      <a:pt x="531" y="291"/>
                    </a:cubicBezTo>
                    <a:cubicBezTo>
                      <a:pt x="531" y="290"/>
                      <a:pt x="524" y="291"/>
                      <a:pt x="521" y="287"/>
                    </a:cubicBezTo>
                    <a:cubicBezTo>
                      <a:pt x="517" y="283"/>
                      <a:pt x="524" y="280"/>
                      <a:pt x="524" y="278"/>
                    </a:cubicBezTo>
                    <a:cubicBezTo>
                      <a:pt x="524" y="277"/>
                      <a:pt x="519" y="269"/>
                      <a:pt x="519" y="269"/>
                    </a:cubicBezTo>
                    <a:cubicBezTo>
                      <a:pt x="519" y="268"/>
                      <a:pt x="511" y="266"/>
                      <a:pt x="510" y="266"/>
                    </a:cubicBezTo>
                    <a:cubicBezTo>
                      <a:pt x="510" y="265"/>
                      <a:pt x="513" y="262"/>
                      <a:pt x="513" y="262"/>
                    </a:cubicBezTo>
                    <a:cubicBezTo>
                      <a:pt x="513" y="261"/>
                      <a:pt x="510" y="258"/>
                      <a:pt x="513" y="254"/>
                    </a:cubicBezTo>
                    <a:cubicBezTo>
                      <a:pt x="516" y="251"/>
                      <a:pt x="522" y="252"/>
                      <a:pt x="523" y="249"/>
                    </a:cubicBezTo>
                    <a:cubicBezTo>
                      <a:pt x="524" y="246"/>
                      <a:pt x="528" y="246"/>
                      <a:pt x="530" y="245"/>
                    </a:cubicBezTo>
                    <a:cubicBezTo>
                      <a:pt x="532" y="243"/>
                      <a:pt x="534" y="247"/>
                      <a:pt x="535" y="248"/>
                    </a:cubicBezTo>
                    <a:cubicBezTo>
                      <a:pt x="536" y="249"/>
                      <a:pt x="544" y="249"/>
                      <a:pt x="544" y="249"/>
                    </a:cubicBezTo>
                    <a:cubicBezTo>
                      <a:pt x="544" y="249"/>
                      <a:pt x="544" y="250"/>
                      <a:pt x="545" y="252"/>
                    </a:cubicBezTo>
                    <a:cubicBezTo>
                      <a:pt x="547" y="254"/>
                      <a:pt x="573" y="257"/>
                      <a:pt x="573" y="257"/>
                    </a:cubicBezTo>
                    <a:cubicBezTo>
                      <a:pt x="573" y="257"/>
                      <a:pt x="573" y="254"/>
                      <a:pt x="573" y="253"/>
                    </a:cubicBezTo>
                    <a:cubicBezTo>
                      <a:pt x="573" y="252"/>
                      <a:pt x="577" y="252"/>
                      <a:pt x="578" y="252"/>
                    </a:cubicBezTo>
                    <a:cubicBezTo>
                      <a:pt x="579" y="251"/>
                      <a:pt x="577" y="244"/>
                      <a:pt x="577" y="241"/>
                    </a:cubicBezTo>
                    <a:cubicBezTo>
                      <a:pt x="576" y="239"/>
                      <a:pt x="580" y="238"/>
                      <a:pt x="581" y="234"/>
                    </a:cubicBezTo>
                    <a:cubicBezTo>
                      <a:pt x="583" y="230"/>
                      <a:pt x="567" y="225"/>
                      <a:pt x="566" y="222"/>
                    </a:cubicBezTo>
                    <a:cubicBezTo>
                      <a:pt x="564" y="219"/>
                      <a:pt x="569" y="217"/>
                      <a:pt x="569" y="216"/>
                    </a:cubicBezTo>
                    <a:cubicBezTo>
                      <a:pt x="569" y="216"/>
                      <a:pt x="564" y="209"/>
                      <a:pt x="565" y="208"/>
                    </a:cubicBezTo>
                    <a:cubicBezTo>
                      <a:pt x="565" y="208"/>
                      <a:pt x="569" y="203"/>
                      <a:pt x="569" y="203"/>
                    </a:cubicBezTo>
                    <a:cubicBezTo>
                      <a:pt x="569" y="203"/>
                      <a:pt x="561" y="198"/>
                      <a:pt x="561" y="198"/>
                    </a:cubicBezTo>
                    <a:cubicBezTo>
                      <a:pt x="561" y="198"/>
                      <a:pt x="564" y="196"/>
                      <a:pt x="565" y="195"/>
                    </a:cubicBezTo>
                    <a:cubicBezTo>
                      <a:pt x="566" y="194"/>
                      <a:pt x="568" y="197"/>
                      <a:pt x="568" y="197"/>
                    </a:cubicBezTo>
                    <a:cubicBezTo>
                      <a:pt x="574" y="197"/>
                      <a:pt x="574" y="197"/>
                      <a:pt x="574" y="197"/>
                    </a:cubicBezTo>
                    <a:cubicBezTo>
                      <a:pt x="557" y="175"/>
                      <a:pt x="557" y="175"/>
                      <a:pt x="557" y="175"/>
                    </a:cubicBezTo>
                    <a:cubicBezTo>
                      <a:pt x="557" y="175"/>
                      <a:pt x="543" y="177"/>
                      <a:pt x="539" y="176"/>
                    </a:cubicBezTo>
                    <a:cubicBezTo>
                      <a:pt x="534" y="175"/>
                      <a:pt x="537" y="167"/>
                      <a:pt x="537" y="167"/>
                    </a:cubicBezTo>
                    <a:cubicBezTo>
                      <a:pt x="536" y="166"/>
                      <a:pt x="520" y="158"/>
                      <a:pt x="519" y="158"/>
                    </a:cubicBezTo>
                    <a:cubicBezTo>
                      <a:pt x="519" y="157"/>
                      <a:pt x="514" y="163"/>
                      <a:pt x="513" y="164"/>
                    </a:cubicBezTo>
                    <a:cubicBezTo>
                      <a:pt x="511" y="164"/>
                      <a:pt x="512" y="160"/>
                      <a:pt x="510" y="158"/>
                    </a:cubicBezTo>
                    <a:cubicBezTo>
                      <a:pt x="508" y="156"/>
                      <a:pt x="509" y="165"/>
                      <a:pt x="509" y="165"/>
                    </a:cubicBezTo>
                    <a:cubicBezTo>
                      <a:pt x="509" y="165"/>
                      <a:pt x="505" y="163"/>
                      <a:pt x="503" y="163"/>
                    </a:cubicBezTo>
                    <a:cubicBezTo>
                      <a:pt x="501" y="163"/>
                      <a:pt x="502" y="168"/>
                      <a:pt x="502" y="168"/>
                    </a:cubicBezTo>
                    <a:cubicBezTo>
                      <a:pt x="502" y="168"/>
                      <a:pt x="501" y="167"/>
                      <a:pt x="496" y="165"/>
                    </a:cubicBezTo>
                    <a:cubicBezTo>
                      <a:pt x="491" y="164"/>
                      <a:pt x="491" y="169"/>
                      <a:pt x="489" y="170"/>
                    </a:cubicBezTo>
                    <a:cubicBezTo>
                      <a:pt x="486" y="170"/>
                      <a:pt x="491" y="163"/>
                      <a:pt x="491" y="163"/>
                    </a:cubicBezTo>
                    <a:cubicBezTo>
                      <a:pt x="491" y="163"/>
                      <a:pt x="489" y="159"/>
                      <a:pt x="488" y="159"/>
                    </a:cubicBezTo>
                    <a:cubicBezTo>
                      <a:pt x="488" y="158"/>
                      <a:pt x="487" y="162"/>
                      <a:pt x="482" y="164"/>
                    </a:cubicBezTo>
                    <a:cubicBezTo>
                      <a:pt x="478" y="165"/>
                      <a:pt x="473" y="162"/>
                      <a:pt x="472" y="159"/>
                    </a:cubicBezTo>
                    <a:cubicBezTo>
                      <a:pt x="470" y="156"/>
                      <a:pt x="475" y="155"/>
                      <a:pt x="476" y="153"/>
                    </a:cubicBezTo>
                    <a:cubicBezTo>
                      <a:pt x="476" y="151"/>
                      <a:pt x="478" y="153"/>
                      <a:pt x="482" y="153"/>
                    </a:cubicBezTo>
                    <a:cubicBezTo>
                      <a:pt x="485" y="153"/>
                      <a:pt x="482" y="148"/>
                      <a:pt x="482" y="145"/>
                    </a:cubicBezTo>
                    <a:cubicBezTo>
                      <a:pt x="483" y="142"/>
                      <a:pt x="480" y="142"/>
                      <a:pt x="479" y="141"/>
                    </a:cubicBezTo>
                    <a:cubicBezTo>
                      <a:pt x="479" y="140"/>
                      <a:pt x="477" y="135"/>
                      <a:pt x="477" y="135"/>
                    </a:cubicBezTo>
                    <a:cubicBezTo>
                      <a:pt x="477" y="134"/>
                      <a:pt x="474" y="137"/>
                      <a:pt x="473" y="137"/>
                    </a:cubicBezTo>
                    <a:cubicBezTo>
                      <a:pt x="473" y="137"/>
                      <a:pt x="462" y="132"/>
                      <a:pt x="462" y="126"/>
                    </a:cubicBezTo>
                    <a:cubicBezTo>
                      <a:pt x="462" y="120"/>
                      <a:pt x="469" y="121"/>
                      <a:pt x="474" y="118"/>
                    </a:cubicBezTo>
                    <a:cubicBezTo>
                      <a:pt x="478" y="116"/>
                      <a:pt x="472" y="114"/>
                      <a:pt x="474" y="110"/>
                    </a:cubicBezTo>
                    <a:cubicBezTo>
                      <a:pt x="475" y="107"/>
                      <a:pt x="478" y="111"/>
                      <a:pt x="479" y="111"/>
                    </a:cubicBezTo>
                    <a:cubicBezTo>
                      <a:pt x="481" y="111"/>
                      <a:pt x="480" y="107"/>
                      <a:pt x="480" y="104"/>
                    </a:cubicBezTo>
                    <a:cubicBezTo>
                      <a:pt x="480" y="100"/>
                      <a:pt x="476" y="98"/>
                      <a:pt x="475" y="98"/>
                    </a:cubicBezTo>
                    <a:cubicBezTo>
                      <a:pt x="475" y="97"/>
                      <a:pt x="461" y="97"/>
                      <a:pt x="460" y="96"/>
                    </a:cubicBezTo>
                    <a:cubicBezTo>
                      <a:pt x="459" y="96"/>
                      <a:pt x="459" y="93"/>
                      <a:pt x="459" y="93"/>
                    </a:cubicBezTo>
                    <a:cubicBezTo>
                      <a:pt x="459" y="93"/>
                      <a:pt x="454" y="92"/>
                      <a:pt x="454" y="92"/>
                    </a:cubicBezTo>
                    <a:cubicBezTo>
                      <a:pt x="454" y="91"/>
                      <a:pt x="455" y="88"/>
                      <a:pt x="455" y="88"/>
                    </a:cubicBezTo>
                    <a:cubicBezTo>
                      <a:pt x="455" y="88"/>
                      <a:pt x="444" y="88"/>
                      <a:pt x="441" y="86"/>
                    </a:cubicBezTo>
                    <a:cubicBezTo>
                      <a:pt x="439" y="85"/>
                      <a:pt x="437" y="80"/>
                      <a:pt x="436" y="78"/>
                    </a:cubicBezTo>
                    <a:cubicBezTo>
                      <a:pt x="436" y="77"/>
                      <a:pt x="431" y="71"/>
                      <a:pt x="431" y="69"/>
                    </a:cubicBezTo>
                    <a:cubicBezTo>
                      <a:pt x="431" y="66"/>
                      <a:pt x="433" y="67"/>
                      <a:pt x="435" y="65"/>
                    </a:cubicBezTo>
                    <a:cubicBezTo>
                      <a:pt x="437" y="62"/>
                      <a:pt x="434" y="55"/>
                      <a:pt x="434" y="54"/>
                    </a:cubicBezTo>
                    <a:cubicBezTo>
                      <a:pt x="434" y="53"/>
                      <a:pt x="429" y="54"/>
                      <a:pt x="427" y="53"/>
                    </a:cubicBezTo>
                    <a:cubicBezTo>
                      <a:pt x="426" y="53"/>
                      <a:pt x="425" y="51"/>
                      <a:pt x="422" y="50"/>
                    </a:cubicBezTo>
                    <a:cubicBezTo>
                      <a:pt x="420" y="49"/>
                      <a:pt x="418" y="53"/>
                      <a:pt x="417" y="51"/>
                    </a:cubicBezTo>
                    <a:cubicBezTo>
                      <a:pt x="416" y="50"/>
                      <a:pt x="413" y="46"/>
                      <a:pt x="411" y="44"/>
                    </a:cubicBezTo>
                    <a:cubicBezTo>
                      <a:pt x="409" y="42"/>
                      <a:pt x="408" y="38"/>
                      <a:pt x="407" y="38"/>
                    </a:cubicBezTo>
                    <a:cubicBezTo>
                      <a:pt x="407" y="38"/>
                      <a:pt x="405" y="38"/>
                      <a:pt x="403" y="37"/>
                    </a:cubicBezTo>
                    <a:cubicBezTo>
                      <a:pt x="400" y="36"/>
                      <a:pt x="396" y="33"/>
                      <a:pt x="396" y="33"/>
                    </a:cubicBezTo>
                    <a:cubicBezTo>
                      <a:pt x="396" y="33"/>
                      <a:pt x="390" y="37"/>
                      <a:pt x="389" y="37"/>
                    </a:cubicBezTo>
                    <a:cubicBezTo>
                      <a:pt x="388" y="38"/>
                      <a:pt x="390" y="41"/>
                      <a:pt x="391" y="46"/>
                    </a:cubicBezTo>
                    <a:cubicBezTo>
                      <a:pt x="392" y="50"/>
                      <a:pt x="382" y="42"/>
                      <a:pt x="381" y="42"/>
                    </a:cubicBezTo>
                    <a:cubicBezTo>
                      <a:pt x="380" y="41"/>
                      <a:pt x="371" y="50"/>
                      <a:pt x="367" y="51"/>
                    </a:cubicBezTo>
                    <a:cubicBezTo>
                      <a:pt x="364" y="51"/>
                      <a:pt x="355" y="45"/>
                      <a:pt x="355" y="45"/>
                    </a:cubicBezTo>
                    <a:cubicBezTo>
                      <a:pt x="355" y="44"/>
                      <a:pt x="346" y="53"/>
                      <a:pt x="340" y="54"/>
                    </a:cubicBezTo>
                    <a:cubicBezTo>
                      <a:pt x="335" y="55"/>
                      <a:pt x="334" y="43"/>
                      <a:pt x="334" y="43"/>
                    </a:cubicBezTo>
                    <a:cubicBezTo>
                      <a:pt x="334" y="43"/>
                      <a:pt x="324" y="43"/>
                      <a:pt x="320" y="42"/>
                    </a:cubicBezTo>
                    <a:cubicBezTo>
                      <a:pt x="315" y="41"/>
                      <a:pt x="314" y="28"/>
                      <a:pt x="314" y="28"/>
                    </a:cubicBezTo>
                    <a:cubicBezTo>
                      <a:pt x="314" y="28"/>
                      <a:pt x="305" y="24"/>
                      <a:pt x="304" y="24"/>
                    </a:cubicBezTo>
                    <a:cubicBezTo>
                      <a:pt x="303" y="23"/>
                      <a:pt x="301" y="25"/>
                      <a:pt x="298" y="27"/>
                    </a:cubicBezTo>
                    <a:cubicBezTo>
                      <a:pt x="296" y="30"/>
                      <a:pt x="295" y="23"/>
                      <a:pt x="294" y="23"/>
                    </a:cubicBezTo>
                    <a:cubicBezTo>
                      <a:pt x="294" y="22"/>
                      <a:pt x="291" y="25"/>
                      <a:pt x="286" y="24"/>
                    </a:cubicBezTo>
                    <a:cubicBezTo>
                      <a:pt x="281" y="22"/>
                      <a:pt x="281" y="13"/>
                      <a:pt x="281" y="13"/>
                    </a:cubicBezTo>
                    <a:cubicBezTo>
                      <a:pt x="281" y="13"/>
                      <a:pt x="273" y="12"/>
                      <a:pt x="273" y="10"/>
                    </a:cubicBezTo>
                    <a:cubicBezTo>
                      <a:pt x="273" y="8"/>
                      <a:pt x="278" y="6"/>
                      <a:pt x="278" y="5"/>
                    </a:cubicBezTo>
                    <a:cubicBezTo>
                      <a:pt x="279" y="5"/>
                      <a:pt x="274" y="1"/>
                      <a:pt x="273" y="1"/>
                    </a:cubicBezTo>
                    <a:cubicBezTo>
                      <a:pt x="273" y="1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61" y="11"/>
                      <a:pt x="261" y="11"/>
                    </a:cubicBezTo>
                    <a:cubicBezTo>
                      <a:pt x="260" y="11"/>
                      <a:pt x="261" y="16"/>
                      <a:pt x="259" y="21"/>
                    </a:cubicBezTo>
                    <a:cubicBezTo>
                      <a:pt x="256" y="25"/>
                      <a:pt x="254" y="13"/>
                      <a:pt x="254" y="13"/>
                    </a:cubicBezTo>
                    <a:cubicBezTo>
                      <a:pt x="254" y="13"/>
                      <a:pt x="250" y="19"/>
                      <a:pt x="245" y="20"/>
                    </a:cubicBezTo>
                    <a:cubicBezTo>
                      <a:pt x="239" y="22"/>
                      <a:pt x="236" y="18"/>
                      <a:pt x="235" y="18"/>
                    </a:cubicBezTo>
                    <a:cubicBezTo>
                      <a:pt x="235" y="17"/>
                      <a:pt x="234" y="19"/>
                      <a:pt x="234" y="19"/>
                    </a:cubicBezTo>
                    <a:cubicBezTo>
                      <a:pt x="234" y="19"/>
                      <a:pt x="226" y="19"/>
                      <a:pt x="226" y="19"/>
                    </a:cubicBezTo>
                    <a:cubicBezTo>
                      <a:pt x="225" y="19"/>
                      <a:pt x="221" y="26"/>
                      <a:pt x="221" y="26"/>
                    </a:cubicBezTo>
                    <a:cubicBezTo>
                      <a:pt x="221" y="26"/>
                      <a:pt x="221" y="26"/>
                      <a:pt x="221" y="26"/>
                    </a:cubicBezTo>
                    <a:cubicBezTo>
                      <a:pt x="220" y="29"/>
                      <a:pt x="219" y="31"/>
                      <a:pt x="219" y="31"/>
                    </a:cubicBezTo>
                    <a:cubicBezTo>
                      <a:pt x="219" y="31"/>
                      <a:pt x="220" y="38"/>
                      <a:pt x="220" y="38"/>
                    </a:cubicBezTo>
                    <a:cubicBezTo>
                      <a:pt x="220" y="39"/>
                      <a:pt x="217" y="44"/>
                      <a:pt x="217" y="44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46"/>
                      <a:pt x="233" y="54"/>
                      <a:pt x="232" y="55"/>
                    </a:cubicBezTo>
                    <a:cubicBezTo>
                      <a:pt x="232" y="57"/>
                      <a:pt x="228" y="58"/>
                      <a:pt x="226" y="58"/>
                    </a:cubicBezTo>
                    <a:cubicBezTo>
                      <a:pt x="223" y="58"/>
                      <a:pt x="229" y="59"/>
                      <a:pt x="230" y="65"/>
                    </a:cubicBezTo>
                    <a:cubicBezTo>
                      <a:pt x="231" y="71"/>
                      <a:pt x="224" y="63"/>
                      <a:pt x="223" y="63"/>
                    </a:cubicBezTo>
                    <a:cubicBezTo>
                      <a:pt x="223" y="63"/>
                      <a:pt x="216" y="63"/>
                      <a:pt x="215" y="63"/>
                    </a:cubicBezTo>
                    <a:cubicBezTo>
                      <a:pt x="214" y="64"/>
                      <a:pt x="212" y="62"/>
                      <a:pt x="209" y="61"/>
                    </a:cubicBezTo>
                    <a:cubicBezTo>
                      <a:pt x="205" y="59"/>
                      <a:pt x="202" y="67"/>
                      <a:pt x="202" y="67"/>
                    </a:cubicBezTo>
                    <a:cubicBezTo>
                      <a:pt x="201" y="68"/>
                      <a:pt x="194" y="69"/>
                      <a:pt x="194" y="69"/>
                    </a:cubicBezTo>
                    <a:cubicBezTo>
                      <a:pt x="194" y="69"/>
                      <a:pt x="194" y="77"/>
                      <a:pt x="194" y="78"/>
                    </a:cubicBezTo>
                    <a:cubicBezTo>
                      <a:pt x="194" y="79"/>
                      <a:pt x="191" y="81"/>
                      <a:pt x="191" y="81"/>
                    </a:cubicBezTo>
                    <a:cubicBezTo>
                      <a:pt x="190" y="81"/>
                      <a:pt x="190" y="87"/>
                      <a:pt x="190" y="87"/>
                    </a:cubicBezTo>
                    <a:cubicBezTo>
                      <a:pt x="190" y="87"/>
                      <a:pt x="194" y="86"/>
                      <a:pt x="198" y="90"/>
                    </a:cubicBezTo>
                    <a:cubicBezTo>
                      <a:pt x="203" y="94"/>
                      <a:pt x="196" y="109"/>
                      <a:pt x="193" y="111"/>
                    </a:cubicBezTo>
                    <a:cubicBezTo>
                      <a:pt x="189" y="113"/>
                      <a:pt x="186" y="107"/>
                      <a:pt x="185" y="107"/>
                    </a:cubicBezTo>
                    <a:cubicBezTo>
                      <a:pt x="184" y="106"/>
                      <a:pt x="178" y="108"/>
                      <a:pt x="177" y="108"/>
                    </a:cubicBezTo>
                    <a:cubicBezTo>
                      <a:pt x="177" y="108"/>
                      <a:pt x="178" y="115"/>
                      <a:pt x="176" y="118"/>
                    </a:cubicBezTo>
                    <a:cubicBezTo>
                      <a:pt x="175" y="120"/>
                      <a:pt x="171" y="114"/>
                      <a:pt x="171" y="114"/>
                    </a:cubicBezTo>
                    <a:cubicBezTo>
                      <a:pt x="171" y="114"/>
                      <a:pt x="163" y="115"/>
                      <a:pt x="162" y="116"/>
                    </a:cubicBezTo>
                    <a:cubicBezTo>
                      <a:pt x="161" y="116"/>
                      <a:pt x="158" y="111"/>
                      <a:pt x="158" y="111"/>
                    </a:cubicBezTo>
                    <a:cubicBezTo>
                      <a:pt x="158" y="111"/>
                      <a:pt x="148" y="121"/>
                      <a:pt x="147" y="122"/>
                    </a:cubicBezTo>
                    <a:cubicBezTo>
                      <a:pt x="146" y="123"/>
                      <a:pt x="148" y="129"/>
                      <a:pt x="148" y="129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2" y="135"/>
                      <a:pt x="150" y="136"/>
                    </a:cubicBezTo>
                    <a:cubicBezTo>
                      <a:pt x="149" y="137"/>
                      <a:pt x="152" y="142"/>
                      <a:pt x="154" y="143"/>
                    </a:cubicBezTo>
                    <a:cubicBezTo>
                      <a:pt x="155" y="145"/>
                      <a:pt x="152" y="145"/>
                      <a:pt x="150" y="151"/>
                    </a:cubicBezTo>
                    <a:cubicBezTo>
                      <a:pt x="147" y="156"/>
                      <a:pt x="163" y="161"/>
                      <a:pt x="163" y="161"/>
                    </a:cubicBezTo>
                    <a:cubicBezTo>
                      <a:pt x="163" y="161"/>
                      <a:pt x="163" y="173"/>
                      <a:pt x="163" y="177"/>
                    </a:cubicBezTo>
                    <a:cubicBezTo>
                      <a:pt x="163" y="181"/>
                      <a:pt x="159" y="181"/>
                      <a:pt x="157" y="182"/>
                    </a:cubicBezTo>
                    <a:cubicBezTo>
                      <a:pt x="154" y="183"/>
                      <a:pt x="146" y="192"/>
                      <a:pt x="143" y="194"/>
                    </a:cubicBezTo>
                    <a:cubicBezTo>
                      <a:pt x="140" y="195"/>
                      <a:pt x="139" y="200"/>
                      <a:pt x="135" y="202"/>
                    </a:cubicBezTo>
                    <a:cubicBezTo>
                      <a:pt x="131" y="203"/>
                      <a:pt x="124" y="196"/>
                      <a:pt x="124" y="196"/>
                    </a:cubicBezTo>
                    <a:cubicBezTo>
                      <a:pt x="124" y="196"/>
                      <a:pt x="114" y="196"/>
                      <a:pt x="113" y="196"/>
                    </a:cubicBezTo>
                    <a:cubicBezTo>
                      <a:pt x="112" y="196"/>
                      <a:pt x="108" y="200"/>
                      <a:pt x="108" y="199"/>
                    </a:cubicBezTo>
                    <a:cubicBezTo>
                      <a:pt x="108" y="198"/>
                      <a:pt x="105" y="194"/>
                      <a:pt x="105" y="194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7"/>
                      <a:pt x="97" y="201"/>
                      <a:pt x="97" y="202"/>
                    </a:cubicBezTo>
                    <a:cubicBezTo>
                      <a:pt x="97" y="203"/>
                      <a:pt x="94" y="202"/>
                      <a:pt x="93" y="202"/>
                    </a:cubicBezTo>
                    <a:cubicBezTo>
                      <a:pt x="92" y="202"/>
                      <a:pt x="85" y="212"/>
                      <a:pt x="84" y="213"/>
                    </a:cubicBezTo>
                    <a:cubicBezTo>
                      <a:pt x="83" y="214"/>
                      <a:pt x="87" y="217"/>
                      <a:pt x="88" y="222"/>
                    </a:cubicBezTo>
                    <a:cubicBezTo>
                      <a:pt x="90" y="227"/>
                      <a:pt x="87" y="224"/>
                      <a:pt x="84" y="227"/>
                    </a:cubicBezTo>
                    <a:cubicBezTo>
                      <a:pt x="81" y="230"/>
                      <a:pt x="86" y="232"/>
                      <a:pt x="86" y="232"/>
                    </a:cubicBezTo>
                    <a:cubicBezTo>
                      <a:pt x="86" y="232"/>
                      <a:pt x="82" y="235"/>
                      <a:pt x="81" y="236"/>
                    </a:cubicBezTo>
                    <a:cubicBezTo>
                      <a:pt x="81" y="236"/>
                      <a:pt x="85" y="242"/>
                      <a:pt x="85" y="242"/>
                    </a:cubicBezTo>
                    <a:cubicBezTo>
                      <a:pt x="85" y="242"/>
                      <a:pt x="78" y="245"/>
                      <a:pt x="76" y="245"/>
                    </a:cubicBezTo>
                    <a:cubicBezTo>
                      <a:pt x="75" y="245"/>
                      <a:pt x="77" y="250"/>
                      <a:pt x="77" y="250"/>
                    </a:cubicBezTo>
                    <a:cubicBezTo>
                      <a:pt x="77" y="250"/>
                      <a:pt x="72" y="250"/>
                      <a:pt x="72" y="250"/>
                    </a:cubicBezTo>
                    <a:cubicBezTo>
                      <a:pt x="71" y="251"/>
                      <a:pt x="72" y="257"/>
                      <a:pt x="72" y="257"/>
                    </a:cubicBezTo>
                    <a:cubicBezTo>
                      <a:pt x="72" y="258"/>
                      <a:pt x="75" y="260"/>
                      <a:pt x="77" y="262"/>
                    </a:cubicBezTo>
                    <a:cubicBezTo>
                      <a:pt x="80" y="264"/>
                      <a:pt x="73" y="264"/>
                      <a:pt x="70" y="266"/>
                    </a:cubicBezTo>
                    <a:cubicBezTo>
                      <a:pt x="66" y="269"/>
                      <a:pt x="72" y="272"/>
                      <a:pt x="72" y="272"/>
                    </a:cubicBezTo>
                    <a:cubicBezTo>
                      <a:pt x="72" y="272"/>
                      <a:pt x="71" y="276"/>
                      <a:pt x="70" y="277"/>
                    </a:cubicBezTo>
                    <a:cubicBezTo>
                      <a:pt x="70" y="277"/>
                      <a:pt x="76" y="280"/>
                      <a:pt x="77" y="282"/>
                    </a:cubicBezTo>
                    <a:cubicBezTo>
                      <a:pt x="78" y="285"/>
                      <a:pt x="75" y="286"/>
                      <a:pt x="72" y="287"/>
                    </a:cubicBezTo>
                    <a:cubicBezTo>
                      <a:pt x="70" y="289"/>
                      <a:pt x="72" y="290"/>
                      <a:pt x="75" y="295"/>
                    </a:cubicBezTo>
                    <a:cubicBezTo>
                      <a:pt x="77" y="300"/>
                      <a:pt x="72" y="299"/>
                      <a:pt x="71" y="301"/>
                    </a:cubicBezTo>
                    <a:cubicBezTo>
                      <a:pt x="69" y="304"/>
                      <a:pt x="75" y="306"/>
                      <a:pt x="75" y="306"/>
                    </a:cubicBezTo>
                    <a:cubicBezTo>
                      <a:pt x="75" y="306"/>
                      <a:pt x="74" y="320"/>
                      <a:pt x="74" y="321"/>
                    </a:cubicBezTo>
                    <a:cubicBezTo>
                      <a:pt x="73" y="322"/>
                      <a:pt x="70" y="326"/>
                      <a:pt x="70" y="326"/>
                    </a:cubicBezTo>
                    <a:cubicBezTo>
                      <a:pt x="70" y="326"/>
                      <a:pt x="64" y="339"/>
                      <a:pt x="63" y="341"/>
                    </a:cubicBezTo>
                    <a:cubicBezTo>
                      <a:pt x="61" y="344"/>
                      <a:pt x="57" y="337"/>
                      <a:pt x="56" y="335"/>
                    </a:cubicBezTo>
                    <a:cubicBezTo>
                      <a:pt x="54" y="333"/>
                      <a:pt x="53" y="337"/>
                      <a:pt x="48" y="336"/>
                    </a:cubicBezTo>
                    <a:cubicBezTo>
                      <a:pt x="44" y="336"/>
                      <a:pt x="40" y="328"/>
                      <a:pt x="39" y="327"/>
                    </a:cubicBezTo>
                    <a:cubicBezTo>
                      <a:pt x="38" y="326"/>
                      <a:pt x="34" y="330"/>
                      <a:pt x="31" y="333"/>
                    </a:cubicBezTo>
                    <a:cubicBezTo>
                      <a:pt x="29" y="336"/>
                      <a:pt x="34" y="345"/>
                      <a:pt x="34" y="345"/>
                    </a:cubicBezTo>
                    <a:cubicBezTo>
                      <a:pt x="34" y="345"/>
                      <a:pt x="30" y="349"/>
                      <a:pt x="27" y="351"/>
                    </a:cubicBezTo>
                    <a:cubicBezTo>
                      <a:pt x="24" y="352"/>
                      <a:pt x="23" y="349"/>
                      <a:pt x="18" y="349"/>
                    </a:cubicBezTo>
                    <a:cubicBezTo>
                      <a:pt x="12" y="349"/>
                      <a:pt x="16" y="358"/>
                      <a:pt x="16" y="358"/>
                    </a:cubicBezTo>
                    <a:cubicBezTo>
                      <a:pt x="16" y="358"/>
                      <a:pt x="7" y="357"/>
                      <a:pt x="3" y="359"/>
                    </a:cubicBezTo>
                    <a:cubicBezTo>
                      <a:pt x="0" y="361"/>
                      <a:pt x="9" y="366"/>
                      <a:pt x="9" y="366"/>
                    </a:cubicBezTo>
                    <a:cubicBezTo>
                      <a:pt x="7" y="371"/>
                      <a:pt x="7" y="371"/>
                      <a:pt x="7" y="371"/>
                    </a:cubicBezTo>
                    <a:cubicBezTo>
                      <a:pt x="13" y="376"/>
                      <a:pt x="13" y="376"/>
                      <a:pt x="13" y="376"/>
                    </a:cubicBezTo>
                    <a:cubicBezTo>
                      <a:pt x="13" y="376"/>
                      <a:pt x="12" y="393"/>
                      <a:pt x="12" y="393"/>
                    </a:cubicBezTo>
                    <a:cubicBezTo>
                      <a:pt x="12" y="394"/>
                      <a:pt x="16" y="390"/>
                      <a:pt x="16" y="390"/>
                    </a:cubicBezTo>
                    <a:cubicBezTo>
                      <a:pt x="19" y="393"/>
                      <a:pt x="19" y="393"/>
                      <a:pt x="19" y="393"/>
                    </a:cubicBezTo>
                    <a:cubicBezTo>
                      <a:pt x="19" y="393"/>
                      <a:pt x="26" y="391"/>
                      <a:pt x="28" y="395"/>
                    </a:cubicBezTo>
                    <a:cubicBezTo>
                      <a:pt x="31" y="399"/>
                      <a:pt x="24" y="410"/>
                      <a:pt x="24" y="413"/>
                    </a:cubicBezTo>
                    <a:cubicBezTo>
                      <a:pt x="24" y="415"/>
                      <a:pt x="30" y="419"/>
                      <a:pt x="31" y="420"/>
                    </a:cubicBezTo>
                    <a:cubicBezTo>
                      <a:pt x="32" y="421"/>
                      <a:pt x="29" y="423"/>
                      <a:pt x="28" y="423"/>
                    </a:cubicBezTo>
                    <a:cubicBezTo>
                      <a:pt x="28" y="424"/>
                      <a:pt x="28" y="426"/>
                      <a:pt x="28" y="428"/>
                    </a:cubicBezTo>
                    <a:cubicBezTo>
                      <a:pt x="32" y="428"/>
                      <a:pt x="43" y="427"/>
                      <a:pt x="45" y="42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682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739FE6C-2930-1683-F1FC-1B12832F3D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4906" y="3051631"/>
                <a:ext cx="1714351" cy="2184957"/>
              </a:xfrm>
              <a:custGeom>
                <a:avLst/>
                <a:gdLst/>
                <a:ahLst/>
                <a:cxnLst>
                  <a:cxn ang="0">
                    <a:pos x="482" y="665"/>
                  </a:cxn>
                  <a:cxn ang="0">
                    <a:pos x="559" y="584"/>
                  </a:cxn>
                  <a:cxn ang="0">
                    <a:pos x="566" y="553"/>
                  </a:cxn>
                  <a:cxn ang="0">
                    <a:pos x="536" y="522"/>
                  </a:cxn>
                  <a:cxn ang="0">
                    <a:pos x="537" y="490"/>
                  </a:cxn>
                  <a:cxn ang="0">
                    <a:pos x="516" y="416"/>
                  </a:cxn>
                  <a:cxn ang="0">
                    <a:pos x="466" y="374"/>
                  </a:cxn>
                  <a:cxn ang="0">
                    <a:pos x="458" y="293"/>
                  </a:cxn>
                  <a:cxn ang="0">
                    <a:pos x="437" y="267"/>
                  </a:cxn>
                  <a:cxn ang="0">
                    <a:pos x="409" y="229"/>
                  </a:cxn>
                  <a:cxn ang="0">
                    <a:pos x="423" y="187"/>
                  </a:cxn>
                  <a:cxn ang="0">
                    <a:pos x="430" y="144"/>
                  </a:cxn>
                  <a:cxn ang="0">
                    <a:pos x="433" y="106"/>
                  </a:cxn>
                  <a:cxn ang="0">
                    <a:pos x="435" y="68"/>
                  </a:cxn>
                  <a:cxn ang="0">
                    <a:pos x="398" y="57"/>
                  </a:cxn>
                  <a:cxn ang="0">
                    <a:pos x="378" y="45"/>
                  </a:cxn>
                  <a:cxn ang="0">
                    <a:pos x="348" y="17"/>
                  </a:cxn>
                  <a:cxn ang="0">
                    <a:pos x="330" y="2"/>
                  </a:cxn>
                  <a:cxn ang="0">
                    <a:pos x="293" y="35"/>
                  </a:cxn>
                  <a:cxn ang="0">
                    <a:pos x="283" y="51"/>
                  </a:cxn>
                  <a:cxn ang="0">
                    <a:pos x="275" y="68"/>
                  </a:cxn>
                  <a:cxn ang="0">
                    <a:pos x="254" y="78"/>
                  </a:cxn>
                  <a:cxn ang="0">
                    <a:pos x="223" y="71"/>
                  </a:cxn>
                  <a:cxn ang="0">
                    <a:pos x="197" y="92"/>
                  </a:cxn>
                  <a:cxn ang="0">
                    <a:pos x="181" y="98"/>
                  </a:cxn>
                  <a:cxn ang="0">
                    <a:pos x="157" y="100"/>
                  </a:cxn>
                  <a:cxn ang="0">
                    <a:pos x="124" y="102"/>
                  </a:cxn>
                  <a:cxn ang="0">
                    <a:pos x="90" y="109"/>
                  </a:cxn>
                  <a:cxn ang="0">
                    <a:pos x="68" y="154"/>
                  </a:cxn>
                  <a:cxn ang="0">
                    <a:pos x="66" y="180"/>
                  </a:cxn>
                  <a:cxn ang="0">
                    <a:pos x="73" y="199"/>
                  </a:cxn>
                  <a:cxn ang="0">
                    <a:pos x="51" y="211"/>
                  </a:cxn>
                  <a:cxn ang="0">
                    <a:pos x="60" y="229"/>
                  </a:cxn>
                  <a:cxn ang="0">
                    <a:pos x="41" y="246"/>
                  </a:cxn>
                  <a:cxn ang="0">
                    <a:pos x="10" y="244"/>
                  </a:cxn>
                  <a:cxn ang="0">
                    <a:pos x="39" y="281"/>
                  </a:cxn>
                  <a:cxn ang="0">
                    <a:pos x="53" y="319"/>
                  </a:cxn>
                  <a:cxn ang="0">
                    <a:pos x="54" y="347"/>
                  </a:cxn>
                  <a:cxn ang="0">
                    <a:pos x="52" y="370"/>
                  </a:cxn>
                  <a:cxn ang="0">
                    <a:pos x="46" y="409"/>
                  </a:cxn>
                  <a:cxn ang="0">
                    <a:pos x="57" y="457"/>
                  </a:cxn>
                  <a:cxn ang="0">
                    <a:pos x="49" y="496"/>
                  </a:cxn>
                  <a:cxn ang="0">
                    <a:pos x="63" y="517"/>
                  </a:cxn>
                  <a:cxn ang="0">
                    <a:pos x="72" y="549"/>
                  </a:cxn>
                  <a:cxn ang="0">
                    <a:pos x="110" y="534"/>
                  </a:cxn>
                  <a:cxn ang="0">
                    <a:pos x="148" y="555"/>
                  </a:cxn>
                  <a:cxn ang="0">
                    <a:pos x="145" y="587"/>
                  </a:cxn>
                  <a:cxn ang="0">
                    <a:pos x="184" y="610"/>
                  </a:cxn>
                  <a:cxn ang="0">
                    <a:pos x="210" y="616"/>
                  </a:cxn>
                  <a:cxn ang="0">
                    <a:pos x="210" y="641"/>
                  </a:cxn>
                  <a:cxn ang="0">
                    <a:pos x="219" y="661"/>
                  </a:cxn>
                  <a:cxn ang="0">
                    <a:pos x="193" y="674"/>
                  </a:cxn>
                  <a:cxn ang="0">
                    <a:pos x="192" y="679"/>
                  </a:cxn>
                  <a:cxn ang="0">
                    <a:pos x="215" y="694"/>
                  </a:cxn>
                  <a:cxn ang="0">
                    <a:pos x="243" y="701"/>
                  </a:cxn>
                  <a:cxn ang="0">
                    <a:pos x="251" y="715"/>
                  </a:cxn>
                  <a:cxn ang="0">
                    <a:pos x="311" y="716"/>
                  </a:cxn>
                  <a:cxn ang="0">
                    <a:pos x="357" y="680"/>
                  </a:cxn>
                  <a:cxn ang="0">
                    <a:pos x="394" y="673"/>
                  </a:cxn>
                  <a:cxn ang="0">
                    <a:pos x="411" y="693"/>
                  </a:cxn>
                  <a:cxn ang="0">
                    <a:pos x="417" y="709"/>
                  </a:cxn>
                  <a:cxn ang="0">
                    <a:pos x="440" y="725"/>
                  </a:cxn>
                </a:cxnLst>
                <a:rect l="0" t="0" r="r" b="b"/>
                <a:pathLst>
                  <a:path w="569" h="725">
                    <a:moveTo>
                      <a:pt x="455" y="713"/>
                    </a:moveTo>
                    <a:cubicBezTo>
                      <a:pt x="458" y="705"/>
                      <a:pt x="455" y="700"/>
                      <a:pt x="459" y="697"/>
                    </a:cubicBezTo>
                    <a:cubicBezTo>
                      <a:pt x="464" y="695"/>
                      <a:pt x="478" y="689"/>
                      <a:pt x="479" y="684"/>
                    </a:cubicBezTo>
                    <a:cubicBezTo>
                      <a:pt x="481" y="678"/>
                      <a:pt x="477" y="666"/>
                      <a:pt x="482" y="665"/>
                    </a:cubicBezTo>
                    <a:cubicBezTo>
                      <a:pt x="488" y="665"/>
                      <a:pt x="519" y="655"/>
                      <a:pt x="520" y="655"/>
                    </a:cubicBezTo>
                    <a:cubicBezTo>
                      <a:pt x="520" y="655"/>
                      <a:pt x="534" y="657"/>
                      <a:pt x="541" y="651"/>
                    </a:cubicBezTo>
                    <a:cubicBezTo>
                      <a:pt x="547" y="646"/>
                      <a:pt x="554" y="637"/>
                      <a:pt x="555" y="629"/>
                    </a:cubicBezTo>
                    <a:cubicBezTo>
                      <a:pt x="557" y="620"/>
                      <a:pt x="559" y="592"/>
                      <a:pt x="559" y="584"/>
                    </a:cubicBezTo>
                    <a:cubicBezTo>
                      <a:pt x="559" y="575"/>
                      <a:pt x="559" y="575"/>
                      <a:pt x="559" y="575"/>
                    </a:cubicBezTo>
                    <a:cubicBezTo>
                      <a:pt x="559" y="575"/>
                      <a:pt x="569" y="571"/>
                      <a:pt x="567" y="568"/>
                    </a:cubicBezTo>
                    <a:cubicBezTo>
                      <a:pt x="565" y="566"/>
                      <a:pt x="558" y="561"/>
                      <a:pt x="559" y="560"/>
                    </a:cubicBezTo>
                    <a:cubicBezTo>
                      <a:pt x="560" y="559"/>
                      <a:pt x="566" y="556"/>
                      <a:pt x="566" y="553"/>
                    </a:cubicBezTo>
                    <a:cubicBezTo>
                      <a:pt x="565" y="549"/>
                      <a:pt x="562" y="544"/>
                      <a:pt x="562" y="544"/>
                    </a:cubicBezTo>
                    <a:cubicBezTo>
                      <a:pt x="562" y="543"/>
                      <a:pt x="554" y="551"/>
                      <a:pt x="551" y="543"/>
                    </a:cubicBezTo>
                    <a:cubicBezTo>
                      <a:pt x="548" y="535"/>
                      <a:pt x="549" y="527"/>
                      <a:pt x="549" y="527"/>
                    </a:cubicBezTo>
                    <a:cubicBezTo>
                      <a:pt x="549" y="527"/>
                      <a:pt x="532" y="526"/>
                      <a:pt x="536" y="522"/>
                    </a:cubicBezTo>
                    <a:cubicBezTo>
                      <a:pt x="541" y="518"/>
                      <a:pt x="543" y="507"/>
                      <a:pt x="549" y="507"/>
                    </a:cubicBezTo>
                    <a:cubicBezTo>
                      <a:pt x="554" y="506"/>
                      <a:pt x="558" y="508"/>
                      <a:pt x="558" y="506"/>
                    </a:cubicBezTo>
                    <a:cubicBezTo>
                      <a:pt x="559" y="504"/>
                      <a:pt x="554" y="493"/>
                      <a:pt x="551" y="493"/>
                    </a:cubicBezTo>
                    <a:cubicBezTo>
                      <a:pt x="548" y="492"/>
                      <a:pt x="537" y="490"/>
                      <a:pt x="537" y="490"/>
                    </a:cubicBezTo>
                    <a:cubicBezTo>
                      <a:pt x="538" y="490"/>
                      <a:pt x="513" y="449"/>
                      <a:pt x="513" y="449"/>
                    </a:cubicBezTo>
                    <a:cubicBezTo>
                      <a:pt x="513" y="449"/>
                      <a:pt x="524" y="443"/>
                      <a:pt x="524" y="443"/>
                    </a:cubicBezTo>
                    <a:cubicBezTo>
                      <a:pt x="523" y="442"/>
                      <a:pt x="518" y="430"/>
                      <a:pt x="518" y="429"/>
                    </a:cubicBezTo>
                    <a:cubicBezTo>
                      <a:pt x="517" y="428"/>
                      <a:pt x="519" y="429"/>
                      <a:pt x="516" y="416"/>
                    </a:cubicBezTo>
                    <a:cubicBezTo>
                      <a:pt x="513" y="403"/>
                      <a:pt x="503" y="407"/>
                      <a:pt x="503" y="407"/>
                    </a:cubicBezTo>
                    <a:cubicBezTo>
                      <a:pt x="502" y="390"/>
                      <a:pt x="502" y="390"/>
                      <a:pt x="502" y="390"/>
                    </a:cubicBezTo>
                    <a:cubicBezTo>
                      <a:pt x="483" y="375"/>
                      <a:pt x="483" y="375"/>
                      <a:pt x="483" y="375"/>
                    </a:cubicBezTo>
                    <a:cubicBezTo>
                      <a:pt x="483" y="375"/>
                      <a:pt x="470" y="378"/>
                      <a:pt x="466" y="374"/>
                    </a:cubicBezTo>
                    <a:cubicBezTo>
                      <a:pt x="461" y="369"/>
                      <a:pt x="466" y="359"/>
                      <a:pt x="462" y="354"/>
                    </a:cubicBezTo>
                    <a:cubicBezTo>
                      <a:pt x="457" y="349"/>
                      <a:pt x="439" y="352"/>
                      <a:pt x="441" y="338"/>
                    </a:cubicBezTo>
                    <a:cubicBezTo>
                      <a:pt x="443" y="325"/>
                      <a:pt x="453" y="331"/>
                      <a:pt x="455" y="326"/>
                    </a:cubicBezTo>
                    <a:cubicBezTo>
                      <a:pt x="456" y="320"/>
                      <a:pt x="458" y="293"/>
                      <a:pt x="458" y="293"/>
                    </a:cubicBezTo>
                    <a:cubicBezTo>
                      <a:pt x="458" y="293"/>
                      <a:pt x="451" y="293"/>
                      <a:pt x="451" y="286"/>
                    </a:cubicBezTo>
                    <a:cubicBezTo>
                      <a:pt x="451" y="286"/>
                      <a:pt x="451" y="285"/>
                      <a:pt x="451" y="285"/>
                    </a:cubicBezTo>
                    <a:cubicBezTo>
                      <a:pt x="451" y="276"/>
                      <a:pt x="454" y="272"/>
                      <a:pt x="450" y="269"/>
                    </a:cubicBezTo>
                    <a:cubicBezTo>
                      <a:pt x="447" y="267"/>
                      <a:pt x="437" y="269"/>
                      <a:pt x="437" y="267"/>
                    </a:cubicBezTo>
                    <a:cubicBezTo>
                      <a:pt x="437" y="266"/>
                      <a:pt x="439" y="256"/>
                      <a:pt x="435" y="255"/>
                    </a:cubicBezTo>
                    <a:cubicBezTo>
                      <a:pt x="431" y="255"/>
                      <a:pt x="415" y="255"/>
                      <a:pt x="415" y="254"/>
                    </a:cubicBezTo>
                    <a:cubicBezTo>
                      <a:pt x="415" y="254"/>
                      <a:pt x="415" y="246"/>
                      <a:pt x="413" y="240"/>
                    </a:cubicBezTo>
                    <a:cubicBezTo>
                      <a:pt x="410" y="234"/>
                      <a:pt x="406" y="236"/>
                      <a:pt x="409" y="229"/>
                    </a:cubicBezTo>
                    <a:cubicBezTo>
                      <a:pt x="412" y="222"/>
                      <a:pt x="414" y="220"/>
                      <a:pt x="414" y="215"/>
                    </a:cubicBezTo>
                    <a:cubicBezTo>
                      <a:pt x="414" y="210"/>
                      <a:pt x="410" y="206"/>
                      <a:pt x="412" y="204"/>
                    </a:cubicBezTo>
                    <a:cubicBezTo>
                      <a:pt x="415" y="203"/>
                      <a:pt x="423" y="201"/>
                      <a:pt x="423" y="200"/>
                    </a:cubicBezTo>
                    <a:cubicBezTo>
                      <a:pt x="424" y="199"/>
                      <a:pt x="418" y="189"/>
                      <a:pt x="423" y="187"/>
                    </a:cubicBezTo>
                    <a:cubicBezTo>
                      <a:pt x="428" y="185"/>
                      <a:pt x="436" y="180"/>
                      <a:pt x="438" y="176"/>
                    </a:cubicBezTo>
                    <a:cubicBezTo>
                      <a:pt x="440" y="171"/>
                      <a:pt x="442" y="166"/>
                      <a:pt x="437" y="161"/>
                    </a:cubicBezTo>
                    <a:cubicBezTo>
                      <a:pt x="432" y="156"/>
                      <a:pt x="431" y="154"/>
                      <a:pt x="430" y="153"/>
                    </a:cubicBezTo>
                    <a:cubicBezTo>
                      <a:pt x="430" y="152"/>
                      <a:pt x="430" y="144"/>
                      <a:pt x="430" y="144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420" y="140"/>
                      <a:pt x="419" y="130"/>
                      <a:pt x="421" y="123"/>
                    </a:cubicBezTo>
                    <a:cubicBezTo>
                      <a:pt x="421" y="121"/>
                      <a:pt x="421" y="120"/>
                      <a:pt x="422" y="119"/>
                    </a:cubicBezTo>
                    <a:cubicBezTo>
                      <a:pt x="424" y="112"/>
                      <a:pt x="433" y="109"/>
                      <a:pt x="433" y="106"/>
                    </a:cubicBezTo>
                    <a:cubicBezTo>
                      <a:pt x="433" y="103"/>
                      <a:pt x="431" y="97"/>
                      <a:pt x="433" y="97"/>
                    </a:cubicBezTo>
                    <a:cubicBezTo>
                      <a:pt x="434" y="96"/>
                      <a:pt x="442" y="94"/>
                      <a:pt x="442" y="94"/>
                    </a:cubicBezTo>
                    <a:cubicBezTo>
                      <a:pt x="442" y="93"/>
                      <a:pt x="442" y="84"/>
                      <a:pt x="441" y="82"/>
                    </a:cubicBezTo>
                    <a:cubicBezTo>
                      <a:pt x="439" y="80"/>
                      <a:pt x="435" y="74"/>
                      <a:pt x="435" y="68"/>
                    </a:cubicBezTo>
                    <a:cubicBezTo>
                      <a:pt x="434" y="63"/>
                      <a:pt x="433" y="58"/>
                      <a:pt x="429" y="56"/>
                    </a:cubicBezTo>
                    <a:cubicBezTo>
                      <a:pt x="425" y="55"/>
                      <a:pt x="413" y="56"/>
                      <a:pt x="413" y="56"/>
                    </a:cubicBezTo>
                    <a:cubicBezTo>
                      <a:pt x="413" y="56"/>
                      <a:pt x="408" y="49"/>
                      <a:pt x="408" y="50"/>
                    </a:cubicBezTo>
                    <a:cubicBezTo>
                      <a:pt x="407" y="51"/>
                      <a:pt x="401" y="59"/>
                      <a:pt x="398" y="57"/>
                    </a:cubicBezTo>
                    <a:cubicBezTo>
                      <a:pt x="395" y="56"/>
                      <a:pt x="389" y="53"/>
                      <a:pt x="389" y="51"/>
                    </a:cubicBezTo>
                    <a:cubicBezTo>
                      <a:pt x="390" y="49"/>
                      <a:pt x="392" y="44"/>
                      <a:pt x="392" y="44"/>
                    </a:cubicBezTo>
                    <a:cubicBezTo>
                      <a:pt x="387" y="41"/>
                      <a:pt x="387" y="41"/>
                      <a:pt x="387" y="41"/>
                    </a:cubicBezTo>
                    <a:cubicBezTo>
                      <a:pt x="387" y="41"/>
                      <a:pt x="384" y="46"/>
                      <a:pt x="378" y="45"/>
                    </a:cubicBezTo>
                    <a:cubicBezTo>
                      <a:pt x="372" y="44"/>
                      <a:pt x="364" y="35"/>
                      <a:pt x="364" y="35"/>
                    </a:cubicBezTo>
                    <a:cubicBezTo>
                      <a:pt x="364" y="35"/>
                      <a:pt x="357" y="43"/>
                      <a:pt x="353" y="39"/>
                    </a:cubicBezTo>
                    <a:cubicBezTo>
                      <a:pt x="349" y="36"/>
                      <a:pt x="346" y="32"/>
                      <a:pt x="347" y="30"/>
                    </a:cubicBezTo>
                    <a:cubicBezTo>
                      <a:pt x="348" y="28"/>
                      <a:pt x="348" y="17"/>
                      <a:pt x="348" y="17"/>
                    </a:cubicBezTo>
                    <a:cubicBezTo>
                      <a:pt x="348" y="17"/>
                      <a:pt x="337" y="26"/>
                      <a:pt x="337" y="22"/>
                    </a:cubicBezTo>
                    <a:cubicBezTo>
                      <a:pt x="337" y="18"/>
                      <a:pt x="338" y="10"/>
                      <a:pt x="337" y="9"/>
                    </a:cubicBezTo>
                    <a:cubicBezTo>
                      <a:pt x="336" y="9"/>
                      <a:pt x="330" y="2"/>
                      <a:pt x="330" y="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28" y="2"/>
                      <a:pt x="325" y="2"/>
                      <a:pt x="324" y="2"/>
                    </a:cubicBezTo>
                    <a:cubicBezTo>
                      <a:pt x="322" y="2"/>
                      <a:pt x="321" y="1"/>
                      <a:pt x="319" y="0"/>
                    </a:cubicBezTo>
                    <a:cubicBezTo>
                      <a:pt x="317" y="4"/>
                      <a:pt x="307" y="21"/>
                      <a:pt x="305" y="24"/>
                    </a:cubicBezTo>
                    <a:cubicBezTo>
                      <a:pt x="303" y="26"/>
                      <a:pt x="296" y="30"/>
                      <a:pt x="293" y="35"/>
                    </a:cubicBezTo>
                    <a:cubicBezTo>
                      <a:pt x="290" y="39"/>
                      <a:pt x="304" y="44"/>
                      <a:pt x="304" y="44"/>
                    </a:cubicBezTo>
                    <a:cubicBezTo>
                      <a:pt x="304" y="45"/>
                      <a:pt x="303" y="47"/>
                      <a:pt x="303" y="47"/>
                    </a:cubicBezTo>
                    <a:cubicBezTo>
                      <a:pt x="303" y="47"/>
                      <a:pt x="297" y="47"/>
                      <a:pt x="290" y="45"/>
                    </a:cubicBezTo>
                    <a:cubicBezTo>
                      <a:pt x="284" y="43"/>
                      <a:pt x="286" y="48"/>
                      <a:pt x="283" y="51"/>
                    </a:cubicBezTo>
                    <a:cubicBezTo>
                      <a:pt x="280" y="54"/>
                      <a:pt x="276" y="56"/>
                      <a:pt x="275" y="59"/>
                    </a:cubicBezTo>
                    <a:cubicBezTo>
                      <a:pt x="274" y="61"/>
                      <a:pt x="281" y="68"/>
                      <a:pt x="281" y="68"/>
                    </a:cubicBezTo>
                    <a:cubicBezTo>
                      <a:pt x="281" y="69"/>
                      <a:pt x="279" y="70"/>
                      <a:pt x="279" y="71"/>
                    </a:cubicBezTo>
                    <a:cubicBezTo>
                      <a:pt x="278" y="72"/>
                      <a:pt x="276" y="68"/>
                      <a:pt x="275" y="68"/>
                    </a:cubicBezTo>
                    <a:cubicBezTo>
                      <a:pt x="273" y="68"/>
                      <a:pt x="269" y="73"/>
                      <a:pt x="266" y="73"/>
                    </a:cubicBezTo>
                    <a:cubicBezTo>
                      <a:pt x="264" y="73"/>
                      <a:pt x="269" y="79"/>
                      <a:pt x="268" y="82"/>
                    </a:cubicBezTo>
                    <a:cubicBezTo>
                      <a:pt x="268" y="85"/>
                      <a:pt x="266" y="86"/>
                      <a:pt x="263" y="86"/>
                    </a:cubicBezTo>
                    <a:cubicBezTo>
                      <a:pt x="261" y="86"/>
                      <a:pt x="255" y="79"/>
                      <a:pt x="254" y="78"/>
                    </a:cubicBezTo>
                    <a:cubicBezTo>
                      <a:pt x="253" y="77"/>
                      <a:pt x="249" y="83"/>
                      <a:pt x="245" y="84"/>
                    </a:cubicBezTo>
                    <a:cubicBezTo>
                      <a:pt x="242" y="85"/>
                      <a:pt x="242" y="76"/>
                      <a:pt x="242" y="75"/>
                    </a:cubicBezTo>
                    <a:cubicBezTo>
                      <a:pt x="242" y="75"/>
                      <a:pt x="237" y="75"/>
                      <a:pt x="233" y="75"/>
                    </a:cubicBezTo>
                    <a:cubicBezTo>
                      <a:pt x="229" y="75"/>
                      <a:pt x="224" y="71"/>
                      <a:pt x="223" y="71"/>
                    </a:cubicBezTo>
                    <a:cubicBezTo>
                      <a:pt x="223" y="70"/>
                      <a:pt x="214" y="75"/>
                      <a:pt x="213" y="76"/>
                    </a:cubicBezTo>
                    <a:cubicBezTo>
                      <a:pt x="212" y="77"/>
                      <a:pt x="214" y="87"/>
                      <a:pt x="216" y="92"/>
                    </a:cubicBezTo>
                    <a:cubicBezTo>
                      <a:pt x="218" y="97"/>
                      <a:pt x="211" y="99"/>
                      <a:pt x="211" y="100"/>
                    </a:cubicBezTo>
                    <a:cubicBezTo>
                      <a:pt x="211" y="100"/>
                      <a:pt x="197" y="92"/>
                      <a:pt x="197" y="92"/>
                    </a:cubicBezTo>
                    <a:cubicBezTo>
                      <a:pt x="197" y="92"/>
                      <a:pt x="194" y="92"/>
                      <a:pt x="192" y="91"/>
                    </a:cubicBezTo>
                    <a:cubicBezTo>
                      <a:pt x="191" y="91"/>
                      <a:pt x="191" y="86"/>
                      <a:pt x="191" y="86"/>
                    </a:cubicBezTo>
                    <a:cubicBezTo>
                      <a:pt x="191" y="86"/>
                      <a:pt x="187" y="86"/>
                      <a:pt x="184" y="88"/>
                    </a:cubicBezTo>
                    <a:cubicBezTo>
                      <a:pt x="181" y="90"/>
                      <a:pt x="182" y="97"/>
                      <a:pt x="181" y="98"/>
                    </a:cubicBezTo>
                    <a:cubicBezTo>
                      <a:pt x="180" y="99"/>
                      <a:pt x="177" y="102"/>
                      <a:pt x="175" y="105"/>
                    </a:cubicBezTo>
                    <a:cubicBezTo>
                      <a:pt x="174" y="108"/>
                      <a:pt x="168" y="106"/>
                      <a:pt x="167" y="106"/>
                    </a:cubicBezTo>
                    <a:cubicBezTo>
                      <a:pt x="167" y="106"/>
                      <a:pt x="165" y="112"/>
                      <a:pt x="160" y="113"/>
                    </a:cubicBezTo>
                    <a:cubicBezTo>
                      <a:pt x="154" y="115"/>
                      <a:pt x="157" y="101"/>
                      <a:pt x="157" y="100"/>
                    </a:cubicBezTo>
                    <a:cubicBezTo>
                      <a:pt x="157" y="100"/>
                      <a:pt x="153" y="98"/>
                      <a:pt x="153" y="97"/>
                    </a:cubicBezTo>
                    <a:cubicBezTo>
                      <a:pt x="153" y="96"/>
                      <a:pt x="148" y="107"/>
                      <a:pt x="144" y="110"/>
                    </a:cubicBezTo>
                    <a:cubicBezTo>
                      <a:pt x="141" y="114"/>
                      <a:pt x="138" y="106"/>
                      <a:pt x="134" y="106"/>
                    </a:cubicBezTo>
                    <a:cubicBezTo>
                      <a:pt x="129" y="106"/>
                      <a:pt x="128" y="101"/>
                      <a:pt x="124" y="102"/>
                    </a:cubicBezTo>
                    <a:cubicBezTo>
                      <a:pt x="121" y="102"/>
                      <a:pt x="124" y="110"/>
                      <a:pt x="121" y="113"/>
                    </a:cubicBezTo>
                    <a:cubicBezTo>
                      <a:pt x="119" y="115"/>
                      <a:pt x="112" y="111"/>
                      <a:pt x="111" y="111"/>
                    </a:cubicBezTo>
                    <a:cubicBezTo>
                      <a:pt x="111" y="110"/>
                      <a:pt x="109" y="112"/>
                      <a:pt x="102" y="111"/>
                    </a:cubicBezTo>
                    <a:cubicBezTo>
                      <a:pt x="95" y="111"/>
                      <a:pt x="94" y="107"/>
                      <a:pt x="90" y="109"/>
                    </a:cubicBezTo>
                    <a:cubicBezTo>
                      <a:pt x="86" y="110"/>
                      <a:pt x="83" y="119"/>
                      <a:pt x="82" y="119"/>
                    </a:cubicBezTo>
                    <a:cubicBezTo>
                      <a:pt x="82" y="120"/>
                      <a:pt x="70" y="120"/>
                      <a:pt x="64" y="122"/>
                    </a:cubicBezTo>
                    <a:cubicBezTo>
                      <a:pt x="57" y="124"/>
                      <a:pt x="55" y="137"/>
                      <a:pt x="55" y="137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5" y="165"/>
                      <a:pt x="65" y="168"/>
                    </a:cubicBezTo>
                    <a:cubicBezTo>
                      <a:pt x="65" y="170"/>
                      <a:pt x="58" y="171"/>
                      <a:pt x="57" y="171"/>
                    </a:cubicBezTo>
                    <a:cubicBezTo>
                      <a:pt x="57" y="171"/>
                      <a:pt x="54" y="173"/>
                      <a:pt x="55" y="177"/>
                    </a:cubicBezTo>
                    <a:cubicBezTo>
                      <a:pt x="57" y="180"/>
                      <a:pt x="64" y="180"/>
                      <a:pt x="66" y="180"/>
                    </a:cubicBezTo>
                    <a:cubicBezTo>
                      <a:pt x="68" y="181"/>
                      <a:pt x="71" y="174"/>
                      <a:pt x="71" y="174"/>
                    </a:cubicBezTo>
                    <a:cubicBezTo>
                      <a:pt x="71" y="174"/>
                      <a:pt x="79" y="182"/>
                      <a:pt x="82" y="188"/>
                    </a:cubicBezTo>
                    <a:cubicBezTo>
                      <a:pt x="85" y="193"/>
                      <a:pt x="79" y="192"/>
                      <a:pt x="75" y="193"/>
                    </a:cubicBezTo>
                    <a:cubicBezTo>
                      <a:pt x="72" y="194"/>
                      <a:pt x="73" y="198"/>
                      <a:pt x="73" y="199"/>
                    </a:cubicBezTo>
                    <a:cubicBezTo>
                      <a:pt x="72" y="200"/>
                      <a:pt x="69" y="199"/>
                      <a:pt x="69" y="199"/>
                    </a:cubicBezTo>
                    <a:cubicBezTo>
                      <a:pt x="66" y="204"/>
                      <a:pt x="66" y="204"/>
                      <a:pt x="66" y="204"/>
                    </a:cubicBezTo>
                    <a:cubicBezTo>
                      <a:pt x="66" y="204"/>
                      <a:pt x="59" y="204"/>
                      <a:pt x="58" y="204"/>
                    </a:cubicBezTo>
                    <a:cubicBezTo>
                      <a:pt x="58" y="204"/>
                      <a:pt x="52" y="207"/>
                      <a:pt x="51" y="211"/>
                    </a:cubicBezTo>
                    <a:cubicBezTo>
                      <a:pt x="50" y="214"/>
                      <a:pt x="61" y="213"/>
                      <a:pt x="61" y="213"/>
                    </a:cubicBezTo>
                    <a:cubicBezTo>
                      <a:pt x="61" y="213"/>
                      <a:pt x="60" y="217"/>
                      <a:pt x="58" y="220"/>
                    </a:cubicBezTo>
                    <a:cubicBezTo>
                      <a:pt x="55" y="223"/>
                      <a:pt x="63" y="222"/>
                      <a:pt x="66" y="225"/>
                    </a:cubicBezTo>
                    <a:cubicBezTo>
                      <a:pt x="68" y="228"/>
                      <a:pt x="62" y="229"/>
                      <a:pt x="60" y="229"/>
                    </a:cubicBezTo>
                    <a:cubicBezTo>
                      <a:pt x="59" y="229"/>
                      <a:pt x="60" y="235"/>
                      <a:pt x="60" y="235"/>
                    </a:cubicBezTo>
                    <a:cubicBezTo>
                      <a:pt x="60" y="235"/>
                      <a:pt x="60" y="236"/>
                      <a:pt x="55" y="235"/>
                    </a:cubicBezTo>
                    <a:cubicBezTo>
                      <a:pt x="50" y="234"/>
                      <a:pt x="55" y="243"/>
                      <a:pt x="54" y="247"/>
                    </a:cubicBezTo>
                    <a:cubicBezTo>
                      <a:pt x="53" y="251"/>
                      <a:pt x="43" y="246"/>
                      <a:pt x="41" y="246"/>
                    </a:cubicBezTo>
                    <a:cubicBezTo>
                      <a:pt x="39" y="246"/>
                      <a:pt x="38" y="250"/>
                      <a:pt x="35" y="251"/>
                    </a:cubicBezTo>
                    <a:cubicBezTo>
                      <a:pt x="32" y="253"/>
                      <a:pt x="35" y="256"/>
                      <a:pt x="31" y="260"/>
                    </a:cubicBezTo>
                    <a:cubicBezTo>
                      <a:pt x="27" y="263"/>
                      <a:pt x="26" y="253"/>
                      <a:pt x="26" y="253"/>
                    </a:cubicBezTo>
                    <a:cubicBezTo>
                      <a:pt x="26" y="252"/>
                      <a:pt x="20" y="246"/>
                      <a:pt x="10" y="244"/>
                    </a:cubicBezTo>
                    <a:cubicBezTo>
                      <a:pt x="0" y="241"/>
                      <a:pt x="7" y="260"/>
                      <a:pt x="7" y="261"/>
                    </a:cubicBezTo>
                    <a:cubicBezTo>
                      <a:pt x="7" y="263"/>
                      <a:pt x="2" y="267"/>
                      <a:pt x="2" y="267"/>
                    </a:cubicBezTo>
                    <a:cubicBezTo>
                      <a:pt x="2" y="267"/>
                      <a:pt x="11" y="282"/>
                      <a:pt x="18" y="283"/>
                    </a:cubicBezTo>
                    <a:cubicBezTo>
                      <a:pt x="25" y="283"/>
                      <a:pt x="38" y="281"/>
                      <a:pt x="39" y="281"/>
                    </a:cubicBezTo>
                    <a:cubicBezTo>
                      <a:pt x="39" y="281"/>
                      <a:pt x="39" y="283"/>
                      <a:pt x="39" y="288"/>
                    </a:cubicBezTo>
                    <a:cubicBezTo>
                      <a:pt x="39" y="294"/>
                      <a:pt x="44" y="292"/>
                      <a:pt x="49" y="299"/>
                    </a:cubicBezTo>
                    <a:cubicBezTo>
                      <a:pt x="55" y="306"/>
                      <a:pt x="56" y="309"/>
                      <a:pt x="56" y="309"/>
                    </a:cubicBezTo>
                    <a:cubicBezTo>
                      <a:pt x="56" y="309"/>
                      <a:pt x="52" y="317"/>
                      <a:pt x="53" y="319"/>
                    </a:cubicBezTo>
                    <a:cubicBezTo>
                      <a:pt x="53" y="320"/>
                      <a:pt x="52" y="330"/>
                      <a:pt x="51" y="331"/>
                    </a:cubicBezTo>
                    <a:cubicBezTo>
                      <a:pt x="50" y="332"/>
                      <a:pt x="49" y="328"/>
                      <a:pt x="45" y="325"/>
                    </a:cubicBezTo>
                    <a:cubicBezTo>
                      <a:pt x="41" y="322"/>
                      <a:pt x="35" y="336"/>
                      <a:pt x="35" y="337"/>
                    </a:cubicBezTo>
                    <a:cubicBezTo>
                      <a:pt x="34" y="337"/>
                      <a:pt x="52" y="344"/>
                      <a:pt x="54" y="347"/>
                    </a:cubicBezTo>
                    <a:cubicBezTo>
                      <a:pt x="56" y="350"/>
                      <a:pt x="50" y="354"/>
                      <a:pt x="50" y="354"/>
                    </a:cubicBezTo>
                    <a:cubicBezTo>
                      <a:pt x="50" y="354"/>
                      <a:pt x="49" y="363"/>
                      <a:pt x="49" y="364"/>
                    </a:cubicBezTo>
                    <a:cubicBezTo>
                      <a:pt x="49" y="364"/>
                      <a:pt x="44" y="364"/>
                      <a:pt x="40" y="370"/>
                    </a:cubicBezTo>
                    <a:cubicBezTo>
                      <a:pt x="36" y="376"/>
                      <a:pt x="52" y="370"/>
                      <a:pt x="52" y="370"/>
                    </a:cubicBezTo>
                    <a:cubicBezTo>
                      <a:pt x="52" y="370"/>
                      <a:pt x="56" y="380"/>
                      <a:pt x="57" y="380"/>
                    </a:cubicBezTo>
                    <a:cubicBezTo>
                      <a:pt x="57" y="381"/>
                      <a:pt x="53" y="383"/>
                      <a:pt x="53" y="383"/>
                    </a:cubicBezTo>
                    <a:cubicBezTo>
                      <a:pt x="53" y="383"/>
                      <a:pt x="53" y="390"/>
                      <a:pt x="52" y="395"/>
                    </a:cubicBezTo>
                    <a:cubicBezTo>
                      <a:pt x="51" y="400"/>
                      <a:pt x="47" y="402"/>
                      <a:pt x="46" y="409"/>
                    </a:cubicBezTo>
                    <a:cubicBezTo>
                      <a:pt x="44" y="417"/>
                      <a:pt x="49" y="427"/>
                      <a:pt x="51" y="430"/>
                    </a:cubicBezTo>
                    <a:cubicBezTo>
                      <a:pt x="52" y="433"/>
                      <a:pt x="53" y="446"/>
                      <a:pt x="53" y="447"/>
                    </a:cubicBezTo>
                    <a:cubicBezTo>
                      <a:pt x="53" y="447"/>
                      <a:pt x="52" y="447"/>
                      <a:pt x="52" y="447"/>
                    </a:cubicBezTo>
                    <a:cubicBezTo>
                      <a:pt x="55" y="450"/>
                      <a:pt x="58" y="455"/>
                      <a:pt x="57" y="457"/>
                    </a:cubicBezTo>
                    <a:cubicBezTo>
                      <a:pt x="55" y="460"/>
                      <a:pt x="53" y="471"/>
                      <a:pt x="53" y="471"/>
                    </a:cubicBezTo>
                    <a:cubicBezTo>
                      <a:pt x="54" y="472"/>
                      <a:pt x="45" y="474"/>
                      <a:pt x="46" y="474"/>
                    </a:cubicBezTo>
                    <a:cubicBezTo>
                      <a:pt x="46" y="475"/>
                      <a:pt x="50" y="482"/>
                      <a:pt x="49" y="486"/>
                    </a:cubicBezTo>
                    <a:cubicBezTo>
                      <a:pt x="48" y="490"/>
                      <a:pt x="49" y="496"/>
                      <a:pt x="49" y="496"/>
                    </a:cubicBezTo>
                    <a:cubicBezTo>
                      <a:pt x="49" y="496"/>
                      <a:pt x="53" y="502"/>
                      <a:pt x="53" y="506"/>
                    </a:cubicBezTo>
                    <a:cubicBezTo>
                      <a:pt x="52" y="509"/>
                      <a:pt x="52" y="510"/>
                      <a:pt x="52" y="510"/>
                    </a:cubicBezTo>
                    <a:cubicBezTo>
                      <a:pt x="52" y="510"/>
                      <a:pt x="62" y="509"/>
                      <a:pt x="62" y="509"/>
                    </a:cubicBezTo>
                    <a:cubicBezTo>
                      <a:pt x="62" y="509"/>
                      <a:pt x="59" y="515"/>
                      <a:pt x="63" y="517"/>
                    </a:cubicBezTo>
                    <a:cubicBezTo>
                      <a:pt x="67" y="520"/>
                      <a:pt x="68" y="521"/>
                      <a:pt x="68" y="522"/>
                    </a:cubicBezTo>
                    <a:cubicBezTo>
                      <a:pt x="68" y="523"/>
                      <a:pt x="65" y="528"/>
                      <a:pt x="67" y="531"/>
                    </a:cubicBezTo>
                    <a:cubicBezTo>
                      <a:pt x="69" y="534"/>
                      <a:pt x="72" y="538"/>
                      <a:pt x="72" y="539"/>
                    </a:cubicBezTo>
                    <a:cubicBezTo>
                      <a:pt x="72" y="540"/>
                      <a:pt x="71" y="549"/>
                      <a:pt x="72" y="549"/>
                    </a:cubicBezTo>
                    <a:cubicBezTo>
                      <a:pt x="73" y="549"/>
                      <a:pt x="89" y="552"/>
                      <a:pt x="91" y="550"/>
                    </a:cubicBezTo>
                    <a:cubicBezTo>
                      <a:pt x="92" y="549"/>
                      <a:pt x="92" y="547"/>
                      <a:pt x="94" y="547"/>
                    </a:cubicBezTo>
                    <a:cubicBezTo>
                      <a:pt x="96" y="547"/>
                      <a:pt x="97" y="549"/>
                      <a:pt x="99" y="547"/>
                    </a:cubicBezTo>
                    <a:cubicBezTo>
                      <a:pt x="100" y="545"/>
                      <a:pt x="106" y="535"/>
                      <a:pt x="110" y="534"/>
                    </a:cubicBezTo>
                    <a:cubicBezTo>
                      <a:pt x="113" y="532"/>
                      <a:pt x="123" y="540"/>
                      <a:pt x="129" y="541"/>
                    </a:cubicBezTo>
                    <a:cubicBezTo>
                      <a:pt x="135" y="541"/>
                      <a:pt x="135" y="537"/>
                      <a:pt x="136" y="541"/>
                    </a:cubicBezTo>
                    <a:cubicBezTo>
                      <a:pt x="138" y="545"/>
                      <a:pt x="137" y="549"/>
                      <a:pt x="137" y="550"/>
                    </a:cubicBezTo>
                    <a:cubicBezTo>
                      <a:pt x="138" y="550"/>
                      <a:pt x="149" y="553"/>
                      <a:pt x="148" y="555"/>
                    </a:cubicBezTo>
                    <a:cubicBezTo>
                      <a:pt x="147" y="558"/>
                      <a:pt x="139" y="571"/>
                      <a:pt x="139" y="571"/>
                    </a:cubicBezTo>
                    <a:cubicBezTo>
                      <a:pt x="139" y="581"/>
                      <a:pt x="139" y="581"/>
                      <a:pt x="139" y="581"/>
                    </a:cubicBezTo>
                    <a:cubicBezTo>
                      <a:pt x="139" y="581"/>
                      <a:pt x="131" y="581"/>
                      <a:pt x="133" y="585"/>
                    </a:cubicBezTo>
                    <a:cubicBezTo>
                      <a:pt x="134" y="590"/>
                      <a:pt x="144" y="586"/>
                      <a:pt x="145" y="587"/>
                    </a:cubicBezTo>
                    <a:cubicBezTo>
                      <a:pt x="146" y="588"/>
                      <a:pt x="152" y="594"/>
                      <a:pt x="152" y="595"/>
                    </a:cubicBezTo>
                    <a:cubicBezTo>
                      <a:pt x="152" y="595"/>
                      <a:pt x="150" y="599"/>
                      <a:pt x="155" y="601"/>
                    </a:cubicBezTo>
                    <a:cubicBezTo>
                      <a:pt x="160" y="602"/>
                      <a:pt x="173" y="604"/>
                      <a:pt x="173" y="605"/>
                    </a:cubicBezTo>
                    <a:cubicBezTo>
                      <a:pt x="174" y="606"/>
                      <a:pt x="184" y="607"/>
                      <a:pt x="184" y="610"/>
                    </a:cubicBezTo>
                    <a:cubicBezTo>
                      <a:pt x="184" y="612"/>
                      <a:pt x="187" y="615"/>
                      <a:pt x="190" y="614"/>
                    </a:cubicBezTo>
                    <a:cubicBezTo>
                      <a:pt x="192" y="614"/>
                      <a:pt x="195" y="609"/>
                      <a:pt x="196" y="610"/>
                    </a:cubicBezTo>
                    <a:cubicBezTo>
                      <a:pt x="196" y="610"/>
                      <a:pt x="202" y="618"/>
                      <a:pt x="202" y="618"/>
                    </a:cubicBezTo>
                    <a:cubicBezTo>
                      <a:pt x="202" y="618"/>
                      <a:pt x="208" y="614"/>
                      <a:pt x="210" y="616"/>
                    </a:cubicBezTo>
                    <a:cubicBezTo>
                      <a:pt x="213" y="619"/>
                      <a:pt x="213" y="624"/>
                      <a:pt x="212" y="626"/>
                    </a:cubicBezTo>
                    <a:cubicBezTo>
                      <a:pt x="212" y="627"/>
                      <a:pt x="207" y="626"/>
                      <a:pt x="207" y="628"/>
                    </a:cubicBezTo>
                    <a:cubicBezTo>
                      <a:pt x="207" y="630"/>
                      <a:pt x="214" y="636"/>
                      <a:pt x="214" y="636"/>
                    </a:cubicBezTo>
                    <a:cubicBezTo>
                      <a:pt x="214" y="637"/>
                      <a:pt x="207" y="639"/>
                      <a:pt x="210" y="641"/>
                    </a:cubicBezTo>
                    <a:cubicBezTo>
                      <a:pt x="212" y="643"/>
                      <a:pt x="222" y="636"/>
                      <a:pt x="221" y="642"/>
                    </a:cubicBezTo>
                    <a:cubicBezTo>
                      <a:pt x="220" y="648"/>
                      <a:pt x="213" y="649"/>
                      <a:pt x="216" y="650"/>
                    </a:cubicBezTo>
                    <a:cubicBezTo>
                      <a:pt x="220" y="652"/>
                      <a:pt x="228" y="649"/>
                      <a:pt x="226" y="651"/>
                    </a:cubicBezTo>
                    <a:cubicBezTo>
                      <a:pt x="224" y="653"/>
                      <a:pt x="222" y="661"/>
                      <a:pt x="219" y="661"/>
                    </a:cubicBezTo>
                    <a:cubicBezTo>
                      <a:pt x="217" y="661"/>
                      <a:pt x="202" y="662"/>
                      <a:pt x="202" y="662"/>
                    </a:cubicBezTo>
                    <a:cubicBezTo>
                      <a:pt x="202" y="662"/>
                      <a:pt x="196" y="654"/>
                      <a:pt x="195" y="658"/>
                    </a:cubicBezTo>
                    <a:cubicBezTo>
                      <a:pt x="193" y="661"/>
                      <a:pt x="198" y="668"/>
                      <a:pt x="198" y="668"/>
                    </a:cubicBezTo>
                    <a:cubicBezTo>
                      <a:pt x="193" y="674"/>
                      <a:pt x="193" y="674"/>
                      <a:pt x="193" y="674"/>
                    </a:cubicBezTo>
                    <a:cubicBezTo>
                      <a:pt x="186" y="674"/>
                      <a:pt x="186" y="674"/>
                      <a:pt x="186" y="674"/>
                    </a:cubicBezTo>
                    <a:cubicBezTo>
                      <a:pt x="186" y="674"/>
                      <a:pt x="183" y="678"/>
                      <a:pt x="183" y="679"/>
                    </a:cubicBezTo>
                    <a:cubicBezTo>
                      <a:pt x="184" y="680"/>
                      <a:pt x="187" y="682"/>
                      <a:pt x="187" y="682"/>
                    </a:cubicBezTo>
                    <a:cubicBezTo>
                      <a:pt x="187" y="682"/>
                      <a:pt x="189" y="676"/>
                      <a:pt x="192" y="679"/>
                    </a:cubicBezTo>
                    <a:cubicBezTo>
                      <a:pt x="194" y="682"/>
                      <a:pt x="197" y="684"/>
                      <a:pt x="197" y="684"/>
                    </a:cubicBezTo>
                    <a:cubicBezTo>
                      <a:pt x="197" y="684"/>
                      <a:pt x="197" y="689"/>
                      <a:pt x="197" y="689"/>
                    </a:cubicBezTo>
                    <a:cubicBezTo>
                      <a:pt x="197" y="689"/>
                      <a:pt x="204" y="698"/>
                      <a:pt x="209" y="697"/>
                    </a:cubicBezTo>
                    <a:cubicBezTo>
                      <a:pt x="214" y="697"/>
                      <a:pt x="210" y="694"/>
                      <a:pt x="215" y="694"/>
                    </a:cubicBezTo>
                    <a:cubicBezTo>
                      <a:pt x="220" y="693"/>
                      <a:pt x="234" y="695"/>
                      <a:pt x="237" y="694"/>
                    </a:cubicBezTo>
                    <a:cubicBezTo>
                      <a:pt x="239" y="693"/>
                      <a:pt x="240" y="691"/>
                      <a:pt x="241" y="691"/>
                    </a:cubicBezTo>
                    <a:cubicBezTo>
                      <a:pt x="243" y="691"/>
                      <a:pt x="252" y="692"/>
                      <a:pt x="252" y="693"/>
                    </a:cubicBezTo>
                    <a:cubicBezTo>
                      <a:pt x="252" y="693"/>
                      <a:pt x="244" y="700"/>
                      <a:pt x="243" y="701"/>
                    </a:cubicBezTo>
                    <a:cubicBezTo>
                      <a:pt x="242" y="701"/>
                      <a:pt x="232" y="700"/>
                      <a:pt x="232" y="701"/>
                    </a:cubicBezTo>
                    <a:cubicBezTo>
                      <a:pt x="232" y="702"/>
                      <a:pt x="230" y="706"/>
                      <a:pt x="233" y="708"/>
                    </a:cubicBezTo>
                    <a:cubicBezTo>
                      <a:pt x="235" y="710"/>
                      <a:pt x="240" y="710"/>
                      <a:pt x="242" y="711"/>
                    </a:cubicBezTo>
                    <a:cubicBezTo>
                      <a:pt x="244" y="711"/>
                      <a:pt x="250" y="715"/>
                      <a:pt x="251" y="715"/>
                    </a:cubicBezTo>
                    <a:cubicBezTo>
                      <a:pt x="252" y="715"/>
                      <a:pt x="266" y="711"/>
                      <a:pt x="275" y="711"/>
                    </a:cubicBezTo>
                    <a:cubicBezTo>
                      <a:pt x="284" y="711"/>
                      <a:pt x="289" y="717"/>
                      <a:pt x="292" y="716"/>
                    </a:cubicBezTo>
                    <a:cubicBezTo>
                      <a:pt x="296" y="715"/>
                      <a:pt x="296" y="710"/>
                      <a:pt x="298" y="711"/>
                    </a:cubicBezTo>
                    <a:cubicBezTo>
                      <a:pt x="300" y="712"/>
                      <a:pt x="310" y="717"/>
                      <a:pt x="311" y="716"/>
                    </a:cubicBezTo>
                    <a:cubicBezTo>
                      <a:pt x="312" y="716"/>
                      <a:pt x="316" y="713"/>
                      <a:pt x="317" y="714"/>
                    </a:cubicBezTo>
                    <a:cubicBezTo>
                      <a:pt x="318" y="714"/>
                      <a:pt x="325" y="715"/>
                      <a:pt x="326" y="715"/>
                    </a:cubicBezTo>
                    <a:cubicBezTo>
                      <a:pt x="327" y="715"/>
                      <a:pt x="342" y="695"/>
                      <a:pt x="346" y="691"/>
                    </a:cubicBezTo>
                    <a:cubicBezTo>
                      <a:pt x="349" y="687"/>
                      <a:pt x="352" y="679"/>
                      <a:pt x="357" y="680"/>
                    </a:cubicBezTo>
                    <a:cubicBezTo>
                      <a:pt x="362" y="681"/>
                      <a:pt x="373" y="690"/>
                      <a:pt x="375" y="689"/>
                    </a:cubicBezTo>
                    <a:cubicBezTo>
                      <a:pt x="376" y="688"/>
                      <a:pt x="378" y="683"/>
                      <a:pt x="379" y="683"/>
                    </a:cubicBezTo>
                    <a:cubicBezTo>
                      <a:pt x="381" y="684"/>
                      <a:pt x="383" y="684"/>
                      <a:pt x="383" y="684"/>
                    </a:cubicBezTo>
                    <a:cubicBezTo>
                      <a:pt x="383" y="684"/>
                      <a:pt x="394" y="673"/>
                      <a:pt x="394" y="673"/>
                    </a:cubicBezTo>
                    <a:cubicBezTo>
                      <a:pt x="393" y="673"/>
                      <a:pt x="396" y="689"/>
                      <a:pt x="397" y="689"/>
                    </a:cubicBezTo>
                    <a:cubicBezTo>
                      <a:pt x="397" y="689"/>
                      <a:pt x="403" y="687"/>
                      <a:pt x="403" y="688"/>
                    </a:cubicBezTo>
                    <a:cubicBezTo>
                      <a:pt x="403" y="688"/>
                      <a:pt x="401" y="690"/>
                      <a:pt x="403" y="690"/>
                    </a:cubicBezTo>
                    <a:cubicBezTo>
                      <a:pt x="405" y="690"/>
                      <a:pt x="411" y="693"/>
                      <a:pt x="411" y="693"/>
                    </a:cubicBezTo>
                    <a:cubicBezTo>
                      <a:pt x="411" y="693"/>
                      <a:pt x="410" y="699"/>
                      <a:pt x="408" y="700"/>
                    </a:cubicBezTo>
                    <a:cubicBezTo>
                      <a:pt x="406" y="701"/>
                      <a:pt x="403" y="702"/>
                      <a:pt x="404" y="703"/>
                    </a:cubicBezTo>
                    <a:cubicBezTo>
                      <a:pt x="404" y="705"/>
                      <a:pt x="408" y="705"/>
                      <a:pt x="411" y="706"/>
                    </a:cubicBezTo>
                    <a:cubicBezTo>
                      <a:pt x="413" y="708"/>
                      <a:pt x="416" y="709"/>
                      <a:pt x="417" y="709"/>
                    </a:cubicBezTo>
                    <a:cubicBezTo>
                      <a:pt x="419" y="710"/>
                      <a:pt x="424" y="702"/>
                      <a:pt x="426" y="706"/>
                    </a:cubicBezTo>
                    <a:cubicBezTo>
                      <a:pt x="428" y="710"/>
                      <a:pt x="427" y="719"/>
                      <a:pt x="428" y="719"/>
                    </a:cubicBezTo>
                    <a:cubicBezTo>
                      <a:pt x="428" y="719"/>
                      <a:pt x="434" y="719"/>
                      <a:pt x="435" y="720"/>
                    </a:cubicBezTo>
                    <a:cubicBezTo>
                      <a:pt x="436" y="720"/>
                      <a:pt x="437" y="723"/>
                      <a:pt x="440" y="725"/>
                    </a:cubicBezTo>
                    <a:cubicBezTo>
                      <a:pt x="443" y="722"/>
                      <a:pt x="452" y="720"/>
                      <a:pt x="455" y="713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Freeform 68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A0022B85-5D45-DD37-94BD-83AA4AA8B7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6837" y="4277275"/>
                <a:ext cx="1189444" cy="1342003"/>
              </a:xfrm>
              <a:custGeom>
                <a:avLst/>
                <a:gdLst/>
                <a:ahLst/>
                <a:cxnLst>
                  <a:cxn ang="0">
                    <a:pos x="250" y="378"/>
                  </a:cxn>
                  <a:cxn ang="0">
                    <a:pos x="268" y="374"/>
                  </a:cxn>
                  <a:cxn ang="0">
                    <a:pos x="280" y="372"/>
                  </a:cxn>
                  <a:cxn ang="0">
                    <a:pos x="293" y="361"/>
                  </a:cxn>
                  <a:cxn ang="0">
                    <a:pos x="318" y="346"/>
                  </a:cxn>
                  <a:cxn ang="0">
                    <a:pos x="329" y="337"/>
                  </a:cxn>
                  <a:cxn ang="0">
                    <a:pos x="328" y="298"/>
                  </a:cxn>
                  <a:cxn ang="0">
                    <a:pos x="327" y="256"/>
                  </a:cxn>
                  <a:cxn ang="0">
                    <a:pos x="350" y="261"/>
                  </a:cxn>
                  <a:cxn ang="0">
                    <a:pos x="340" y="232"/>
                  </a:cxn>
                  <a:cxn ang="0">
                    <a:pos x="364" y="234"/>
                  </a:cxn>
                  <a:cxn ang="0">
                    <a:pos x="374" y="218"/>
                  </a:cxn>
                  <a:cxn ang="0">
                    <a:pos x="356" y="190"/>
                  </a:cxn>
                  <a:cxn ang="0">
                    <a:pos x="354" y="170"/>
                  </a:cxn>
                  <a:cxn ang="0">
                    <a:pos x="369" y="158"/>
                  </a:cxn>
                  <a:cxn ang="0">
                    <a:pos x="362" y="126"/>
                  </a:cxn>
                  <a:cxn ang="0">
                    <a:pos x="381" y="101"/>
                  </a:cxn>
                  <a:cxn ang="0">
                    <a:pos x="387" y="74"/>
                  </a:cxn>
                  <a:cxn ang="0">
                    <a:pos x="394" y="54"/>
                  </a:cxn>
                  <a:cxn ang="0">
                    <a:pos x="375" y="42"/>
                  </a:cxn>
                  <a:cxn ang="0">
                    <a:pos x="371" y="25"/>
                  </a:cxn>
                  <a:cxn ang="0">
                    <a:pos x="359" y="34"/>
                  </a:cxn>
                  <a:cxn ang="0">
                    <a:pos x="350" y="30"/>
                  </a:cxn>
                  <a:cxn ang="0">
                    <a:pos x="319" y="20"/>
                  </a:cxn>
                  <a:cxn ang="0">
                    <a:pos x="285" y="10"/>
                  </a:cxn>
                  <a:cxn ang="0">
                    <a:pos x="272" y="18"/>
                  </a:cxn>
                  <a:cxn ang="0">
                    <a:pos x="241" y="30"/>
                  </a:cxn>
                  <a:cxn ang="0">
                    <a:pos x="213" y="24"/>
                  </a:cxn>
                  <a:cxn ang="0">
                    <a:pos x="211" y="3"/>
                  </a:cxn>
                  <a:cxn ang="0">
                    <a:pos x="197" y="3"/>
                  </a:cxn>
                  <a:cxn ang="0">
                    <a:pos x="185" y="10"/>
                  </a:cxn>
                  <a:cxn ang="0">
                    <a:pos x="163" y="9"/>
                  </a:cxn>
                  <a:cxn ang="0">
                    <a:pos x="153" y="35"/>
                  </a:cxn>
                  <a:cxn ang="0">
                    <a:pos x="144" y="54"/>
                  </a:cxn>
                  <a:cxn ang="0">
                    <a:pos x="118" y="83"/>
                  </a:cxn>
                  <a:cxn ang="0">
                    <a:pos x="100" y="101"/>
                  </a:cxn>
                  <a:cxn ang="0">
                    <a:pos x="102" y="120"/>
                  </a:cxn>
                  <a:cxn ang="0">
                    <a:pos x="99" y="140"/>
                  </a:cxn>
                  <a:cxn ang="0">
                    <a:pos x="77" y="152"/>
                  </a:cxn>
                  <a:cxn ang="0">
                    <a:pos x="79" y="168"/>
                  </a:cxn>
                  <a:cxn ang="0">
                    <a:pos x="77" y="181"/>
                  </a:cxn>
                  <a:cxn ang="0">
                    <a:pos x="73" y="200"/>
                  </a:cxn>
                  <a:cxn ang="0">
                    <a:pos x="46" y="200"/>
                  </a:cxn>
                  <a:cxn ang="0">
                    <a:pos x="33" y="236"/>
                  </a:cxn>
                  <a:cxn ang="0">
                    <a:pos x="26" y="251"/>
                  </a:cxn>
                  <a:cxn ang="0">
                    <a:pos x="9" y="244"/>
                  </a:cxn>
                  <a:cxn ang="0">
                    <a:pos x="0" y="261"/>
                  </a:cxn>
                  <a:cxn ang="0">
                    <a:pos x="37" y="281"/>
                  </a:cxn>
                  <a:cxn ang="0">
                    <a:pos x="76" y="315"/>
                  </a:cxn>
                  <a:cxn ang="0">
                    <a:pos x="100" y="337"/>
                  </a:cxn>
                  <a:cxn ang="0">
                    <a:pos x="111" y="340"/>
                  </a:cxn>
                  <a:cxn ang="0">
                    <a:pos x="138" y="339"/>
                  </a:cxn>
                  <a:cxn ang="0">
                    <a:pos x="166" y="327"/>
                  </a:cxn>
                  <a:cxn ang="0">
                    <a:pos x="180" y="334"/>
                  </a:cxn>
                  <a:cxn ang="0">
                    <a:pos x="182" y="357"/>
                  </a:cxn>
                  <a:cxn ang="0">
                    <a:pos x="158" y="393"/>
                  </a:cxn>
                  <a:cxn ang="0">
                    <a:pos x="182" y="414"/>
                  </a:cxn>
                  <a:cxn ang="0">
                    <a:pos x="216" y="442"/>
                  </a:cxn>
                  <a:cxn ang="0">
                    <a:pos x="249" y="423"/>
                  </a:cxn>
                  <a:cxn ang="0">
                    <a:pos x="246" y="411"/>
                  </a:cxn>
                </a:cxnLst>
                <a:rect l="0" t="0" r="r" b="b"/>
                <a:pathLst>
                  <a:path w="395" h="446">
                    <a:moveTo>
                      <a:pt x="251" y="387"/>
                    </a:moveTo>
                    <a:cubicBezTo>
                      <a:pt x="251" y="387"/>
                      <a:pt x="254" y="384"/>
                      <a:pt x="254" y="384"/>
                    </a:cubicBezTo>
                    <a:cubicBezTo>
                      <a:pt x="254" y="384"/>
                      <a:pt x="250" y="378"/>
                      <a:pt x="250" y="378"/>
                    </a:cubicBezTo>
                    <a:cubicBezTo>
                      <a:pt x="250" y="378"/>
                      <a:pt x="253" y="370"/>
                      <a:pt x="257" y="373"/>
                    </a:cubicBezTo>
                    <a:cubicBezTo>
                      <a:pt x="260" y="375"/>
                      <a:pt x="265" y="380"/>
                      <a:pt x="265" y="379"/>
                    </a:cubicBezTo>
                    <a:cubicBezTo>
                      <a:pt x="266" y="378"/>
                      <a:pt x="266" y="374"/>
                      <a:pt x="268" y="374"/>
                    </a:cubicBezTo>
                    <a:cubicBezTo>
                      <a:pt x="271" y="374"/>
                      <a:pt x="274" y="375"/>
                      <a:pt x="275" y="375"/>
                    </a:cubicBezTo>
                    <a:cubicBezTo>
                      <a:pt x="275" y="374"/>
                      <a:pt x="275" y="371"/>
                      <a:pt x="275" y="371"/>
                    </a:cubicBezTo>
                    <a:cubicBezTo>
                      <a:pt x="276" y="371"/>
                      <a:pt x="278" y="374"/>
                      <a:pt x="280" y="372"/>
                    </a:cubicBezTo>
                    <a:cubicBezTo>
                      <a:pt x="281" y="371"/>
                      <a:pt x="280" y="368"/>
                      <a:pt x="283" y="370"/>
                    </a:cubicBezTo>
                    <a:cubicBezTo>
                      <a:pt x="286" y="372"/>
                      <a:pt x="293" y="374"/>
                      <a:pt x="293" y="373"/>
                    </a:cubicBezTo>
                    <a:cubicBezTo>
                      <a:pt x="293" y="372"/>
                      <a:pt x="293" y="361"/>
                      <a:pt x="293" y="361"/>
                    </a:cubicBezTo>
                    <a:cubicBezTo>
                      <a:pt x="294" y="361"/>
                      <a:pt x="297" y="360"/>
                      <a:pt x="305" y="357"/>
                    </a:cubicBezTo>
                    <a:cubicBezTo>
                      <a:pt x="313" y="354"/>
                      <a:pt x="318" y="351"/>
                      <a:pt x="318" y="351"/>
                    </a:cubicBezTo>
                    <a:cubicBezTo>
                      <a:pt x="318" y="351"/>
                      <a:pt x="317" y="346"/>
                      <a:pt x="318" y="346"/>
                    </a:cubicBezTo>
                    <a:cubicBezTo>
                      <a:pt x="319" y="346"/>
                      <a:pt x="323" y="349"/>
                      <a:pt x="324" y="349"/>
                    </a:cubicBezTo>
                    <a:cubicBezTo>
                      <a:pt x="326" y="349"/>
                      <a:pt x="338" y="350"/>
                      <a:pt x="336" y="345"/>
                    </a:cubicBezTo>
                    <a:cubicBezTo>
                      <a:pt x="335" y="341"/>
                      <a:pt x="329" y="338"/>
                      <a:pt x="329" y="337"/>
                    </a:cubicBezTo>
                    <a:cubicBezTo>
                      <a:pt x="329" y="337"/>
                      <a:pt x="332" y="323"/>
                      <a:pt x="330" y="321"/>
                    </a:cubicBezTo>
                    <a:cubicBezTo>
                      <a:pt x="329" y="319"/>
                      <a:pt x="320" y="314"/>
                      <a:pt x="320" y="311"/>
                    </a:cubicBezTo>
                    <a:cubicBezTo>
                      <a:pt x="320" y="308"/>
                      <a:pt x="329" y="303"/>
                      <a:pt x="328" y="298"/>
                    </a:cubicBezTo>
                    <a:cubicBezTo>
                      <a:pt x="326" y="293"/>
                      <a:pt x="320" y="286"/>
                      <a:pt x="320" y="286"/>
                    </a:cubicBezTo>
                    <a:cubicBezTo>
                      <a:pt x="320" y="286"/>
                      <a:pt x="322" y="283"/>
                      <a:pt x="323" y="282"/>
                    </a:cubicBezTo>
                    <a:cubicBezTo>
                      <a:pt x="323" y="281"/>
                      <a:pt x="327" y="256"/>
                      <a:pt x="327" y="256"/>
                    </a:cubicBezTo>
                    <a:cubicBezTo>
                      <a:pt x="327" y="256"/>
                      <a:pt x="334" y="260"/>
                      <a:pt x="335" y="259"/>
                    </a:cubicBezTo>
                    <a:cubicBezTo>
                      <a:pt x="335" y="259"/>
                      <a:pt x="341" y="255"/>
                      <a:pt x="341" y="255"/>
                    </a:cubicBezTo>
                    <a:cubicBezTo>
                      <a:pt x="341" y="256"/>
                      <a:pt x="349" y="270"/>
                      <a:pt x="350" y="261"/>
                    </a:cubicBezTo>
                    <a:cubicBezTo>
                      <a:pt x="351" y="253"/>
                      <a:pt x="339" y="247"/>
                      <a:pt x="339" y="247"/>
                    </a:cubicBezTo>
                    <a:cubicBezTo>
                      <a:pt x="341" y="240"/>
                      <a:pt x="341" y="240"/>
                      <a:pt x="341" y="240"/>
                    </a:cubicBezTo>
                    <a:cubicBezTo>
                      <a:pt x="341" y="240"/>
                      <a:pt x="335" y="236"/>
                      <a:pt x="340" y="232"/>
                    </a:cubicBezTo>
                    <a:cubicBezTo>
                      <a:pt x="345" y="228"/>
                      <a:pt x="348" y="233"/>
                      <a:pt x="349" y="233"/>
                    </a:cubicBezTo>
                    <a:cubicBezTo>
                      <a:pt x="349" y="233"/>
                      <a:pt x="348" y="228"/>
                      <a:pt x="354" y="230"/>
                    </a:cubicBezTo>
                    <a:cubicBezTo>
                      <a:pt x="361" y="231"/>
                      <a:pt x="361" y="235"/>
                      <a:pt x="364" y="234"/>
                    </a:cubicBezTo>
                    <a:cubicBezTo>
                      <a:pt x="367" y="233"/>
                      <a:pt x="369" y="229"/>
                      <a:pt x="371" y="229"/>
                    </a:cubicBezTo>
                    <a:cubicBezTo>
                      <a:pt x="374" y="230"/>
                      <a:pt x="378" y="230"/>
                      <a:pt x="379" y="226"/>
                    </a:cubicBezTo>
                    <a:cubicBezTo>
                      <a:pt x="379" y="222"/>
                      <a:pt x="374" y="218"/>
                      <a:pt x="374" y="218"/>
                    </a:cubicBezTo>
                    <a:cubicBezTo>
                      <a:pt x="374" y="218"/>
                      <a:pt x="381" y="213"/>
                      <a:pt x="375" y="208"/>
                    </a:cubicBezTo>
                    <a:cubicBezTo>
                      <a:pt x="369" y="204"/>
                      <a:pt x="357" y="202"/>
                      <a:pt x="357" y="201"/>
                    </a:cubicBezTo>
                    <a:cubicBezTo>
                      <a:pt x="357" y="200"/>
                      <a:pt x="356" y="190"/>
                      <a:pt x="356" y="190"/>
                    </a:cubicBezTo>
                    <a:cubicBezTo>
                      <a:pt x="352" y="177"/>
                      <a:pt x="352" y="177"/>
                      <a:pt x="352" y="177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54" y="170"/>
                      <a:pt x="354" y="170"/>
                      <a:pt x="354" y="170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63"/>
                      <a:pt x="362" y="165"/>
                      <a:pt x="363" y="164"/>
                    </a:cubicBezTo>
                    <a:cubicBezTo>
                      <a:pt x="363" y="164"/>
                      <a:pt x="371" y="159"/>
                      <a:pt x="369" y="158"/>
                    </a:cubicBezTo>
                    <a:cubicBezTo>
                      <a:pt x="368" y="157"/>
                      <a:pt x="355" y="142"/>
                      <a:pt x="356" y="140"/>
                    </a:cubicBezTo>
                    <a:cubicBezTo>
                      <a:pt x="357" y="138"/>
                      <a:pt x="362" y="140"/>
                      <a:pt x="361" y="137"/>
                    </a:cubicBezTo>
                    <a:cubicBezTo>
                      <a:pt x="361" y="134"/>
                      <a:pt x="356" y="126"/>
                      <a:pt x="362" y="126"/>
                    </a:cubicBezTo>
                    <a:cubicBezTo>
                      <a:pt x="368" y="125"/>
                      <a:pt x="376" y="123"/>
                      <a:pt x="376" y="118"/>
                    </a:cubicBezTo>
                    <a:cubicBezTo>
                      <a:pt x="376" y="113"/>
                      <a:pt x="380" y="113"/>
                      <a:pt x="380" y="110"/>
                    </a:cubicBezTo>
                    <a:cubicBezTo>
                      <a:pt x="380" y="106"/>
                      <a:pt x="378" y="103"/>
                      <a:pt x="381" y="101"/>
                    </a:cubicBezTo>
                    <a:cubicBezTo>
                      <a:pt x="384" y="100"/>
                      <a:pt x="384" y="97"/>
                      <a:pt x="383" y="95"/>
                    </a:cubicBezTo>
                    <a:cubicBezTo>
                      <a:pt x="382" y="93"/>
                      <a:pt x="379" y="88"/>
                      <a:pt x="379" y="86"/>
                    </a:cubicBezTo>
                    <a:cubicBezTo>
                      <a:pt x="379" y="84"/>
                      <a:pt x="387" y="74"/>
                      <a:pt x="387" y="74"/>
                    </a:cubicBezTo>
                    <a:cubicBezTo>
                      <a:pt x="387" y="73"/>
                      <a:pt x="387" y="65"/>
                      <a:pt x="388" y="65"/>
                    </a:cubicBezTo>
                    <a:cubicBezTo>
                      <a:pt x="389" y="64"/>
                      <a:pt x="395" y="63"/>
                      <a:pt x="395" y="62"/>
                    </a:cubicBezTo>
                    <a:cubicBezTo>
                      <a:pt x="395" y="62"/>
                      <a:pt x="395" y="58"/>
                      <a:pt x="394" y="54"/>
                    </a:cubicBezTo>
                    <a:cubicBezTo>
                      <a:pt x="393" y="53"/>
                      <a:pt x="388" y="51"/>
                      <a:pt x="386" y="50"/>
                    </a:cubicBezTo>
                    <a:cubicBezTo>
                      <a:pt x="384" y="48"/>
                      <a:pt x="384" y="44"/>
                      <a:pt x="382" y="41"/>
                    </a:cubicBezTo>
                    <a:cubicBezTo>
                      <a:pt x="380" y="38"/>
                      <a:pt x="375" y="42"/>
                      <a:pt x="375" y="42"/>
                    </a:cubicBezTo>
                    <a:cubicBezTo>
                      <a:pt x="375" y="42"/>
                      <a:pt x="375" y="41"/>
                      <a:pt x="375" y="39"/>
                    </a:cubicBezTo>
                    <a:cubicBezTo>
                      <a:pt x="375" y="36"/>
                      <a:pt x="372" y="34"/>
                      <a:pt x="371" y="34"/>
                    </a:cubicBezTo>
                    <a:cubicBezTo>
                      <a:pt x="371" y="33"/>
                      <a:pt x="371" y="25"/>
                      <a:pt x="371" y="25"/>
                    </a:cubicBezTo>
                    <a:cubicBezTo>
                      <a:pt x="362" y="24"/>
                      <a:pt x="362" y="24"/>
                      <a:pt x="362" y="24"/>
                    </a:cubicBezTo>
                    <a:cubicBezTo>
                      <a:pt x="362" y="24"/>
                      <a:pt x="362" y="33"/>
                      <a:pt x="362" y="33"/>
                    </a:cubicBezTo>
                    <a:cubicBezTo>
                      <a:pt x="362" y="34"/>
                      <a:pt x="361" y="33"/>
                      <a:pt x="359" y="34"/>
                    </a:cubicBezTo>
                    <a:cubicBezTo>
                      <a:pt x="357" y="35"/>
                      <a:pt x="355" y="39"/>
                      <a:pt x="355" y="39"/>
                    </a:cubicBezTo>
                    <a:cubicBezTo>
                      <a:pt x="352" y="36"/>
                      <a:pt x="352" y="36"/>
                      <a:pt x="352" y="36"/>
                    </a:cubicBezTo>
                    <a:cubicBezTo>
                      <a:pt x="352" y="36"/>
                      <a:pt x="350" y="30"/>
                      <a:pt x="350" y="30"/>
                    </a:cubicBezTo>
                    <a:cubicBezTo>
                      <a:pt x="349" y="30"/>
                      <a:pt x="344" y="29"/>
                      <a:pt x="338" y="28"/>
                    </a:cubicBezTo>
                    <a:cubicBezTo>
                      <a:pt x="333" y="26"/>
                      <a:pt x="330" y="20"/>
                      <a:pt x="326" y="19"/>
                    </a:cubicBezTo>
                    <a:cubicBezTo>
                      <a:pt x="323" y="18"/>
                      <a:pt x="322" y="19"/>
                      <a:pt x="319" y="20"/>
                    </a:cubicBezTo>
                    <a:cubicBezTo>
                      <a:pt x="316" y="22"/>
                      <a:pt x="309" y="18"/>
                      <a:pt x="309" y="18"/>
                    </a:cubicBezTo>
                    <a:cubicBezTo>
                      <a:pt x="309" y="18"/>
                      <a:pt x="305" y="14"/>
                      <a:pt x="302" y="11"/>
                    </a:cubicBezTo>
                    <a:cubicBezTo>
                      <a:pt x="300" y="9"/>
                      <a:pt x="289" y="10"/>
                      <a:pt x="285" y="10"/>
                    </a:cubicBezTo>
                    <a:cubicBezTo>
                      <a:pt x="285" y="11"/>
                      <a:pt x="285" y="12"/>
                      <a:pt x="285" y="13"/>
                    </a:cubicBezTo>
                    <a:cubicBezTo>
                      <a:pt x="283" y="13"/>
                      <a:pt x="278" y="13"/>
                      <a:pt x="276" y="13"/>
                    </a:cubicBezTo>
                    <a:cubicBezTo>
                      <a:pt x="273" y="12"/>
                      <a:pt x="273" y="16"/>
                      <a:pt x="272" y="18"/>
                    </a:cubicBezTo>
                    <a:cubicBezTo>
                      <a:pt x="270" y="20"/>
                      <a:pt x="270" y="18"/>
                      <a:pt x="266" y="14"/>
                    </a:cubicBezTo>
                    <a:cubicBezTo>
                      <a:pt x="262" y="11"/>
                      <a:pt x="266" y="18"/>
                      <a:pt x="265" y="23"/>
                    </a:cubicBezTo>
                    <a:cubicBezTo>
                      <a:pt x="263" y="27"/>
                      <a:pt x="243" y="30"/>
                      <a:pt x="241" y="30"/>
                    </a:cubicBezTo>
                    <a:cubicBezTo>
                      <a:pt x="239" y="30"/>
                      <a:pt x="235" y="30"/>
                      <a:pt x="232" y="31"/>
                    </a:cubicBezTo>
                    <a:cubicBezTo>
                      <a:pt x="229" y="32"/>
                      <a:pt x="220" y="31"/>
                      <a:pt x="220" y="31"/>
                    </a:cubicBezTo>
                    <a:cubicBezTo>
                      <a:pt x="220" y="31"/>
                      <a:pt x="215" y="29"/>
                      <a:pt x="213" y="24"/>
                    </a:cubicBezTo>
                    <a:cubicBezTo>
                      <a:pt x="210" y="18"/>
                      <a:pt x="217" y="19"/>
                      <a:pt x="217" y="19"/>
                    </a:cubicBezTo>
                    <a:cubicBezTo>
                      <a:pt x="217" y="18"/>
                      <a:pt x="222" y="8"/>
                      <a:pt x="222" y="7"/>
                    </a:cubicBezTo>
                    <a:cubicBezTo>
                      <a:pt x="223" y="6"/>
                      <a:pt x="211" y="3"/>
                      <a:pt x="211" y="3"/>
                    </a:cubicBezTo>
                    <a:cubicBezTo>
                      <a:pt x="210" y="2"/>
                      <a:pt x="211" y="1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06" y="1"/>
                      <a:pt x="199" y="3"/>
                      <a:pt x="197" y="3"/>
                    </a:cubicBezTo>
                    <a:cubicBezTo>
                      <a:pt x="194" y="3"/>
                      <a:pt x="195" y="6"/>
                      <a:pt x="194" y="7"/>
                    </a:cubicBezTo>
                    <a:cubicBezTo>
                      <a:pt x="192" y="9"/>
                      <a:pt x="191" y="8"/>
                      <a:pt x="187" y="8"/>
                    </a:cubicBezTo>
                    <a:cubicBezTo>
                      <a:pt x="184" y="8"/>
                      <a:pt x="186" y="10"/>
                      <a:pt x="185" y="10"/>
                    </a:cubicBezTo>
                    <a:cubicBezTo>
                      <a:pt x="185" y="11"/>
                      <a:pt x="175" y="11"/>
                      <a:pt x="174" y="11"/>
                    </a:cubicBezTo>
                    <a:cubicBezTo>
                      <a:pt x="173" y="11"/>
                      <a:pt x="166" y="3"/>
                      <a:pt x="166" y="3"/>
                    </a:cubicBezTo>
                    <a:cubicBezTo>
                      <a:pt x="165" y="2"/>
                      <a:pt x="163" y="8"/>
                      <a:pt x="163" y="9"/>
                    </a:cubicBezTo>
                    <a:cubicBezTo>
                      <a:pt x="162" y="10"/>
                      <a:pt x="150" y="16"/>
                      <a:pt x="150" y="17"/>
                    </a:cubicBezTo>
                    <a:cubicBezTo>
                      <a:pt x="151" y="18"/>
                      <a:pt x="156" y="20"/>
                      <a:pt x="157" y="24"/>
                    </a:cubicBezTo>
                    <a:cubicBezTo>
                      <a:pt x="159" y="29"/>
                      <a:pt x="154" y="34"/>
                      <a:pt x="153" y="35"/>
                    </a:cubicBezTo>
                    <a:cubicBezTo>
                      <a:pt x="151" y="37"/>
                      <a:pt x="154" y="36"/>
                      <a:pt x="155" y="39"/>
                    </a:cubicBezTo>
                    <a:cubicBezTo>
                      <a:pt x="157" y="42"/>
                      <a:pt x="144" y="47"/>
                      <a:pt x="143" y="48"/>
                    </a:cubicBezTo>
                    <a:cubicBezTo>
                      <a:pt x="142" y="50"/>
                      <a:pt x="144" y="52"/>
                      <a:pt x="144" y="54"/>
                    </a:cubicBezTo>
                    <a:cubicBezTo>
                      <a:pt x="144" y="57"/>
                      <a:pt x="140" y="59"/>
                      <a:pt x="139" y="61"/>
                    </a:cubicBezTo>
                    <a:cubicBezTo>
                      <a:pt x="139" y="64"/>
                      <a:pt x="141" y="68"/>
                      <a:pt x="144" y="70"/>
                    </a:cubicBezTo>
                    <a:cubicBezTo>
                      <a:pt x="146" y="72"/>
                      <a:pt x="120" y="80"/>
                      <a:pt x="118" y="83"/>
                    </a:cubicBezTo>
                    <a:cubicBezTo>
                      <a:pt x="117" y="86"/>
                      <a:pt x="120" y="92"/>
                      <a:pt x="119" y="97"/>
                    </a:cubicBezTo>
                    <a:cubicBezTo>
                      <a:pt x="118" y="103"/>
                      <a:pt x="105" y="94"/>
                      <a:pt x="105" y="9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8" y="109"/>
                      <a:pt x="109" y="110"/>
                    </a:cubicBezTo>
                    <a:cubicBezTo>
                      <a:pt x="109" y="111"/>
                      <a:pt x="107" y="114"/>
                      <a:pt x="102" y="115"/>
                    </a:cubicBezTo>
                    <a:cubicBezTo>
                      <a:pt x="97" y="116"/>
                      <a:pt x="102" y="120"/>
                      <a:pt x="102" y="120"/>
                    </a:cubicBezTo>
                    <a:cubicBezTo>
                      <a:pt x="102" y="121"/>
                      <a:pt x="96" y="119"/>
                      <a:pt x="95" y="120"/>
                    </a:cubicBezTo>
                    <a:cubicBezTo>
                      <a:pt x="94" y="120"/>
                      <a:pt x="91" y="130"/>
                      <a:pt x="91" y="132"/>
                    </a:cubicBezTo>
                    <a:cubicBezTo>
                      <a:pt x="91" y="134"/>
                      <a:pt x="96" y="136"/>
                      <a:pt x="99" y="140"/>
                    </a:cubicBezTo>
                    <a:cubicBezTo>
                      <a:pt x="102" y="143"/>
                      <a:pt x="98" y="143"/>
                      <a:pt x="94" y="146"/>
                    </a:cubicBezTo>
                    <a:cubicBezTo>
                      <a:pt x="91" y="148"/>
                      <a:pt x="83" y="142"/>
                      <a:pt x="83" y="142"/>
                    </a:cubicBezTo>
                    <a:cubicBezTo>
                      <a:pt x="83" y="142"/>
                      <a:pt x="77" y="151"/>
                      <a:pt x="77" y="152"/>
                    </a:cubicBezTo>
                    <a:cubicBezTo>
                      <a:pt x="76" y="152"/>
                      <a:pt x="83" y="156"/>
                      <a:pt x="85" y="159"/>
                    </a:cubicBezTo>
                    <a:cubicBezTo>
                      <a:pt x="86" y="162"/>
                      <a:pt x="82" y="161"/>
                      <a:pt x="80" y="161"/>
                    </a:cubicBezTo>
                    <a:cubicBezTo>
                      <a:pt x="78" y="162"/>
                      <a:pt x="80" y="164"/>
                      <a:pt x="79" y="168"/>
                    </a:cubicBezTo>
                    <a:cubicBezTo>
                      <a:pt x="79" y="173"/>
                      <a:pt x="75" y="168"/>
                      <a:pt x="73" y="170"/>
                    </a:cubicBezTo>
                    <a:cubicBezTo>
                      <a:pt x="70" y="172"/>
                      <a:pt x="69" y="177"/>
                      <a:pt x="69" y="177"/>
                    </a:cubicBezTo>
                    <a:cubicBezTo>
                      <a:pt x="69" y="177"/>
                      <a:pt x="76" y="180"/>
                      <a:pt x="77" y="181"/>
                    </a:cubicBezTo>
                    <a:cubicBezTo>
                      <a:pt x="78" y="183"/>
                      <a:pt x="73" y="185"/>
                      <a:pt x="71" y="185"/>
                    </a:cubicBezTo>
                    <a:cubicBezTo>
                      <a:pt x="70" y="186"/>
                      <a:pt x="70" y="191"/>
                      <a:pt x="70" y="194"/>
                    </a:cubicBezTo>
                    <a:cubicBezTo>
                      <a:pt x="69" y="198"/>
                      <a:pt x="72" y="198"/>
                      <a:pt x="73" y="200"/>
                    </a:cubicBezTo>
                    <a:cubicBezTo>
                      <a:pt x="74" y="203"/>
                      <a:pt x="70" y="206"/>
                      <a:pt x="70" y="206"/>
                    </a:cubicBezTo>
                    <a:cubicBezTo>
                      <a:pt x="70" y="206"/>
                      <a:pt x="56" y="205"/>
                      <a:pt x="56" y="205"/>
                    </a:cubicBezTo>
                    <a:cubicBezTo>
                      <a:pt x="57" y="204"/>
                      <a:pt x="51" y="200"/>
                      <a:pt x="46" y="200"/>
                    </a:cubicBezTo>
                    <a:cubicBezTo>
                      <a:pt x="41" y="200"/>
                      <a:pt x="42" y="209"/>
                      <a:pt x="41" y="210"/>
                    </a:cubicBezTo>
                    <a:cubicBezTo>
                      <a:pt x="41" y="210"/>
                      <a:pt x="33" y="221"/>
                      <a:pt x="33" y="221"/>
                    </a:cubicBezTo>
                    <a:cubicBezTo>
                      <a:pt x="33" y="221"/>
                      <a:pt x="33" y="235"/>
                      <a:pt x="33" y="236"/>
                    </a:cubicBezTo>
                    <a:cubicBezTo>
                      <a:pt x="33" y="237"/>
                      <a:pt x="28" y="238"/>
                      <a:pt x="27" y="240"/>
                    </a:cubicBezTo>
                    <a:cubicBezTo>
                      <a:pt x="25" y="242"/>
                      <a:pt x="31" y="245"/>
                      <a:pt x="31" y="245"/>
                    </a:cubicBezTo>
                    <a:cubicBezTo>
                      <a:pt x="31" y="245"/>
                      <a:pt x="26" y="250"/>
                      <a:pt x="26" y="251"/>
                    </a:cubicBezTo>
                    <a:cubicBezTo>
                      <a:pt x="25" y="252"/>
                      <a:pt x="22" y="247"/>
                      <a:pt x="21" y="246"/>
                    </a:cubicBezTo>
                    <a:cubicBezTo>
                      <a:pt x="19" y="245"/>
                      <a:pt x="17" y="249"/>
                      <a:pt x="16" y="250"/>
                    </a:cubicBezTo>
                    <a:cubicBezTo>
                      <a:pt x="16" y="251"/>
                      <a:pt x="14" y="244"/>
                      <a:pt x="9" y="244"/>
                    </a:cubicBezTo>
                    <a:cubicBezTo>
                      <a:pt x="5" y="244"/>
                      <a:pt x="8" y="252"/>
                      <a:pt x="8" y="254"/>
                    </a:cubicBezTo>
                    <a:cubicBezTo>
                      <a:pt x="8" y="255"/>
                      <a:pt x="6" y="255"/>
                      <a:pt x="3" y="256"/>
                    </a:cubicBezTo>
                    <a:cubicBezTo>
                      <a:pt x="1" y="257"/>
                      <a:pt x="1" y="259"/>
                      <a:pt x="0" y="261"/>
                    </a:cubicBezTo>
                    <a:cubicBezTo>
                      <a:pt x="1" y="261"/>
                      <a:pt x="2" y="261"/>
                      <a:pt x="2" y="261"/>
                    </a:cubicBezTo>
                    <a:cubicBezTo>
                      <a:pt x="5" y="264"/>
                      <a:pt x="28" y="283"/>
                      <a:pt x="30" y="283"/>
                    </a:cubicBezTo>
                    <a:cubicBezTo>
                      <a:pt x="32" y="283"/>
                      <a:pt x="37" y="281"/>
                      <a:pt x="37" y="281"/>
                    </a:cubicBezTo>
                    <a:cubicBezTo>
                      <a:pt x="37" y="281"/>
                      <a:pt x="41" y="291"/>
                      <a:pt x="47" y="291"/>
                    </a:cubicBezTo>
                    <a:cubicBezTo>
                      <a:pt x="54" y="291"/>
                      <a:pt x="55" y="288"/>
                      <a:pt x="58" y="291"/>
                    </a:cubicBezTo>
                    <a:cubicBezTo>
                      <a:pt x="60" y="294"/>
                      <a:pt x="71" y="315"/>
                      <a:pt x="76" y="315"/>
                    </a:cubicBezTo>
                    <a:cubicBezTo>
                      <a:pt x="81" y="315"/>
                      <a:pt x="95" y="315"/>
                      <a:pt x="94" y="317"/>
                    </a:cubicBezTo>
                    <a:cubicBezTo>
                      <a:pt x="93" y="319"/>
                      <a:pt x="91" y="332"/>
                      <a:pt x="91" y="332"/>
                    </a:cubicBezTo>
                    <a:cubicBezTo>
                      <a:pt x="91" y="333"/>
                      <a:pt x="99" y="339"/>
                      <a:pt x="100" y="337"/>
                    </a:cubicBezTo>
                    <a:cubicBezTo>
                      <a:pt x="101" y="336"/>
                      <a:pt x="98" y="320"/>
                      <a:pt x="105" y="323"/>
                    </a:cubicBezTo>
                    <a:cubicBezTo>
                      <a:pt x="112" y="326"/>
                      <a:pt x="115" y="325"/>
                      <a:pt x="114" y="330"/>
                    </a:cubicBezTo>
                    <a:cubicBezTo>
                      <a:pt x="113" y="334"/>
                      <a:pt x="110" y="340"/>
                      <a:pt x="111" y="340"/>
                    </a:cubicBezTo>
                    <a:cubicBezTo>
                      <a:pt x="112" y="340"/>
                      <a:pt x="117" y="342"/>
                      <a:pt x="119" y="340"/>
                    </a:cubicBezTo>
                    <a:cubicBezTo>
                      <a:pt x="120" y="339"/>
                      <a:pt x="113" y="333"/>
                      <a:pt x="121" y="333"/>
                    </a:cubicBezTo>
                    <a:cubicBezTo>
                      <a:pt x="130" y="334"/>
                      <a:pt x="135" y="341"/>
                      <a:pt x="138" y="339"/>
                    </a:cubicBezTo>
                    <a:cubicBezTo>
                      <a:pt x="142" y="337"/>
                      <a:pt x="143" y="331"/>
                      <a:pt x="144" y="332"/>
                    </a:cubicBezTo>
                    <a:cubicBezTo>
                      <a:pt x="145" y="332"/>
                      <a:pt x="153" y="337"/>
                      <a:pt x="154" y="337"/>
                    </a:cubicBezTo>
                    <a:cubicBezTo>
                      <a:pt x="155" y="336"/>
                      <a:pt x="159" y="333"/>
                      <a:pt x="166" y="327"/>
                    </a:cubicBezTo>
                    <a:cubicBezTo>
                      <a:pt x="174" y="321"/>
                      <a:pt x="173" y="318"/>
                      <a:pt x="176" y="319"/>
                    </a:cubicBezTo>
                    <a:cubicBezTo>
                      <a:pt x="179" y="321"/>
                      <a:pt x="186" y="325"/>
                      <a:pt x="185" y="329"/>
                    </a:cubicBezTo>
                    <a:cubicBezTo>
                      <a:pt x="184" y="332"/>
                      <a:pt x="180" y="334"/>
                      <a:pt x="180" y="334"/>
                    </a:cubicBezTo>
                    <a:cubicBezTo>
                      <a:pt x="180" y="334"/>
                      <a:pt x="183" y="341"/>
                      <a:pt x="183" y="341"/>
                    </a:cubicBezTo>
                    <a:cubicBezTo>
                      <a:pt x="183" y="342"/>
                      <a:pt x="182" y="346"/>
                      <a:pt x="182" y="346"/>
                    </a:cubicBezTo>
                    <a:cubicBezTo>
                      <a:pt x="182" y="346"/>
                      <a:pt x="182" y="357"/>
                      <a:pt x="182" y="357"/>
                    </a:cubicBezTo>
                    <a:cubicBezTo>
                      <a:pt x="181" y="358"/>
                      <a:pt x="180" y="366"/>
                      <a:pt x="171" y="368"/>
                    </a:cubicBezTo>
                    <a:cubicBezTo>
                      <a:pt x="162" y="370"/>
                      <a:pt x="148" y="365"/>
                      <a:pt x="146" y="371"/>
                    </a:cubicBezTo>
                    <a:cubicBezTo>
                      <a:pt x="143" y="377"/>
                      <a:pt x="158" y="393"/>
                      <a:pt x="158" y="393"/>
                    </a:cubicBezTo>
                    <a:cubicBezTo>
                      <a:pt x="169" y="393"/>
                      <a:pt x="169" y="393"/>
                      <a:pt x="169" y="393"/>
                    </a:cubicBezTo>
                    <a:cubicBezTo>
                      <a:pt x="169" y="393"/>
                      <a:pt x="181" y="400"/>
                      <a:pt x="181" y="400"/>
                    </a:cubicBezTo>
                    <a:cubicBezTo>
                      <a:pt x="181" y="401"/>
                      <a:pt x="179" y="407"/>
                      <a:pt x="182" y="414"/>
                    </a:cubicBezTo>
                    <a:cubicBezTo>
                      <a:pt x="185" y="420"/>
                      <a:pt x="193" y="420"/>
                      <a:pt x="195" y="426"/>
                    </a:cubicBezTo>
                    <a:cubicBezTo>
                      <a:pt x="198" y="432"/>
                      <a:pt x="192" y="433"/>
                      <a:pt x="198" y="436"/>
                    </a:cubicBezTo>
                    <a:cubicBezTo>
                      <a:pt x="204" y="438"/>
                      <a:pt x="206" y="446"/>
                      <a:pt x="216" y="442"/>
                    </a:cubicBezTo>
                    <a:cubicBezTo>
                      <a:pt x="225" y="438"/>
                      <a:pt x="225" y="426"/>
                      <a:pt x="231" y="428"/>
                    </a:cubicBezTo>
                    <a:cubicBezTo>
                      <a:pt x="238" y="430"/>
                      <a:pt x="241" y="436"/>
                      <a:pt x="244" y="433"/>
                    </a:cubicBezTo>
                    <a:cubicBezTo>
                      <a:pt x="248" y="430"/>
                      <a:pt x="249" y="424"/>
                      <a:pt x="249" y="423"/>
                    </a:cubicBezTo>
                    <a:cubicBezTo>
                      <a:pt x="248" y="423"/>
                      <a:pt x="238" y="419"/>
                      <a:pt x="239" y="419"/>
                    </a:cubicBezTo>
                    <a:cubicBezTo>
                      <a:pt x="239" y="418"/>
                      <a:pt x="233" y="411"/>
                      <a:pt x="244" y="411"/>
                    </a:cubicBezTo>
                    <a:cubicBezTo>
                      <a:pt x="245" y="411"/>
                      <a:pt x="246" y="411"/>
                      <a:pt x="246" y="411"/>
                    </a:cubicBezTo>
                    <a:cubicBezTo>
                      <a:pt x="249" y="407"/>
                      <a:pt x="256" y="397"/>
                      <a:pt x="256" y="396"/>
                    </a:cubicBezTo>
                    <a:cubicBezTo>
                      <a:pt x="256" y="396"/>
                      <a:pt x="250" y="387"/>
                      <a:pt x="251" y="38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reeform 68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2104EFC6-29B2-5DD6-338D-8FC9C6BEC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361" y="4372947"/>
                <a:ext cx="1277359" cy="1874667"/>
              </a:xfrm>
              <a:custGeom>
                <a:avLst/>
                <a:gdLst/>
                <a:ahLst/>
                <a:cxnLst>
                  <a:cxn ang="0">
                    <a:pos x="324" y="495"/>
                  </a:cxn>
                  <a:cxn ang="0">
                    <a:pos x="282" y="465"/>
                  </a:cxn>
                  <a:cxn ang="0">
                    <a:pos x="258" y="420"/>
                  </a:cxn>
                  <a:cxn ang="0">
                    <a:pos x="248" y="384"/>
                  </a:cxn>
                  <a:cxn ang="0">
                    <a:pos x="273" y="356"/>
                  </a:cxn>
                  <a:cxn ang="0">
                    <a:pos x="309" y="315"/>
                  </a:cxn>
                  <a:cxn ang="0">
                    <a:pos x="311" y="287"/>
                  </a:cxn>
                  <a:cxn ang="0">
                    <a:pos x="324" y="272"/>
                  </a:cxn>
                  <a:cxn ang="0">
                    <a:pos x="320" y="259"/>
                  </a:cxn>
                  <a:cxn ang="0">
                    <a:pos x="364" y="246"/>
                  </a:cxn>
                  <a:cxn ang="0">
                    <a:pos x="400" y="243"/>
                  </a:cxn>
                  <a:cxn ang="0">
                    <a:pos x="424" y="235"/>
                  </a:cxn>
                  <a:cxn ang="0">
                    <a:pos x="403" y="211"/>
                  </a:cxn>
                  <a:cxn ang="0">
                    <a:pos x="401" y="187"/>
                  </a:cxn>
                  <a:cxn ang="0">
                    <a:pos x="415" y="169"/>
                  </a:cxn>
                  <a:cxn ang="0">
                    <a:pos x="408" y="156"/>
                  </a:cxn>
                  <a:cxn ang="0">
                    <a:pos x="385" y="149"/>
                  </a:cxn>
                  <a:cxn ang="0">
                    <a:pos x="368" y="130"/>
                  </a:cxn>
                  <a:cxn ang="0">
                    <a:pos x="386" y="117"/>
                  </a:cxn>
                  <a:cxn ang="0">
                    <a:pos x="392" y="102"/>
                  </a:cxn>
                  <a:cxn ang="0">
                    <a:pos x="374" y="95"/>
                  </a:cxn>
                  <a:cxn ang="0">
                    <a:pos x="334" y="81"/>
                  </a:cxn>
                  <a:cxn ang="0">
                    <a:pos x="309" y="58"/>
                  </a:cxn>
                  <a:cxn ang="0">
                    <a:pos x="293" y="43"/>
                  </a:cxn>
                  <a:cxn ang="0">
                    <a:pos x="273" y="23"/>
                  </a:cxn>
                  <a:cxn ang="0">
                    <a:pos x="246" y="32"/>
                  </a:cxn>
                  <a:cxn ang="0">
                    <a:pos x="225" y="26"/>
                  </a:cxn>
                  <a:cxn ang="0">
                    <a:pos x="197" y="3"/>
                  </a:cxn>
                  <a:cxn ang="0">
                    <a:pos x="167" y="12"/>
                  </a:cxn>
                  <a:cxn ang="0">
                    <a:pos x="149" y="30"/>
                  </a:cxn>
                  <a:cxn ang="0">
                    <a:pos x="137" y="63"/>
                  </a:cxn>
                  <a:cxn ang="0">
                    <a:pos x="116" y="94"/>
                  </a:cxn>
                  <a:cxn ang="0">
                    <a:pos x="117" y="132"/>
                  </a:cxn>
                  <a:cxn ang="0">
                    <a:pos x="106" y="145"/>
                  </a:cxn>
                  <a:cxn ang="0">
                    <a:pos x="128" y="186"/>
                  </a:cxn>
                  <a:cxn ang="0">
                    <a:pos x="108" y="198"/>
                  </a:cxn>
                  <a:cxn ang="0">
                    <a:pos x="93" y="215"/>
                  </a:cxn>
                  <a:cxn ang="0">
                    <a:pos x="81" y="224"/>
                  </a:cxn>
                  <a:cxn ang="0">
                    <a:pos x="74" y="279"/>
                  </a:cxn>
                  <a:cxn ang="0">
                    <a:pos x="78" y="317"/>
                  </a:cxn>
                  <a:cxn ang="0">
                    <a:pos x="47" y="329"/>
                  </a:cxn>
                  <a:cxn ang="0">
                    <a:pos x="29" y="339"/>
                  </a:cxn>
                  <a:cxn ang="0">
                    <a:pos x="11" y="341"/>
                  </a:cxn>
                  <a:cxn ang="0">
                    <a:pos x="10" y="364"/>
                  </a:cxn>
                  <a:cxn ang="0">
                    <a:pos x="35" y="401"/>
                  </a:cxn>
                  <a:cxn ang="0">
                    <a:pos x="55" y="425"/>
                  </a:cxn>
                  <a:cxn ang="0">
                    <a:pos x="93" y="427"/>
                  </a:cxn>
                  <a:cxn ang="0">
                    <a:pos x="117" y="443"/>
                  </a:cxn>
                  <a:cxn ang="0">
                    <a:pos x="133" y="503"/>
                  </a:cxn>
                  <a:cxn ang="0">
                    <a:pos x="171" y="520"/>
                  </a:cxn>
                  <a:cxn ang="0">
                    <a:pos x="180" y="573"/>
                  </a:cxn>
                  <a:cxn ang="0">
                    <a:pos x="208" y="612"/>
                  </a:cxn>
                  <a:cxn ang="0">
                    <a:pos x="250" y="614"/>
                  </a:cxn>
                  <a:cxn ang="0">
                    <a:pos x="280" y="572"/>
                  </a:cxn>
                  <a:cxn ang="0">
                    <a:pos x="324" y="537"/>
                  </a:cxn>
                </a:cxnLst>
                <a:rect l="0" t="0" r="r" b="b"/>
                <a:pathLst>
                  <a:path w="424" h="622">
                    <a:moveTo>
                      <a:pt x="327" y="525"/>
                    </a:moveTo>
                    <a:cubicBezTo>
                      <a:pt x="327" y="525"/>
                      <a:pt x="315" y="526"/>
                      <a:pt x="310" y="520"/>
                    </a:cubicBezTo>
                    <a:cubicBezTo>
                      <a:pt x="305" y="514"/>
                      <a:pt x="321" y="508"/>
                      <a:pt x="322" y="507"/>
                    </a:cubicBezTo>
                    <a:cubicBezTo>
                      <a:pt x="322" y="507"/>
                      <a:pt x="326" y="501"/>
                      <a:pt x="324" y="495"/>
                    </a:cubicBezTo>
                    <a:cubicBezTo>
                      <a:pt x="322" y="488"/>
                      <a:pt x="290" y="489"/>
                      <a:pt x="290" y="489"/>
                    </a:cubicBezTo>
                    <a:cubicBezTo>
                      <a:pt x="290" y="489"/>
                      <a:pt x="281" y="481"/>
                      <a:pt x="279" y="479"/>
                    </a:cubicBezTo>
                    <a:cubicBezTo>
                      <a:pt x="277" y="477"/>
                      <a:pt x="282" y="473"/>
                      <a:pt x="282" y="473"/>
                    </a:cubicBezTo>
                    <a:cubicBezTo>
                      <a:pt x="282" y="472"/>
                      <a:pt x="282" y="466"/>
                      <a:pt x="282" y="465"/>
                    </a:cubicBezTo>
                    <a:cubicBezTo>
                      <a:pt x="282" y="464"/>
                      <a:pt x="262" y="465"/>
                      <a:pt x="257" y="462"/>
                    </a:cubicBezTo>
                    <a:cubicBezTo>
                      <a:pt x="253" y="459"/>
                      <a:pt x="258" y="449"/>
                      <a:pt x="258" y="449"/>
                    </a:cubicBezTo>
                    <a:cubicBezTo>
                      <a:pt x="258" y="449"/>
                      <a:pt x="257" y="434"/>
                      <a:pt x="256" y="434"/>
                    </a:cubicBezTo>
                    <a:cubicBezTo>
                      <a:pt x="255" y="434"/>
                      <a:pt x="259" y="424"/>
                      <a:pt x="258" y="420"/>
                    </a:cubicBezTo>
                    <a:cubicBezTo>
                      <a:pt x="256" y="415"/>
                      <a:pt x="248" y="424"/>
                      <a:pt x="241" y="424"/>
                    </a:cubicBezTo>
                    <a:cubicBezTo>
                      <a:pt x="234" y="424"/>
                      <a:pt x="239" y="416"/>
                      <a:pt x="239" y="416"/>
                    </a:cubicBezTo>
                    <a:cubicBezTo>
                      <a:pt x="239" y="415"/>
                      <a:pt x="239" y="406"/>
                      <a:pt x="240" y="400"/>
                    </a:cubicBezTo>
                    <a:cubicBezTo>
                      <a:pt x="241" y="394"/>
                      <a:pt x="246" y="386"/>
                      <a:pt x="248" y="384"/>
                    </a:cubicBezTo>
                    <a:cubicBezTo>
                      <a:pt x="250" y="382"/>
                      <a:pt x="259" y="380"/>
                      <a:pt x="259" y="380"/>
                    </a:cubicBezTo>
                    <a:cubicBezTo>
                      <a:pt x="259" y="379"/>
                      <a:pt x="259" y="375"/>
                      <a:pt x="259" y="372"/>
                    </a:cubicBezTo>
                    <a:cubicBezTo>
                      <a:pt x="260" y="369"/>
                      <a:pt x="268" y="358"/>
                      <a:pt x="269" y="358"/>
                    </a:cubicBezTo>
                    <a:cubicBezTo>
                      <a:pt x="269" y="358"/>
                      <a:pt x="273" y="356"/>
                      <a:pt x="273" y="356"/>
                    </a:cubicBezTo>
                    <a:cubicBezTo>
                      <a:pt x="273" y="355"/>
                      <a:pt x="274" y="347"/>
                      <a:pt x="274" y="347"/>
                    </a:cubicBezTo>
                    <a:cubicBezTo>
                      <a:pt x="274" y="346"/>
                      <a:pt x="288" y="347"/>
                      <a:pt x="292" y="345"/>
                    </a:cubicBezTo>
                    <a:cubicBezTo>
                      <a:pt x="296" y="343"/>
                      <a:pt x="298" y="323"/>
                      <a:pt x="299" y="322"/>
                    </a:cubicBezTo>
                    <a:cubicBezTo>
                      <a:pt x="299" y="321"/>
                      <a:pt x="309" y="315"/>
                      <a:pt x="309" y="315"/>
                    </a:cubicBezTo>
                    <a:cubicBezTo>
                      <a:pt x="309" y="315"/>
                      <a:pt x="289" y="302"/>
                      <a:pt x="290" y="301"/>
                    </a:cubicBezTo>
                    <a:cubicBezTo>
                      <a:pt x="290" y="300"/>
                      <a:pt x="301" y="298"/>
                      <a:pt x="302" y="298"/>
                    </a:cubicBezTo>
                    <a:cubicBezTo>
                      <a:pt x="303" y="298"/>
                      <a:pt x="302" y="293"/>
                      <a:pt x="302" y="293"/>
                    </a:cubicBezTo>
                    <a:cubicBezTo>
                      <a:pt x="302" y="293"/>
                      <a:pt x="308" y="291"/>
                      <a:pt x="311" y="287"/>
                    </a:cubicBezTo>
                    <a:cubicBezTo>
                      <a:pt x="314" y="283"/>
                      <a:pt x="306" y="280"/>
                      <a:pt x="306" y="280"/>
                    </a:cubicBezTo>
                    <a:cubicBezTo>
                      <a:pt x="306" y="280"/>
                      <a:pt x="307" y="278"/>
                      <a:pt x="309" y="276"/>
                    </a:cubicBezTo>
                    <a:cubicBezTo>
                      <a:pt x="312" y="273"/>
                      <a:pt x="318" y="280"/>
                      <a:pt x="318" y="280"/>
                    </a:cubicBezTo>
                    <a:cubicBezTo>
                      <a:pt x="318" y="280"/>
                      <a:pt x="325" y="275"/>
                      <a:pt x="324" y="272"/>
                    </a:cubicBezTo>
                    <a:cubicBezTo>
                      <a:pt x="324" y="270"/>
                      <a:pt x="316" y="268"/>
                      <a:pt x="315" y="264"/>
                    </a:cubicBezTo>
                    <a:cubicBezTo>
                      <a:pt x="314" y="260"/>
                      <a:pt x="324" y="266"/>
                      <a:pt x="324" y="266"/>
                    </a:cubicBezTo>
                    <a:cubicBezTo>
                      <a:pt x="324" y="266"/>
                      <a:pt x="326" y="265"/>
                      <a:pt x="326" y="265"/>
                    </a:cubicBezTo>
                    <a:cubicBezTo>
                      <a:pt x="326" y="265"/>
                      <a:pt x="321" y="259"/>
                      <a:pt x="320" y="259"/>
                    </a:cubicBezTo>
                    <a:cubicBezTo>
                      <a:pt x="320" y="259"/>
                      <a:pt x="325" y="252"/>
                      <a:pt x="331" y="249"/>
                    </a:cubicBezTo>
                    <a:cubicBezTo>
                      <a:pt x="337" y="247"/>
                      <a:pt x="338" y="254"/>
                      <a:pt x="338" y="254"/>
                    </a:cubicBezTo>
                    <a:cubicBezTo>
                      <a:pt x="338" y="254"/>
                      <a:pt x="355" y="254"/>
                      <a:pt x="359" y="254"/>
                    </a:cubicBezTo>
                    <a:cubicBezTo>
                      <a:pt x="362" y="254"/>
                      <a:pt x="360" y="247"/>
                      <a:pt x="364" y="246"/>
                    </a:cubicBezTo>
                    <a:cubicBezTo>
                      <a:pt x="368" y="245"/>
                      <a:pt x="373" y="248"/>
                      <a:pt x="377" y="248"/>
                    </a:cubicBezTo>
                    <a:cubicBezTo>
                      <a:pt x="381" y="247"/>
                      <a:pt x="385" y="242"/>
                      <a:pt x="387" y="242"/>
                    </a:cubicBezTo>
                    <a:cubicBezTo>
                      <a:pt x="388" y="242"/>
                      <a:pt x="390" y="246"/>
                      <a:pt x="394" y="247"/>
                    </a:cubicBezTo>
                    <a:cubicBezTo>
                      <a:pt x="397" y="247"/>
                      <a:pt x="397" y="245"/>
                      <a:pt x="400" y="243"/>
                    </a:cubicBezTo>
                    <a:cubicBezTo>
                      <a:pt x="402" y="242"/>
                      <a:pt x="407" y="244"/>
                      <a:pt x="410" y="243"/>
                    </a:cubicBezTo>
                    <a:cubicBezTo>
                      <a:pt x="413" y="242"/>
                      <a:pt x="405" y="237"/>
                      <a:pt x="405" y="237"/>
                    </a:cubicBezTo>
                    <a:cubicBezTo>
                      <a:pt x="405" y="236"/>
                      <a:pt x="415" y="234"/>
                      <a:pt x="415" y="234"/>
                    </a:cubicBezTo>
                    <a:cubicBezTo>
                      <a:pt x="415" y="233"/>
                      <a:pt x="423" y="235"/>
                      <a:pt x="424" y="235"/>
                    </a:cubicBezTo>
                    <a:cubicBezTo>
                      <a:pt x="424" y="234"/>
                      <a:pt x="423" y="233"/>
                      <a:pt x="417" y="229"/>
                    </a:cubicBezTo>
                    <a:cubicBezTo>
                      <a:pt x="411" y="225"/>
                      <a:pt x="415" y="220"/>
                      <a:pt x="415" y="219"/>
                    </a:cubicBezTo>
                    <a:cubicBezTo>
                      <a:pt x="414" y="219"/>
                      <a:pt x="412" y="219"/>
                      <a:pt x="409" y="219"/>
                    </a:cubicBezTo>
                    <a:cubicBezTo>
                      <a:pt x="406" y="219"/>
                      <a:pt x="405" y="215"/>
                      <a:pt x="403" y="211"/>
                    </a:cubicBezTo>
                    <a:cubicBezTo>
                      <a:pt x="401" y="207"/>
                      <a:pt x="399" y="212"/>
                      <a:pt x="396" y="212"/>
                    </a:cubicBezTo>
                    <a:cubicBezTo>
                      <a:pt x="392" y="212"/>
                      <a:pt x="389" y="205"/>
                      <a:pt x="389" y="205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9" y="196"/>
                      <a:pt x="401" y="187"/>
                      <a:pt x="401" y="187"/>
                    </a:cubicBezTo>
                    <a:cubicBezTo>
                      <a:pt x="401" y="187"/>
                      <a:pt x="409" y="187"/>
                      <a:pt x="410" y="187"/>
                    </a:cubicBezTo>
                    <a:cubicBezTo>
                      <a:pt x="411" y="187"/>
                      <a:pt x="410" y="183"/>
                      <a:pt x="411" y="181"/>
                    </a:cubicBezTo>
                    <a:cubicBezTo>
                      <a:pt x="412" y="179"/>
                      <a:pt x="413" y="179"/>
                      <a:pt x="415" y="176"/>
                    </a:cubicBezTo>
                    <a:cubicBezTo>
                      <a:pt x="417" y="173"/>
                      <a:pt x="415" y="169"/>
                      <a:pt x="415" y="169"/>
                    </a:cubicBezTo>
                    <a:cubicBezTo>
                      <a:pt x="414" y="168"/>
                      <a:pt x="410" y="173"/>
                      <a:pt x="410" y="174"/>
                    </a:cubicBezTo>
                    <a:cubicBezTo>
                      <a:pt x="409" y="174"/>
                      <a:pt x="408" y="171"/>
                      <a:pt x="408" y="170"/>
                    </a:cubicBezTo>
                    <a:cubicBezTo>
                      <a:pt x="407" y="170"/>
                      <a:pt x="399" y="169"/>
                      <a:pt x="398" y="163"/>
                    </a:cubicBezTo>
                    <a:cubicBezTo>
                      <a:pt x="398" y="158"/>
                      <a:pt x="406" y="159"/>
                      <a:pt x="408" y="156"/>
                    </a:cubicBezTo>
                    <a:cubicBezTo>
                      <a:pt x="410" y="153"/>
                      <a:pt x="401" y="156"/>
                      <a:pt x="401" y="156"/>
                    </a:cubicBezTo>
                    <a:cubicBezTo>
                      <a:pt x="400" y="156"/>
                      <a:pt x="399" y="154"/>
                      <a:pt x="398" y="153"/>
                    </a:cubicBezTo>
                    <a:cubicBezTo>
                      <a:pt x="397" y="153"/>
                      <a:pt x="394" y="154"/>
                      <a:pt x="392" y="154"/>
                    </a:cubicBezTo>
                    <a:cubicBezTo>
                      <a:pt x="390" y="154"/>
                      <a:pt x="387" y="149"/>
                      <a:pt x="385" y="149"/>
                    </a:cubicBezTo>
                    <a:cubicBezTo>
                      <a:pt x="383" y="148"/>
                      <a:pt x="373" y="151"/>
                      <a:pt x="371" y="147"/>
                    </a:cubicBezTo>
                    <a:cubicBezTo>
                      <a:pt x="370" y="144"/>
                      <a:pt x="374" y="143"/>
                      <a:pt x="375" y="140"/>
                    </a:cubicBezTo>
                    <a:cubicBezTo>
                      <a:pt x="376" y="138"/>
                      <a:pt x="368" y="135"/>
                      <a:pt x="368" y="135"/>
                    </a:cubicBezTo>
                    <a:cubicBezTo>
                      <a:pt x="367" y="135"/>
                      <a:pt x="368" y="132"/>
                      <a:pt x="368" y="130"/>
                    </a:cubicBezTo>
                    <a:cubicBezTo>
                      <a:pt x="367" y="128"/>
                      <a:pt x="376" y="134"/>
                      <a:pt x="376" y="134"/>
                    </a:cubicBezTo>
                    <a:cubicBezTo>
                      <a:pt x="386" y="125"/>
                      <a:pt x="386" y="125"/>
                      <a:pt x="386" y="125"/>
                    </a:cubicBezTo>
                    <a:cubicBezTo>
                      <a:pt x="386" y="125"/>
                      <a:pt x="384" y="121"/>
                      <a:pt x="383" y="120"/>
                    </a:cubicBezTo>
                    <a:cubicBezTo>
                      <a:pt x="383" y="119"/>
                      <a:pt x="386" y="117"/>
                      <a:pt x="386" y="117"/>
                    </a:cubicBezTo>
                    <a:cubicBezTo>
                      <a:pt x="387" y="111"/>
                      <a:pt x="387" y="111"/>
                      <a:pt x="387" y="111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9" y="107"/>
                      <a:pt x="399" y="106"/>
                    </a:cubicBezTo>
                    <a:cubicBezTo>
                      <a:pt x="399" y="106"/>
                      <a:pt x="395" y="103"/>
                      <a:pt x="392" y="102"/>
                    </a:cubicBezTo>
                    <a:cubicBezTo>
                      <a:pt x="390" y="100"/>
                      <a:pt x="392" y="98"/>
                      <a:pt x="392" y="98"/>
                    </a:cubicBezTo>
                    <a:cubicBezTo>
                      <a:pt x="386" y="97"/>
                      <a:pt x="386" y="97"/>
                      <a:pt x="386" y="97"/>
                    </a:cubicBezTo>
                    <a:cubicBezTo>
                      <a:pt x="386" y="97"/>
                      <a:pt x="387" y="97"/>
                      <a:pt x="387" y="97"/>
                    </a:cubicBezTo>
                    <a:cubicBezTo>
                      <a:pt x="387" y="98"/>
                      <a:pt x="375" y="96"/>
                      <a:pt x="374" y="95"/>
                    </a:cubicBezTo>
                    <a:cubicBezTo>
                      <a:pt x="373" y="95"/>
                      <a:pt x="372" y="100"/>
                      <a:pt x="365" y="100"/>
                    </a:cubicBezTo>
                    <a:cubicBezTo>
                      <a:pt x="358" y="100"/>
                      <a:pt x="360" y="88"/>
                      <a:pt x="355" y="87"/>
                    </a:cubicBezTo>
                    <a:cubicBezTo>
                      <a:pt x="349" y="86"/>
                      <a:pt x="340" y="78"/>
                      <a:pt x="339" y="78"/>
                    </a:cubicBezTo>
                    <a:cubicBezTo>
                      <a:pt x="338" y="78"/>
                      <a:pt x="335" y="81"/>
                      <a:pt x="334" y="81"/>
                    </a:cubicBezTo>
                    <a:cubicBezTo>
                      <a:pt x="333" y="81"/>
                      <a:pt x="331" y="81"/>
                      <a:pt x="329" y="81"/>
                    </a:cubicBezTo>
                    <a:cubicBezTo>
                      <a:pt x="327" y="80"/>
                      <a:pt x="328" y="86"/>
                      <a:pt x="323" y="87"/>
                    </a:cubicBezTo>
                    <a:cubicBezTo>
                      <a:pt x="319" y="87"/>
                      <a:pt x="325" y="76"/>
                      <a:pt x="320" y="68"/>
                    </a:cubicBezTo>
                    <a:cubicBezTo>
                      <a:pt x="316" y="60"/>
                      <a:pt x="309" y="58"/>
                      <a:pt x="309" y="58"/>
                    </a:cubicBezTo>
                    <a:cubicBezTo>
                      <a:pt x="308" y="57"/>
                      <a:pt x="308" y="53"/>
                      <a:pt x="308" y="53"/>
                    </a:cubicBezTo>
                    <a:cubicBezTo>
                      <a:pt x="304" y="42"/>
                      <a:pt x="304" y="42"/>
                      <a:pt x="304" y="42"/>
                    </a:cubicBezTo>
                    <a:cubicBezTo>
                      <a:pt x="304" y="42"/>
                      <a:pt x="300" y="41"/>
                      <a:pt x="299" y="40"/>
                    </a:cubicBezTo>
                    <a:cubicBezTo>
                      <a:pt x="298" y="39"/>
                      <a:pt x="296" y="43"/>
                      <a:pt x="293" y="43"/>
                    </a:cubicBezTo>
                    <a:cubicBezTo>
                      <a:pt x="290" y="44"/>
                      <a:pt x="291" y="39"/>
                      <a:pt x="292" y="39"/>
                    </a:cubicBezTo>
                    <a:cubicBezTo>
                      <a:pt x="292" y="38"/>
                      <a:pt x="285" y="34"/>
                      <a:pt x="283" y="31"/>
                    </a:cubicBezTo>
                    <a:cubicBezTo>
                      <a:pt x="280" y="28"/>
                      <a:pt x="284" y="29"/>
                      <a:pt x="287" y="25"/>
                    </a:cubicBezTo>
                    <a:cubicBezTo>
                      <a:pt x="289" y="20"/>
                      <a:pt x="273" y="23"/>
                      <a:pt x="273" y="23"/>
                    </a:cubicBezTo>
                    <a:cubicBezTo>
                      <a:pt x="273" y="23"/>
                      <a:pt x="270" y="27"/>
                      <a:pt x="269" y="29"/>
                    </a:cubicBezTo>
                    <a:cubicBezTo>
                      <a:pt x="267" y="30"/>
                      <a:pt x="270" y="36"/>
                      <a:pt x="265" y="40"/>
                    </a:cubicBezTo>
                    <a:cubicBezTo>
                      <a:pt x="260" y="44"/>
                      <a:pt x="250" y="37"/>
                      <a:pt x="250" y="37"/>
                    </a:cubicBezTo>
                    <a:cubicBezTo>
                      <a:pt x="250" y="37"/>
                      <a:pt x="248" y="34"/>
                      <a:pt x="246" y="32"/>
                    </a:cubicBezTo>
                    <a:cubicBezTo>
                      <a:pt x="244" y="31"/>
                      <a:pt x="243" y="35"/>
                      <a:pt x="243" y="35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26"/>
                      <a:pt x="229" y="29"/>
                      <a:pt x="228" y="29"/>
                    </a:cubicBezTo>
                    <a:cubicBezTo>
                      <a:pt x="228" y="29"/>
                      <a:pt x="225" y="26"/>
                      <a:pt x="225" y="26"/>
                    </a:cubicBezTo>
                    <a:cubicBezTo>
                      <a:pt x="225" y="26"/>
                      <a:pt x="225" y="20"/>
                      <a:pt x="225" y="17"/>
                    </a:cubicBezTo>
                    <a:cubicBezTo>
                      <a:pt x="225" y="14"/>
                      <a:pt x="216" y="8"/>
                      <a:pt x="213" y="7"/>
                    </a:cubicBezTo>
                    <a:cubicBezTo>
                      <a:pt x="211" y="6"/>
                      <a:pt x="205" y="0"/>
                      <a:pt x="205" y="0"/>
                    </a:cubicBezTo>
                    <a:cubicBezTo>
                      <a:pt x="204" y="0"/>
                      <a:pt x="199" y="1"/>
                      <a:pt x="197" y="3"/>
                    </a:cubicBezTo>
                    <a:cubicBezTo>
                      <a:pt x="194" y="5"/>
                      <a:pt x="191" y="15"/>
                      <a:pt x="191" y="16"/>
                    </a:cubicBezTo>
                    <a:cubicBezTo>
                      <a:pt x="190" y="16"/>
                      <a:pt x="183" y="8"/>
                      <a:pt x="183" y="8"/>
                    </a:cubicBezTo>
                    <a:cubicBezTo>
                      <a:pt x="183" y="8"/>
                      <a:pt x="179" y="11"/>
                      <a:pt x="179" y="11"/>
                    </a:cubicBezTo>
                    <a:cubicBezTo>
                      <a:pt x="178" y="11"/>
                      <a:pt x="170" y="11"/>
                      <a:pt x="167" y="12"/>
                    </a:cubicBezTo>
                    <a:cubicBezTo>
                      <a:pt x="164" y="13"/>
                      <a:pt x="153" y="13"/>
                      <a:pt x="153" y="13"/>
                    </a:cubicBezTo>
                    <a:cubicBezTo>
                      <a:pt x="152" y="13"/>
                      <a:pt x="148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9" y="26"/>
                      <a:pt x="149" y="30"/>
                      <a:pt x="149" y="30"/>
                    </a:cubicBezTo>
                    <a:cubicBezTo>
                      <a:pt x="149" y="31"/>
                      <a:pt x="143" y="32"/>
                      <a:pt x="142" y="33"/>
                    </a:cubicBezTo>
                    <a:cubicBezTo>
                      <a:pt x="141" y="33"/>
                      <a:pt x="141" y="41"/>
                      <a:pt x="141" y="42"/>
                    </a:cubicBezTo>
                    <a:cubicBezTo>
                      <a:pt x="141" y="42"/>
                      <a:pt x="133" y="52"/>
                      <a:pt x="133" y="54"/>
                    </a:cubicBezTo>
                    <a:cubicBezTo>
                      <a:pt x="133" y="56"/>
                      <a:pt x="136" y="61"/>
                      <a:pt x="137" y="63"/>
                    </a:cubicBezTo>
                    <a:cubicBezTo>
                      <a:pt x="138" y="65"/>
                      <a:pt x="138" y="68"/>
                      <a:pt x="135" y="69"/>
                    </a:cubicBezTo>
                    <a:cubicBezTo>
                      <a:pt x="132" y="71"/>
                      <a:pt x="134" y="74"/>
                      <a:pt x="134" y="78"/>
                    </a:cubicBezTo>
                    <a:cubicBezTo>
                      <a:pt x="134" y="81"/>
                      <a:pt x="130" y="81"/>
                      <a:pt x="130" y="86"/>
                    </a:cubicBezTo>
                    <a:cubicBezTo>
                      <a:pt x="130" y="91"/>
                      <a:pt x="122" y="93"/>
                      <a:pt x="116" y="94"/>
                    </a:cubicBezTo>
                    <a:cubicBezTo>
                      <a:pt x="110" y="94"/>
                      <a:pt x="115" y="102"/>
                      <a:pt x="115" y="105"/>
                    </a:cubicBezTo>
                    <a:cubicBezTo>
                      <a:pt x="116" y="108"/>
                      <a:pt x="111" y="106"/>
                      <a:pt x="110" y="108"/>
                    </a:cubicBezTo>
                    <a:cubicBezTo>
                      <a:pt x="109" y="110"/>
                      <a:pt x="122" y="125"/>
                      <a:pt x="123" y="126"/>
                    </a:cubicBezTo>
                    <a:cubicBezTo>
                      <a:pt x="125" y="127"/>
                      <a:pt x="117" y="132"/>
                      <a:pt x="117" y="132"/>
                    </a:cubicBezTo>
                    <a:cubicBezTo>
                      <a:pt x="116" y="133"/>
                      <a:pt x="109" y="131"/>
                      <a:pt x="109" y="131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1" y="168"/>
                      <a:pt x="111" y="169"/>
                    </a:cubicBezTo>
                    <a:cubicBezTo>
                      <a:pt x="111" y="170"/>
                      <a:pt x="123" y="172"/>
                      <a:pt x="129" y="176"/>
                    </a:cubicBezTo>
                    <a:cubicBezTo>
                      <a:pt x="135" y="181"/>
                      <a:pt x="128" y="186"/>
                      <a:pt x="128" y="186"/>
                    </a:cubicBezTo>
                    <a:cubicBezTo>
                      <a:pt x="128" y="186"/>
                      <a:pt x="133" y="190"/>
                      <a:pt x="133" y="194"/>
                    </a:cubicBezTo>
                    <a:cubicBezTo>
                      <a:pt x="132" y="198"/>
                      <a:pt x="128" y="198"/>
                      <a:pt x="125" y="197"/>
                    </a:cubicBezTo>
                    <a:cubicBezTo>
                      <a:pt x="123" y="197"/>
                      <a:pt x="121" y="201"/>
                      <a:pt x="118" y="202"/>
                    </a:cubicBezTo>
                    <a:cubicBezTo>
                      <a:pt x="115" y="203"/>
                      <a:pt x="115" y="199"/>
                      <a:pt x="108" y="198"/>
                    </a:cubicBezTo>
                    <a:cubicBezTo>
                      <a:pt x="102" y="196"/>
                      <a:pt x="103" y="201"/>
                      <a:pt x="103" y="201"/>
                    </a:cubicBezTo>
                    <a:cubicBezTo>
                      <a:pt x="102" y="201"/>
                      <a:pt x="99" y="196"/>
                      <a:pt x="94" y="200"/>
                    </a:cubicBezTo>
                    <a:cubicBezTo>
                      <a:pt x="89" y="204"/>
                      <a:pt x="95" y="208"/>
                      <a:pt x="95" y="208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105" y="221"/>
                      <a:pt x="104" y="229"/>
                    </a:cubicBezTo>
                    <a:cubicBezTo>
                      <a:pt x="103" y="238"/>
                      <a:pt x="95" y="224"/>
                      <a:pt x="95" y="223"/>
                    </a:cubicBezTo>
                    <a:cubicBezTo>
                      <a:pt x="95" y="223"/>
                      <a:pt x="89" y="227"/>
                      <a:pt x="89" y="227"/>
                    </a:cubicBezTo>
                    <a:cubicBezTo>
                      <a:pt x="88" y="228"/>
                      <a:pt x="81" y="224"/>
                      <a:pt x="81" y="224"/>
                    </a:cubicBezTo>
                    <a:cubicBezTo>
                      <a:pt x="81" y="224"/>
                      <a:pt x="77" y="249"/>
                      <a:pt x="77" y="250"/>
                    </a:cubicBezTo>
                    <a:cubicBezTo>
                      <a:pt x="76" y="251"/>
                      <a:pt x="74" y="254"/>
                      <a:pt x="74" y="254"/>
                    </a:cubicBezTo>
                    <a:cubicBezTo>
                      <a:pt x="74" y="254"/>
                      <a:pt x="80" y="261"/>
                      <a:pt x="82" y="266"/>
                    </a:cubicBezTo>
                    <a:cubicBezTo>
                      <a:pt x="83" y="271"/>
                      <a:pt x="74" y="276"/>
                      <a:pt x="74" y="279"/>
                    </a:cubicBezTo>
                    <a:cubicBezTo>
                      <a:pt x="74" y="282"/>
                      <a:pt x="83" y="287"/>
                      <a:pt x="84" y="289"/>
                    </a:cubicBezTo>
                    <a:cubicBezTo>
                      <a:pt x="86" y="291"/>
                      <a:pt x="83" y="305"/>
                      <a:pt x="83" y="305"/>
                    </a:cubicBezTo>
                    <a:cubicBezTo>
                      <a:pt x="83" y="306"/>
                      <a:pt x="89" y="309"/>
                      <a:pt x="90" y="313"/>
                    </a:cubicBezTo>
                    <a:cubicBezTo>
                      <a:pt x="92" y="318"/>
                      <a:pt x="80" y="317"/>
                      <a:pt x="78" y="317"/>
                    </a:cubicBezTo>
                    <a:cubicBezTo>
                      <a:pt x="77" y="317"/>
                      <a:pt x="73" y="314"/>
                      <a:pt x="72" y="314"/>
                    </a:cubicBezTo>
                    <a:cubicBezTo>
                      <a:pt x="71" y="314"/>
                      <a:pt x="72" y="319"/>
                      <a:pt x="72" y="319"/>
                    </a:cubicBezTo>
                    <a:cubicBezTo>
                      <a:pt x="72" y="319"/>
                      <a:pt x="67" y="322"/>
                      <a:pt x="59" y="325"/>
                    </a:cubicBezTo>
                    <a:cubicBezTo>
                      <a:pt x="51" y="328"/>
                      <a:pt x="48" y="329"/>
                      <a:pt x="47" y="329"/>
                    </a:cubicBezTo>
                    <a:cubicBezTo>
                      <a:pt x="47" y="329"/>
                      <a:pt x="47" y="340"/>
                      <a:pt x="47" y="341"/>
                    </a:cubicBezTo>
                    <a:cubicBezTo>
                      <a:pt x="47" y="342"/>
                      <a:pt x="40" y="340"/>
                      <a:pt x="37" y="338"/>
                    </a:cubicBezTo>
                    <a:cubicBezTo>
                      <a:pt x="34" y="336"/>
                      <a:pt x="35" y="339"/>
                      <a:pt x="34" y="340"/>
                    </a:cubicBezTo>
                    <a:cubicBezTo>
                      <a:pt x="32" y="342"/>
                      <a:pt x="30" y="339"/>
                      <a:pt x="29" y="339"/>
                    </a:cubicBezTo>
                    <a:cubicBezTo>
                      <a:pt x="29" y="339"/>
                      <a:pt x="29" y="342"/>
                      <a:pt x="29" y="343"/>
                    </a:cubicBezTo>
                    <a:cubicBezTo>
                      <a:pt x="28" y="343"/>
                      <a:pt x="25" y="342"/>
                      <a:pt x="22" y="342"/>
                    </a:cubicBezTo>
                    <a:cubicBezTo>
                      <a:pt x="20" y="342"/>
                      <a:pt x="20" y="346"/>
                      <a:pt x="19" y="347"/>
                    </a:cubicBezTo>
                    <a:cubicBezTo>
                      <a:pt x="19" y="348"/>
                      <a:pt x="14" y="343"/>
                      <a:pt x="11" y="341"/>
                    </a:cubicBezTo>
                    <a:cubicBezTo>
                      <a:pt x="7" y="338"/>
                      <a:pt x="4" y="346"/>
                      <a:pt x="4" y="346"/>
                    </a:cubicBezTo>
                    <a:cubicBezTo>
                      <a:pt x="4" y="346"/>
                      <a:pt x="8" y="352"/>
                      <a:pt x="8" y="352"/>
                    </a:cubicBezTo>
                    <a:cubicBezTo>
                      <a:pt x="8" y="352"/>
                      <a:pt x="5" y="355"/>
                      <a:pt x="5" y="355"/>
                    </a:cubicBezTo>
                    <a:cubicBezTo>
                      <a:pt x="4" y="355"/>
                      <a:pt x="10" y="364"/>
                      <a:pt x="10" y="364"/>
                    </a:cubicBezTo>
                    <a:cubicBezTo>
                      <a:pt x="10" y="365"/>
                      <a:pt x="3" y="375"/>
                      <a:pt x="0" y="379"/>
                    </a:cubicBezTo>
                    <a:cubicBezTo>
                      <a:pt x="10" y="380"/>
                      <a:pt x="15" y="387"/>
                      <a:pt x="16" y="389"/>
                    </a:cubicBezTo>
                    <a:cubicBezTo>
                      <a:pt x="16" y="391"/>
                      <a:pt x="12" y="402"/>
                      <a:pt x="21" y="402"/>
                    </a:cubicBezTo>
                    <a:cubicBezTo>
                      <a:pt x="29" y="403"/>
                      <a:pt x="35" y="401"/>
                      <a:pt x="35" y="401"/>
                    </a:cubicBezTo>
                    <a:cubicBezTo>
                      <a:pt x="40" y="411"/>
                      <a:pt x="40" y="411"/>
                      <a:pt x="40" y="411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54" y="420"/>
                      <a:pt x="54" y="420"/>
                      <a:pt x="54" y="420"/>
                    </a:cubicBezTo>
                    <a:cubicBezTo>
                      <a:pt x="54" y="420"/>
                      <a:pt x="54" y="424"/>
                      <a:pt x="55" y="425"/>
                    </a:cubicBezTo>
                    <a:cubicBezTo>
                      <a:pt x="55" y="426"/>
                      <a:pt x="62" y="427"/>
                      <a:pt x="62" y="427"/>
                    </a:cubicBezTo>
                    <a:cubicBezTo>
                      <a:pt x="63" y="427"/>
                      <a:pt x="65" y="418"/>
                      <a:pt x="69" y="420"/>
                    </a:cubicBezTo>
                    <a:cubicBezTo>
                      <a:pt x="73" y="422"/>
                      <a:pt x="76" y="414"/>
                      <a:pt x="80" y="418"/>
                    </a:cubicBezTo>
                    <a:cubicBezTo>
                      <a:pt x="84" y="421"/>
                      <a:pt x="93" y="422"/>
                      <a:pt x="93" y="427"/>
                    </a:cubicBezTo>
                    <a:cubicBezTo>
                      <a:pt x="93" y="431"/>
                      <a:pt x="95" y="434"/>
                      <a:pt x="95" y="434"/>
                    </a:cubicBezTo>
                    <a:cubicBezTo>
                      <a:pt x="95" y="434"/>
                      <a:pt x="99" y="436"/>
                      <a:pt x="104" y="434"/>
                    </a:cubicBezTo>
                    <a:cubicBezTo>
                      <a:pt x="109" y="432"/>
                      <a:pt x="112" y="420"/>
                      <a:pt x="117" y="428"/>
                    </a:cubicBezTo>
                    <a:cubicBezTo>
                      <a:pt x="122" y="436"/>
                      <a:pt x="115" y="438"/>
                      <a:pt x="117" y="443"/>
                    </a:cubicBezTo>
                    <a:cubicBezTo>
                      <a:pt x="119" y="447"/>
                      <a:pt x="126" y="449"/>
                      <a:pt x="125" y="451"/>
                    </a:cubicBezTo>
                    <a:cubicBezTo>
                      <a:pt x="125" y="453"/>
                      <a:pt x="119" y="455"/>
                      <a:pt x="119" y="460"/>
                    </a:cubicBezTo>
                    <a:cubicBezTo>
                      <a:pt x="119" y="464"/>
                      <a:pt x="119" y="476"/>
                      <a:pt x="123" y="484"/>
                    </a:cubicBezTo>
                    <a:cubicBezTo>
                      <a:pt x="127" y="493"/>
                      <a:pt x="125" y="500"/>
                      <a:pt x="133" y="503"/>
                    </a:cubicBezTo>
                    <a:cubicBezTo>
                      <a:pt x="141" y="505"/>
                      <a:pt x="140" y="500"/>
                      <a:pt x="143" y="504"/>
                    </a:cubicBezTo>
                    <a:cubicBezTo>
                      <a:pt x="145" y="508"/>
                      <a:pt x="144" y="514"/>
                      <a:pt x="151" y="515"/>
                    </a:cubicBezTo>
                    <a:cubicBezTo>
                      <a:pt x="158" y="517"/>
                      <a:pt x="164" y="513"/>
                      <a:pt x="166" y="515"/>
                    </a:cubicBezTo>
                    <a:cubicBezTo>
                      <a:pt x="167" y="517"/>
                      <a:pt x="171" y="520"/>
                      <a:pt x="171" y="520"/>
                    </a:cubicBezTo>
                    <a:cubicBezTo>
                      <a:pt x="171" y="520"/>
                      <a:pt x="172" y="536"/>
                      <a:pt x="174" y="542"/>
                    </a:cubicBezTo>
                    <a:cubicBezTo>
                      <a:pt x="176" y="548"/>
                      <a:pt x="182" y="559"/>
                      <a:pt x="182" y="559"/>
                    </a:cubicBezTo>
                    <a:cubicBezTo>
                      <a:pt x="182" y="559"/>
                      <a:pt x="180" y="571"/>
                      <a:pt x="180" y="573"/>
                    </a:cubicBezTo>
                    <a:cubicBezTo>
                      <a:pt x="180" y="573"/>
                      <a:pt x="180" y="573"/>
                      <a:pt x="180" y="573"/>
                    </a:cubicBezTo>
                    <a:cubicBezTo>
                      <a:pt x="181" y="573"/>
                      <a:pt x="184" y="578"/>
                      <a:pt x="185" y="578"/>
                    </a:cubicBezTo>
                    <a:cubicBezTo>
                      <a:pt x="186" y="577"/>
                      <a:pt x="200" y="572"/>
                      <a:pt x="203" y="577"/>
                    </a:cubicBezTo>
                    <a:cubicBezTo>
                      <a:pt x="206" y="581"/>
                      <a:pt x="210" y="592"/>
                      <a:pt x="209" y="601"/>
                    </a:cubicBezTo>
                    <a:cubicBezTo>
                      <a:pt x="209" y="610"/>
                      <a:pt x="208" y="612"/>
                      <a:pt x="208" y="612"/>
                    </a:cubicBezTo>
                    <a:cubicBezTo>
                      <a:pt x="208" y="612"/>
                      <a:pt x="209" y="622"/>
                      <a:pt x="216" y="619"/>
                    </a:cubicBezTo>
                    <a:cubicBezTo>
                      <a:pt x="224" y="616"/>
                      <a:pt x="227" y="608"/>
                      <a:pt x="231" y="610"/>
                    </a:cubicBezTo>
                    <a:cubicBezTo>
                      <a:pt x="234" y="612"/>
                      <a:pt x="234" y="615"/>
                      <a:pt x="241" y="615"/>
                    </a:cubicBezTo>
                    <a:cubicBezTo>
                      <a:pt x="243" y="615"/>
                      <a:pt x="246" y="614"/>
                      <a:pt x="250" y="614"/>
                    </a:cubicBezTo>
                    <a:cubicBezTo>
                      <a:pt x="255" y="613"/>
                      <a:pt x="260" y="611"/>
                      <a:pt x="261" y="609"/>
                    </a:cubicBezTo>
                    <a:cubicBezTo>
                      <a:pt x="261" y="604"/>
                      <a:pt x="266" y="594"/>
                      <a:pt x="266" y="593"/>
                    </a:cubicBezTo>
                    <a:cubicBezTo>
                      <a:pt x="266" y="592"/>
                      <a:pt x="264" y="584"/>
                      <a:pt x="265" y="584"/>
                    </a:cubicBezTo>
                    <a:cubicBezTo>
                      <a:pt x="265" y="584"/>
                      <a:pt x="277" y="572"/>
                      <a:pt x="280" y="572"/>
                    </a:cubicBezTo>
                    <a:cubicBezTo>
                      <a:pt x="284" y="571"/>
                      <a:pt x="289" y="572"/>
                      <a:pt x="291" y="569"/>
                    </a:cubicBezTo>
                    <a:cubicBezTo>
                      <a:pt x="294" y="566"/>
                      <a:pt x="305" y="551"/>
                      <a:pt x="306" y="551"/>
                    </a:cubicBezTo>
                    <a:cubicBezTo>
                      <a:pt x="307" y="550"/>
                      <a:pt x="312" y="551"/>
                      <a:pt x="313" y="551"/>
                    </a:cubicBezTo>
                    <a:cubicBezTo>
                      <a:pt x="313" y="550"/>
                      <a:pt x="316" y="531"/>
                      <a:pt x="324" y="537"/>
                    </a:cubicBezTo>
                    <a:cubicBezTo>
                      <a:pt x="325" y="537"/>
                      <a:pt x="326" y="538"/>
                      <a:pt x="327" y="539"/>
                    </a:cubicBezTo>
                    <a:cubicBezTo>
                      <a:pt x="329" y="535"/>
                      <a:pt x="332" y="531"/>
                      <a:pt x="332" y="531"/>
                    </a:cubicBezTo>
                    <a:cubicBezTo>
                      <a:pt x="332" y="530"/>
                      <a:pt x="327" y="525"/>
                      <a:pt x="327" y="5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eform 68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55D509C-0E3F-B297-DE74-9F17A47A40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42271" y="5001284"/>
                <a:ext cx="1610922" cy="1450605"/>
              </a:xfrm>
              <a:custGeom>
                <a:avLst/>
                <a:gdLst/>
                <a:ahLst/>
                <a:cxnLst>
                  <a:cxn ang="0">
                    <a:pos x="529" y="368"/>
                  </a:cxn>
                  <a:cxn ang="0">
                    <a:pos x="525" y="355"/>
                  </a:cxn>
                  <a:cxn ang="0">
                    <a:pos x="521" y="330"/>
                  </a:cxn>
                  <a:cxn ang="0">
                    <a:pos x="517" y="305"/>
                  </a:cxn>
                  <a:cxn ang="0">
                    <a:pos x="507" y="276"/>
                  </a:cxn>
                  <a:cxn ang="0">
                    <a:pos x="488" y="255"/>
                  </a:cxn>
                  <a:cxn ang="0">
                    <a:pos x="511" y="241"/>
                  </a:cxn>
                  <a:cxn ang="0">
                    <a:pos x="489" y="231"/>
                  </a:cxn>
                  <a:cxn ang="0">
                    <a:pos x="492" y="219"/>
                  </a:cxn>
                  <a:cxn ang="0">
                    <a:pos x="471" y="193"/>
                  </a:cxn>
                  <a:cxn ang="0">
                    <a:pos x="476" y="166"/>
                  </a:cxn>
                  <a:cxn ang="0">
                    <a:pos x="474" y="148"/>
                  </a:cxn>
                  <a:cxn ang="0">
                    <a:pos x="476" y="136"/>
                  </a:cxn>
                  <a:cxn ang="0">
                    <a:pos x="472" y="115"/>
                  </a:cxn>
                  <a:cxn ang="0">
                    <a:pos x="472" y="94"/>
                  </a:cxn>
                  <a:cxn ang="0">
                    <a:pos x="470" y="77"/>
                  </a:cxn>
                  <a:cxn ang="0">
                    <a:pos x="429" y="78"/>
                  </a:cxn>
                  <a:cxn ang="0">
                    <a:pos x="399" y="93"/>
                  </a:cxn>
                  <a:cxn ang="0">
                    <a:pos x="357" y="102"/>
                  </a:cxn>
                  <a:cxn ang="0">
                    <a:pos x="308" y="121"/>
                  </a:cxn>
                  <a:cxn ang="0">
                    <a:pos x="293" y="120"/>
                  </a:cxn>
                  <a:cxn ang="0">
                    <a:pos x="284" y="102"/>
                  </a:cxn>
                  <a:cxn ang="0">
                    <a:pos x="281" y="85"/>
                  </a:cxn>
                  <a:cxn ang="0">
                    <a:pos x="267" y="69"/>
                  </a:cxn>
                  <a:cxn ang="0">
                    <a:pos x="276" y="55"/>
                  </a:cxn>
                  <a:cxn ang="0">
                    <a:pos x="259" y="33"/>
                  </a:cxn>
                  <a:cxn ang="0">
                    <a:pos x="240" y="11"/>
                  </a:cxn>
                  <a:cxn ang="0">
                    <a:pos x="211" y="5"/>
                  </a:cxn>
                  <a:cxn ang="0">
                    <a:pos x="186" y="1"/>
                  </a:cxn>
                  <a:cxn ang="0">
                    <a:pos x="183" y="20"/>
                  </a:cxn>
                  <a:cxn ang="0">
                    <a:pos x="171" y="28"/>
                  </a:cxn>
                  <a:cxn ang="0">
                    <a:pos x="160" y="38"/>
                  </a:cxn>
                  <a:cxn ang="0">
                    <a:pos x="130" y="37"/>
                  </a:cxn>
                  <a:cxn ang="0">
                    <a:pos x="97" y="40"/>
                  </a:cxn>
                  <a:cxn ang="0">
                    <a:pos x="90" y="57"/>
                  </a:cxn>
                  <a:cxn ang="0">
                    <a:pos x="84" y="71"/>
                  </a:cxn>
                  <a:cxn ang="0">
                    <a:pos x="77" y="78"/>
                  </a:cxn>
                  <a:cxn ang="0">
                    <a:pos x="56" y="92"/>
                  </a:cxn>
                  <a:cxn ang="0">
                    <a:pos x="58" y="136"/>
                  </a:cxn>
                  <a:cxn ang="0">
                    <a:pos x="35" y="149"/>
                  </a:cxn>
                  <a:cxn ang="0">
                    <a:pos x="14" y="175"/>
                  </a:cxn>
                  <a:cxn ang="0">
                    <a:pos x="7" y="215"/>
                  </a:cxn>
                  <a:cxn ang="0">
                    <a:pos x="24" y="240"/>
                  </a:cxn>
                  <a:cxn ang="0">
                    <a:pos x="48" y="264"/>
                  </a:cxn>
                  <a:cxn ang="0">
                    <a:pos x="90" y="286"/>
                  </a:cxn>
                  <a:cxn ang="0">
                    <a:pos x="93" y="316"/>
                  </a:cxn>
                  <a:cxn ang="0">
                    <a:pos x="102" y="342"/>
                  </a:cxn>
                  <a:cxn ang="0">
                    <a:pos x="111" y="375"/>
                  </a:cxn>
                  <a:cxn ang="0">
                    <a:pos x="156" y="397"/>
                  </a:cxn>
                  <a:cxn ang="0">
                    <a:pos x="173" y="444"/>
                  </a:cxn>
                  <a:cxn ang="0">
                    <a:pos x="198" y="462"/>
                  </a:cxn>
                  <a:cxn ang="0">
                    <a:pos x="235" y="453"/>
                  </a:cxn>
                  <a:cxn ang="0">
                    <a:pos x="277" y="424"/>
                  </a:cxn>
                  <a:cxn ang="0">
                    <a:pos x="300" y="409"/>
                  </a:cxn>
                  <a:cxn ang="0">
                    <a:pos x="337" y="409"/>
                  </a:cxn>
                  <a:cxn ang="0">
                    <a:pos x="366" y="402"/>
                  </a:cxn>
                  <a:cxn ang="0">
                    <a:pos x="400" y="430"/>
                  </a:cxn>
                  <a:cxn ang="0">
                    <a:pos x="446" y="410"/>
                  </a:cxn>
                  <a:cxn ang="0">
                    <a:pos x="450" y="391"/>
                  </a:cxn>
                  <a:cxn ang="0">
                    <a:pos x="484" y="393"/>
                  </a:cxn>
                  <a:cxn ang="0">
                    <a:pos x="525" y="386"/>
                  </a:cxn>
                </a:cxnLst>
                <a:rect l="0" t="0" r="r" b="b"/>
                <a:pathLst>
                  <a:path w="535" h="481">
                    <a:moveTo>
                      <a:pt x="527" y="380"/>
                    </a:moveTo>
                    <a:cubicBezTo>
                      <a:pt x="526" y="376"/>
                      <a:pt x="525" y="374"/>
                      <a:pt x="526" y="374"/>
                    </a:cubicBezTo>
                    <a:cubicBezTo>
                      <a:pt x="526" y="374"/>
                      <a:pt x="530" y="369"/>
                      <a:pt x="529" y="368"/>
                    </a:cubicBezTo>
                    <a:cubicBezTo>
                      <a:pt x="528" y="366"/>
                      <a:pt x="524" y="362"/>
                      <a:pt x="524" y="362"/>
                    </a:cubicBezTo>
                    <a:cubicBezTo>
                      <a:pt x="524" y="362"/>
                      <a:pt x="535" y="359"/>
                      <a:pt x="531" y="356"/>
                    </a:cubicBezTo>
                    <a:cubicBezTo>
                      <a:pt x="528" y="354"/>
                      <a:pt x="525" y="355"/>
                      <a:pt x="525" y="355"/>
                    </a:cubicBezTo>
                    <a:cubicBezTo>
                      <a:pt x="525" y="355"/>
                      <a:pt x="519" y="344"/>
                      <a:pt x="519" y="342"/>
                    </a:cubicBezTo>
                    <a:cubicBezTo>
                      <a:pt x="519" y="340"/>
                      <a:pt x="514" y="340"/>
                      <a:pt x="515" y="338"/>
                    </a:cubicBezTo>
                    <a:cubicBezTo>
                      <a:pt x="516" y="337"/>
                      <a:pt x="523" y="332"/>
                      <a:pt x="521" y="330"/>
                    </a:cubicBezTo>
                    <a:cubicBezTo>
                      <a:pt x="519" y="329"/>
                      <a:pt x="514" y="329"/>
                      <a:pt x="514" y="329"/>
                    </a:cubicBezTo>
                    <a:cubicBezTo>
                      <a:pt x="513" y="329"/>
                      <a:pt x="506" y="322"/>
                      <a:pt x="508" y="318"/>
                    </a:cubicBezTo>
                    <a:cubicBezTo>
                      <a:pt x="510" y="315"/>
                      <a:pt x="519" y="309"/>
                      <a:pt x="517" y="305"/>
                    </a:cubicBezTo>
                    <a:cubicBezTo>
                      <a:pt x="516" y="301"/>
                      <a:pt x="512" y="296"/>
                      <a:pt x="512" y="295"/>
                    </a:cubicBezTo>
                    <a:cubicBezTo>
                      <a:pt x="512" y="294"/>
                      <a:pt x="513" y="285"/>
                      <a:pt x="512" y="284"/>
                    </a:cubicBezTo>
                    <a:cubicBezTo>
                      <a:pt x="512" y="284"/>
                      <a:pt x="507" y="280"/>
                      <a:pt x="507" y="276"/>
                    </a:cubicBezTo>
                    <a:cubicBezTo>
                      <a:pt x="507" y="272"/>
                      <a:pt x="504" y="264"/>
                      <a:pt x="504" y="263"/>
                    </a:cubicBezTo>
                    <a:cubicBezTo>
                      <a:pt x="503" y="262"/>
                      <a:pt x="497" y="264"/>
                      <a:pt x="494" y="263"/>
                    </a:cubicBezTo>
                    <a:cubicBezTo>
                      <a:pt x="492" y="262"/>
                      <a:pt x="488" y="255"/>
                      <a:pt x="488" y="255"/>
                    </a:cubicBezTo>
                    <a:cubicBezTo>
                      <a:pt x="488" y="255"/>
                      <a:pt x="495" y="247"/>
                      <a:pt x="496" y="247"/>
                    </a:cubicBezTo>
                    <a:cubicBezTo>
                      <a:pt x="497" y="247"/>
                      <a:pt x="506" y="247"/>
                      <a:pt x="507" y="246"/>
                    </a:cubicBezTo>
                    <a:cubicBezTo>
                      <a:pt x="509" y="245"/>
                      <a:pt x="513" y="243"/>
                      <a:pt x="511" y="241"/>
                    </a:cubicBezTo>
                    <a:cubicBezTo>
                      <a:pt x="510" y="238"/>
                      <a:pt x="504" y="237"/>
                      <a:pt x="504" y="237"/>
                    </a:cubicBezTo>
                    <a:cubicBezTo>
                      <a:pt x="503" y="236"/>
                      <a:pt x="501" y="225"/>
                      <a:pt x="501" y="225"/>
                    </a:cubicBezTo>
                    <a:cubicBezTo>
                      <a:pt x="489" y="231"/>
                      <a:pt x="489" y="231"/>
                      <a:pt x="489" y="231"/>
                    </a:cubicBezTo>
                    <a:cubicBezTo>
                      <a:pt x="481" y="225"/>
                      <a:pt x="481" y="225"/>
                      <a:pt x="481" y="225"/>
                    </a:cubicBezTo>
                    <a:cubicBezTo>
                      <a:pt x="485" y="219"/>
                      <a:pt x="485" y="219"/>
                      <a:pt x="485" y="219"/>
                    </a:cubicBezTo>
                    <a:cubicBezTo>
                      <a:pt x="485" y="219"/>
                      <a:pt x="492" y="219"/>
                      <a:pt x="492" y="219"/>
                    </a:cubicBezTo>
                    <a:cubicBezTo>
                      <a:pt x="493" y="219"/>
                      <a:pt x="503" y="213"/>
                      <a:pt x="500" y="209"/>
                    </a:cubicBezTo>
                    <a:cubicBezTo>
                      <a:pt x="498" y="205"/>
                      <a:pt x="478" y="208"/>
                      <a:pt x="474" y="201"/>
                    </a:cubicBezTo>
                    <a:cubicBezTo>
                      <a:pt x="470" y="193"/>
                      <a:pt x="472" y="195"/>
                      <a:pt x="471" y="193"/>
                    </a:cubicBezTo>
                    <a:cubicBezTo>
                      <a:pt x="470" y="191"/>
                      <a:pt x="463" y="183"/>
                      <a:pt x="467" y="180"/>
                    </a:cubicBezTo>
                    <a:cubicBezTo>
                      <a:pt x="470" y="177"/>
                      <a:pt x="476" y="174"/>
                      <a:pt x="476" y="173"/>
                    </a:cubicBezTo>
                    <a:cubicBezTo>
                      <a:pt x="476" y="172"/>
                      <a:pt x="478" y="168"/>
                      <a:pt x="476" y="166"/>
                    </a:cubicBezTo>
                    <a:cubicBezTo>
                      <a:pt x="474" y="163"/>
                      <a:pt x="469" y="165"/>
                      <a:pt x="469" y="161"/>
                    </a:cubicBezTo>
                    <a:cubicBezTo>
                      <a:pt x="468" y="157"/>
                      <a:pt x="473" y="153"/>
                      <a:pt x="474" y="152"/>
                    </a:cubicBezTo>
                    <a:cubicBezTo>
                      <a:pt x="474" y="152"/>
                      <a:pt x="474" y="149"/>
                      <a:pt x="474" y="148"/>
                    </a:cubicBezTo>
                    <a:cubicBezTo>
                      <a:pt x="475" y="148"/>
                      <a:pt x="478" y="149"/>
                      <a:pt x="477" y="145"/>
                    </a:cubicBezTo>
                    <a:cubicBezTo>
                      <a:pt x="477" y="141"/>
                      <a:pt x="474" y="139"/>
                      <a:pt x="474" y="139"/>
                    </a:cubicBezTo>
                    <a:cubicBezTo>
                      <a:pt x="475" y="138"/>
                      <a:pt x="476" y="136"/>
                      <a:pt x="476" y="136"/>
                    </a:cubicBezTo>
                    <a:cubicBezTo>
                      <a:pt x="471" y="134"/>
                      <a:pt x="471" y="134"/>
                      <a:pt x="471" y="134"/>
                    </a:cubicBezTo>
                    <a:cubicBezTo>
                      <a:pt x="467" y="128"/>
                      <a:pt x="467" y="128"/>
                      <a:pt x="467" y="128"/>
                    </a:cubicBezTo>
                    <a:cubicBezTo>
                      <a:pt x="467" y="128"/>
                      <a:pt x="472" y="121"/>
                      <a:pt x="472" y="115"/>
                    </a:cubicBezTo>
                    <a:cubicBezTo>
                      <a:pt x="472" y="110"/>
                      <a:pt x="473" y="106"/>
                      <a:pt x="473" y="105"/>
                    </a:cubicBezTo>
                    <a:cubicBezTo>
                      <a:pt x="472" y="104"/>
                      <a:pt x="464" y="97"/>
                      <a:pt x="465" y="97"/>
                    </a:cubicBezTo>
                    <a:cubicBezTo>
                      <a:pt x="466" y="96"/>
                      <a:pt x="472" y="95"/>
                      <a:pt x="472" y="94"/>
                    </a:cubicBezTo>
                    <a:cubicBezTo>
                      <a:pt x="471" y="93"/>
                      <a:pt x="467" y="89"/>
                      <a:pt x="467" y="87"/>
                    </a:cubicBezTo>
                    <a:cubicBezTo>
                      <a:pt x="466" y="85"/>
                      <a:pt x="473" y="82"/>
                      <a:pt x="473" y="81"/>
                    </a:cubicBezTo>
                    <a:cubicBezTo>
                      <a:pt x="473" y="80"/>
                      <a:pt x="470" y="77"/>
                      <a:pt x="470" y="77"/>
                    </a:cubicBezTo>
                    <a:cubicBezTo>
                      <a:pt x="465" y="68"/>
                      <a:pt x="465" y="68"/>
                      <a:pt x="465" y="68"/>
                    </a:cubicBezTo>
                    <a:cubicBezTo>
                      <a:pt x="447" y="77"/>
                      <a:pt x="447" y="77"/>
                      <a:pt x="447" y="77"/>
                    </a:cubicBezTo>
                    <a:cubicBezTo>
                      <a:pt x="447" y="77"/>
                      <a:pt x="433" y="74"/>
                      <a:pt x="429" y="78"/>
                    </a:cubicBezTo>
                    <a:cubicBezTo>
                      <a:pt x="425" y="82"/>
                      <a:pt x="423" y="86"/>
                      <a:pt x="421" y="86"/>
                    </a:cubicBezTo>
                    <a:cubicBezTo>
                      <a:pt x="420" y="86"/>
                      <a:pt x="406" y="86"/>
                      <a:pt x="406" y="86"/>
                    </a:cubicBezTo>
                    <a:cubicBezTo>
                      <a:pt x="399" y="93"/>
                      <a:pt x="399" y="93"/>
                      <a:pt x="399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3" y="92"/>
                      <a:pt x="371" y="105"/>
                      <a:pt x="365" y="105"/>
                    </a:cubicBezTo>
                    <a:cubicBezTo>
                      <a:pt x="359" y="106"/>
                      <a:pt x="358" y="102"/>
                      <a:pt x="357" y="102"/>
                    </a:cubicBezTo>
                    <a:cubicBezTo>
                      <a:pt x="357" y="103"/>
                      <a:pt x="335" y="114"/>
                      <a:pt x="335" y="114"/>
                    </a:cubicBezTo>
                    <a:cubicBezTo>
                      <a:pt x="335" y="115"/>
                      <a:pt x="330" y="111"/>
                      <a:pt x="326" y="111"/>
                    </a:cubicBezTo>
                    <a:cubicBezTo>
                      <a:pt x="323" y="111"/>
                      <a:pt x="308" y="121"/>
                      <a:pt x="308" y="121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3" y="120"/>
                      <a:pt x="293" y="120"/>
                      <a:pt x="293" y="120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82" y="115"/>
                      <a:pt x="282" y="111"/>
                    </a:cubicBezTo>
                    <a:cubicBezTo>
                      <a:pt x="282" y="108"/>
                      <a:pt x="285" y="104"/>
                      <a:pt x="284" y="102"/>
                    </a:cubicBezTo>
                    <a:cubicBezTo>
                      <a:pt x="283" y="99"/>
                      <a:pt x="282" y="94"/>
                      <a:pt x="282" y="94"/>
                    </a:cubicBezTo>
                    <a:cubicBezTo>
                      <a:pt x="282" y="94"/>
                      <a:pt x="275" y="92"/>
                      <a:pt x="276" y="91"/>
                    </a:cubicBezTo>
                    <a:cubicBezTo>
                      <a:pt x="278" y="90"/>
                      <a:pt x="281" y="89"/>
                      <a:pt x="281" y="85"/>
                    </a:cubicBezTo>
                    <a:cubicBezTo>
                      <a:pt x="282" y="82"/>
                      <a:pt x="276" y="74"/>
                      <a:pt x="273" y="74"/>
                    </a:cubicBezTo>
                    <a:cubicBezTo>
                      <a:pt x="270" y="74"/>
                      <a:pt x="265" y="74"/>
                      <a:pt x="265" y="74"/>
                    </a:cubicBezTo>
                    <a:cubicBezTo>
                      <a:pt x="265" y="73"/>
                      <a:pt x="267" y="69"/>
                      <a:pt x="267" y="69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5" y="63"/>
                      <a:pt x="277" y="60"/>
                      <a:pt x="276" y="60"/>
                    </a:cubicBezTo>
                    <a:cubicBezTo>
                      <a:pt x="276" y="59"/>
                      <a:pt x="276" y="55"/>
                      <a:pt x="276" y="55"/>
                    </a:cubicBezTo>
                    <a:cubicBezTo>
                      <a:pt x="276" y="55"/>
                      <a:pt x="271" y="49"/>
                      <a:pt x="270" y="46"/>
                    </a:cubicBezTo>
                    <a:cubicBezTo>
                      <a:pt x="270" y="42"/>
                      <a:pt x="271" y="41"/>
                      <a:pt x="269" y="40"/>
                    </a:cubicBezTo>
                    <a:cubicBezTo>
                      <a:pt x="268" y="39"/>
                      <a:pt x="259" y="37"/>
                      <a:pt x="259" y="33"/>
                    </a:cubicBezTo>
                    <a:cubicBezTo>
                      <a:pt x="260" y="28"/>
                      <a:pt x="260" y="19"/>
                      <a:pt x="260" y="19"/>
                    </a:cubicBezTo>
                    <a:cubicBezTo>
                      <a:pt x="260" y="19"/>
                      <a:pt x="258" y="21"/>
                      <a:pt x="253" y="18"/>
                    </a:cubicBezTo>
                    <a:cubicBezTo>
                      <a:pt x="249" y="15"/>
                      <a:pt x="245" y="10"/>
                      <a:pt x="240" y="11"/>
                    </a:cubicBezTo>
                    <a:cubicBezTo>
                      <a:pt x="235" y="12"/>
                      <a:pt x="236" y="15"/>
                      <a:pt x="233" y="15"/>
                    </a:cubicBezTo>
                    <a:cubicBezTo>
                      <a:pt x="230" y="15"/>
                      <a:pt x="219" y="15"/>
                      <a:pt x="218" y="15"/>
                    </a:cubicBezTo>
                    <a:cubicBezTo>
                      <a:pt x="218" y="14"/>
                      <a:pt x="215" y="5"/>
                      <a:pt x="211" y="5"/>
                    </a:cubicBezTo>
                    <a:cubicBezTo>
                      <a:pt x="207" y="6"/>
                      <a:pt x="202" y="10"/>
                      <a:pt x="201" y="9"/>
                    </a:cubicBezTo>
                    <a:cubicBezTo>
                      <a:pt x="200" y="9"/>
                      <a:pt x="202" y="3"/>
                      <a:pt x="195" y="2"/>
                    </a:cubicBezTo>
                    <a:cubicBezTo>
                      <a:pt x="189" y="1"/>
                      <a:pt x="186" y="0"/>
                      <a:pt x="186" y="1"/>
                    </a:cubicBezTo>
                    <a:cubicBezTo>
                      <a:pt x="185" y="2"/>
                      <a:pt x="181" y="7"/>
                      <a:pt x="180" y="10"/>
                    </a:cubicBezTo>
                    <a:cubicBezTo>
                      <a:pt x="180" y="10"/>
                      <a:pt x="180" y="10"/>
                      <a:pt x="181" y="10"/>
                    </a:cubicBezTo>
                    <a:cubicBezTo>
                      <a:pt x="181" y="11"/>
                      <a:pt x="177" y="16"/>
                      <a:pt x="183" y="20"/>
                    </a:cubicBezTo>
                    <a:cubicBezTo>
                      <a:pt x="189" y="24"/>
                      <a:pt x="190" y="25"/>
                      <a:pt x="190" y="26"/>
                    </a:cubicBezTo>
                    <a:cubicBezTo>
                      <a:pt x="189" y="26"/>
                      <a:pt x="181" y="24"/>
                      <a:pt x="181" y="25"/>
                    </a:cubicBezTo>
                    <a:cubicBezTo>
                      <a:pt x="181" y="25"/>
                      <a:pt x="171" y="27"/>
                      <a:pt x="171" y="28"/>
                    </a:cubicBezTo>
                    <a:cubicBezTo>
                      <a:pt x="171" y="28"/>
                      <a:pt x="179" y="33"/>
                      <a:pt x="176" y="34"/>
                    </a:cubicBezTo>
                    <a:cubicBezTo>
                      <a:pt x="173" y="35"/>
                      <a:pt x="168" y="33"/>
                      <a:pt x="166" y="34"/>
                    </a:cubicBezTo>
                    <a:cubicBezTo>
                      <a:pt x="163" y="36"/>
                      <a:pt x="163" y="38"/>
                      <a:pt x="160" y="38"/>
                    </a:cubicBezTo>
                    <a:cubicBezTo>
                      <a:pt x="156" y="37"/>
                      <a:pt x="154" y="33"/>
                      <a:pt x="153" y="33"/>
                    </a:cubicBezTo>
                    <a:cubicBezTo>
                      <a:pt x="151" y="33"/>
                      <a:pt x="147" y="38"/>
                      <a:pt x="143" y="39"/>
                    </a:cubicBezTo>
                    <a:cubicBezTo>
                      <a:pt x="139" y="39"/>
                      <a:pt x="134" y="36"/>
                      <a:pt x="130" y="37"/>
                    </a:cubicBezTo>
                    <a:cubicBezTo>
                      <a:pt x="126" y="38"/>
                      <a:pt x="128" y="45"/>
                      <a:pt x="125" y="45"/>
                    </a:cubicBezTo>
                    <a:cubicBezTo>
                      <a:pt x="121" y="45"/>
                      <a:pt x="104" y="45"/>
                      <a:pt x="104" y="45"/>
                    </a:cubicBezTo>
                    <a:cubicBezTo>
                      <a:pt x="104" y="45"/>
                      <a:pt x="103" y="38"/>
                      <a:pt x="97" y="40"/>
                    </a:cubicBezTo>
                    <a:cubicBezTo>
                      <a:pt x="91" y="43"/>
                      <a:pt x="86" y="50"/>
                      <a:pt x="86" y="50"/>
                    </a:cubicBezTo>
                    <a:cubicBezTo>
                      <a:pt x="87" y="50"/>
                      <a:pt x="92" y="56"/>
                      <a:pt x="92" y="56"/>
                    </a:cubicBezTo>
                    <a:cubicBezTo>
                      <a:pt x="92" y="56"/>
                      <a:pt x="90" y="57"/>
                      <a:pt x="90" y="57"/>
                    </a:cubicBezTo>
                    <a:cubicBezTo>
                      <a:pt x="90" y="57"/>
                      <a:pt x="80" y="51"/>
                      <a:pt x="81" y="55"/>
                    </a:cubicBezTo>
                    <a:cubicBezTo>
                      <a:pt x="82" y="59"/>
                      <a:pt x="90" y="61"/>
                      <a:pt x="90" y="63"/>
                    </a:cubicBezTo>
                    <a:cubicBezTo>
                      <a:pt x="91" y="66"/>
                      <a:pt x="84" y="71"/>
                      <a:pt x="84" y="71"/>
                    </a:cubicBezTo>
                    <a:cubicBezTo>
                      <a:pt x="84" y="71"/>
                      <a:pt x="78" y="64"/>
                      <a:pt x="75" y="67"/>
                    </a:cubicBezTo>
                    <a:cubicBezTo>
                      <a:pt x="73" y="69"/>
                      <a:pt x="72" y="71"/>
                      <a:pt x="72" y="71"/>
                    </a:cubicBezTo>
                    <a:cubicBezTo>
                      <a:pt x="72" y="71"/>
                      <a:pt x="80" y="74"/>
                      <a:pt x="77" y="78"/>
                    </a:cubicBezTo>
                    <a:cubicBezTo>
                      <a:pt x="74" y="82"/>
                      <a:pt x="68" y="84"/>
                      <a:pt x="68" y="84"/>
                    </a:cubicBezTo>
                    <a:cubicBezTo>
                      <a:pt x="68" y="84"/>
                      <a:pt x="69" y="89"/>
                      <a:pt x="68" y="89"/>
                    </a:cubicBezTo>
                    <a:cubicBezTo>
                      <a:pt x="67" y="89"/>
                      <a:pt x="56" y="91"/>
                      <a:pt x="56" y="92"/>
                    </a:cubicBezTo>
                    <a:cubicBezTo>
                      <a:pt x="55" y="93"/>
                      <a:pt x="75" y="106"/>
                      <a:pt x="75" y="106"/>
                    </a:cubicBezTo>
                    <a:cubicBezTo>
                      <a:pt x="75" y="106"/>
                      <a:pt x="65" y="112"/>
                      <a:pt x="65" y="113"/>
                    </a:cubicBezTo>
                    <a:cubicBezTo>
                      <a:pt x="64" y="114"/>
                      <a:pt x="62" y="134"/>
                      <a:pt x="58" y="136"/>
                    </a:cubicBezTo>
                    <a:cubicBezTo>
                      <a:pt x="54" y="138"/>
                      <a:pt x="40" y="137"/>
                      <a:pt x="40" y="138"/>
                    </a:cubicBezTo>
                    <a:cubicBezTo>
                      <a:pt x="40" y="138"/>
                      <a:pt x="39" y="146"/>
                      <a:pt x="39" y="147"/>
                    </a:cubicBezTo>
                    <a:cubicBezTo>
                      <a:pt x="39" y="147"/>
                      <a:pt x="35" y="149"/>
                      <a:pt x="35" y="149"/>
                    </a:cubicBezTo>
                    <a:cubicBezTo>
                      <a:pt x="34" y="149"/>
                      <a:pt x="26" y="160"/>
                      <a:pt x="25" y="163"/>
                    </a:cubicBezTo>
                    <a:cubicBezTo>
                      <a:pt x="25" y="166"/>
                      <a:pt x="25" y="170"/>
                      <a:pt x="25" y="171"/>
                    </a:cubicBezTo>
                    <a:cubicBezTo>
                      <a:pt x="25" y="171"/>
                      <a:pt x="16" y="173"/>
                      <a:pt x="14" y="175"/>
                    </a:cubicBezTo>
                    <a:cubicBezTo>
                      <a:pt x="12" y="177"/>
                      <a:pt x="7" y="185"/>
                      <a:pt x="6" y="191"/>
                    </a:cubicBezTo>
                    <a:cubicBezTo>
                      <a:pt x="5" y="197"/>
                      <a:pt x="5" y="206"/>
                      <a:pt x="5" y="207"/>
                    </a:cubicBezTo>
                    <a:cubicBezTo>
                      <a:pt x="5" y="207"/>
                      <a:pt x="0" y="215"/>
                      <a:pt x="7" y="215"/>
                    </a:cubicBezTo>
                    <a:cubicBezTo>
                      <a:pt x="14" y="215"/>
                      <a:pt x="22" y="206"/>
                      <a:pt x="24" y="211"/>
                    </a:cubicBezTo>
                    <a:cubicBezTo>
                      <a:pt x="25" y="215"/>
                      <a:pt x="21" y="225"/>
                      <a:pt x="22" y="225"/>
                    </a:cubicBezTo>
                    <a:cubicBezTo>
                      <a:pt x="23" y="225"/>
                      <a:pt x="24" y="240"/>
                      <a:pt x="24" y="240"/>
                    </a:cubicBezTo>
                    <a:cubicBezTo>
                      <a:pt x="24" y="240"/>
                      <a:pt x="19" y="250"/>
                      <a:pt x="23" y="253"/>
                    </a:cubicBezTo>
                    <a:cubicBezTo>
                      <a:pt x="28" y="256"/>
                      <a:pt x="48" y="255"/>
                      <a:pt x="48" y="256"/>
                    </a:cubicBezTo>
                    <a:cubicBezTo>
                      <a:pt x="48" y="257"/>
                      <a:pt x="48" y="263"/>
                      <a:pt x="48" y="264"/>
                    </a:cubicBezTo>
                    <a:cubicBezTo>
                      <a:pt x="48" y="264"/>
                      <a:pt x="43" y="268"/>
                      <a:pt x="45" y="270"/>
                    </a:cubicBezTo>
                    <a:cubicBezTo>
                      <a:pt x="47" y="272"/>
                      <a:pt x="56" y="280"/>
                      <a:pt x="56" y="280"/>
                    </a:cubicBezTo>
                    <a:cubicBezTo>
                      <a:pt x="56" y="280"/>
                      <a:pt x="88" y="279"/>
                      <a:pt x="90" y="286"/>
                    </a:cubicBezTo>
                    <a:cubicBezTo>
                      <a:pt x="92" y="292"/>
                      <a:pt x="88" y="298"/>
                      <a:pt x="88" y="298"/>
                    </a:cubicBezTo>
                    <a:cubicBezTo>
                      <a:pt x="87" y="299"/>
                      <a:pt x="71" y="305"/>
                      <a:pt x="76" y="311"/>
                    </a:cubicBezTo>
                    <a:cubicBezTo>
                      <a:pt x="81" y="317"/>
                      <a:pt x="93" y="316"/>
                      <a:pt x="93" y="316"/>
                    </a:cubicBezTo>
                    <a:cubicBezTo>
                      <a:pt x="93" y="316"/>
                      <a:pt x="98" y="321"/>
                      <a:pt x="98" y="322"/>
                    </a:cubicBezTo>
                    <a:cubicBezTo>
                      <a:pt x="98" y="322"/>
                      <a:pt x="95" y="326"/>
                      <a:pt x="93" y="330"/>
                    </a:cubicBezTo>
                    <a:cubicBezTo>
                      <a:pt x="99" y="335"/>
                      <a:pt x="102" y="341"/>
                      <a:pt x="102" y="342"/>
                    </a:cubicBezTo>
                    <a:cubicBezTo>
                      <a:pt x="103" y="343"/>
                      <a:pt x="103" y="357"/>
                      <a:pt x="103" y="357"/>
                    </a:cubicBezTo>
                    <a:cubicBezTo>
                      <a:pt x="104" y="357"/>
                      <a:pt x="109" y="362"/>
                      <a:pt x="110" y="365"/>
                    </a:cubicBezTo>
                    <a:cubicBezTo>
                      <a:pt x="110" y="368"/>
                      <a:pt x="110" y="374"/>
                      <a:pt x="111" y="375"/>
                    </a:cubicBezTo>
                    <a:cubicBezTo>
                      <a:pt x="111" y="376"/>
                      <a:pt x="124" y="386"/>
                      <a:pt x="125" y="390"/>
                    </a:cubicBezTo>
                    <a:cubicBezTo>
                      <a:pt x="126" y="394"/>
                      <a:pt x="128" y="407"/>
                      <a:pt x="139" y="404"/>
                    </a:cubicBezTo>
                    <a:cubicBezTo>
                      <a:pt x="150" y="400"/>
                      <a:pt x="156" y="397"/>
                      <a:pt x="156" y="39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407"/>
                      <a:pt x="162" y="431"/>
                      <a:pt x="162" y="432"/>
                    </a:cubicBezTo>
                    <a:cubicBezTo>
                      <a:pt x="163" y="432"/>
                      <a:pt x="179" y="438"/>
                      <a:pt x="173" y="444"/>
                    </a:cubicBezTo>
                    <a:cubicBezTo>
                      <a:pt x="166" y="450"/>
                      <a:pt x="155" y="462"/>
                      <a:pt x="158" y="465"/>
                    </a:cubicBezTo>
                    <a:cubicBezTo>
                      <a:pt x="162" y="468"/>
                      <a:pt x="167" y="477"/>
                      <a:pt x="177" y="473"/>
                    </a:cubicBezTo>
                    <a:cubicBezTo>
                      <a:pt x="187" y="469"/>
                      <a:pt x="191" y="459"/>
                      <a:pt x="198" y="462"/>
                    </a:cubicBezTo>
                    <a:cubicBezTo>
                      <a:pt x="205" y="464"/>
                      <a:pt x="218" y="471"/>
                      <a:pt x="218" y="472"/>
                    </a:cubicBezTo>
                    <a:cubicBezTo>
                      <a:pt x="218" y="472"/>
                      <a:pt x="235" y="481"/>
                      <a:pt x="236" y="480"/>
                    </a:cubicBezTo>
                    <a:cubicBezTo>
                      <a:pt x="237" y="479"/>
                      <a:pt x="232" y="454"/>
                      <a:pt x="235" y="453"/>
                    </a:cubicBezTo>
                    <a:cubicBezTo>
                      <a:pt x="239" y="452"/>
                      <a:pt x="243" y="448"/>
                      <a:pt x="247" y="442"/>
                    </a:cubicBezTo>
                    <a:cubicBezTo>
                      <a:pt x="251" y="435"/>
                      <a:pt x="250" y="426"/>
                      <a:pt x="255" y="424"/>
                    </a:cubicBezTo>
                    <a:cubicBezTo>
                      <a:pt x="260" y="421"/>
                      <a:pt x="275" y="422"/>
                      <a:pt x="277" y="424"/>
                    </a:cubicBezTo>
                    <a:cubicBezTo>
                      <a:pt x="280" y="426"/>
                      <a:pt x="294" y="427"/>
                      <a:pt x="292" y="421"/>
                    </a:cubicBezTo>
                    <a:cubicBezTo>
                      <a:pt x="289" y="416"/>
                      <a:pt x="284" y="406"/>
                      <a:pt x="284" y="406"/>
                    </a:cubicBezTo>
                    <a:cubicBezTo>
                      <a:pt x="284" y="406"/>
                      <a:pt x="300" y="409"/>
                      <a:pt x="300" y="409"/>
                    </a:cubicBezTo>
                    <a:cubicBezTo>
                      <a:pt x="300" y="409"/>
                      <a:pt x="305" y="409"/>
                      <a:pt x="312" y="404"/>
                    </a:cubicBezTo>
                    <a:cubicBezTo>
                      <a:pt x="319" y="399"/>
                      <a:pt x="317" y="395"/>
                      <a:pt x="319" y="395"/>
                    </a:cubicBezTo>
                    <a:cubicBezTo>
                      <a:pt x="322" y="396"/>
                      <a:pt x="335" y="409"/>
                      <a:pt x="337" y="409"/>
                    </a:cubicBezTo>
                    <a:cubicBezTo>
                      <a:pt x="338" y="409"/>
                      <a:pt x="343" y="409"/>
                      <a:pt x="343" y="409"/>
                    </a:cubicBezTo>
                    <a:cubicBezTo>
                      <a:pt x="343" y="409"/>
                      <a:pt x="347" y="398"/>
                      <a:pt x="353" y="398"/>
                    </a:cubicBezTo>
                    <a:cubicBezTo>
                      <a:pt x="360" y="398"/>
                      <a:pt x="365" y="402"/>
                      <a:pt x="366" y="402"/>
                    </a:cubicBezTo>
                    <a:cubicBezTo>
                      <a:pt x="367" y="402"/>
                      <a:pt x="375" y="394"/>
                      <a:pt x="375" y="394"/>
                    </a:cubicBezTo>
                    <a:cubicBezTo>
                      <a:pt x="375" y="394"/>
                      <a:pt x="386" y="406"/>
                      <a:pt x="388" y="414"/>
                    </a:cubicBezTo>
                    <a:cubicBezTo>
                      <a:pt x="390" y="421"/>
                      <a:pt x="392" y="432"/>
                      <a:pt x="400" y="430"/>
                    </a:cubicBezTo>
                    <a:cubicBezTo>
                      <a:pt x="409" y="428"/>
                      <a:pt x="412" y="423"/>
                      <a:pt x="412" y="423"/>
                    </a:cubicBezTo>
                    <a:cubicBezTo>
                      <a:pt x="412" y="423"/>
                      <a:pt x="417" y="433"/>
                      <a:pt x="424" y="432"/>
                    </a:cubicBezTo>
                    <a:cubicBezTo>
                      <a:pt x="431" y="430"/>
                      <a:pt x="442" y="412"/>
                      <a:pt x="446" y="410"/>
                    </a:cubicBezTo>
                    <a:cubicBezTo>
                      <a:pt x="450" y="409"/>
                      <a:pt x="455" y="413"/>
                      <a:pt x="456" y="408"/>
                    </a:cubicBezTo>
                    <a:cubicBezTo>
                      <a:pt x="458" y="403"/>
                      <a:pt x="460" y="402"/>
                      <a:pt x="459" y="401"/>
                    </a:cubicBezTo>
                    <a:cubicBezTo>
                      <a:pt x="458" y="400"/>
                      <a:pt x="449" y="392"/>
                      <a:pt x="450" y="391"/>
                    </a:cubicBezTo>
                    <a:cubicBezTo>
                      <a:pt x="450" y="391"/>
                      <a:pt x="449" y="385"/>
                      <a:pt x="460" y="384"/>
                    </a:cubicBezTo>
                    <a:cubicBezTo>
                      <a:pt x="471" y="383"/>
                      <a:pt x="474" y="386"/>
                      <a:pt x="475" y="386"/>
                    </a:cubicBezTo>
                    <a:cubicBezTo>
                      <a:pt x="475" y="386"/>
                      <a:pt x="476" y="396"/>
                      <a:pt x="484" y="393"/>
                    </a:cubicBezTo>
                    <a:cubicBezTo>
                      <a:pt x="492" y="390"/>
                      <a:pt x="499" y="380"/>
                      <a:pt x="499" y="380"/>
                    </a:cubicBezTo>
                    <a:cubicBezTo>
                      <a:pt x="499" y="379"/>
                      <a:pt x="513" y="378"/>
                      <a:pt x="520" y="382"/>
                    </a:cubicBezTo>
                    <a:cubicBezTo>
                      <a:pt x="522" y="383"/>
                      <a:pt x="524" y="384"/>
                      <a:pt x="525" y="386"/>
                    </a:cubicBezTo>
                    <a:cubicBezTo>
                      <a:pt x="527" y="384"/>
                      <a:pt x="528" y="382"/>
                      <a:pt x="527" y="38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eform 68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6D3EB738-B547-6AF6-285B-3C0997A73F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5988" y="4654794"/>
                <a:ext cx="1595407" cy="1918624"/>
              </a:xfrm>
              <a:custGeom>
                <a:avLst/>
                <a:gdLst/>
                <a:ahLst/>
                <a:cxnLst>
                  <a:cxn ang="0">
                    <a:pos x="506" y="177"/>
                  </a:cxn>
                  <a:cxn ang="0">
                    <a:pos x="500" y="161"/>
                  </a:cxn>
                  <a:cxn ang="0">
                    <a:pos x="483" y="141"/>
                  </a:cxn>
                  <a:cxn ang="0">
                    <a:pos x="446" y="148"/>
                  </a:cxn>
                  <a:cxn ang="0">
                    <a:pos x="400" y="184"/>
                  </a:cxn>
                  <a:cxn ang="0">
                    <a:pos x="340" y="183"/>
                  </a:cxn>
                  <a:cxn ang="0">
                    <a:pos x="332" y="169"/>
                  </a:cxn>
                  <a:cxn ang="0">
                    <a:pos x="304" y="162"/>
                  </a:cxn>
                  <a:cxn ang="0">
                    <a:pos x="281" y="147"/>
                  </a:cxn>
                  <a:cxn ang="0">
                    <a:pos x="282" y="142"/>
                  </a:cxn>
                  <a:cxn ang="0">
                    <a:pos x="308" y="129"/>
                  </a:cxn>
                  <a:cxn ang="0">
                    <a:pos x="299" y="109"/>
                  </a:cxn>
                  <a:cxn ang="0">
                    <a:pos x="299" y="84"/>
                  </a:cxn>
                  <a:cxn ang="0">
                    <a:pos x="273" y="78"/>
                  </a:cxn>
                  <a:cxn ang="0">
                    <a:pos x="234" y="55"/>
                  </a:cxn>
                  <a:cxn ang="0">
                    <a:pos x="237" y="23"/>
                  </a:cxn>
                  <a:cxn ang="0">
                    <a:pos x="199" y="2"/>
                  </a:cxn>
                  <a:cxn ang="0">
                    <a:pos x="162" y="17"/>
                  </a:cxn>
                  <a:cxn ang="0">
                    <a:pos x="142" y="50"/>
                  </a:cxn>
                  <a:cxn ang="0">
                    <a:pos x="115" y="78"/>
                  </a:cxn>
                  <a:cxn ang="0">
                    <a:pos x="99" y="113"/>
                  </a:cxn>
                  <a:cxn ang="0">
                    <a:pos x="51" y="139"/>
                  </a:cxn>
                  <a:cxn ang="0">
                    <a:pos x="7" y="191"/>
                  </a:cxn>
                  <a:cxn ang="0">
                    <a:pos x="9" y="209"/>
                  </a:cxn>
                  <a:cxn ang="0">
                    <a:pos x="4" y="243"/>
                  </a:cxn>
                  <a:cxn ang="0">
                    <a:pos x="14" y="260"/>
                  </a:cxn>
                  <a:cxn ang="0">
                    <a:pos x="13" y="281"/>
                  </a:cxn>
                  <a:cxn ang="0">
                    <a:pos x="11" y="316"/>
                  </a:cxn>
                  <a:cxn ang="0">
                    <a:pos x="18" y="340"/>
                  </a:cxn>
                  <a:cxn ang="0">
                    <a:pos x="48" y="356"/>
                  </a:cxn>
                  <a:cxn ang="0">
                    <a:pos x="31" y="378"/>
                  </a:cxn>
                  <a:cxn ang="0">
                    <a:pos x="49" y="410"/>
                  </a:cxn>
                  <a:cxn ang="0">
                    <a:pos x="58" y="445"/>
                  </a:cxn>
                  <a:cxn ang="0">
                    <a:pos x="68" y="471"/>
                  </a:cxn>
                  <a:cxn ang="0">
                    <a:pos x="64" y="495"/>
                  </a:cxn>
                  <a:cxn ang="0">
                    <a:pos x="149" y="514"/>
                  </a:cxn>
                  <a:cxn ang="0">
                    <a:pos x="172" y="518"/>
                  </a:cxn>
                  <a:cxn ang="0">
                    <a:pos x="217" y="569"/>
                  </a:cxn>
                  <a:cxn ang="0">
                    <a:pos x="278" y="595"/>
                  </a:cxn>
                  <a:cxn ang="0">
                    <a:pos x="339" y="609"/>
                  </a:cxn>
                  <a:cxn ang="0">
                    <a:pos x="403" y="634"/>
                  </a:cxn>
                  <a:cxn ang="0">
                    <a:pos x="398" y="591"/>
                  </a:cxn>
                  <a:cxn ang="0">
                    <a:pos x="378" y="563"/>
                  </a:cxn>
                  <a:cxn ang="0">
                    <a:pos x="371" y="543"/>
                  </a:cxn>
                  <a:cxn ang="0">
                    <a:pos x="350" y="448"/>
                  </a:cxn>
                  <a:cxn ang="0">
                    <a:pos x="407" y="361"/>
                  </a:cxn>
                  <a:cxn ang="0">
                    <a:pos x="456" y="292"/>
                  </a:cxn>
                  <a:cxn ang="0">
                    <a:pos x="484" y="247"/>
                  </a:cxn>
                  <a:cxn ang="0">
                    <a:pos x="528" y="194"/>
                  </a:cxn>
                </a:cxnLst>
                <a:rect l="0" t="0" r="r" b="b"/>
                <a:pathLst>
                  <a:path w="529" h="636">
                    <a:moveTo>
                      <a:pt x="524" y="188"/>
                    </a:moveTo>
                    <a:cubicBezTo>
                      <a:pt x="523" y="187"/>
                      <a:pt x="517" y="187"/>
                      <a:pt x="517" y="187"/>
                    </a:cubicBezTo>
                    <a:cubicBezTo>
                      <a:pt x="516" y="187"/>
                      <a:pt x="517" y="178"/>
                      <a:pt x="515" y="174"/>
                    </a:cubicBezTo>
                    <a:cubicBezTo>
                      <a:pt x="513" y="170"/>
                      <a:pt x="508" y="178"/>
                      <a:pt x="506" y="177"/>
                    </a:cubicBezTo>
                    <a:cubicBezTo>
                      <a:pt x="505" y="177"/>
                      <a:pt x="502" y="176"/>
                      <a:pt x="500" y="174"/>
                    </a:cubicBezTo>
                    <a:cubicBezTo>
                      <a:pt x="497" y="173"/>
                      <a:pt x="493" y="173"/>
                      <a:pt x="493" y="171"/>
                    </a:cubicBezTo>
                    <a:cubicBezTo>
                      <a:pt x="492" y="170"/>
                      <a:pt x="495" y="169"/>
                      <a:pt x="497" y="168"/>
                    </a:cubicBezTo>
                    <a:cubicBezTo>
                      <a:pt x="499" y="167"/>
                      <a:pt x="500" y="161"/>
                      <a:pt x="500" y="161"/>
                    </a:cubicBezTo>
                    <a:cubicBezTo>
                      <a:pt x="500" y="161"/>
                      <a:pt x="494" y="158"/>
                      <a:pt x="492" y="158"/>
                    </a:cubicBezTo>
                    <a:cubicBezTo>
                      <a:pt x="490" y="158"/>
                      <a:pt x="492" y="156"/>
                      <a:pt x="492" y="156"/>
                    </a:cubicBezTo>
                    <a:cubicBezTo>
                      <a:pt x="492" y="155"/>
                      <a:pt x="486" y="157"/>
                      <a:pt x="486" y="157"/>
                    </a:cubicBezTo>
                    <a:cubicBezTo>
                      <a:pt x="485" y="157"/>
                      <a:pt x="482" y="141"/>
                      <a:pt x="483" y="141"/>
                    </a:cubicBezTo>
                    <a:cubicBezTo>
                      <a:pt x="483" y="141"/>
                      <a:pt x="472" y="152"/>
                      <a:pt x="472" y="152"/>
                    </a:cubicBezTo>
                    <a:cubicBezTo>
                      <a:pt x="472" y="152"/>
                      <a:pt x="470" y="152"/>
                      <a:pt x="468" y="151"/>
                    </a:cubicBezTo>
                    <a:cubicBezTo>
                      <a:pt x="467" y="151"/>
                      <a:pt x="465" y="156"/>
                      <a:pt x="464" y="157"/>
                    </a:cubicBezTo>
                    <a:cubicBezTo>
                      <a:pt x="462" y="158"/>
                      <a:pt x="451" y="149"/>
                      <a:pt x="446" y="148"/>
                    </a:cubicBezTo>
                    <a:cubicBezTo>
                      <a:pt x="441" y="147"/>
                      <a:pt x="438" y="155"/>
                      <a:pt x="435" y="159"/>
                    </a:cubicBezTo>
                    <a:cubicBezTo>
                      <a:pt x="431" y="163"/>
                      <a:pt x="416" y="183"/>
                      <a:pt x="415" y="183"/>
                    </a:cubicBezTo>
                    <a:cubicBezTo>
                      <a:pt x="414" y="183"/>
                      <a:pt x="407" y="182"/>
                      <a:pt x="406" y="182"/>
                    </a:cubicBezTo>
                    <a:cubicBezTo>
                      <a:pt x="405" y="181"/>
                      <a:pt x="401" y="184"/>
                      <a:pt x="400" y="184"/>
                    </a:cubicBezTo>
                    <a:cubicBezTo>
                      <a:pt x="399" y="185"/>
                      <a:pt x="389" y="180"/>
                      <a:pt x="387" y="179"/>
                    </a:cubicBezTo>
                    <a:cubicBezTo>
                      <a:pt x="385" y="178"/>
                      <a:pt x="385" y="183"/>
                      <a:pt x="381" y="184"/>
                    </a:cubicBezTo>
                    <a:cubicBezTo>
                      <a:pt x="378" y="185"/>
                      <a:pt x="373" y="179"/>
                      <a:pt x="364" y="179"/>
                    </a:cubicBezTo>
                    <a:cubicBezTo>
                      <a:pt x="355" y="179"/>
                      <a:pt x="341" y="183"/>
                      <a:pt x="340" y="183"/>
                    </a:cubicBezTo>
                    <a:cubicBezTo>
                      <a:pt x="339" y="183"/>
                      <a:pt x="333" y="179"/>
                      <a:pt x="331" y="179"/>
                    </a:cubicBezTo>
                    <a:cubicBezTo>
                      <a:pt x="329" y="178"/>
                      <a:pt x="324" y="178"/>
                      <a:pt x="322" y="176"/>
                    </a:cubicBezTo>
                    <a:cubicBezTo>
                      <a:pt x="319" y="174"/>
                      <a:pt x="321" y="170"/>
                      <a:pt x="321" y="169"/>
                    </a:cubicBezTo>
                    <a:cubicBezTo>
                      <a:pt x="321" y="168"/>
                      <a:pt x="331" y="169"/>
                      <a:pt x="332" y="169"/>
                    </a:cubicBezTo>
                    <a:cubicBezTo>
                      <a:pt x="333" y="168"/>
                      <a:pt x="341" y="161"/>
                      <a:pt x="341" y="161"/>
                    </a:cubicBezTo>
                    <a:cubicBezTo>
                      <a:pt x="341" y="160"/>
                      <a:pt x="332" y="159"/>
                      <a:pt x="330" y="159"/>
                    </a:cubicBezTo>
                    <a:cubicBezTo>
                      <a:pt x="329" y="159"/>
                      <a:pt x="328" y="161"/>
                      <a:pt x="326" y="162"/>
                    </a:cubicBezTo>
                    <a:cubicBezTo>
                      <a:pt x="323" y="163"/>
                      <a:pt x="309" y="161"/>
                      <a:pt x="304" y="162"/>
                    </a:cubicBezTo>
                    <a:cubicBezTo>
                      <a:pt x="299" y="162"/>
                      <a:pt x="303" y="165"/>
                      <a:pt x="298" y="165"/>
                    </a:cubicBezTo>
                    <a:cubicBezTo>
                      <a:pt x="293" y="166"/>
                      <a:pt x="286" y="157"/>
                      <a:pt x="286" y="157"/>
                    </a:cubicBezTo>
                    <a:cubicBezTo>
                      <a:pt x="286" y="157"/>
                      <a:pt x="286" y="152"/>
                      <a:pt x="286" y="152"/>
                    </a:cubicBezTo>
                    <a:cubicBezTo>
                      <a:pt x="286" y="152"/>
                      <a:pt x="283" y="150"/>
                      <a:pt x="281" y="147"/>
                    </a:cubicBezTo>
                    <a:cubicBezTo>
                      <a:pt x="278" y="144"/>
                      <a:pt x="276" y="150"/>
                      <a:pt x="276" y="150"/>
                    </a:cubicBezTo>
                    <a:cubicBezTo>
                      <a:pt x="276" y="150"/>
                      <a:pt x="273" y="148"/>
                      <a:pt x="272" y="147"/>
                    </a:cubicBezTo>
                    <a:cubicBezTo>
                      <a:pt x="272" y="146"/>
                      <a:pt x="275" y="142"/>
                      <a:pt x="275" y="142"/>
                    </a:cubicBezTo>
                    <a:cubicBezTo>
                      <a:pt x="282" y="142"/>
                      <a:pt x="282" y="142"/>
                      <a:pt x="282" y="142"/>
                    </a:cubicBezTo>
                    <a:cubicBezTo>
                      <a:pt x="287" y="136"/>
                      <a:pt x="287" y="136"/>
                      <a:pt x="287" y="136"/>
                    </a:cubicBezTo>
                    <a:cubicBezTo>
                      <a:pt x="287" y="136"/>
                      <a:pt x="282" y="129"/>
                      <a:pt x="284" y="126"/>
                    </a:cubicBezTo>
                    <a:cubicBezTo>
                      <a:pt x="285" y="122"/>
                      <a:pt x="291" y="130"/>
                      <a:pt x="291" y="130"/>
                    </a:cubicBezTo>
                    <a:cubicBezTo>
                      <a:pt x="291" y="130"/>
                      <a:pt x="306" y="129"/>
                      <a:pt x="308" y="129"/>
                    </a:cubicBezTo>
                    <a:cubicBezTo>
                      <a:pt x="311" y="129"/>
                      <a:pt x="313" y="121"/>
                      <a:pt x="315" y="119"/>
                    </a:cubicBezTo>
                    <a:cubicBezTo>
                      <a:pt x="317" y="117"/>
                      <a:pt x="309" y="120"/>
                      <a:pt x="305" y="118"/>
                    </a:cubicBezTo>
                    <a:cubicBezTo>
                      <a:pt x="302" y="117"/>
                      <a:pt x="309" y="116"/>
                      <a:pt x="310" y="110"/>
                    </a:cubicBezTo>
                    <a:cubicBezTo>
                      <a:pt x="311" y="104"/>
                      <a:pt x="301" y="111"/>
                      <a:pt x="299" y="109"/>
                    </a:cubicBezTo>
                    <a:cubicBezTo>
                      <a:pt x="296" y="107"/>
                      <a:pt x="303" y="105"/>
                      <a:pt x="303" y="104"/>
                    </a:cubicBezTo>
                    <a:cubicBezTo>
                      <a:pt x="303" y="104"/>
                      <a:pt x="296" y="98"/>
                      <a:pt x="296" y="96"/>
                    </a:cubicBezTo>
                    <a:cubicBezTo>
                      <a:pt x="296" y="94"/>
                      <a:pt x="301" y="95"/>
                      <a:pt x="301" y="94"/>
                    </a:cubicBezTo>
                    <a:cubicBezTo>
                      <a:pt x="302" y="92"/>
                      <a:pt x="302" y="87"/>
                      <a:pt x="299" y="84"/>
                    </a:cubicBezTo>
                    <a:cubicBezTo>
                      <a:pt x="297" y="82"/>
                      <a:pt x="291" y="86"/>
                      <a:pt x="291" y="86"/>
                    </a:cubicBezTo>
                    <a:cubicBezTo>
                      <a:pt x="291" y="86"/>
                      <a:pt x="285" y="78"/>
                      <a:pt x="285" y="78"/>
                    </a:cubicBezTo>
                    <a:cubicBezTo>
                      <a:pt x="284" y="77"/>
                      <a:pt x="281" y="82"/>
                      <a:pt x="279" y="82"/>
                    </a:cubicBezTo>
                    <a:cubicBezTo>
                      <a:pt x="276" y="83"/>
                      <a:pt x="273" y="80"/>
                      <a:pt x="273" y="78"/>
                    </a:cubicBezTo>
                    <a:cubicBezTo>
                      <a:pt x="273" y="75"/>
                      <a:pt x="263" y="74"/>
                      <a:pt x="262" y="73"/>
                    </a:cubicBezTo>
                    <a:cubicBezTo>
                      <a:pt x="262" y="72"/>
                      <a:pt x="249" y="70"/>
                      <a:pt x="244" y="69"/>
                    </a:cubicBezTo>
                    <a:cubicBezTo>
                      <a:pt x="239" y="67"/>
                      <a:pt x="241" y="63"/>
                      <a:pt x="241" y="63"/>
                    </a:cubicBezTo>
                    <a:cubicBezTo>
                      <a:pt x="241" y="62"/>
                      <a:pt x="235" y="56"/>
                      <a:pt x="234" y="55"/>
                    </a:cubicBezTo>
                    <a:cubicBezTo>
                      <a:pt x="233" y="54"/>
                      <a:pt x="223" y="58"/>
                      <a:pt x="222" y="53"/>
                    </a:cubicBezTo>
                    <a:cubicBezTo>
                      <a:pt x="220" y="49"/>
                      <a:pt x="228" y="49"/>
                      <a:pt x="228" y="49"/>
                    </a:cubicBezTo>
                    <a:cubicBezTo>
                      <a:pt x="228" y="39"/>
                      <a:pt x="228" y="39"/>
                      <a:pt x="228" y="39"/>
                    </a:cubicBezTo>
                    <a:cubicBezTo>
                      <a:pt x="228" y="39"/>
                      <a:pt x="236" y="26"/>
                      <a:pt x="237" y="23"/>
                    </a:cubicBezTo>
                    <a:cubicBezTo>
                      <a:pt x="238" y="21"/>
                      <a:pt x="227" y="18"/>
                      <a:pt x="226" y="18"/>
                    </a:cubicBezTo>
                    <a:cubicBezTo>
                      <a:pt x="226" y="17"/>
                      <a:pt x="227" y="13"/>
                      <a:pt x="225" y="9"/>
                    </a:cubicBezTo>
                    <a:cubicBezTo>
                      <a:pt x="224" y="5"/>
                      <a:pt x="224" y="9"/>
                      <a:pt x="218" y="9"/>
                    </a:cubicBezTo>
                    <a:cubicBezTo>
                      <a:pt x="212" y="8"/>
                      <a:pt x="202" y="0"/>
                      <a:pt x="199" y="2"/>
                    </a:cubicBezTo>
                    <a:cubicBezTo>
                      <a:pt x="195" y="3"/>
                      <a:pt x="189" y="13"/>
                      <a:pt x="188" y="15"/>
                    </a:cubicBezTo>
                    <a:cubicBezTo>
                      <a:pt x="186" y="17"/>
                      <a:pt x="185" y="15"/>
                      <a:pt x="183" y="15"/>
                    </a:cubicBezTo>
                    <a:cubicBezTo>
                      <a:pt x="181" y="15"/>
                      <a:pt x="181" y="17"/>
                      <a:pt x="180" y="18"/>
                    </a:cubicBezTo>
                    <a:cubicBezTo>
                      <a:pt x="178" y="19"/>
                      <a:pt x="166" y="17"/>
                      <a:pt x="162" y="17"/>
                    </a:cubicBezTo>
                    <a:cubicBezTo>
                      <a:pt x="160" y="22"/>
                      <a:pt x="158" y="28"/>
                      <a:pt x="157" y="31"/>
                    </a:cubicBezTo>
                    <a:cubicBezTo>
                      <a:pt x="154" y="36"/>
                      <a:pt x="152" y="30"/>
                      <a:pt x="147" y="31"/>
                    </a:cubicBezTo>
                    <a:cubicBezTo>
                      <a:pt x="141" y="32"/>
                      <a:pt x="147" y="38"/>
                      <a:pt x="148" y="43"/>
                    </a:cubicBezTo>
                    <a:cubicBezTo>
                      <a:pt x="148" y="49"/>
                      <a:pt x="142" y="50"/>
                      <a:pt x="142" y="50"/>
                    </a:cubicBezTo>
                    <a:cubicBezTo>
                      <a:pt x="141" y="50"/>
                      <a:pt x="143" y="62"/>
                      <a:pt x="143" y="62"/>
                    </a:cubicBezTo>
                    <a:cubicBezTo>
                      <a:pt x="143" y="62"/>
                      <a:pt x="141" y="63"/>
                      <a:pt x="137" y="66"/>
                    </a:cubicBezTo>
                    <a:cubicBezTo>
                      <a:pt x="133" y="70"/>
                      <a:pt x="122" y="62"/>
                      <a:pt x="122" y="61"/>
                    </a:cubicBezTo>
                    <a:cubicBezTo>
                      <a:pt x="121" y="61"/>
                      <a:pt x="117" y="77"/>
                      <a:pt x="115" y="78"/>
                    </a:cubicBezTo>
                    <a:cubicBezTo>
                      <a:pt x="113" y="80"/>
                      <a:pt x="111" y="83"/>
                      <a:pt x="108" y="85"/>
                    </a:cubicBezTo>
                    <a:cubicBezTo>
                      <a:pt x="105" y="87"/>
                      <a:pt x="107" y="91"/>
                      <a:pt x="107" y="97"/>
                    </a:cubicBezTo>
                    <a:cubicBezTo>
                      <a:pt x="107" y="103"/>
                      <a:pt x="101" y="104"/>
                      <a:pt x="101" y="104"/>
                    </a:cubicBezTo>
                    <a:cubicBezTo>
                      <a:pt x="101" y="104"/>
                      <a:pt x="103" y="107"/>
                      <a:pt x="99" y="113"/>
                    </a:cubicBezTo>
                    <a:cubicBezTo>
                      <a:pt x="95" y="119"/>
                      <a:pt x="75" y="125"/>
                      <a:pt x="72" y="126"/>
                    </a:cubicBezTo>
                    <a:cubicBezTo>
                      <a:pt x="69" y="127"/>
                      <a:pt x="70" y="137"/>
                      <a:pt x="69" y="138"/>
                    </a:cubicBezTo>
                    <a:cubicBezTo>
                      <a:pt x="67" y="139"/>
                      <a:pt x="59" y="144"/>
                      <a:pt x="58" y="145"/>
                    </a:cubicBezTo>
                    <a:cubicBezTo>
                      <a:pt x="57" y="146"/>
                      <a:pt x="51" y="140"/>
                      <a:pt x="51" y="139"/>
                    </a:cubicBezTo>
                    <a:cubicBezTo>
                      <a:pt x="51" y="139"/>
                      <a:pt x="11" y="168"/>
                      <a:pt x="11" y="168"/>
                    </a:cubicBezTo>
                    <a:cubicBezTo>
                      <a:pt x="11" y="168"/>
                      <a:pt x="14" y="172"/>
                      <a:pt x="18" y="176"/>
                    </a:cubicBezTo>
                    <a:cubicBezTo>
                      <a:pt x="21" y="181"/>
                      <a:pt x="17" y="185"/>
                      <a:pt x="17" y="185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10" y="195"/>
                      <a:pt x="10" y="196"/>
                    </a:cubicBezTo>
                    <a:cubicBezTo>
                      <a:pt x="10" y="197"/>
                      <a:pt x="3" y="200"/>
                      <a:pt x="4" y="202"/>
                    </a:cubicBezTo>
                    <a:cubicBezTo>
                      <a:pt x="4" y="204"/>
                      <a:pt x="8" y="208"/>
                      <a:pt x="9" y="209"/>
                    </a:cubicBezTo>
                    <a:cubicBezTo>
                      <a:pt x="9" y="210"/>
                      <a:pt x="3" y="211"/>
                      <a:pt x="2" y="212"/>
                    </a:cubicBezTo>
                    <a:cubicBezTo>
                      <a:pt x="1" y="212"/>
                      <a:pt x="9" y="219"/>
                      <a:pt x="10" y="220"/>
                    </a:cubicBezTo>
                    <a:cubicBezTo>
                      <a:pt x="10" y="221"/>
                      <a:pt x="9" y="225"/>
                      <a:pt x="9" y="230"/>
                    </a:cubicBezTo>
                    <a:cubicBezTo>
                      <a:pt x="9" y="236"/>
                      <a:pt x="4" y="243"/>
                      <a:pt x="4" y="243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2" y="253"/>
                      <a:pt x="11" y="254"/>
                    </a:cubicBezTo>
                    <a:cubicBezTo>
                      <a:pt x="11" y="254"/>
                      <a:pt x="14" y="256"/>
                      <a:pt x="14" y="260"/>
                    </a:cubicBezTo>
                    <a:cubicBezTo>
                      <a:pt x="15" y="264"/>
                      <a:pt x="12" y="263"/>
                      <a:pt x="11" y="263"/>
                    </a:cubicBezTo>
                    <a:cubicBezTo>
                      <a:pt x="11" y="264"/>
                      <a:pt x="11" y="267"/>
                      <a:pt x="11" y="267"/>
                    </a:cubicBezTo>
                    <a:cubicBezTo>
                      <a:pt x="10" y="268"/>
                      <a:pt x="5" y="272"/>
                      <a:pt x="6" y="276"/>
                    </a:cubicBezTo>
                    <a:cubicBezTo>
                      <a:pt x="6" y="280"/>
                      <a:pt x="11" y="278"/>
                      <a:pt x="13" y="281"/>
                    </a:cubicBezTo>
                    <a:cubicBezTo>
                      <a:pt x="15" y="283"/>
                      <a:pt x="13" y="287"/>
                      <a:pt x="13" y="288"/>
                    </a:cubicBezTo>
                    <a:cubicBezTo>
                      <a:pt x="13" y="289"/>
                      <a:pt x="7" y="292"/>
                      <a:pt x="4" y="295"/>
                    </a:cubicBezTo>
                    <a:cubicBezTo>
                      <a:pt x="0" y="298"/>
                      <a:pt x="7" y="306"/>
                      <a:pt x="8" y="308"/>
                    </a:cubicBezTo>
                    <a:cubicBezTo>
                      <a:pt x="9" y="310"/>
                      <a:pt x="7" y="308"/>
                      <a:pt x="11" y="316"/>
                    </a:cubicBezTo>
                    <a:cubicBezTo>
                      <a:pt x="15" y="323"/>
                      <a:pt x="35" y="320"/>
                      <a:pt x="37" y="324"/>
                    </a:cubicBezTo>
                    <a:cubicBezTo>
                      <a:pt x="40" y="328"/>
                      <a:pt x="30" y="334"/>
                      <a:pt x="29" y="334"/>
                    </a:cubicBezTo>
                    <a:cubicBezTo>
                      <a:pt x="29" y="334"/>
                      <a:pt x="22" y="334"/>
                      <a:pt x="22" y="334"/>
                    </a:cubicBezTo>
                    <a:cubicBezTo>
                      <a:pt x="18" y="340"/>
                      <a:pt x="18" y="340"/>
                      <a:pt x="18" y="340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38" y="340"/>
                      <a:pt x="40" y="351"/>
                      <a:pt x="41" y="352"/>
                    </a:cubicBezTo>
                    <a:cubicBezTo>
                      <a:pt x="41" y="352"/>
                      <a:pt x="47" y="353"/>
                      <a:pt x="48" y="356"/>
                    </a:cubicBezTo>
                    <a:cubicBezTo>
                      <a:pt x="50" y="358"/>
                      <a:pt x="46" y="360"/>
                      <a:pt x="44" y="361"/>
                    </a:cubicBezTo>
                    <a:cubicBezTo>
                      <a:pt x="43" y="362"/>
                      <a:pt x="34" y="362"/>
                      <a:pt x="33" y="362"/>
                    </a:cubicBezTo>
                    <a:cubicBezTo>
                      <a:pt x="32" y="362"/>
                      <a:pt x="25" y="370"/>
                      <a:pt x="25" y="370"/>
                    </a:cubicBezTo>
                    <a:cubicBezTo>
                      <a:pt x="25" y="370"/>
                      <a:pt x="29" y="377"/>
                      <a:pt x="31" y="378"/>
                    </a:cubicBezTo>
                    <a:cubicBezTo>
                      <a:pt x="34" y="379"/>
                      <a:pt x="40" y="377"/>
                      <a:pt x="41" y="378"/>
                    </a:cubicBezTo>
                    <a:cubicBezTo>
                      <a:pt x="41" y="379"/>
                      <a:pt x="44" y="387"/>
                      <a:pt x="44" y="391"/>
                    </a:cubicBezTo>
                    <a:cubicBezTo>
                      <a:pt x="44" y="395"/>
                      <a:pt x="49" y="399"/>
                      <a:pt x="49" y="399"/>
                    </a:cubicBezTo>
                    <a:cubicBezTo>
                      <a:pt x="50" y="400"/>
                      <a:pt x="49" y="409"/>
                      <a:pt x="49" y="410"/>
                    </a:cubicBezTo>
                    <a:cubicBezTo>
                      <a:pt x="49" y="411"/>
                      <a:pt x="53" y="416"/>
                      <a:pt x="54" y="420"/>
                    </a:cubicBezTo>
                    <a:cubicBezTo>
                      <a:pt x="56" y="424"/>
                      <a:pt x="47" y="430"/>
                      <a:pt x="45" y="433"/>
                    </a:cubicBezTo>
                    <a:cubicBezTo>
                      <a:pt x="43" y="437"/>
                      <a:pt x="50" y="444"/>
                      <a:pt x="51" y="444"/>
                    </a:cubicBezTo>
                    <a:cubicBezTo>
                      <a:pt x="51" y="444"/>
                      <a:pt x="56" y="444"/>
                      <a:pt x="58" y="445"/>
                    </a:cubicBezTo>
                    <a:cubicBezTo>
                      <a:pt x="60" y="447"/>
                      <a:pt x="53" y="452"/>
                      <a:pt x="52" y="453"/>
                    </a:cubicBezTo>
                    <a:cubicBezTo>
                      <a:pt x="51" y="455"/>
                      <a:pt x="56" y="455"/>
                      <a:pt x="56" y="457"/>
                    </a:cubicBezTo>
                    <a:cubicBezTo>
                      <a:pt x="56" y="459"/>
                      <a:pt x="62" y="470"/>
                      <a:pt x="62" y="470"/>
                    </a:cubicBezTo>
                    <a:cubicBezTo>
                      <a:pt x="62" y="470"/>
                      <a:pt x="65" y="469"/>
                      <a:pt x="68" y="471"/>
                    </a:cubicBezTo>
                    <a:cubicBezTo>
                      <a:pt x="72" y="474"/>
                      <a:pt x="61" y="477"/>
                      <a:pt x="61" y="477"/>
                    </a:cubicBezTo>
                    <a:cubicBezTo>
                      <a:pt x="61" y="477"/>
                      <a:pt x="65" y="481"/>
                      <a:pt x="66" y="483"/>
                    </a:cubicBezTo>
                    <a:cubicBezTo>
                      <a:pt x="67" y="484"/>
                      <a:pt x="63" y="489"/>
                      <a:pt x="63" y="489"/>
                    </a:cubicBezTo>
                    <a:cubicBezTo>
                      <a:pt x="62" y="489"/>
                      <a:pt x="63" y="491"/>
                      <a:pt x="64" y="495"/>
                    </a:cubicBezTo>
                    <a:cubicBezTo>
                      <a:pt x="65" y="497"/>
                      <a:pt x="64" y="499"/>
                      <a:pt x="62" y="501"/>
                    </a:cubicBezTo>
                    <a:cubicBezTo>
                      <a:pt x="65" y="504"/>
                      <a:pt x="68" y="508"/>
                      <a:pt x="79" y="506"/>
                    </a:cubicBezTo>
                    <a:cubicBezTo>
                      <a:pt x="94" y="503"/>
                      <a:pt x="123" y="494"/>
                      <a:pt x="127" y="497"/>
                    </a:cubicBezTo>
                    <a:cubicBezTo>
                      <a:pt x="130" y="500"/>
                      <a:pt x="148" y="511"/>
                      <a:pt x="149" y="514"/>
                    </a:cubicBezTo>
                    <a:cubicBezTo>
                      <a:pt x="150" y="518"/>
                      <a:pt x="151" y="523"/>
                      <a:pt x="151" y="523"/>
                    </a:cubicBezTo>
                    <a:cubicBezTo>
                      <a:pt x="155" y="526"/>
                      <a:pt x="155" y="526"/>
                      <a:pt x="155" y="526"/>
                    </a:cubicBezTo>
                    <a:cubicBezTo>
                      <a:pt x="155" y="526"/>
                      <a:pt x="156" y="509"/>
                      <a:pt x="165" y="513"/>
                    </a:cubicBezTo>
                    <a:cubicBezTo>
                      <a:pt x="173" y="517"/>
                      <a:pt x="171" y="518"/>
                      <a:pt x="172" y="518"/>
                    </a:cubicBezTo>
                    <a:cubicBezTo>
                      <a:pt x="173" y="518"/>
                      <a:pt x="196" y="527"/>
                      <a:pt x="196" y="527"/>
                    </a:cubicBezTo>
                    <a:cubicBezTo>
                      <a:pt x="196" y="527"/>
                      <a:pt x="203" y="544"/>
                      <a:pt x="205" y="544"/>
                    </a:cubicBezTo>
                    <a:cubicBezTo>
                      <a:pt x="207" y="544"/>
                      <a:pt x="215" y="548"/>
                      <a:pt x="215" y="551"/>
                    </a:cubicBezTo>
                    <a:cubicBezTo>
                      <a:pt x="215" y="555"/>
                      <a:pt x="215" y="566"/>
                      <a:pt x="217" y="569"/>
                    </a:cubicBezTo>
                    <a:cubicBezTo>
                      <a:pt x="219" y="572"/>
                      <a:pt x="243" y="584"/>
                      <a:pt x="248" y="583"/>
                    </a:cubicBezTo>
                    <a:cubicBezTo>
                      <a:pt x="253" y="583"/>
                      <a:pt x="259" y="574"/>
                      <a:pt x="261" y="579"/>
                    </a:cubicBezTo>
                    <a:cubicBezTo>
                      <a:pt x="264" y="584"/>
                      <a:pt x="260" y="589"/>
                      <a:pt x="260" y="589"/>
                    </a:cubicBezTo>
                    <a:cubicBezTo>
                      <a:pt x="260" y="589"/>
                      <a:pt x="270" y="598"/>
                      <a:pt x="278" y="595"/>
                    </a:cubicBezTo>
                    <a:cubicBezTo>
                      <a:pt x="285" y="593"/>
                      <a:pt x="284" y="587"/>
                      <a:pt x="290" y="591"/>
                    </a:cubicBezTo>
                    <a:cubicBezTo>
                      <a:pt x="296" y="596"/>
                      <a:pt x="294" y="605"/>
                      <a:pt x="301" y="606"/>
                    </a:cubicBezTo>
                    <a:cubicBezTo>
                      <a:pt x="308" y="607"/>
                      <a:pt x="327" y="611"/>
                      <a:pt x="327" y="611"/>
                    </a:cubicBezTo>
                    <a:cubicBezTo>
                      <a:pt x="327" y="611"/>
                      <a:pt x="333" y="609"/>
                      <a:pt x="339" y="609"/>
                    </a:cubicBezTo>
                    <a:cubicBezTo>
                      <a:pt x="341" y="609"/>
                      <a:pt x="343" y="610"/>
                      <a:pt x="345" y="611"/>
                    </a:cubicBezTo>
                    <a:cubicBezTo>
                      <a:pt x="351" y="615"/>
                      <a:pt x="356" y="625"/>
                      <a:pt x="356" y="625"/>
                    </a:cubicBezTo>
                    <a:cubicBezTo>
                      <a:pt x="383" y="623"/>
                      <a:pt x="383" y="623"/>
                      <a:pt x="383" y="623"/>
                    </a:cubicBezTo>
                    <a:cubicBezTo>
                      <a:pt x="383" y="623"/>
                      <a:pt x="398" y="636"/>
                      <a:pt x="403" y="634"/>
                    </a:cubicBezTo>
                    <a:cubicBezTo>
                      <a:pt x="409" y="633"/>
                      <a:pt x="413" y="632"/>
                      <a:pt x="413" y="631"/>
                    </a:cubicBezTo>
                    <a:cubicBezTo>
                      <a:pt x="414" y="630"/>
                      <a:pt x="406" y="617"/>
                      <a:pt x="410" y="613"/>
                    </a:cubicBezTo>
                    <a:cubicBezTo>
                      <a:pt x="414" y="610"/>
                      <a:pt x="414" y="607"/>
                      <a:pt x="414" y="607"/>
                    </a:cubicBezTo>
                    <a:cubicBezTo>
                      <a:pt x="414" y="607"/>
                      <a:pt x="401" y="594"/>
                      <a:pt x="398" y="591"/>
                    </a:cubicBezTo>
                    <a:cubicBezTo>
                      <a:pt x="395" y="588"/>
                      <a:pt x="392" y="589"/>
                      <a:pt x="392" y="588"/>
                    </a:cubicBezTo>
                    <a:cubicBezTo>
                      <a:pt x="392" y="586"/>
                      <a:pt x="391" y="579"/>
                      <a:pt x="390" y="578"/>
                    </a:cubicBezTo>
                    <a:cubicBezTo>
                      <a:pt x="390" y="577"/>
                      <a:pt x="379" y="575"/>
                      <a:pt x="377" y="571"/>
                    </a:cubicBezTo>
                    <a:cubicBezTo>
                      <a:pt x="375" y="567"/>
                      <a:pt x="378" y="563"/>
                      <a:pt x="378" y="563"/>
                    </a:cubicBezTo>
                    <a:cubicBezTo>
                      <a:pt x="378" y="563"/>
                      <a:pt x="367" y="562"/>
                      <a:pt x="367" y="561"/>
                    </a:cubicBezTo>
                    <a:cubicBezTo>
                      <a:pt x="367" y="560"/>
                      <a:pt x="367" y="555"/>
                      <a:pt x="367" y="555"/>
                    </a:cubicBezTo>
                    <a:cubicBezTo>
                      <a:pt x="372" y="550"/>
                      <a:pt x="372" y="550"/>
                      <a:pt x="372" y="550"/>
                    </a:cubicBezTo>
                    <a:cubicBezTo>
                      <a:pt x="372" y="550"/>
                      <a:pt x="371" y="547"/>
                      <a:pt x="371" y="543"/>
                    </a:cubicBezTo>
                    <a:cubicBezTo>
                      <a:pt x="371" y="534"/>
                      <a:pt x="371" y="517"/>
                      <a:pt x="370" y="512"/>
                    </a:cubicBezTo>
                    <a:cubicBezTo>
                      <a:pt x="369" y="506"/>
                      <a:pt x="362" y="479"/>
                      <a:pt x="360" y="473"/>
                    </a:cubicBezTo>
                    <a:cubicBezTo>
                      <a:pt x="358" y="468"/>
                      <a:pt x="348" y="456"/>
                      <a:pt x="348" y="456"/>
                    </a:cubicBezTo>
                    <a:cubicBezTo>
                      <a:pt x="348" y="456"/>
                      <a:pt x="346" y="455"/>
                      <a:pt x="350" y="448"/>
                    </a:cubicBezTo>
                    <a:cubicBezTo>
                      <a:pt x="354" y="442"/>
                      <a:pt x="363" y="437"/>
                      <a:pt x="366" y="430"/>
                    </a:cubicBezTo>
                    <a:cubicBezTo>
                      <a:pt x="369" y="423"/>
                      <a:pt x="380" y="400"/>
                      <a:pt x="380" y="400"/>
                    </a:cubicBezTo>
                    <a:cubicBezTo>
                      <a:pt x="380" y="400"/>
                      <a:pt x="391" y="396"/>
                      <a:pt x="393" y="390"/>
                    </a:cubicBezTo>
                    <a:cubicBezTo>
                      <a:pt x="396" y="384"/>
                      <a:pt x="405" y="362"/>
                      <a:pt x="407" y="361"/>
                    </a:cubicBezTo>
                    <a:cubicBezTo>
                      <a:pt x="408" y="361"/>
                      <a:pt x="410" y="363"/>
                      <a:pt x="413" y="356"/>
                    </a:cubicBezTo>
                    <a:cubicBezTo>
                      <a:pt x="417" y="349"/>
                      <a:pt x="415" y="346"/>
                      <a:pt x="416" y="346"/>
                    </a:cubicBezTo>
                    <a:cubicBezTo>
                      <a:pt x="417" y="345"/>
                      <a:pt x="428" y="337"/>
                      <a:pt x="431" y="330"/>
                    </a:cubicBezTo>
                    <a:cubicBezTo>
                      <a:pt x="434" y="323"/>
                      <a:pt x="456" y="292"/>
                      <a:pt x="456" y="292"/>
                    </a:cubicBezTo>
                    <a:cubicBezTo>
                      <a:pt x="456" y="292"/>
                      <a:pt x="468" y="274"/>
                      <a:pt x="468" y="274"/>
                    </a:cubicBezTo>
                    <a:cubicBezTo>
                      <a:pt x="468" y="273"/>
                      <a:pt x="467" y="265"/>
                      <a:pt x="470" y="263"/>
                    </a:cubicBezTo>
                    <a:cubicBezTo>
                      <a:pt x="472" y="262"/>
                      <a:pt x="481" y="258"/>
                      <a:pt x="481" y="258"/>
                    </a:cubicBezTo>
                    <a:cubicBezTo>
                      <a:pt x="481" y="257"/>
                      <a:pt x="479" y="250"/>
                      <a:pt x="484" y="247"/>
                    </a:cubicBezTo>
                    <a:cubicBezTo>
                      <a:pt x="490" y="243"/>
                      <a:pt x="498" y="236"/>
                      <a:pt x="502" y="230"/>
                    </a:cubicBezTo>
                    <a:cubicBezTo>
                      <a:pt x="506" y="224"/>
                      <a:pt x="508" y="216"/>
                      <a:pt x="508" y="216"/>
                    </a:cubicBezTo>
                    <a:cubicBezTo>
                      <a:pt x="508" y="216"/>
                      <a:pt x="510" y="215"/>
                      <a:pt x="514" y="212"/>
                    </a:cubicBezTo>
                    <a:cubicBezTo>
                      <a:pt x="517" y="208"/>
                      <a:pt x="525" y="197"/>
                      <a:pt x="528" y="194"/>
                    </a:cubicBezTo>
                    <a:cubicBezTo>
                      <a:pt x="528" y="194"/>
                      <a:pt x="528" y="194"/>
                      <a:pt x="529" y="193"/>
                    </a:cubicBezTo>
                    <a:cubicBezTo>
                      <a:pt x="526" y="191"/>
                      <a:pt x="525" y="188"/>
                      <a:pt x="524" y="188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Freeform 68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DAB76BB-6C2A-6426-FAD0-81D4B4E4C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3061" y="4142816"/>
                <a:ext cx="1481634" cy="1225644"/>
              </a:xfrm>
              <a:custGeom>
                <a:avLst/>
                <a:gdLst/>
                <a:ahLst/>
                <a:cxnLst>
                  <a:cxn ang="0">
                    <a:pos x="482" y="155"/>
                  </a:cxn>
                  <a:cxn ang="0">
                    <a:pos x="468" y="134"/>
                  </a:cxn>
                  <a:cxn ang="0">
                    <a:pos x="476" y="95"/>
                  </a:cxn>
                  <a:cxn ang="0">
                    <a:pos x="445" y="95"/>
                  </a:cxn>
                  <a:cxn ang="0">
                    <a:pos x="424" y="92"/>
                  </a:cxn>
                  <a:cxn ang="0">
                    <a:pos x="402" y="91"/>
                  </a:cxn>
                  <a:cxn ang="0">
                    <a:pos x="371" y="103"/>
                  </a:cxn>
                  <a:cxn ang="0">
                    <a:pos x="321" y="77"/>
                  </a:cxn>
                  <a:cxn ang="0">
                    <a:pos x="304" y="44"/>
                  </a:cxn>
                  <a:cxn ang="0">
                    <a:pos x="289" y="59"/>
                  </a:cxn>
                  <a:cxn ang="0">
                    <a:pos x="266" y="62"/>
                  </a:cxn>
                  <a:cxn ang="0">
                    <a:pos x="247" y="60"/>
                  </a:cxn>
                  <a:cxn ang="0">
                    <a:pos x="234" y="51"/>
                  </a:cxn>
                  <a:cxn ang="0">
                    <a:pos x="210" y="38"/>
                  </a:cxn>
                  <a:cxn ang="0">
                    <a:pos x="187" y="17"/>
                  </a:cxn>
                  <a:cxn ang="0">
                    <a:pos x="166" y="1"/>
                  </a:cxn>
                  <a:cxn ang="0">
                    <a:pos x="151" y="15"/>
                  </a:cxn>
                  <a:cxn ang="0">
                    <a:pos x="145" y="29"/>
                  </a:cxn>
                  <a:cxn ang="0">
                    <a:pos x="125" y="51"/>
                  </a:cxn>
                  <a:cxn ang="0">
                    <a:pos x="104" y="54"/>
                  </a:cxn>
                  <a:cxn ang="0">
                    <a:pos x="67" y="74"/>
                  </a:cxn>
                  <a:cxn ang="0">
                    <a:pos x="82" y="116"/>
                  </a:cxn>
                  <a:cxn ang="0">
                    <a:pos x="56" y="115"/>
                  </a:cxn>
                  <a:cxn ang="0">
                    <a:pos x="38" y="118"/>
                  </a:cxn>
                  <a:cxn ang="0">
                    <a:pos x="22" y="159"/>
                  </a:cxn>
                  <a:cxn ang="0">
                    <a:pos x="25" y="178"/>
                  </a:cxn>
                  <a:cxn ang="0">
                    <a:pos x="19" y="193"/>
                  </a:cxn>
                  <a:cxn ang="0">
                    <a:pos x="1" y="206"/>
                  </a:cxn>
                  <a:cxn ang="0">
                    <a:pos x="18" y="225"/>
                  </a:cxn>
                  <a:cxn ang="0">
                    <a:pos x="41" y="232"/>
                  </a:cxn>
                  <a:cxn ang="0">
                    <a:pos x="48" y="245"/>
                  </a:cxn>
                  <a:cxn ang="0">
                    <a:pos x="34" y="263"/>
                  </a:cxn>
                  <a:cxn ang="0">
                    <a:pos x="36" y="287"/>
                  </a:cxn>
                  <a:cxn ang="0">
                    <a:pos x="62" y="287"/>
                  </a:cxn>
                  <a:cxn ang="0">
                    <a:pos x="100" y="300"/>
                  </a:cxn>
                  <a:cxn ang="0">
                    <a:pos x="126" y="318"/>
                  </a:cxn>
                  <a:cxn ang="0">
                    <a:pos x="143" y="345"/>
                  </a:cxn>
                  <a:cxn ang="0">
                    <a:pos x="140" y="359"/>
                  </a:cxn>
                  <a:cxn ang="0">
                    <a:pos x="151" y="387"/>
                  </a:cxn>
                  <a:cxn ang="0">
                    <a:pos x="169" y="406"/>
                  </a:cxn>
                  <a:cxn ang="0">
                    <a:pos x="202" y="399"/>
                  </a:cxn>
                  <a:cxn ang="0">
                    <a:pos x="266" y="378"/>
                  </a:cxn>
                  <a:cxn ang="0">
                    <a:pos x="314" y="362"/>
                  </a:cxn>
                  <a:cxn ang="0">
                    <a:pos x="348" y="346"/>
                  </a:cxn>
                  <a:cxn ang="0">
                    <a:pos x="399" y="308"/>
                  </a:cxn>
                  <a:cxn ang="0">
                    <a:pos x="437" y="267"/>
                  </a:cxn>
                  <a:cxn ang="0">
                    <a:pos x="467" y="236"/>
                  </a:cxn>
                  <a:cxn ang="0">
                    <a:pos x="477" y="201"/>
                  </a:cxn>
                  <a:cxn ang="0">
                    <a:pos x="491" y="177"/>
                  </a:cxn>
                </a:cxnLst>
                <a:rect l="0" t="0" r="r" b="b"/>
                <a:pathLst>
                  <a:path w="492" h="406">
                    <a:moveTo>
                      <a:pt x="491" y="177"/>
                    </a:moveTo>
                    <a:cubicBezTo>
                      <a:pt x="491" y="176"/>
                      <a:pt x="488" y="172"/>
                      <a:pt x="486" y="169"/>
                    </a:cubicBezTo>
                    <a:cubicBezTo>
                      <a:pt x="484" y="166"/>
                      <a:pt x="487" y="161"/>
                      <a:pt x="487" y="160"/>
                    </a:cubicBezTo>
                    <a:cubicBezTo>
                      <a:pt x="487" y="159"/>
                      <a:pt x="486" y="158"/>
                      <a:pt x="482" y="155"/>
                    </a:cubicBezTo>
                    <a:cubicBezTo>
                      <a:pt x="478" y="153"/>
                      <a:pt x="481" y="147"/>
                      <a:pt x="481" y="147"/>
                    </a:cubicBezTo>
                    <a:cubicBezTo>
                      <a:pt x="481" y="147"/>
                      <a:pt x="471" y="148"/>
                      <a:pt x="471" y="148"/>
                    </a:cubicBezTo>
                    <a:cubicBezTo>
                      <a:pt x="471" y="148"/>
                      <a:pt x="471" y="147"/>
                      <a:pt x="472" y="144"/>
                    </a:cubicBezTo>
                    <a:cubicBezTo>
                      <a:pt x="472" y="140"/>
                      <a:pt x="468" y="134"/>
                      <a:pt x="468" y="134"/>
                    </a:cubicBezTo>
                    <a:cubicBezTo>
                      <a:pt x="468" y="134"/>
                      <a:pt x="467" y="128"/>
                      <a:pt x="468" y="124"/>
                    </a:cubicBezTo>
                    <a:cubicBezTo>
                      <a:pt x="469" y="120"/>
                      <a:pt x="465" y="113"/>
                      <a:pt x="465" y="112"/>
                    </a:cubicBezTo>
                    <a:cubicBezTo>
                      <a:pt x="464" y="112"/>
                      <a:pt x="473" y="110"/>
                      <a:pt x="472" y="109"/>
                    </a:cubicBezTo>
                    <a:cubicBezTo>
                      <a:pt x="472" y="109"/>
                      <a:pt x="474" y="98"/>
                      <a:pt x="476" y="95"/>
                    </a:cubicBezTo>
                    <a:cubicBezTo>
                      <a:pt x="477" y="93"/>
                      <a:pt x="474" y="88"/>
                      <a:pt x="471" y="85"/>
                    </a:cubicBezTo>
                    <a:cubicBezTo>
                      <a:pt x="469" y="87"/>
                      <a:pt x="463" y="89"/>
                      <a:pt x="463" y="89"/>
                    </a:cubicBezTo>
                    <a:cubicBezTo>
                      <a:pt x="460" y="89"/>
                      <a:pt x="455" y="96"/>
                      <a:pt x="455" y="96"/>
                    </a:cubicBezTo>
                    <a:cubicBezTo>
                      <a:pt x="455" y="96"/>
                      <a:pt x="450" y="96"/>
                      <a:pt x="445" y="95"/>
                    </a:cubicBezTo>
                    <a:cubicBezTo>
                      <a:pt x="441" y="94"/>
                      <a:pt x="437" y="87"/>
                      <a:pt x="437" y="87"/>
                    </a:cubicBezTo>
                    <a:cubicBezTo>
                      <a:pt x="437" y="87"/>
                      <a:pt x="431" y="90"/>
                      <a:pt x="431" y="90"/>
                    </a:cubicBezTo>
                    <a:cubicBezTo>
                      <a:pt x="430" y="90"/>
                      <a:pt x="428" y="86"/>
                      <a:pt x="426" y="84"/>
                    </a:cubicBezTo>
                    <a:cubicBezTo>
                      <a:pt x="424" y="82"/>
                      <a:pt x="424" y="92"/>
                      <a:pt x="424" y="92"/>
                    </a:cubicBezTo>
                    <a:cubicBezTo>
                      <a:pt x="424" y="92"/>
                      <a:pt x="420" y="95"/>
                      <a:pt x="419" y="95"/>
                    </a:cubicBezTo>
                    <a:cubicBezTo>
                      <a:pt x="418" y="95"/>
                      <a:pt x="418" y="94"/>
                      <a:pt x="417" y="93"/>
                    </a:cubicBezTo>
                    <a:cubicBezTo>
                      <a:pt x="416" y="93"/>
                      <a:pt x="412" y="96"/>
                      <a:pt x="410" y="96"/>
                    </a:cubicBezTo>
                    <a:cubicBezTo>
                      <a:pt x="408" y="95"/>
                      <a:pt x="403" y="91"/>
                      <a:pt x="402" y="91"/>
                    </a:cubicBezTo>
                    <a:cubicBezTo>
                      <a:pt x="401" y="92"/>
                      <a:pt x="397" y="104"/>
                      <a:pt x="397" y="105"/>
                    </a:cubicBezTo>
                    <a:cubicBezTo>
                      <a:pt x="397" y="106"/>
                      <a:pt x="393" y="110"/>
                      <a:pt x="391" y="111"/>
                    </a:cubicBezTo>
                    <a:cubicBezTo>
                      <a:pt x="390" y="111"/>
                      <a:pt x="383" y="106"/>
                      <a:pt x="382" y="106"/>
                    </a:cubicBezTo>
                    <a:cubicBezTo>
                      <a:pt x="381" y="106"/>
                      <a:pt x="371" y="103"/>
                      <a:pt x="371" y="103"/>
                    </a:cubicBezTo>
                    <a:cubicBezTo>
                      <a:pt x="371" y="103"/>
                      <a:pt x="370" y="95"/>
                      <a:pt x="367" y="93"/>
                    </a:cubicBezTo>
                    <a:cubicBezTo>
                      <a:pt x="364" y="91"/>
                      <a:pt x="364" y="88"/>
                      <a:pt x="364" y="88"/>
                    </a:cubicBezTo>
                    <a:cubicBezTo>
                      <a:pt x="364" y="87"/>
                      <a:pt x="320" y="88"/>
                      <a:pt x="318" y="84"/>
                    </a:cubicBezTo>
                    <a:cubicBezTo>
                      <a:pt x="315" y="80"/>
                      <a:pt x="320" y="82"/>
                      <a:pt x="321" y="77"/>
                    </a:cubicBezTo>
                    <a:cubicBezTo>
                      <a:pt x="321" y="72"/>
                      <a:pt x="313" y="66"/>
                      <a:pt x="313" y="66"/>
                    </a:cubicBezTo>
                    <a:cubicBezTo>
                      <a:pt x="313" y="65"/>
                      <a:pt x="305" y="66"/>
                      <a:pt x="304" y="66"/>
                    </a:cubicBezTo>
                    <a:cubicBezTo>
                      <a:pt x="302" y="66"/>
                      <a:pt x="309" y="57"/>
                      <a:pt x="314" y="54"/>
                    </a:cubicBezTo>
                    <a:cubicBezTo>
                      <a:pt x="318" y="50"/>
                      <a:pt x="303" y="45"/>
                      <a:pt x="304" y="44"/>
                    </a:cubicBezTo>
                    <a:cubicBezTo>
                      <a:pt x="304" y="44"/>
                      <a:pt x="302" y="57"/>
                      <a:pt x="301" y="61"/>
                    </a:cubicBezTo>
                    <a:cubicBezTo>
                      <a:pt x="299" y="65"/>
                      <a:pt x="297" y="62"/>
                      <a:pt x="297" y="62"/>
                    </a:cubicBezTo>
                    <a:cubicBezTo>
                      <a:pt x="296" y="62"/>
                      <a:pt x="294" y="66"/>
                      <a:pt x="292" y="67"/>
                    </a:cubicBezTo>
                    <a:cubicBezTo>
                      <a:pt x="290" y="68"/>
                      <a:pt x="291" y="62"/>
                      <a:pt x="289" y="59"/>
                    </a:cubicBezTo>
                    <a:cubicBezTo>
                      <a:pt x="288" y="57"/>
                      <a:pt x="278" y="57"/>
                      <a:pt x="275" y="56"/>
                    </a:cubicBezTo>
                    <a:cubicBezTo>
                      <a:pt x="272" y="55"/>
                      <a:pt x="274" y="57"/>
                      <a:pt x="273" y="58"/>
                    </a:cubicBezTo>
                    <a:cubicBezTo>
                      <a:pt x="272" y="60"/>
                      <a:pt x="271" y="59"/>
                      <a:pt x="269" y="59"/>
                    </a:cubicBezTo>
                    <a:cubicBezTo>
                      <a:pt x="267" y="59"/>
                      <a:pt x="269" y="59"/>
                      <a:pt x="266" y="62"/>
                    </a:cubicBezTo>
                    <a:cubicBezTo>
                      <a:pt x="263" y="66"/>
                      <a:pt x="252" y="63"/>
                      <a:pt x="251" y="63"/>
                    </a:cubicBezTo>
                    <a:cubicBezTo>
                      <a:pt x="250" y="63"/>
                      <a:pt x="248" y="67"/>
                      <a:pt x="248" y="67"/>
                    </a:cubicBezTo>
                    <a:cubicBezTo>
                      <a:pt x="247" y="67"/>
                      <a:pt x="245" y="65"/>
                      <a:pt x="245" y="65"/>
                    </a:cubicBezTo>
                    <a:cubicBezTo>
                      <a:pt x="245" y="65"/>
                      <a:pt x="247" y="62"/>
                      <a:pt x="247" y="60"/>
                    </a:cubicBezTo>
                    <a:cubicBezTo>
                      <a:pt x="247" y="59"/>
                      <a:pt x="243" y="58"/>
                      <a:pt x="239" y="55"/>
                    </a:cubicBezTo>
                    <a:cubicBezTo>
                      <a:pt x="235" y="52"/>
                      <a:pt x="237" y="63"/>
                      <a:pt x="234" y="64"/>
                    </a:cubicBezTo>
                    <a:cubicBezTo>
                      <a:pt x="231" y="64"/>
                      <a:pt x="231" y="63"/>
                      <a:pt x="230" y="62"/>
                    </a:cubicBezTo>
                    <a:cubicBezTo>
                      <a:pt x="230" y="62"/>
                      <a:pt x="234" y="52"/>
                      <a:pt x="234" y="51"/>
                    </a:cubicBezTo>
                    <a:cubicBezTo>
                      <a:pt x="235" y="50"/>
                      <a:pt x="229" y="44"/>
                      <a:pt x="229" y="44"/>
                    </a:cubicBezTo>
                    <a:cubicBezTo>
                      <a:pt x="229" y="44"/>
                      <a:pt x="224" y="43"/>
                      <a:pt x="222" y="40"/>
                    </a:cubicBezTo>
                    <a:cubicBezTo>
                      <a:pt x="221" y="37"/>
                      <a:pt x="217" y="30"/>
                      <a:pt x="217" y="30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4" y="32"/>
                      <a:pt x="203" y="32"/>
                    </a:cubicBezTo>
                    <a:cubicBezTo>
                      <a:pt x="203" y="31"/>
                      <a:pt x="197" y="37"/>
                      <a:pt x="196" y="37"/>
                    </a:cubicBezTo>
                    <a:cubicBezTo>
                      <a:pt x="196" y="37"/>
                      <a:pt x="191" y="25"/>
                      <a:pt x="191" y="21"/>
                    </a:cubicBezTo>
                    <a:cubicBezTo>
                      <a:pt x="191" y="18"/>
                      <a:pt x="187" y="18"/>
                      <a:pt x="187" y="17"/>
                    </a:cubicBezTo>
                    <a:cubicBezTo>
                      <a:pt x="187" y="16"/>
                      <a:pt x="181" y="13"/>
                      <a:pt x="181" y="13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6" y="1"/>
                      <a:pt x="166" y="1"/>
                      <a:pt x="166" y="0"/>
                    </a:cubicBezTo>
                    <a:cubicBezTo>
                      <a:pt x="164" y="3"/>
                      <a:pt x="162" y="6"/>
                      <a:pt x="161" y="7"/>
                    </a:cubicBezTo>
                    <a:cubicBezTo>
                      <a:pt x="160" y="8"/>
                      <a:pt x="157" y="7"/>
                      <a:pt x="154" y="7"/>
                    </a:cubicBezTo>
                    <a:cubicBezTo>
                      <a:pt x="150" y="8"/>
                      <a:pt x="152" y="9"/>
                      <a:pt x="151" y="15"/>
                    </a:cubicBezTo>
                    <a:cubicBezTo>
                      <a:pt x="149" y="20"/>
                      <a:pt x="156" y="24"/>
                      <a:pt x="156" y="2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6"/>
                      <a:pt x="154" y="30"/>
                      <a:pt x="155" y="34"/>
                    </a:cubicBezTo>
                    <a:cubicBezTo>
                      <a:pt x="156" y="38"/>
                      <a:pt x="147" y="30"/>
                      <a:pt x="145" y="29"/>
                    </a:cubicBezTo>
                    <a:cubicBezTo>
                      <a:pt x="144" y="28"/>
                      <a:pt x="137" y="34"/>
                      <a:pt x="135" y="35"/>
                    </a:cubicBezTo>
                    <a:cubicBezTo>
                      <a:pt x="133" y="36"/>
                      <a:pt x="125" y="30"/>
                      <a:pt x="125" y="30"/>
                    </a:cubicBezTo>
                    <a:cubicBezTo>
                      <a:pt x="124" y="30"/>
                      <a:pt x="132" y="42"/>
                      <a:pt x="133" y="43"/>
                    </a:cubicBezTo>
                    <a:cubicBezTo>
                      <a:pt x="133" y="44"/>
                      <a:pt x="125" y="51"/>
                      <a:pt x="125" y="51"/>
                    </a:cubicBezTo>
                    <a:cubicBezTo>
                      <a:pt x="125" y="51"/>
                      <a:pt x="122" y="49"/>
                      <a:pt x="120" y="47"/>
                    </a:cubicBezTo>
                    <a:cubicBezTo>
                      <a:pt x="119" y="46"/>
                      <a:pt x="118" y="50"/>
                      <a:pt x="117" y="50"/>
                    </a:cubicBezTo>
                    <a:cubicBezTo>
                      <a:pt x="116" y="51"/>
                      <a:pt x="114" y="49"/>
                      <a:pt x="112" y="49"/>
                    </a:cubicBezTo>
                    <a:cubicBezTo>
                      <a:pt x="110" y="49"/>
                      <a:pt x="108" y="52"/>
                      <a:pt x="104" y="54"/>
                    </a:cubicBezTo>
                    <a:cubicBezTo>
                      <a:pt x="100" y="57"/>
                      <a:pt x="85" y="52"/>
                      <a:pt x="83" y="52"/>
                    </a:cubicBezTo>
                    <a:cubicBezTo>
                      <a:pt x="81" y="52"/>
                      <a:pt x="72" y="55"/>
                      <a:pt x="71" y="56"/>
                    </a:cubicBezTo>
                    <a:cubicBezTo>
                      <a:pt x="70" y="57"/>
                      <a:pt x="75" y="60"/>
                      <a:pt x="77" y="64"/>
                    </a:cubicBezTo>
                    <a:cubicBezTo>
                      <a:pt x="79" y="68"/>
                      <a:pt x="67" y="73"/>
                      <a:pt x="67" y="74"/>
                    </a:cubicBezTo>
                    <a:cubicBezTo>
                      <a:pt x="66" y="75"/>
                      <a:pt x="68" y="78"/>
                      <a:pt x="70" y="83"/>
                    </a:cubicBezTo>
                    <a:cubicBezTo>
                      <a:pt x="73" y="89"/>
                      <a:pt x="67" y="95"/>
                      <a:pt x="68" y="97"/>
                    </a:cubicBezTo>
                    <a:cubicBezTo>
                      <a:pt x="69" y="99"/>
                      <a:pt x="81" y="100"/>
                      <a:pt x="82" y="100"/>
                    </a:cubicBezTo>
                    <a:cubicBezTo>
                      <a:pt x="83" y="100"/>
                      <a:pt x="82" y="112"/>
                      <a:pt x="82" y="116"/>
                    </a:cubicBezTo>
                    <a:cubicBezTo>
                      <a:pt x="81" y="121"/>
                      <a:pt x="78" y="120"/>
                      <a:pt x="76" y="122"/>
                    </a:cubicBezTo>
                    <a:cubicBezTo>
                      <a:pt x="75" y="123"/>
                      <a:pt x="77" y="129"/>
                      <a:pt x="76" y="134"/>
                    </a:cubicBezTo>
                    <a:cubicBezTo>
                      <a:pt x="74" y="139"/>
                      <a:pt x="62" y="127"/>
                      <a:pt x="60" y="126"/>
                    </a:cubicBezTo>
                    <a:cubicBezTo>
                      <a:pt x="58" y="126"/>
                      <a:pt x="58" y="119"/>
                      <a:pt x="56" y="115"/>
                    </a:cubicBezTo>
                    <a:cubicBezTo>
                      <a:pt x="55" y="112"/>
                      <a:pt x="53" y="114"/>
                      <a:pt x="51" y="113"/>
                    </a:cubicBezTo>
                    <a:cubicBezTo>
                      <a:pt x="48" y="112"/>
                      <a:pt x="45" y="108"/>
                      <a:pt x="43" y="108"/>
                    </a:cubicBezTo>
                    <a:cubicBezTo>
                      <a:pt x="42" y="107"/>
                      <a:pt x="39" y="109"/>
                      <a:pt x="39" y="109"/>
                    </a:cubicBezTo>
                    <a:cubicBezTo>
                      <a:pt x="38" y="109"/>
                      <a:pt x="38" y="117"/>
                      <a:pt x="38" y="118"/>
                    </a:cubicBezTo>
                    <a:cubicBezTo>
                      <a:pt x="38" y="120"/>
                      <a:pt x="34" y="123"/>
                      <a:pt x="31" y="128"/>
                    </a:cubicBezTo>
                    <a:cubicBezTo>
                      <a:pt x="28" y="133"/>
                      <a:pt x="32" y="145"/>
                      <a:pt x="32" y="145"/>
                    </a:cubicBezTo>
                    <a:cubicBezTo>
                      <a:pt x="32" y="146"/>
                      <a:pt x="28" y="149"/>
                      <a:pt x="25" y="152"/>
                    </a:cubicBezTo>
                    <a:cubicBezTo>
                      <a:pt x="22" y="155"/>
                      <a:pt x="23" y="155"/>
                      <a:pt x="22" y="159"/>
                    </a:cubicBezTo>
                    <a:cubicBezTo>
                      <a:pt x="21" y="164"/>
                      <a:pt x="18" y="162"/>
                      <a:pt x="15" y="165"/>
                    </a:cubicBezTo>
                    <a:cubicBezTo>
                      <a:pt x="13" y="167"/>
                      <a:pt x="17" y="171"/>
                      <a:pt x="19" y="173"/>
                    </a:cubicBezTo>
                    <a:cubicBezTo>
                      <a:pt x="25" y="174"/>
                      <a:pt x="25" y="174"/>
                      <a:pt x="25" y="174"/>
                    </a:cubicBezTo>
                    <a:cubicBezTo>
                      <a:pt x="25" y="174"/>
                      <a:pt x="23" y="176"/>
                      <a:pt x="25" y="178"/>
                    </a:cubicBezTo>
                    <a:cubicBezTo>
                      <a:pt x="28" y="179"/>
                      <a:pt x="32" y="182"/>
                      <a:pt x="32" y="182"/>
                    </a:cubicBezTo>
                    <a:cubicBezTo>
                      <a:pt x="32" y="183"/>
                      <a:pt x="28" y="191"/>
                      <a:pt x="28" y="191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19" y="193"/>
                      <a:pt x="16" y="195"/>
                      <a:pt x="16" y="196"/>
                    </a:cubicBezTo>
                    <a:cubicBezTo>
                      <a:pt x="17" y="197"/>
                      <a:pt x="19" y="201"/>
                      <a:pt x="19" y="201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9" y="210"/>
                      <a:pt x="0" y="204"/>
                      <a:pt x="1" y="206"/>
                    </a:cubicBezTo>
                    <a:cubicBezTo>
                      <a:pt x="1" y="208"/>
                      <a:pt x="0" y="211"/>
                      <a:pt x="1" y="211"/>
                    </a:cubicBezTo>
                    <a:cubicBezTo>
                      <a:pt x="1" y="211"/>
                      <a:pt x="9" y="214"/>
                      <a:pt x="8" y="216"/>
                    </a:cubicBezTo>
                    <a:cubicBezTo>
                      <a:pt x="7" y="219"/>
                      <a:pt x="3" y="220"/>
                      <a:pt x="4" y="223"/>
                    </a:cubicBezTo>
                    <a:cubicBezTo>
                      <a:pt x="6" y="227"/>
                      <a:pt x="16" y="224"/>
                      <a:pt x="18" y="225"/>
                    </a:cubicBezTo>
                    <a:cubicBezTo>
                      <a:pt x="20" y="225"/>
                      <a:pt x="23" y="230"/>
                      <a:pt x="25" y="230"/>
                    </a:cubicBezTo>
                    <a:cubicBezTo>
                      <a:pt x="27" y="230"/>
                      <a:pt x="30" y="229"/>
                      <a:pt x="31" y="229"/>
                    </a:cubicBezTo>
                    <a:cubicBezTo>
                      <a:pt x="32" y="230"/>
                      <a:pt x="33" y="232"/>
                      <a:pt x="34" y="232"/>
                    </a:cubicBezTo>
                    <a:cubicBezTo>
                      <a:pt x="34" y="232"/>
                      <a:pt x="43" y="229"/>
                      <a:pt x="41" y="232"/>
                    </a:cubicBezTo>
                    <a:cubicBezTo>
                      <a:pt x="39" y="235"/>
                      <a:pt x="31" y="234"/>
                      <a:pt x="31" y="239"/>
                    </a:cubicBezTo>
                    <a:cubicBezTo>
                      <a:pt x="32" y="245"/>
                      <a:pt x="40" y="246"/>
                      <a:pt x="41" y="246"/>
                    </a:cubicBezTo>
                    <a:cubicBezTo>
                      <a:pt x="41" y="247"/>
                      <a:pt x="42" y="250"/>
                      <a:pt x="43" y="250"/>
                    </a:cubicBezTo>
                    <a:cubicBezTo>
                      <a:pt x="43" y="249"/>
                      <a:pt x="47" y="244"/>
                      <a:pt x="48" y="245"/>
                    </a:cubicBezTo>
                    <a:cubicBezTo>
                      <a:pt x="48" y="245"/>
                      <a:pt x="50" y="249"/>
                      <a:pt x="48" y="252"/>
                    </a:cubicBezTo>
                    <a:cubicBezTo>
                      <a:pt x="46" y="255"/>
                      <a:pt x="45" y="255"/>
                      <a:pt x="44" y="257"/>
                    </a:cubicBezTo>
                    <a:cubicBezTo>
                      <a:pt x="43" y="259"/>
                      <a:pt x="44" y="263"/>
                      <a:pt x="43" y="263"/>
                    </a:cubicBezTo>
                    <a:cubicBezTo>
                      <a:pt x="42" y="263"/>
                      <a:pt x="34" y="263"/>
                      <a:pt x="34" y="263"/>
                    </a:cubicBezTo>
                    <a:cubicBezTo>
                      <a:pt x="34" y="263"/>
                      <a:pt x="32" y="272"/>
                      <a:pt x="32" y="272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5" y="288"/>
                      <a:pt x="29" y="288"/>
                    </a:cubicBezTo>
                    <a:cubicBezTo>
                      <a:pt x="32" y="288"/>
                      <a:pt x="34" y="283"/>
                      <a:pt x="36" y="287"/>
                    </a:cubicBezTo>
                    <a:cubicBezTo>
                      <a:pt x="38" y="291"/>
                      <a:pt x="39" y="295"/>
                      <a:pt x="42" y="295"/>
                    </a:cubicBezTo>
                    <a:cubicBezTo>
                      <a:pt x="44" y="295"/>
                      <a:pt x="46" y="295"/>
                      <a:pt x="47" y="295"/>
                    </a:cubicBezTo>
                    <a:cubicBezTo>
                      <a:pt x="48" y="292"/>
                      <a:pt x="52" y="287"/>
                      <a:pt x="53" y="286"/>
                    </a:cubicBezTo>
                    <a:cubicBezTo>
                      <a:pt x="53" y="285"/>
                      <a:pt x="56" y="286"/>
                      <a:pt x="62" y="287"/>
                    </a:cubicBezTo>
                    <a:cubicBezTo>
                      <a:pt x="69" y="288"/>
                      <a:pt x="67" y="294"/>
                      <a:pt x="68" y="294"/>
                    </a:cubicBezTo>
                    <a:cubicBezTo>
                      <a:pt x="69" y="295"/>
                      <a:pt x="74" y="291"/>
                      <a:pt x="78" y="290"/>
                    </a:cubicBezTo>
                    <a:cubicBezTo>
                      <a:pt x="82" y="290"/>
                      <a:pt x="85" y="299"/>
                      <a:pt x="85" y="300"/>
                    </a:cubicBezTo>
                    <a:cubicBezTo>
                      <a:pt x="86" y="300"/>
                      <a:pt x="97" y="300"/>
                      <a:pt x="100" y="300"/>
                    </a:cubicBezTo>
                    <a:cubicBezTo>
                      <a:pt x="103" y="300"/>
                      <a:pt x="102" y="297"/>
                      <a:pt x="107" y="296"/>
                    </a:cubicBezTo>
                    <a:cubicBezTo>
                      <a:pt x="112" y="295"/>
                      <a:pt x="116" y="300"/>
                      <a:pt x="120" y="303"/>
                    </a:cubicBezTo>
                    <a:cubicBezTo>
                      <a:pt x="125" y="306"/>
                      <a:pt x="127" y="304"/>
                      <a:pt x="127" y="304"/>
                    </a:cubicBezTo>
                    <a:cubicBezTo>
                      <a:pt x="127" y="304"/>
                      <a:pt x="127" y="313"/>
                      <a:pt x="126" y="318"/>
                    </a:cubicBezTo>
                    <a:cubicBezTo>
                      <a:pt x="126" y="322"/>
                      <a:pt x="135" y="324"/>
                      <a:pt x="136" y="325"/>
                    </a:cubicBezTo>
                    <a:cubicBezTo>
                      <a:pt x="138" y="326"/>
                      <a:pt x="137" y="327"/>
                      <a:pt x="137" y="331"/>
                    </a:cubicBezTo>
                    <a:cubicBezTo>
                      <a:pt x="138" y="334"/>
                      <a:pt x="143" y="340"/>
                      <a:pt x="143" y="340"/>
                    </a:cubicBezTo>
                    <a:cubicBezTo>
                      <a:pt x="143" y="340"/>
                      <a:pt x="143" y="344"/>
                      <a:pt x="143" y="345"/>
                    </a:cubicBezTo>
                    <a:cubicBezTo>
                      <a:pt x="144" y="345"/>
                      <a:pt x="132" y="348"/>
                      <a:pt x="132" y="348"/>
                    </a:cubicBezTo>
                    <a:cubicBezTo>
                      <a:pt x="134" y="354"/>
                      <a:pt x="134" y="354"/>
                      <a:pt x="134" y="354"/>
                    </a:cubicBezTo>
                    <a:cubicBezTo>
                      <a:pt x="134" y="354"/>
                      <a:pt x="132" y="358"/>
                      <a:pt x="132" y="359"/>
                    </a:cubicBezTo>
                    <a:cubicBezTo>
                      <a:pt x="132" y="359"/>
                      <a:pt x="137" y="359"/>
                      <a:pt x="140" y="359"/>
                    </a:cubicBezTo>
                    <a:cubicBezTo>
                      <a:pt x="143" y="359"/>
                      <a:pt x="149" y="367"/>
                      <a:pt x="148" y="370"/>
                    </a:cubicBezTo>
                    <a:cubicBezTo>
                      <a:pt x="148" y="374"/>
                      <a:pt x="145" y="375"/>
                      <a:pt x="143" y="376"/>
                    </a:cubicBezTo>
                    <a:cubicBezTo>
                      <a:pt x="142" y="377"/>
                      <a:pt x="149" y="379"/>
                      <a:pt x="149" y="379"/>
                    </a:cubicBezTo>
                    <a:cubicBezTo>
                      <a:pt x="149" y="379"/>
                      <a:pt x="150" y="384"/>
                      <a:pt x="151" y="387"/>
                    </a:cubicBezTo>
                    <a:cubicBezTo>
                      <a:pt x="152" y="389"/>
                      <a:pt x="149" y="393"/>
                      <a:pt x="149" y="396"/>
                    </a:cubicBezTo>
                    <a:cubicBezTo>
                      <a:pt x="149" y="400"/>
                      <a:pt x="158" y="397"/>
                      <a:pt x="158" y="397"/>
                    </a:cubicBezTo>
                    <a:cubicBezTo>
                      <a:pt x="160" y="405"/>
                      <a:pt x="160" y="405"/>
                      <a:pt x="160" y="405"/>
                    </a:cubicBezTo>
                    <a:cubicBezTo>
                      <a:pt x="169" y="406"/>
                      <a:pt x="169" y="406"/>
                      <a:pt x="169" y="406"/>
                    </a:cubicBezTo>
                    <a:cubicBezTo>
                      <a:pt x="172" y="404"/>
                      <a:pt x="172" y="404"/>
                      <a:pt x="172" y="404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6"/>
                      <a:pt x="190" y="396"/>
                      <a:pt x="193" y="396"/>
                    </a:cubicBezTo>
                    <a:cubicBezTo>
                      <a:pt x="197" y="396"/>
                      <a:pt x="202" y="400"/>
                      <a:pt x="202" y="399"/>
                    </a:cubicBezTo>
                    <a:cubicBezTo>
                      <a:pt x="202" y="399"/>
                      <a:pt x="224" y="388"/>
                      <a:pt x="224" y="387"/>
                    </a:cubicBezTo>
                    <a:cubicBezTo>
                      <a:pt x="225" y="387"/>
                      <a:pt x="226" y="391"/>
                      <a:pt x="232" y="390"/>
                    </a:cubicBezTo>
                    <a:cubicBezTo>
                      <a:pt x="238" y="390"/>
                      <a:pt x="250" y="377"/>
                      <a:pt x="250" y="377"/>
                    </a:cubicBezTo>
                    <a:cubicBezTo>
                      <a:pt x="266" y="378"/>
                      <a:pt x="266" y="378"/>
                      <a:pt x="266" y="378"/>
                    </a:cubicBezTo>
                    <a:cubicBezTo>
                      <a:pt x="273" y="371"/>
                      <a:pt x="273" y="371"/>
                      <a:pt x="273" y="371"/>
                    </a:cubicBezTo>
                    <a:cubicBezTo>
                      <a:pt x="273" y="371"/>
                      <a:pt x="287" y="371"/>
                      <a:pt x="288" y="371"/>
                    </a:cubicBezTo>
                    <a:cubicBezTo>
                      <a:pt x="290" y="371"/>
                      <a:pt x="292" y="367"/>
                      <a:pt x="296" y="363"/>
                    </a:cubicBezTo>
                    <a:cubicBezTo>
                      <a:pt x="300" y="359"/>
                      <a:pt x="314" y="362"/>
                      <a:pt x="314" y="362"/>
                    </a:cubicBezTo>
                    <a:cubicBezTo>
                      <a:pt x="332" y="353"/>
                      <a:pt x="332" y="353"/>
                      <a:pt x="332" y="353"/>
                    </a:cubicBezTo>
                    <a:cubicBezTo>
                      <a:pt x="337" y="361"/>
                      <a:pt x="337" y="361"/>
                      <a:pt x="337" y="361"/>
                    </a:cubicBezTo>
                    <a:cubicBezTo>
                      <a:pt x="347" y="355"/>
                      <a:pt x="347" y="355"/>
                      <a:pt x="347" y="355"/>
                    </a:cubicBezTo>
                    <a:cubicBezTo>
                      <a:pt x="347" y="355"/>
                      <a:pt x="351" y="351"/>
                      <a:pt x="348" y="346"/>
                    </a:cubicBezTo>
                    <a:cubicBezTo>
                      <a:pt x="344" y="342"/>
                      <a:pt x="341" y="338"/>
                      <a:pt x="341" y="338"/>
                    </a:cubicBezTo>
                    <a:cubicBezTo>
                      <a:pt x="341" y="338"/>
                      <a:pt x="381" y="309"/>
                      <a:pt x="381" y="309"/>
                    </a:cubicBezTo>
                    <a:cubicBezTo>
                      <a:pt x="381" y="310"/>
                      <a:pt x="387" y="316"/>
                      <a:pt x="388" y="315"/>
                    </a:cubicBezTo>
                    <a:cubicBezTo>
                      <a:pt x="389" y="314"/>
                      <a:pt x="397" y="309"/>
                      <a:pt x="399" y="308"/>
                    </a:cubicBezTo>
                    <a:cubicBezTo>
                      <a:pt x="400" y="307"/>
                      <a:pt x="399" y="297"/>
                      <a:pt x="402" y="296"/>
                    </a:cubicBezTo>
                    <a:cubicBezTo>
                      <a:pt x="405" y="295"/>
                      <a:pt x="425" y="289"/>
                      <a:pt x="429" y="283"/>
                    </a:cubicBezTo>
                    <a:cubicBezTo>
                      <a:pt x="433" y="277"/>
                      <a:pt x="431" y="274"/>
                      <a:pt x="431" y="274"/>
                    </a:cubicBezTo>
                    <a:cubicBezTo>
                      <a:pt x="431" y="274"/>
                      <a:pt x="437" y="273"/>
                      <a:pt x="437" y="267"/>
                    </a:cubicBezTo>
                    <a:cubicBezTo>
                      <a:pt x="437" y="261"/>
                      <a:pt x="435" y="257"/>
                      <a:pt x="438" y="255"/>
                    </a:cubicBezTo>
                    <a:cubicBezTo>
                      <a:pt x="441" y="253"/>
                      <a:pt x="443" y="250"/>
                      <a:pt x="445" y="248"/>
                    </a:cubicBezTo>
                    <a:cubicBezTo>
                      <a:pt x="447" y="247"/>
                      <a:pt x="451" y="231"/>
                      <a:pt x="452" y="231"/>
                    </a:cubicBezTo>
                    <a:cubicBezTo>
                      <a:pt x="452" y="232"/>
                      <a:pt x="463" y="240"/>
                      <a:pt x="467" y="236"/>
                    </a:cubicBezTo>
                    <a:cubicBezTo>
                      <a:pt x="471" y="233"/>
                      <a:pt x="473" y="232"/>
                      <a:pt x="473" y="232"/>
                    </a:cubicBezTo>
                    <a:cubicBezTo>
                      <a:pt x="473" y="232"/>
                      <a:pt x="471" y="220"/>
                      <a:pt x="472" y="220"/>
                    </a:cubicBezTo>
                    <a:cubicBezTo>
                      <a:pt x="472" y="220"/>
                      <a:pt x="478" y="219"/>
                      <a:pt x="478" y="213"/>
                    </a:cubicBezTo>
                    <a:cubicBezTo>
                      <a:pt x="477" y="208"/>
                      <a:pt x="471" y="202"/>
                      <a:pt x="477" y="201"/>
                    </a:cubicBezTo>
                    <a:cubicBezTo>
                      <a:pt x="482" y="200"/>
                      <a:pt x="484" y="206"/>
                      <a:pt x="487" y="201"/>
                    </a:cubicBezTo>
                    <a:cubicBezTo>
                      <a:pt x="488" y="198"/>
                      <a:pt x="490" y="192"/>
                      <a:pt x="492" y="187"/>
                    </a:cubicBezTo>
                    <a:cubicBezTo>
                      <a:pt x="491" y="187"/>
                      <a:pt x="491" y="187"/>
                      <a:pt x="491" y="187"/>
                    </a:cubicBezTo>
                    <a:cubicBezTo>
                      <a:pt x="490" y="187"/>
                      <a:pt x="491" y="178"/>
                      <a:pt x="491" y="17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Freeform 68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3C53615-8434-3EDD-3EF6-400B8DFF94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9714" y="1670842"/>
                <a:ext cx="2143586" cy="2702106"/>
              </a:xfrm>
              <a:custGeom>
                <a:avLst/>
                <a:gdLst/>
                <a:ahLst/>
                <a:cxnLst>
                  <a:cxn ang="0">
                    <a:pos x="47" y="264"/>
                  </a:cxn>
                  <a:cxn ang="0">
                    <a:pos x="10" y="322"/>
                  </a:cxn>
                  <a:cxn ang="0">
                    <a:pos x="10" y="374"/>
                  </a:cxn>
                  <a:cxn ang="0">
                    <a:pos x="8" y="402"/>
                  </a:cxn>
                  <a:cxn ang="0">
                    <a:pos x="12" y="473"/>
                  </a:cxn>
                  <a:cxn ang="0">
                    <a:pos x="31" y="529"/>
                  </a:cxn>
                  <a:cxn ang="0">
                    <a:pos x="66" y="561"/>
                  </a:cxn>
                  <a:cxn ang="0">
                    <a:pos x="81" y="594"/>
                  </a:cxn>
                  <a:cxn ang="0">
                    <a:pos x="125" y="599"/>
                  </a:cxn>
                  <a:cxn ang="0">
                    <a:pos x="184" y="660"/>
                  </a:cxn>
                  <a:cxn ang="0">
                    <a:pos x="199" y="698"/>
                  </a:cxn>
                  <a:cxn ang="0">
                    <a:pos x="223" y="727"/>
                  </a:cxn>
                  <a:cxn ang="0">
                    <a:pos x="274" y="732"/>
                  </a:cxn>
                  <a:cxn ang="0">
                    <a:pos x="307" y="712"/>
                  </a:cxn>
                  <a:cxn ang="0">
                    <a:pos x="370" y="731"/>
                  </a:cxn>
                  <a:cxn ang="0">
                    <a:pos x="371" y="777"/>
                  </a:cxn>
                  <a:cxn ang="0">
                    <a:pos x="412" y="786"/>
                  </a:cxn>
                  <a:cxn ang="0">
                    <a:pos x="418" y="835"/>
                  </a:cxn>
                  <a:cxn ang="0">
                    <a:pos x="438" y="883"/>
                  </a:cxn>
                  <a:cxn ang="0">
                    <a:pos x="493" y="882"/>
                  </a:cxn>
                  <a:cxn ang="0">
                    <a:pos x="502" y="859"/>
                  </a:cxn>
                  <a:cxn ang="0">
                    <a:pos x="487" y="812"/>
                  </a:cxn>
                  <a:cxn ang="0">
                    <a:pos x="517" y="773"/>
                  </a:cxn>
                  <a:cxn ang="0">
                    <a:pos x="549" y="747"/>
                  </a:cxn>
                  <a:cxn ang="0">
                    <a:pos x="555" y="708"/>
                  </a:cxn>
                  <a:cxn ang="0">
                    <a:pos x="564" y="678"/>
                  </a:cxn>
                  <a:cxn ang="0">
                    <a:pos x="583" y="640"/>
                  </a:cxn>
                  <a:cxn ang="0">
                    <a:pos x="641" y="623"/>
                  </a:cxn>
                  <a:cxn ang="0">
                    <a:pos x="625" y="568"/>
                  </a:cxn>
                  <a:cxn ang="0">
                    <a:pos x="671" y="557"/>
                  </a:cxn>
                  <a:cxn ang="0">
                    <a:pos x="687" y="507"/>
                  </a:cxn>
                  <a:cxn ang="0">
                    <a:pos x="695" y="490"/>
                  </a:cxn>
                  <a:cxn ang="0">
                    <a:pos x="685" y="454"/>
                  </a:cxn>
                  <a:cxn ang="0">
                    <a:pos x="638" y="467"/>
                  </a:cxn>
                  <a:cxn ang="0">
                    <a:pos x="598" y="424"/>
                  </a:cxn>
                  <a:cxn ang="0">
                    <a:pos x="557" y="419"/>
                  </a:cxn>
                  <a:cxn ang="0">
                    <a:pos x="512" y="406"/>
                  </a:cxn>
                  <a:cxn ang="0">
                    <a:pos x="472" y="388"/>
                  </a:cxn>
                  <a:cxn ang="0">
                    <a:pos x="457" y="367"/>
                  </a:cxn>
                  <a:cxn ang="0">
                    <a:pos x="422" y="353"/>
                  </a:cxn>
                  <a:cxn ang="0">
                    <a:pos x="395" y="339"/>
                  </a:cxn>
                  <a:cxn ang="0">
                    <a:pos x="365" y="329"/>
                  </a:cxn>
                  <a:cxn ang="0">
                    <a:pos x="370" y="292"/>
                  </a:cxn>
                  <a:cxn ang="0">
                    <a:pos x="365" y="254"/>
                  </a:cxn>
                  <a:cxn ang="0">
                    <a:pos x="325" y="226"/>
                  </a:cxn>
                  <a:cxn ang="0">
                    <a:pos x="334" y="167"/>
                  </a:cxn>
                  <a:cxn ang="0">
                    <a:pos x="348" y="114"/>
                  </a:cxn>
                  <a:cxn ang="0">
                    <a:pos x="337" y="74"/>
                  </a:cxn>
                  <a:cxn ang="0">
                    <a:pos x="311" y="39"/>
                  </a:cxn>
                  <a:cxn ang="0">
                    <a:pos x="255" y="14"/>
                  </a:cxn>
                  <a:cxn ang="0">
                    <a:pos x="219" y="26"/>
                  </a:cxn>
                  <a:cxn ang="0">
                    <a:pos x="167" y="52"/>
                  </a:cxn>
                  <a:cxn ang="0">
                    <a:pos x="187" y="93"/>
                  </a:cxn>
                  <a:cxn ang="0">
                    <a:pos x="152" y="151"/>
                  </a:cxn>
                  <a:cxn ang="0">
                    <a:pos x="140" y="178"/>
                  </a:cxn>
                  <a:cxn ang="0">
                    <a:pos x="62" y="200"/>
                  </a:cxn>
                </a:cxnLst>
                <a:rect l="0" t="0" r="r" b="b"/>
                <a:pathLst>
                  <a:path w="711" h="896">
                    <a:moveTo>
                      <a:pt x="52" y="197"/>
                    </a:moveTo>
                    <a:cubicBezTo>
                      <a:pt x="52" y="201"/>
                      <a:pt x="54" y="203"/>
                      <a:pt x="54" y="203"/>
                    </a:cubicBezTo>
                    <a:cubicBezTo>
                      <a:pt x="54" y="203"/>
                      <a:pt x="45" y="210"/>
                      <a:pt x="50" y="215"/>
                    </a:cubicBezTo>
                    <a:cubicBezTo>
                      <a:pt x="55" y="220"/>
                      <a:pt x="58" y="220"/>
                      <a:pt x="57" y="220"/>
                    </a:cubicBezTo>
                    <a:cubicBezTo>
                      <a:pt x="57" y="221"/>
                      <a:pt x="52" y="225"/>
                      <a:pt x="53" y="230"/>
                    </a:cubicBezTo>
                    <a:cubicBezTo>
                      <a:pt x="54" y="235"/>
                      <a:pt x="54" y="255"/>
                      <a:pt x="54" y="255"/>
                    </a:cubicBezTo>
                    <a:cubicBezTo>
                      <a:pt x="54" y="255"/>
                      <a:pt x="49" y="263"/>
                      <a:pt x="47" y="264"/>
                    </a:cubicBezTo>
                    <a:cubicBezTo>
                      <a:pt x="46" y="265"/>
                      <a:pt x="32" y="274"/>
                      <a:pt x="33" y="274"/>
                    </a:cubicBezTo>
                    <a:cubicBezTo>
                      <a:pt x="34" y="275"/>
                      <a:pt x="43" y="281"/>
                      <a:pt x="43" y="282"/>
                    </a:cubicBezTo>
                    <a:cubicBezTo>
                      <a:pt x="43" y="282"/>
                      <a:pt x="39" y="285"/>
                      <a:pt x="40" y="287"/>
                    </a:cubicBezTo>
                    <a:cubicBezTo>
                      <a:pt x="40" y="288"/>
                      <a:pt x="43" y="293"/>
                      <a:pt x="43" y="293"/>
                    </a:cubicBezTo>
                    <a:cubicBezTo>
                      <a:pt x="43" y="293"/>
                      <a:pt x="51" y="303"/>
                      <a:pt x="43" y="305"/>
                    </a:cubicBezTo>
                    <a:cubicBezTo>
                      <a:pt x="35" y="308"/>
                      <a:pt x="5" y="312"/>
                      <a:pt x="5" y="312"/>
                    </a:cubicBezTo>
                    <a:cubicBezTo>
                      <a:pt x="5" y="312"/>
                      <a:pt x="12" y="320"/>
                      <a:pt x="10" y="322"/>
                    </a:cubicBezTo>
                    <a:cubicBezTo>
                      <a:pt x="9" y="324"/>
                      <a:pt x="0" y="325"/>
                      <a:pt x="0" y="328"/>
                    </a:cubicBezTo>
                    <a:cubicBezTo>
                      <a:pt x="0" y="332"/>
                      <a:pt x="1" y="337"/>
                      <a:pt x="2" y="337"/>
                    </a:cubicBezTo>
                    <a:cubicBezTo>
                      <a:pt x="3" y="337"/>
                      <a:pt x="1" y="348"/>
                      <a:pt x="1" y="348"/>
                    </a:cubicBezTo>
                    <a:cubicBezTo>
                      <a:pt x="1" y="348"/>
                      <a:pt x="9" y="351"/>
                      <a:pt x="8" y="354"/>
                    </a:cubicBezTo>
                    <a:cubicBezTo>
                      <a:pt x="8" y="357"/>
                      <a:pt x="4" y="359"/>
                      <a:pt x="6" y="361"/>
                    </a:cubicBezTo>
                    <a:cubicBezTo>
                      <a:pt x="8" y="363"/>
                      <a:pt x="13" y="365"/>
                      <a:pt x="12" y="367"/>
                    </a:cubicBezTo>
                    <a:cubicBezTo>
                      <a:pt x="11" y="369"/>
                      <a:pt x="10" y="372"/>
                      <a:pt x="10" y="374"/>
                    </a:cubicBezTo>
                    <a:cubicBezTo>
                      <a:pt x="11" y="377"/>
                      <a:pt x="13" y="381"/>
                      <a:pt x="13" y="381"/>
                    </a:cubicBezTo>
                    <a:cubicBezTo>
                      <a:pt x="17" y="381"/>
                      <a:pt x="17" y="381"/>
                      <a:pt x="17" y="381"/>
                    </a:cubicBezTo>
                    <a:cubicBezTo>
                      <a:pt x="20" y="395"/>
                      <a:pt x="20" y="395"/>
                      <a:pt x="20" y="395"/>
                    </a:cubicBezTo>
                    <a:cubicBezTo>
                      <a:pt x="17" y="396"/>
                      <a:pt x="17" y="396"/>
                      <a:pt x="17" y="396"/>
                    </a:cubicBezTo>
                    <a:cubicBezTo>
                      <a:pt x="21" y="401"/>
                      <a:pt x="21" y="401"/>
                      <a:pt x="21" y="401"/>
                    </a:cubicBezTo>
                    <a:cubicBezTo>
                      <a:pt x="14" y="409"/>
                      <a:pt x="14" y="409"/>
                      <a:pt x="14" y="409"/>
                    </a:cubicBezTo>
                    <a:cubicBezTo>
                      <a:pt x="8" y="402"/>
                      <a:pt x="8" y="402"/>
                      <a:pt x="8" y="402"/>
                    </a:cubicBezTo>
                    <a:cubicBezTo>
                      <a:pt x="8" y="402"/>
                      <a:pt x="10" y="397"/>
                      <a:pt x="8" y="397"/>
                    </a:cubicBezTo>
                    <a:cubicBezTo>
                      <a:pt x="6" y="398"/>
                      <a:pt x="1" y="399"/>
                      <a:pt x="1" y="402"/>
                    </a:cubicBezTo>
                    <a:cubicBezTo>
                      <a:pt x="2" y="405"/>
                      <a:pt x="5" y="409"/>
                      <a:pt x="7" y="411"/>
                    </a:cubicBezTo>
                    <a:cubicBezTo>
                      <a:pt x="10" y="412"/>
                      <a:pt x="28" y="423"/>
                      <a:pt x="28" y="423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3" y="449"/>
                      <a:pt x="16" y="447"/>
                      <a:pt x="14" y="454"/>
                    </a:cubicBezTo>
                    <a:cubicBezTo>
                      <a:pt x="12" y="461"/>
                      <a:pt x="11" y="468"/>
                      <a:pt x="12" y="473"/>
                    </a:cubicBezTo>
                    <a:cubicBezTo>
                      <a:pt x="12" y="477"/>
                      <a:pt x="13" y="486"/>
                      <a:pt x="14" y="487"/>
                    </a:cubicBezTo>
                    <a:cubicBezTo>
                      <a:pt x="14" y="487"/>
                      <a:pt x="8" y="491"/>
                      <a:pt x="11" y="495"/>
                    </a:cubicBezTo>
                    <a:cubicBezTo>
                      <a:pt x="15" y="499"/>
                      <a:pt x="18" y="499"/>
                      <a:pt x="18" y="502"/>
                    </a:cubicBezTo>
                    <a:cubicBezTo>
                      <a:pt x="19" y="504"/>
                      <a:pt x="19" y="511"/>
                      <a:pt x="19" y="511"/>
                    </a:cubicBezTo>
                    <a:cubicBezTo>
                      <a:pt x="19" y="511"/>
                      <a:pt x="9" y="518"/>
                      <a:pt x="14" y="523"/>
                    </a:cubicBezTo>
                    <a:cubicBezTo>
                      <a:pt x="18" y="529"/>
                      <a:pt x="26" y="532"/>
                      <a:pt x="26" y="532"/>
                    </a:cubicBezTo>
                    <a:cubicBezTo>
                      <a:pt x="27" y="532"/>
                      <a:pt x="30" y="529"/>
                      <a:pt x="31" y="529"/>
                    </a:cubicBezTo>
                    <a:cubicBezTo>
                      <a:pt x="31" y="530"/>
                      <a:pt x="41" y="530"/>
                      <a:pt x="40" y="537"/>
                    </a:cubicBezTo>
                    <a:cubicBezTo>
                      <a:pt x="39" y="544"/>
                      <a:pt x="33" y="545"/>
                      <a:pt x="33" y="546"/>
                    </a:cubicBezTo>
                    <a:cubicBezTo>
                      <a:pt x="34" y="547"/>
                      <a:pt x="33" y="557"/>
                      <a:pt x="36" y="558"/>
                    </a:cubicBezTo>
                    <a:cubicBezTo>
                      <a:pt x="39" y="559"/>
                      <a:pt x="41" y="557"/>
                      <a:pt x="41" y="558"/>
                    </a:cubicBezTo>
                    <a:cubicBezTo>
                      <a:pt x="41" y="559"/>
                      <a:pt x="42" y="567"/>
                      <a:pt x="47" y="568"/>
                    </a:cubicBezTo>
                    <a:cubicBezTo>
                      <a:pt x="52" y="568"/>
                      <a:pt x="55" y="567"/>
                      <a:pt x="55" y="567"/>
                    </a:cubicBezTo>
                    <a:cubicBezTo>
                      <a:pt x="55" y="567"/>
                      <a:pt x="60" y="557"/>
                      <a:pt x="66" y="561"/>
                    </a:cubicBezTo>
                    <a:cubicBezTo>
                      <a:pt x="72" y="564"/>
                      <a:pt x="74" y="573"/>
                      <a:pt x="74" y="573"/>
                    </a:cubicBezTo>
                    <a:cubicBezTo>
                      <a:pt x="70" y="575"/>
                      <a:pt x="70" y="575"/>
                      <a:pt x="70" y="575"/>
                    </a:cubicBezTo>
                    <a:cubicBezTo>
                      <a:pt x="70" y="575"/>
                      <a:pt x="76" y="584"/>
                      <a:pt x="73" y="585"/>
                    </a:cubicBezTo>
                    <a:cubicBezTo>
                      <a:pt x="71" y="587"/>
                      <a:pt x="63" y="588"/>
                      <a:pt x="65" y="592"/>
                    </a:cubicBezTo>
                    <a:cubicBezTo>
                      <a:pt x="68" y="596"/>
                      <a:pt x="69" y="591"/>
                      <a:pt x="71" y="593"/>
                    </a:cubicBezTo>
                    <a:cubicBezTo>
                      <a:pt x="73" y="595"/>
                      <a:pt x="72" y="595"/>
                      <a:pt x="74" y="595"/>
                    </a:cubicBezTo>
                    <a:cubicBezTo>
                      <a:pt x="76" y="595"/>
                      <a:pt x="81" y="592"/>
                      <a:pt x="81" y="594"/>
                    </a:cubicBezTo>
                    <a:cubicBezTo>
                      <a:pt x="82" y="596"/>
                      <a:pt x="83" y="601"/>
                      <a:pt x="83" y="601"/>
                    </a:cubicBezTo>
                    <a:cubicBezTo>
                      <a:pt x="90" y="597"/>
                      <a:pt x="90" y="597"/>
                      <a:pt x="90" y="597"/>
                    </a:cubicBezTo>
                    <a:cubicBezTo>
                      <a:pt x="90" y="597"/>
                      <a:pt x="88" y="603"/>
                      <a:pt x="91" y="602"/>
                    </a:cubicBezTo>
                    <a:cubicBezTo>
                      <a:pt x="93" y="601"/>
                      <a:pt x="104" y="588"/>
                      <a:pt x="104" y="589"/>
                    </a:cubicBezTo>
                    <a:cubicBezTo>
                      <a:pt x="104" y="590"/>
                      <a:pt x="104" y="593"/>
                      <a:pt x="104" y="593"/>
                    </a:cubicBezTo>
                    <a:cubicBezTo>
                      <a:pt x="104" y="593"/>
                      <a:pt x="109" y="592"/>
                      <a:pt x="112" y="594"/>
                    </a:cubicBezTo>
                    <a:cubicBezTo>
                      <a:pt x="115" y="595"/>
                      <a:pt x="125" y="599"/>
                      <a:pt x="125" y="599"/>
                    </a:cubicBezTo>
                    <a:cubicBezTo>
                      <a:pt x="125" y="600"/>
                      <a:pt x="124" y="605"/>
                      <a:pt x="125" y="606"/>
                    </a:cubicBezTo>
                    <a:cubicBezTo>
                      <a:pt x="126" y="607"/>
                      <a:pt x="136" y="618"/>
                      <a:pt x="136" y="618"/>
                    </a:cubicBezTo>
                    <a:cubicBezTo>
                      <a:pt x="136" y="619"/>
                      <a:pt x="137" y="633"/>
                      <a:pt x="137" y="633"/>
                    </a:cubicBezTo>
                    <a:cubicBezTo>
                      <a:pt x="137" y="633"/>
                      <a:pt x="149" y="645"/>
                      <a:pt x="154" y="647"/>
                    </a:cubicBezTo>
                    <a:cubicBezTo>
                      <a:pt x="159" y="648"/>
                      <a:pt x="160" y="644"/>
                      <a:pt x="164" y="648"/>
                    </a:cubicBezTo>
                    <a:cubicBezTo>
                      <a:pt x="167" y="652"/>
                      <a:pt x="171" y="658"/>
                      <a:pt x="176" y="659"/>
                    </a:cubicBezTo>
                    <a:cubicBezTo>
                      <a:pt x="181" y="660"/>
                      <a:pt x="184" y="659"/>
                      <a:pt x="184" y="660"/>
                    </a:cubicBezTo>
                    <a:cubicBezTo>
                      <a:pt x="184" y="662"/>
                      <a:pt x="183" y="668"/>
                      <a:pt x="183" y="668"/>
                    </a:cubicBezTo>
                    <a:cubicBezTo>
                      <a:pt x="183" y="668"/>
                      <a:pt x="187" y="671"/>
                      <a:pt x="186" y="673"/>
                    </a:cubicBezTo>
                    <a:cubicBezTo>
                      <a:pt x="186" y="674"/>
                      <a:pt x="184" y="675"/>
                      <a:pt x="183" y="679"/>
                    </a:cubicBezTo>
                    <a:cubicBezTo>
                      <a:pt x="181" y="683"/>
                      <a:pt x="176" y="687"/>
                      <a:pt x="179" y="691"/>
                    </a:cubicBezTo>
                    <a:cubicBezTo>
                      <a:pt x="182" y="694"/>
                      <a:pt x="186" y="693"/>
                      <a:pt x="186" y="694"/>
                    </a:cubicBezTo>
                    <a:cubicBezTo>
                      <a:pt x="187" y="695"/>
                      <a:pt x="189" y="699"/>
                      <a:pt x="191" y="699"/>
                    </a:cubicBezTo>
                    <a:cubicBezTo>
                      <a:pt x="193" y="699"/>
                      <a:pt x="198" y="697"/>
                      <a:pt x="199" y="698"/>
                    </a:cubicBezTo>
                    <a:cubicBezTo>
                      <a:pt x="200" y="700"/>
                      <a:pt x="202" y="702"/>
                      <a:pt x="203" y="701"/>
                    </a:cubicBezTo>
                    <a:cubicBezTo>
                      <a:pt x="204" y="701"/>
                      <a:pt x="208" y="696"/>
                      <a:pt x="208" y="699"/>
                    </a:cubicBezTo>
                    <a:cubicBezTo>
                      <a:pt x="209" y="702"/>
                      <a:pt x="207" y="706"/>
                      <a:pt x="210" y="709"/>
                    </a:cubicBezTo>
                    <a:cubicBezTo>
                      <a:pt x="212" y="713"/>
                      <a:pt x="216" y="713"/>
                      <a:pt x="216" y="713"/>
                    </a:cubicBezTo>
                    <a:cubicBezTo>
                      <a:pt x="215" y="714"/>
                      <a:pt x="214" y="719"/>
                      <a:pt x="215" y="720"/>
                    </a:cubicBezTo>
                    <a:cubicBezTo>
                      <a:pt x="215" y="720"/>
                      <a:pt x="219" y="718"/>
                      <a:pt x="220" y="722"/>
                    </a:cubicBezTo>
                    <a:cubicBezTo>
                      <a:pt x="221" y="726"/>
                      <a:pt x="223" y="727"/>
                      <a:pt x="223" y="727"/>
                    </a:cubicBezTo>
                    <a:cubicBezTo>
                      <a:pt x="223" y="727"/>
                      <a:pt x="233" y="727"/>
                      <a:pt x="234" y="727"/>
                    </a:cubicBezTo>
                    <a:cubicBezTo>
                      <a:pt x="234" y="728"/>
                      <a:pt x="242" y="738"/>
                      <a:pt x="243" y="738"/>
                    </a:cubicBezTo>
                    <a:cubicBezTo>
                      <a:pt x="243" y="738"/>
                      <a:pt x="248" y="738"/>
                      <a:pt x="249" y="738"/>
                    </a:cubicBezTo>
                    <a:cubicBezTo>
                      <a:pt x="249" y="738"/>
                      <a:pt x="253" y="742"/>
                      <a:pt x="256" y="741"/>
                    </a:cubicBezTo>
                    <a:cubicBezTo>
                      <a:pt x="259" y="740"/>
                      <a:pt x="257" y="735"/>
                      <a:pt x="261" y="735"/>
                    </a:cubicBezTo>
                    <a:cubicBezTo>
                      <a:pt x="266" y="736"/>
                      <a:pt x="270" y="742"/>
                      <a:pt x="272" y="739"/>
                    </a:cubicBezTo>
                    <a:cubicBezTo>
                      <a:pt x="275" y="736"/>
                      <a:pt x="274" y="732"/>
                      <a:pt x="274" y="732"/>
                    </a:cubicBezTo>
                    <a:cubicBezTo>
                      <a:pt x="274" y="732"/>
                      <a:pt x="281" y="729"/>
                      <a:pt x="282" y="729"/>
                    </a:cubicBezTo>
                    <a:cubicBezTo>
                      <a:pt x="283" y="730"/>
                      <a:pt x="288" y="736"/>
                      <a:pt x="290" y="735"/>
                    </a:cubicBezTo>
                    <a:cubicBezTo>
                      <a:pt x="291" y="734"/>
                      <a:pt x="292" y="730"/>
                      <a:pt x="295" y="731"/>
                    </a:cubicBezTo>
                    <a:cubicBezTo>
                      <a:pt x="298" y="732"/>
                      <a:pt x="303" y="736"/>
                      <a:pt x="304" y="731"/>
                    </a:cubicBezTo>
                    <a:cubicBezTo>
                      <a:pt x="304" y="726"/>
                      <a:pt x="304" y="724"/>
                      <a:pt x="304" y="722"/>
                    </a:cubicBezTo>
                    <a:cubicBezTo>
                      <a:pt x="303" y="721"/>
                      <a:pt x="300" y="718"/>
                      <a:pt x="301" y="718"/>
                    </a:cubicBezTo>
                    <a:cubicBezTo>
                      <a:pt x="301" y="717"/>
                      <a:pt x="304" y="712"/>
                      <a:pt x="307" y="712"/>
                    </a:cubicBezTo>
                    <a:cubicBezTo>
                      <a:pt x="309" y="713"/>
                      <a:pt x="311" y="710"/>
                      <a:pt x="314" y="709"/>
                    </a:cubicBezTo>
                    <a:cubicBezTo>
                      <a:pt x="316" y="709"/>
                      <a:pt x="332" y="710"/>
                      <a:pt x="332" y="710"/>
                    </a:cubicBezTo>
                    <a:cubicBezTo>
                      <a:pt x="332" y="710"/>
                      <a:pt x="343" y="718"/>
                      <a:pt x="344" y="718"/>
                    </a:cubicBezTo>
                    <a:cubicBezTo>
                      <a:pt x="346" y="718"/>
                      <a:pt x="350" y="717"/>
                      <a:pt x="351" y="717"/>
                    </a:cubicBezTo>
                    <a:cubicBezTo>
                      <a:pt x="351" y="717"/>
                      <a:pt x="358" y="723"/>
                      <a:pt x="358" y="723"/>
                    </a:cubicBezTo>
                    <a:cubicBezTo>
                      <a:pt x="359" y="723"/>
                      <a:pt x="364" y="720"/>
                      <a:pt x="368" y="722"/>
                    </a:cubicBezTo>
                    <a:cubicBezTo>
                      <a:pt x="372" y="724"/>
                      <a:pt x="369" y="731"/>
                      <a:pt x="370" y="731"/>
                    </a:cubicBezTo>
                    <a:cubicBezTo>
                      <a:pt x="370" y="731"/>
                      <a:pt x="378" y="730"/>
                      <a:pt x="377" y="732"/>
                    </a:cubicBezTo>
                    <a:cubicBezTo>
                      <a:pt x="377" y="734"/>
                      <a:pt x="384" y="739"/>
                      <a:pt x="384" y="742"/>
                    </a:cubicBezTo>
                    <a:cubicBezTo>
                      <a:pt x="383" y="744"/>
                      <a:pt x="375" y="756"/>
                      <a:pt x="375" y="756"/>
                    </a:cubicBezTo>
                    <a:cubicBezTo>
                      <a:pt x="375" y="756"/>
                      <a:pt x="368" y="755"/>
                      <a:pt x="367" y="755"/>
                    </a:cubicBezTo>
                    <a:cubicBezTo>
                      <a:pt x="367" y="756"/>
                      <a:pt x="370" y="758"/>
                      <a:pt x="369" y="761"/>
                    </a:cubicBezTo>
                    <a:cubicBezTo>
                      <a:pt x="368" y="763"/>
                      <a:pt x="365" y="760"/>
                      <a:pt x="367" y="767"/>
                    </a:cubicBezTo>
                    <a:cubicBezTo>
                      <a:pt x="369" y="773"/>
                      <a:pt x="368" y="774"/>
                      <a:pt x="371" y="777"/>
                    </a:cubicBezTo>
                    <a:cubicBezTo>
                      <a:pt x="375" y="780"/>
                      <a:pt x="375" y="781"/>
                      <a:pt x="375" y="784"/>
                    </a:cubicBezTo>
                    <a:cubicBezTo>
                      <a:pt x="375" y="787"/>
                      <a:pt x="373" y="793"/>
                      <a:pt x="378" y="793"/>
                    </a:cubicBezTo>
                    <a:cubicBezTo>
                      <a:pt x="383" y="793"/>
                      <a:pt x="384" y="786"/>
                      <a:pt x="389" y="787"/>
                    </a:cubicBezTo>
                    <a:cubicBezTo>
                      <a:pt x="395" y="789"/>
                      <a:pt x="396" y="792"/>
                      <a:pt x="398" y="792"/>
                    </a:cubicBezTo>
                    <a:cubicBezTo>
                      <a:pt x="399" y="792"/>
                      <a:pt x="399" y="789"/>
                      <a:pt x="401" y="790"/>
                    </a:cubicBezTo>
                    <a:cubicBezTo>
                      <a:pt x="404" y="792"/>
                      <a:pt x="408" y="795"/>
                      <a:pt x="408" y="794"/>
                    </a:cubicBezTo>
                    <a:cubicBezTo>
                      <a:pt x="409" y="793"/>
                      <a:pt x="410" y="785"/>
                      <a:pt x="412" y="786"/>
                    </a:cubicBezTo>
                    <a:cubicBezTo>
                      <a:pt x="414" y="788"/>
                      <a:pt x="415" y="792"/>
                      <a:pt x="415" y="792"/>
                    </a:cubicBezTo>
                    <a:cubicBezTo>
                      <a:pt x="415" y="792"/>
                      <a:pt x="420" y="786"/>
                      <a:pt x="420" y="792"/>
                    </a:cubicBezTo>
                    <a:cubicBezTo>
                      <a:pt x="420" y="797"/>
                      <a:pt x="415" y="797"/>
                      <a:pt x="415" y="797"/>
                    </a:cubicBezTo>
                    <a:cubicBezTo>
                      <a:pt x="415" y="798"/>
                      <a:pt x="410" y="806"/>
                      <a:pt x="410" y="806"/>
                    </a:cubicBezTo>
                    <a:cubicBezTo>
                      <a:pt x="410" y="806"/>
                      <a:pt x="416" y="810"/>
                      <a:pt x="416" y="811"/>
                    </a:cubicBezTo>
                    <a:cubicBezTo>
                      <a:pt x="417" y="813"/>
                      <a:pt x="422" y="817"/>
                      <a:pt x="421" y="823"/>
                    </a:cubicBezTo>
                    <a:cubicBezTo>
                      <a:pt x="419" y="828"/>
                      <a:pt x="417" y="830"/>
                      <a:pt x="418" y="835"/>
                    </a:cubicBezTo>
                    <a:cubicBezTo>
                      <a:pt x="419" y="840"/>
                      <a:pt x="416" y="842"/>
                      <a:pt x="418" y="844"/>
                    </a:cubicBezTo>
                    <a:cubicBezTo>
                      <a:pt x="420" y="846"/>
                      <a:pt x="423" y="846"/>
                      <a:pt x="423" y="849"/>
                    </a:cubicBezTo>
                    <a:cubicBezTo>
                      <a:pt x="423" y="852"/>
                      <a:pt x="422" y="856"/>
                      <a:pt x="423" y="859"/>
                    </a:cubicBezTo>
                    <a:cubicBezTo>
                      <a:pt x="424" y="861"/>
                      <a:pt x="431" y="863"/>
                      <a:pt x="431" y="864"/>
                    </a:cubicBezTo>
                    <a:cubicBezTo>
                      <a:pt x="432" y="865"/>
                      <a:pt x="431" y="866"/>
                      <a:pt x="432" y="867"/>
                    </a:cubicBezTo>
                    <a:cubicBezTo>
                      <a:pt x="432" y="867"/>
                      <a:pt x="444" y="870"/>
                      <a:pt x="443" y="871"/>
                    </a:cubicBezTo>
                    <a:cubicBezTo>
                      <a:pt x="443" y="872"/>
                      <a:pt x="438" y="882"/>
                      <a:pt x="438" y="883"/>
                    </a:cubicBezTo>
                    <a:cubicBezTo>
                      <a:pt x="438" y="883"/>
                      <a:pt x="431" y="882"/>
                      <a:pt x="434" y="888"/>
                    </a:cubicBezTo>
                    <a:cubicBezTo>
                      <a:pt x="436" y="893"/>
                      <a:pt x="441" y="895"/>
                      <a:pt x="441" y="895"/>
                    </a:cubicBezTo>
                    <a:cubicBezTo>
                      <a:pt x="441" y="895"/>
                      <a:pt x="450" y="896"/>
                      <a:pt x="453" y="895"/>
                    </a:cubicBezTo>
                    <a:cubicBezTo>
                      <a:pt x="456" y="894"/>
                      <a:pt x="460" y="894"/>
                      <a:pt x="462" y="894"/>
                    </a:cubicBezTo>
                    <a:cubicBezTo>
                      <a:pt x="464" y="894"/>
                      <a:pt x="484" y="891"/>
                      <a:pt x="486" y="887"/>
                    </a:cubicBezTo>
                    <a:cubicBezTo>
                      <a:pt x="487" y="882"/>
                      <a:pt x="483" y="875"/>
                      <a:pt x="487" y="878"/>
                    </a:cubicBezTo>
                    <a:cubicBezTo>
                      <a:pt x="491" y="882"/>
                      <a:pt x="491" y="884"/>
                      <a:pt x="493" y="882"/>
                    </a:cubicBezTo>
                    <a:cubicBezTo>
                      <a:pt x="494" y="880"/>
                      <a:pt x="494" y="876"/>
                      <a:pt x="497" y="877"/>
                    </a:cubicBezTo>
                    <a:cubicBezTo>
                      <a:pt x="499" y="877"/>
                      <a:pt x="504" y="877"/>
                      <a:pt x="506" y="877"/>
                    </a:cubicBezTo>
                    <a:cubicBezTo>
                      <a:pt x="507" y="876"/>
                      <a:pt x="506" y="871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7" y="869"/>
                      <a:pt x="510" y="867"/>
                      <a:pt x="509" y="866"/>
                    </a:cubicBezTo>
                    <a:cubicBezTo>
                      <a:pt x="508" y="865"/>
                      <a:pt x="502" y="861"/>
                      <a:pt x="502" y="859"/>
                    </a:cubicBezTo>
                    <a:cubicBezTo>
                      <a:pt x="502" y="856"/>
                      <a:pt x="509" y="845"/>
                      <a:pt x="506" y="841"/>
                    </a:cubicBezTo>
                    <a:cubicBezTo>
                      <a:pt x="504" y="837"/>
                      <a:pt x="497" y="839"/>
                      <a:pt x="497" y="839"/>
                    </a:cubicBezTo>
                    <a:cubicBezTo>
                      <a:pt x="494" y="836"/>
                      <a:pt x="494" y="836"/>
                      <a:pt x="494" y="836"/>
                    </a:cubicBezTo>
                    <a:cubicBezTo>
                      <a:pt x="494" y="836"/>
                      <a:pt x="490" y="840"/>
                      <a:pt x="490" y="839"/>
                    </a:cubicBezTo>
                    <a:cubicBezTo>
                      <a:pt x="490" y="839"/>
                      <a:pt x="491" y="822"/>
                      <a:pt x="491" y="822"/>
                    </a:cubicBezTo>
                    <a:cubicBezTo>
                      <a:pt x="485" y="817"/>
                      <a:pt x="485" y="817"/>
                      <a:pt x="485" y="817"/>
                    </a:cubicBezTo>
                    <a:cubicBezTo>
                      <a:pt x="487" y="812"/>
                      <a:pt x="487" y="812"/>
                      <a:pt x="487" y="812"/>
                    </a:cubicBezTo>
                    <a:cubicBezTo>
                      <a:pt x="487" y="812"/>
                      <a:pt x="478" y="807"/>
                      <a:pt x="481" y="805"/>
                    </a:cubicBezTo>
                    <a:cubicBezTo>
                      <a:pt x="485" y="803"/>
                      <a:pt x="494" y="804"/>
                      <a:pt x="494" y="804"/>
                    </a:cubicBezTo>
                    <a:cubicBezTo>
                      <a:pt x="494" y="804"/>
                      <a:pt x="490" y="795"/>
                      <a:pt x="496" y="795"/>
                    </a:cubicBezTo>
                    <a:cubicBezTo>
                      <a:pt x="501" y="795"/>
                      <a:pt x="502" y="798"/>
                      <a:pt x="505" y="797"/>
                    </a:cubicBezTo>
                    <a:cubicBezTo>
                      <a:pt x="508" y="795"/>
                      <a:pt x="512" y="791"/>
                      <a:pt x="512" y="791"/>
                    </a:cubicBezTo>
                    <a:cubicBezTo>
                      <a:pt x="512" y="791"/>
                      <a:pt x="507" y="782"/>
                      <a:pt x="509" y="779"/>
                    </a:cubicBezTo>
                    <a:cubicBezTo>
                      <a:pt x="512" y="776"/>
                      <a:pt x="516" y="772"/>
                      <a:pt x="517" y="773"/>
                    </a:cubicBezTo>
                    <a:cubicBezTo>
                      <a:pt x="518" y="774"/>
                      <a:pt x="522" y="782"/>
                      <a:pt x="526" y="782"/>
                    </a:cubicBezTo>
                    <a:cubicBezTo>
                      <a:pt x="531" y="783"/>
                      <a:pt x="532" y="779"/>
                      <a:pt x="534" y="781"/>
                    </a:cubicBezTo>
                    <a:cubicBezTo>
                      <a:pt x="535" y="783"/>
                      <a:pt x="539" y="790"/>
                      <a:pt x="541" y="787"/>
                    </a:cubicBezTo>
                    <a:cubicBezTo>
                      <a:pt x="542" y="785"/>
                      <a:pt x="548" y="772"/>
                      <a:pt x="548" y="772"/>
                    </a:cubicBezTo>
                    <a:cubicBezTo>
                      <a:pt x="548" y="772"/>
                      <a:pt x="551" y="768"/>
                      <a:pt x="552" y="767"/>
                    </a:cubicBezTo>
                    <a:cubicBezTo>
                      <a:pt x="552" y="766"/>
                      <a:pt x="553" y="752"/>
                      <a:pt x="553" y="752"/>
                    </a:cubicBezTo>
                    <a:cubicBezTo>
                      <a:pt x="553" y="752"/>
                      <a:pt x="547" y="750"/>
                      <a:pt x="549" y="747"/>
                    </a:cubicBezTo>
                    <a:cubicBezTo>
                      <a:pt x="550" y="745"/>
                      <a:pt x="555" y="746"/>
                      <a:pt x="553" y="741"/>
                    </a:cubicBezTo>
                    <a:cubicBezTo>
                      <a:pt x="550" y="736"/>
                      <a:pt x="548" y="735"/>
                      <a:pt x="550" y="733"/>
                    </a:cubicBezTo>
                    <a:cubicBezTo>
                      <a:pt x="553" y="732"/>
                      <a:pt x="556" y="731"/>
                      <a:pt x="555" y="728"/>
                    </a:cubicBezTo>
                    <a:cubicBezTo>
                      <a:pt x="554" y="726"/>
                      <a:pt x="548" y="723"/>
                      <a:pt x="548" y="723"/>
                    </a:cubicBezTo>
                    <a:cubicBezTo>
                      <a:pt x="549" y="722"/>
                      <a:pt x="550" y="718"/>
                      <a:pt x="550" y="718"/>
                    </a:cubicBezTo>
                    <a:cubicBezTo>
                      <a:pt x="550" y="718"/>
                      <a:pt x="544" y="715"/>
                      <a:pt x="548" y="712"/>
                    </a:cubicBezTo>
                    <a:cubicBezTo>
                      <a:pt x="551" y="710"/>
                      <a:pt x="558" y="710"/>
                      <a:pt x="555" y="708"/>
                    </a:cubicBezTo>
                    <a:cubicBezTo>
                      <a:pt x="553" y="706"/>
                      <a:pt x="550" y="704"/>
                      <a:pt x="550" y="703"/>
                    </a:cubicBezTo>
                    <a:cubicBezTo>
                      <a:pt x="550" y="703"/>
                      <a:pt x="549" y="697"/>
                      <a:pt x="550" y="696"/>
                    </a:cubicBezTo>
                    <a:cubicBezTo>
                      <a:pt x="550" y="696"/>
                      <a:pt x="555" y="696"/>
                      <a:pt x="555" y="696"/>
                    </a:cubicBezTo>
                    <a:cubicBezTo>
                      <a:pt x="555" y="696"/>
                      <a:pt x="553" y="691"/>
                      <a:pt x="554" y="691"/>
                    </a:cubicBezTo>
                    <a:cubicBezTo>
                      <a:pt x="556" y="691"/>
                      <a:pt x="563" y="688"/>
                      <a:pt x="563" y="688"/>
                    </a:cubicBezTo>
                    <a:cubicBezTo>
                      <a:pt x="563" y="688"/>
                      <a:pt x="559" y="682"/>
                      <a:pt x="559" y="682"/>
                    </a:cubicBezTo>
                    <a:cubicBezTo>
                      <a:pt x="560" y="681"/>
                      <a:pt x="564" y="678"/>
                      <a:pt x="564" y="678"/>
                    </a:cubicBezTo>
                    <a:cubicBezTo>
                      <a:pt x="564" y="678"/>
                      <a:pt x="559" y="676"/>
                      <a:pt x="562" y="673"/>
                    </a:cubicBezTo>
                    <a:cubicBezTo>
                      <a:pt x="565" y="670"/>
                      <a:pt x="568" y="673"/>
                      <a:pt x="566" y="668"/>
                    </a:cubicBezTo>
                    <a:cubicBezTo>
                      <a:pt x="565" y="663"/>
                      <a:pt x="561" y="660"/>
                      <a:pt x="562" y="659"/>
                    </a:cubicBezTo>
                    <a:cubicBezTo>
                      <a:pt x="563" y="658"/>
                      <a:pt x="570" y="648"/>
                      <a:pt x="571" y="648"/>
                    </a:cubicBezTo>
                    <a:cubicBezTo>
                      <a:pt x="572" y="648"/>
                      <a:pt x="575" y="649"/>
                      <a:pt x="575" y="648"/>
                    </a:cubicBezTo>
                    <a:cubicBezTo>
                      <a:pt x="575" y="647"/>
                      <a:pt x="574" y="643"/>
                      <a:pt x="574" y="643"/>
                    </a:cubicBezTo>
                    <a:cubicBezTo>
                      <a:pt x="583" y="640"/>
                      <a:pt x="583" y="640"/>
                      <a:pt x="583" y="640"/>
                    </a:cubicBezTo>
                    <a:cubicBezTo>
                      <a:pt x="583" y="640"/>
                      <a:pt x="586" y="644"/>
                      <a:pt x="586" y="645"/>
                    </a:cubicBezTo>
                    <a:cubicBezTo>
                      <a:pt x="586" y="646"/>
                      <a:pt x="590" y="642"/>
                      <a:pt x="591" y="642"/>
                    </a:cubicBezTo>
                    <a:cubicBezTo>
                      <a:pt x="592" y="642"/>
                      <a:pt x="602" y="642"/>
                      <a:pt x="602" y="642"/>
                    </a:cubicBezTo>
                    <a:cubicBezTo>
                      <a:pt x="602" y="642"/>
                      <a:pt x="609" y="649"/>
                      <a:pt x="613" y="648"/>
                    </a:cubicBezTo>
                    <a:cubicBezTo>
                      <a:pt x="617" y="646"/>
                      <a:pt x="618" y="641"/>
                      <a:pt x="621" y="640"/>
                    </a:cubicBezTo>
                    <a:cubicBezTo>
                      <a:pt x="624" y="638"/>
                      <a:pt x="632" y="629"/>
                      <a:pt x="635" y="628"/>
                    </a:cubicBezTo>
                    <a:cubicBezTo>
                      <a:pt x="637" y="627"/>
                      <a:pt x="641" y="627"/>
                      <a:pt x="641" y="623"/>
                    </a:cubicBezTo>
                    <a:cubicBezTo>
                      <a:pt x="641" y="619"/>
                      <a:pt x="641" y="607"/>
                      <a:pt x="641" y="607"/>
                    </a:cubicBezTo>
                    <a:cubicBezTo>
                      <a:pt x="641" y="607"/>
                      <a:pt x="625" y="602"/>
                      <a:pt x="628" y="597"/>
                    </a:cubicBezTo>
                    <a:cubicBezTo>
                      <a:pt x="630" y="591"/>
                      <a:pt x="633" y="591"/>
                      <a:pt x="632" y="589"/>
                    </a:cubicBezTo>
                    <a:cubicBezTo>
                      <a:pt x="630" y="588"/>
                      <a:pt x="627" y="583"/>
                      <a:pt x="628" y="582"/>
                    </a:cubicBezTo>
                    <a:cubicBezTo>
                      <a:pt x="630" y="581"/>
                      <a:pt x="632" y="578"/>
                      <a:pt x="632" y="578"/>
                    </a:cubicBezTo>
                    <a:cubicBezTo>
                      <a:pt x="626" y="575"/>
                      <a:pt x="626" y="575"/>
                      <a:pt x="626" y="575"/>
                    </a:cubicBezTo>
                    <a:cubicBezTo>
                      <a:pt x="626" y="575"/>
                      <a:pt x="624" y="569"/>
                      <a:pt x="625" y="568"/>
                    </a:cubicBezTo>
                    <a:cubicBezTo>
                      <a:pt x="626" y="567"/>
                      <a:pt x="636" y="557"/>
                      <a:pt x="636" y="557"/>
                    </a:cubicBezTo>
                    <a:cubicBezTo>
                      <a:pt x="636" y="557"/>
                      <a:pt x="639" y="562"/>
                      <a:pt x="640" y="562"/>
                    </a:cubicBezTo>
                    <a:cubicBezTo>
                      <a:pt x="641" y="561"/>
                      <a:pt x="649" y="560"/>
                      <a:pt x="649" y="560"/>
                    </a:cubicBezTo>
                    <a:cubicBezTo>
                      <a:pt x="649" y="560"/>
                      <a:pt x="653" y="566"/>
                      <a:pt x="654" y="564"/>
                    </a:cubicBezTo>
                    <a:cubicBezTo>
                      <a:pt x="656" y="561"/>
                      <a:pt x="655" y="554"/>
                      <a:pt x="655" y="554"/>
                    </a:cubicBezTo>
                    <a:cubicBezTo>
                      <a:pt x="656" y="554"/>
                      <a:pt x="662" y="552"/>
                      <a:pt x="663" y="553"/>
                    </a:cubicBezTo>
                    <a:cubicBezTo>
                      <a:pt x="664" y="553"/>
                      <a:pt x="667" y="559"/>
                      <a:pt x="671" y="557"/>
                    </a:cubicBezTo>
                    <a:cubicBezTo>
                      <a:pt x="674" y="555"/>
                      <a:pt x="681" y="540"/>
                      <a:pt x="676" y="536"/>
                    </a:cubicBezTo>
                    <a:cubicBezTo>
                      <a:pt x="672" y="532"/>
                      <a:pt x="668" y="533"/>
                      <a:pt x="668" y="533"/>
                    </a:cubicBezTo>
                    <a:cubicBezTo>
                      <a:pt x="668" y="533"/>
                      <a:pt x="668" y="527"/>
                      <a:pt x="669" y="527"/>
                    </a:cubicBezTo>
                    <a:cubicBezTo>
                      <a:pt x="669" y="527"/>
                      <a:pt x="672" y="525"/>
                      <a:pt x="672" y="524"/>
                    </a:cubicBezTo>
                    <a:cubicBezTo>
                      <a:pt x="672" y="523"/>
                      <a:pt x="672" y="515"/>
                      <a:pt x="672" y="515"/>
                    </a:cubicBezTo>
                    <a:cubicBezTo>
                      <a:pt x="672" y="515"/>
                      <a:pt x="679" y="514"/>
                      <a:pt x="680" y="513"/>
                    </a:cubicBezTo>
                    <a:cubicBezTo>
                      <a:pt x="680" y="513"/>
                      <a:pt x="683" y="505"/>
                      <a:pt x="687" y="507"/>
                    </a:cubicBezTo>
                    <a:cubicBezTo>
                      <a:pt x="690" y="508"/>
                      <a:pt x="692" y="510"/>
                      <a:pt x="693" y="509"/>
                    </a:cubicBezTo>
                    <a:cubicBezTo>
                      <a:pt x="694" y="509"/>
                      <a:pt x="701" y="509"/>
                      <a:pt x="701" y="509"/>
                    </a:cubicBezTo>
                    <a:cubicBezTo>
                      <a:pt x="702" y="509"/>
                      <a:pt x="709" y="517"/>
                      <a:pt x="708" y="511"/>
                    </a:cubicBezTo>
                    <a:cubicBezTo>
                      <a:pt x="707" y="505"/>
                      <a:pt x="701" y="504"/>
                      <a:pt x="704" y="504"/>
                    </a:cubicBezTo>
                    <a:cubicBezTo>
                      <a:pt x="706" y="504"/>
                      <a:pt x="710" y="503"/>
                      <a:pt x="710" y="501"/>
                    </a:cubicBezTo>
                    <a:cubicBezTo>
                      <a:pt x="711" y="500"/>
                      <a:pt x="709" y="492"/>
                      <a:pt x="709" y="492"/>
                    </a:cubicBezTo>
                    <a:cubicBezTo>
                      <a:pt x="695" y="490"/>
                      <a:pt x="695" y="490"/>
                      <a:pt x="695" y="490"/>
                    </a:cubicBezTo>
                    <a:cubicBezTo>
                      <a:pt x="695" y="490"/>
                      <a:pt x="698" y="485"/>
                      <a:pt x="698" y="484"/>
                    </a:cubicBezTo>
                    <a:cubicBezTo>
                      <a:pt x="698" y="484"/>
                      <a:pt x="697" y="477"/>
                      <a:pt x="697" y="477"/>
                    </a:cubicBezTo>
                    <a:cubicBezTo>
                      <a:pt x="697" y="477"/>
                      <a:pt x="698" y="475"/>
                      <a:pt x="699" y="472"/>
                    </a:cubicBezTo>
                    <a:cubicBezTo>
                      <a:pt x="698" y="472"/>
                      <a:pt x="689" y="469"/>
                      <a:pt x="689" y="468"/>
                    </a:cubicBezTo>
                    <a:cubicBezTo>
                      <a:pt x="688" y="468"/>
                      <a:pt x="690" y="467"/>
                      <a:pt x="691" y="463"/>
                    </a:cubicBezTo>
                    <a:cubicBezTo>
                      <a:pt x="691" y="459"/>
                      <a:pt x="684" y="459"/>
                      <a:pt x="682" y="459"/>
                    </a:cubicBezTo>
                    <a:cubicBezTo>
                      <a:pt x="680" y="459"/>
                      <a:pt x="685" y="456"/>
                      <a:pt x="685" y="454"/>
                    </a:cubicBezTo>
                    <a:cubicBezTo>
                      <a:pt x="686" y="453"/>
                      <a:pt x="681" y="453"/>
                      <a:pt x="680" y="453"/>
                    </a:cubicBezTo>
                    <a:cubicBezTo>
                      <a:pt x="679" y="453"/>
                      <a:pt x="676" y="446"/>
                      <a:pt x="676" y="445"/>
                    </a:cubicBezTo>
                    <a:cubicBezTo>
                      <a:pt x="676" y="445"/>
                      <a:pt x="671" y="458"/>
                      <a:pt x="671" y="458"/>
                    </a:cubicBezTo>
                    <a:cubicBezTo>
                      <a:pt x="671" y="459"/>
                      <a:pt x="664" y="458"/>
                      <a:pt x="663" y="458"/>
                    </a:cubicBezTo>
                    <a:cubicBezTo>
                      <a:pt x="662" y="458"/>
                      <a:pt x="660" y="462"/>
                      <a:pt x="658" y="464"/>
                    </a:cubicBezTo>
                    <a:cubicBezTo>
                      <a:pt x="656" y="466"/>
                      <a:pt x="647" y="462"/>
                      <a:pt x="644" y="462"/>
                    </a:cubicBezTo>
                    <a:cubicBezTo>
                      <a:pt x="642" y="462"/>
                      <a:pt x="643" y="467"/>
                      <a:pt x="638" y="467"/>
                    </a:cubicBezTo>
                    <a:cubicBezTo>
                      <a:pt x="633" y="467"/>
                      <a:pt x="635" y="457"/>
                      <a:pt x="633" y="454"/>
                    </a:cubicBezTo>
                    <a:cubicBezTo>
                      <a:pt x="631" y="451"/>
                      <a:pt x="625" y="446"/>
                      <a:pt x="622" y="445"/>
                    </a:cubicBezTo>
                    <a:cubicBezTo>
                      <a:pt x="620" y="444"/>
                      <a:pt x="621" y="438"/>
                      <a:pt x="621" y="437"/>
                    </a:cubicBezTo>
                    <a:cubicBezTo>
                      <a:pt x="622" y="436"/>
                      <a:pt x="617" y="435"/>
                      <a:pt x="616" y="435"/>
                    </a:cubicBezTo>
                    <a:cubicBezTo>
                      <a:pt x="616" y="434"/>
                      <a:pt x="615" y="429"/>
                      <a:pt x="615" y="427"/>
                    </a:cubicBezTo>
                    <a:cubicBezTo>
                      <a:pt x="614" y="426"/>
                      <a:pt x="604" y="424"/>
                      <a:pt x="602" y="423"/>
                    </a:cubicBezTo>
                    <a:cubicBezTo>
                      <a:pt x="600" y="423"/>
                      <a:pt x="598" y="424"/>
                      <a:pt x="598" y="424"/>
                    </a:cubicBezTo>
                    <a:cubicBezTo>
                      <a:pt x="597" y="425"/>
                      <a:pt x="597" y="421"/>
                      <a:pt x="596" y="418"/>
                    </a:cubicBezTo>
                    <a:cubicBezTo>
                      <a:pt x="596" y="416"/>
                      <a:pt x="592" y="419"/>
                      <a:pt x="591" y="418"/>
                    </a:cubicBezTo>
                    <a:cubicBezTo>
                      <a:pt x="590" y="418"/>
                      <a:pt x="589" y="414"/>
                      <a:pt x="583" y="411"/>
                    </a:cubicBezTo>
                    <a:cubicBezTo>
                      <a:pt x="577" y="407"/>
                      <a:pt x="575" y="419"/>
                      <a:pt x="574" y="419"/>
                    </a:cubicBezTo>
                    <a:cubicBezTo>
                      <a:pt x="574" y="419"/>
                      <a:pt x="567" y="418"/>
                      <a:pt x="566" y="418"/>
                    </a:cubicBezTo>
                    <a:cubicBezTo>
                      <a:pt x="564" y="418"/>
                      <a:pt x="563" y="421"/>
                      <a:pt x="563" y="421"/>
                    </a:cubicBezTo>
                    <a:cubicBezTo>
                      <a:pt x="563" y="421"/>
                      <a:pt x="557" y="419"/>
                      <a:pt x="557" y="419"/>
                    </a:cubicBezTo>
                    <a:cubicBezTo>
                      <a:pt x="556" y="419"/>
                      <a:pt x="560" y="398"/>
                      <a:pt x="554" y="397"/>
                    </a:cubicBezTo>
                    <a:cubicBezTo>
                      <a:pt x="548" y="396"/>
                      <a:pt x="550" y="401"/>
                      <a:pt x="549" y="402"/>
                    </a:cubicBezTo>
                    <a:cubicBezTo>
                      <a:pt x="549" y="402"/>
                      <a:pt x="533" y="415"/>
                      <a:pt x="532" y="415"/>
                    </a:cubicBezTo>
                    <a:cubicBezTo>
                      <a:pt x="531" y="415"/>
                      <a:pt x="522" y="414"/>
                      <a:pt x="520" y="413"/>
                    </a:cubicBezTo>
                    <a:cubicBezTo>
                      <a:pt x="517" y="412"/>
                      <a:pt x="518" y="408"/>
                      <a:pt x="518" y="408"/>
                    </a:cubicBezTo>
                    <a:cubicBezTo>
                      <a:pt x="517" y="408"/>
                      <a:pt x="513" y="408"/>
                      <a:pt x="512" y="408"/>
                    </a:cubicBezTo>
                    <a:cubicBezTo>
                      <a:pt x="511" y="408"/>
                      <a:pt x="512" y="406"/>
                      <a:pt x="512" y="406"/>
                    </a:cubicBezTo>
                    <a:cubicBezTo>
                      <a:pt x="511" y="405"/>
                      <a:pt x="503" y="406"/>
                      <a:pt x="503" y="406"/>
                    </a:cubicBezTo>
                    <a:cubicBezTo>
                      <a:pt x="503" y="406"/>
                      <a:pt x="501" y="401"/>
                      <a:pt x="501" y="398"/>
                    </a:cubicBezTo>
                    <a:cubicBezTo>
                      <a:pt x="501" y="396"/>
                      <a:pt x="495" y="399"/>
                      <a:pt x="495" y="399"/>
                    </a:cubicBezTo>
                    <a:cubicBezTo>
                      <a:pt x="495" y="399"/>
                      <a:pt x="494" y="390"/>
                      <a:pt x="493" y="386"/>
                    </a:cubicBezTo>
                    <a:cubicBezTo>
                      <a:pt x="493" y="382"/>
                      <a:pt x="488" y="387"/>
                      <a:pt x="486" y="387"/>
                    </a:cubicBezTo>
                    <a:cubicBezTo>
                      <a:pt x="484" y="387"/>
                      <a:pt x="479" y="384"/>
                      <a:pt x="479" y="384"/>
                    </a:cubicBezTo>
                    <a:cubicBezTo>
                      <a:pt x="479" y="384"/>
                      <a:pt x="474" y="389"/>
                      <a:pt x="472" y="388"/>
                    </a:cubicBezTo>
                    <a:cubicBezTo>
                      <a:pt x="470" y="387"/>
                      <a:pt x="475" y="381"/>
                      <a:pt x="475" y="381"/>
                    </a:cubicBezTo>
                    <a:cubicBezTo>
                      <a:pt x="474" y="377"/>
                      <a:pt x="474" y="377"/>
                      <a:pt x="474" y="377"/>
                    </a:cubicBezTo>
                    <a:cubicBezTo>
                      <a:pt x="474" y="377"/>
                      <a:pt x="471" y="381"/>
                      <a:pt x="471" y="381"/>
                    </a:cubicBezTo>
                    <a:cubicBezTo>
                      <a:pt x="471" y="381"/>
                      <a:pt x="465" y="379"/>
                      <a:pt x="465" y="379"/>
                    </a:cubicBezTo>
                    <a:cubicBezTo>
                      <a:pt x="465" y="379"/>
                      <a:pt x="465" y="373"/>
                      <a:pt x="463" y="371"/>
                    </a:cubicBezTo>
                    <a:cubicBezTo>
                      <a:pt x="460" y="370"/>
                      <a:pt x="459" y="375"/>
                      <a:pt x="457" y="374"/>
                    </a:cubicBezTo>
                    <a:cubicBezTo>
                      <a:pt x="456" y="373"/>
                      <a:pt x="457" y="367"/>
                      <a:pt x="457" y="367"/>
                    </a:cubicBezTo>
                    <a:cubicBezTo>
                      <a:pt x="457" y="367"/>
                      <a:pt x="455" y="367"/>
                      <a:pt x="453" y="366"/>
                    </a:cubicBezTo>
                    <a:cubicBezTo>
                      <a:pt x="451" y="364"/>
                      <a:pt x="449" y="357"/>
                      <a:pt x="448" y="356"/>
                    </a:cubicBezTo>
                    <a:cubicBezTo>
                      <a:pt x="446" y="354"/>
                      <a:pt x="447" y="358"/>
                      <a:pt x="443" y="359"/>
                    </a:cubicBezTo>
                    <a:cubicBezTo>
                      <a:pt x="440" y="360"/>
                      <a:pt x="439" y="353"/>
                      <a:pt x="439" y="353"/>
                    </a:cubicBezTo>
                    <a:cubicBezTo>
                      <a:pt x="439" y="353"/>
                      <a:pt x="436" y="354"/>
                      <a:pt x="434" y="354"/>
                    </a:cubicBezTo>
                    <a:cubicBezTo>
                      <a:pt x="432" y="354"/>
                      <a:pt x="428" y="346"/>
                      <a:pt x="428" y="346"/>
                    </a:cubicBezTo>
                    <a:cubicBezTo>
                      <a:pt x="422" y="353"/>
                      <a:pt x="422" y="353"/>
                      <a:pt x="422" y="353"/>
                    </a:cubicBezTo>
                    <a:cubicBezTo>
                      <a:pt x="422" y="353"/>
                      <a:pt x="418" y="347"/>
                      <a:pt x="418" y="348"/>
                    </a:cubicBezTo>
                    <a:cubicBezTo>
                      <a:pt x="417" y="348"/>
                      <a:pt x="413" y="350"/>
                      <a:pt x="413" y="350"/>
                    </a:cubicBezTo>
                    <a:cubicBezTo>
                      <a:pt x="416" y="354"/>
                      <a:pt x="416" y="354"/>
                      <a:pt x="416" y="354"/>
                    </a:cubicBezTo>
                    <a:cubicBezTo>
                      <a:pt x="405" y="362"/>
                      <a:pt x="405" y="362"/>
                      <a:pt x="405" y="362"/>
                    </a:cubicBezTo>
                    <a:cubicBezTo>
                      <a:pt x="405" y="362"/>
                      <a:pt x="401" y="348"/>
                      <a:pt x="400" y="348"/>
                    </a:cubicBezTo>
                    <a:cubicBezTo>
                      <a:pt x="400" y="348"/>
                      <a:pt x="392" y="345"/>
                      <a:pt x="392" y="345"/>
                    </a:cubicBezTo>
                    <a:cubicBezTo>
                      <a:pt x="395" y="339"/>
                      <a:pt x="395" y="339"/>
                      <a:pt x="395" y="339"/>
                    </a:cubicBezTo>
                    <a:cubicBezTo>
                      <a:pt x="395" y="339"/>
                      <a:pt x="398" y="336"/>
                      <a:pt x="395" y="331"/>
                    </a:cubicBezTo>
                    <a:cubicBezTo>
                      <a:pt x="393" y="327"/>
                      <a:pt x="382" y="335"/>
                      <a:pt x="382" y="335"/>
                    </a:cubicBezTo>
                    <a:cubicBezTo>
                      <a:pt x="382" y="335"/>
                      <a:pt x="376" y="335"/>
                      <a:pt x="376" y="334"/>
                    </a:cubicBezTo>
                    <a:cubicBezTo>
                      <a:pt x="375" y="333"/>
                      <a:pt x="368" y="340"/>
                      <a:pt x="368" y="340"/>
                    </a:cubicBezTo>
                    <a:cubicBezTo>
                      <a:pt x="366" y="336"/>
                      <a:pt x="366" y="336"/>
                      <a:pt x="366" y="336"/>
                    </a:cubicBezTo>
                    <a:cubicBezTo>
                      <a:pt x="366" y="336"/>
                      <a:pt x="364" y="338"/>
                      <a:pt x="360" y="336"/>
                    </a:cubicBezTo>
                    <a:cubicBezTo>
                      <a:pt x="356" y="333"/>
                      <a:pt x="365" y="329"/>
                      <a:pt x="365" y="329"/>
                    </a:cubicBezTo>
                    <a:cubicBezTo>
                      <a:pt x="365" y="329"/>
                      <a:pt x="362" y="326"/>
                      <a:pt x="362" y="326"/>
                    </a:cubicBezTo>
                    <a:cubicBezTo>
                      <a:pt x="362" y="326"/>
                      <a:pt x="363" y="322"/>
                      <a:pt x="363" y="321"/>
                    </a:cubicBezTo>
                    <a:cubicBezTo>
                      <a:pt x="363" y="320"/>
                      <a:pt x="351" y="317"/>
                      <a:pt x="347" y="315"/>
                    </a:cubicBezTo>
                    <a:cubicBezTo>
                      <a:pt x="343" y="313"/>
                      <a:pt x="348" y="305"/>
                      <a:pt x="348" y="305"/>
                    </a:cubicBezTo>
                    <a:cubicBezTo>
                      <a:pt x="354" y="302"/>
                      <a:pt x="354" y="302"/>
                      <a:pt x="354" y="302"/>
                    </a:cubicBezTo>
                    <a:cubicBezTo>
                      <a:pt x="354" y="302"/>
                      <a:pt x="358" y="304"/>
                      <a:pt x="362" y="304"/>
                    </a:cubicBezTo>
                    <a:cubicBezTo>
                      <a:pt x="366" y="305"/>
                      <a:pt x="370" y="293"/>
                      <a:pt x="370" y="292"/>
                    </a:cubicBezTo>
                    <a:cubicBezTo>
                      <a:pt x="370" y="292"/>
                      <a:pt x="367" y="287"/>
                      <a:pt x="368" y="284"/>
                    </a:cubicBezTo>
                    <a:cubicBezTo>
                      <a:pt x="369" y="280"/>
                      <a:pt x="373" y="281"/>
                      <a:pt x="373" y="279"/>
                    </a:cubicBezTo>
                    <a:cubicBezTo>
                      <a:pt x="374" y="278"/>
                      <a:pt x="372" y="278"/>
                      <a:pt x="370" y="276"/>
                    </a:cubicBezTo>
                    <a:cubicBezTo>
                      <a:pt x="369" y="274"/>
                      <a:pt x="370" y="269"/>
                      <a:pt x="370" y="268"/>
                    </a:cubicBezTo>
                    <a:cubicBezTo>
                      <a:pt x="370" y="268"/>
                      <a:pt x="363" y="260"/>
                      <a:pt x="363" y="260"/>
                    </a:cubicBezTo>
                    <a:cubicBezTo>
                      <a:pt x="368" y="255"/>
                      <a:pt x="368" y="255"/>
                      <a:pt x="368" y="255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65" y="254"/>
                      <a:pt x="365" y="252"/>
                      <a:pt x="364" y="250"/>
                    </a:cubicBezTo>
                    <a:cubicBezTo>
                      <a:pt x="364" y="248"/>
                      <a:pt x="359" y="250"/>
                      <a:pt x="359" y="250"/>
                    </a:cubicBezTo>
                    <a:cubicBezTo>
                      <a:pt x="359" y="250"/>
                      <a:pt x="348" y="239"/>
                      <a:pt x="343" y="238"/>
                    </a:cubicBezTo>
                    <a:cubicBezTo>
                      <a:pt x="338" y="236"/>
                      <a:pt x="338" y="240"/>
                      <a:pt x="338" y="240"/>
                    </a:cubicBezTo>
                    <a:cubicBezTo>
                      <a:pt x="338" y="240"/>
                      <a:pt x="328" y="239"/>
                      <a:pt x="328" y="238"/>
                    </a:cubicBezTo>
                    <a:cubicBezTo>
                      <a:pt x="328" y="237"/>
                      <a:pt x="323" y="234"/>
                      <a:pt x="323" y="234"/>
                    </a:cubicBezTo>
                    <a:cubicBezTo>
                      <a:pt x="323" y="234"/>
                      <a:pt x="325" y="227"/>
                      <a:pt x="325" y="226"/>
                    </a:cubicBezTo>
                    <a:cubicBezTo>
                      <a:pt x="325" y="225"/>
                      <a:pt x="328" y="222"/>
                      <a:pt x="330" y="220"/>
                    </a:cubicBezTo>
                    <a:cubicBezTo>
                      <a:pt x="332" y="219"/>
                      <a:pt x="333" y="205"/>
                      <a:pt x="333" y="205"/>
                    </a:cubicBezTo>
                    <a:cubicBezTo>
                      <a:pt x="338" y="202"/>
                      <a:pt x="338" y="202"/>
                      <a:pt x="338" y="202"/>
                    </a:cubicBezTo>
                    <a:cubicBezTo>
                      <a:pt x="338" y="202"/>
                      <a:pt x="336" y="184"/>
                      <a:pt x="336" y="184"/>
                    </a:cubicBezTo>
                    <a:cubicBezTo>
                      <a:pt x="337" y="183"/>
                      <a:pt x="342" y="182"/>
                      <a:pt x="345" y="179"/>
                    </a:cubicBezTo>
                    <a:cubicBezTo>
                      <a:pt x="347" y="177"/>
                      <a:pt x="333" y="176"/>
                      <a:pt x="333" y="176"/>
                    </a:cubicBezTo>
                    <a:cubicBezTo>
                      <a:pt x="333" y="176"/>
                      <a:pt x="333" y="169"/>
                      <a:pt x="334" y="167"/>
                    </a:cubicBezTo>
                    <a:cubicBezTo>
                      <a:pt x="334" y="166"/>
                      <a:pt x="338" y="161"/>
                      <a:pt x="338" y="161"/>
                    </a:cubicBezTo>
                    <a:cubicBezTo>
                      <a:pt x="339" y="160"/>
                      <a:pt x="334" y="155"/>
                      <a:pt x="334" y="155"/>
                    </a:cubicBezTo>
                    <a:cubicBezTo>
                      <a:pt x="334" y="155"/>
                      <a:pt x="352" y="150"/>
                      <a:pt x="357" y="150"/>
                    </a:cubicBezTo>
                    <a:cubicBezTo>
                      <a:pt x="361" y="149"/>
                      <a:pt x="356" y="141"/>
                      <a:pt x="356" y="139"/>
                    </a:cubicBezTo>
                    <a:cubicBezTo>
                      <a:pt x="356" y="137"/>
                      <a:pt x="362" y="133"/>
                      <a:pt x="362" y="133"/>
                    </a:cubicBezTo>
                    <a:cubicBezTo>
                      <a:pt x="362" y="133"/>
                      <a:pt x="350" y="120"/>
                      <a:pt x="348" y="119"/>
                    </a:cubicBezTo>
                    <a:cubicBezTo>
                      <a:pt x="347" y="118"/>
                      <a:pt x="348" y="114"/>
                      <a:pt x="348" y="114"/>
                    </a:cubicBezTo>
                    <a:cubicBezTo>
                      <a:pt x="348" y="114"/>
                      <a:pt x="346" y="113"/>
                      <a:pt x="344" y="112"/>
                    </a:cubicBezTo>
                    <a:cubicBezTo>
                      <a:pt x="343" y="111"/>
                      <a:pt x="344" y="109"/>
                      <a:pt x="344" y="109"/>
                    </a:cubicBezTo>
                    <a:cubicBezTo>
                      <a:pt x="344" y="109"/>
                      <a:pt x="337" y="105"/>
                      <a:pt x="335" y="103"/>
                    </a:cubicBezTo>
                    <a:cubicBezTo>
                      <a:pt x="333" y="102"/>
                      <a:pt x="336" y="101"/>
                      <a:pt x="336" y="100"/>
                    </a:cubicBezTo>
                    <a:cubicBezTo>
                      <a:pt x="336" y="100"/>
                      <a:pt x="329" y="98"/>
                      <a:pt x="327" y="95"/>
                    </a:cubicBezTo>
                    <a:cubicBezTo>
                      <a:pt x="325" y="92"/>
                      <a:pt x="338" y="85"/>
                      <a:pt x="338" y="85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37" y="74"/>
                      <a:pt x="355" y="60"/>
                      <a:pt x="358" y="55"/>
                    </a:cubicBezTo>
                    <a:cubicBezTo>
                      <a:pt x="359" y="53"/>
                      <a:pt x="359" y="50"/>
                      <a:pt x="358" y="47"/>
                    </a:cubicBezTo>
                    <a:cubicBezTo>
                      <a:pt x="357" y="49"/>
                      <a:pt x="356" y="51"/>
                      <a:pt x="352" y="51"/>
                    </a:cubicBezTo>
                    <a:cubicBezTo>
                      <a:pt x="346" y="51"/>
                      <a:pt x="335" y="37"/>
                      <a:pt x="334" y="37"/>
                    </a:cubicBezTo>
                    <a:cubicBezTo>
                      <a:pt x="333" y="37"/>
                      <a:pt x="330" y="39"/>
                      <a:pt x="327" y="40"/>
                    </a:cubicBezTo>
                    <a:cubicBezTo>
                      <a:pt x="324" y="41"/>
                      <a:pt x="323" y="38"/>
                      <a:pt x="320" y="37"/>
                    </a:cubicBezTo>
                    <a:cubicBezTo>
                      <a:pt x="318" y="36"/>
                      <a:pt x="318" y="37"/>
                      <a:pt x="311" y="39"/>
                    </a:cubicBezTo>
                    <a:cubicBezTo>
                      <a:pt x="304" y="41"/>
                      <a:pt x="301" y="38"/>
                      <a:pt x="297" y="35"/>
                    </a:cubicBezTo>
                    <a:cubicBezTo>
                      <a:pt x="293" y="32"/>
                      <a:pt x="289" y="42"/>
                      <a:pt x="288" y="43"/>
                    </a:cubicBezTo>
                    <a:cubicBezTo>
                      <a:pt x="288" y="45"/>
                      <a:pt x="276" y="41"/>
                      <a:pt x="276" y="41"/>
                    </a:cubicBezTo>
                    <a:cubicBezTo>
                      <a:pt x="276" y="41"/>
                      <a:pt x="277" y="32"/>
                      <a:pt x="275" y="30"/>
                    </a:cubicBezTo>
                    <a:cubicBezTo>
                      <a:pt x="272" y="27"/>
                      <a:pt x="267" y="35"/>
                      <a:pt x="266" y="35"/>
                    </a:cubicBezTo>
                    <a:cubicBezTo>
                      <a:pt x="265" y="36"/>
                      <a:pt x="262" y="33"/>
                      <a:pt x="261" y="32"/>
                    </a:cubicBezTo>
                    <a:cubicBezTo>
                      <a:pt x="261" y="31"/>
                      <a:pt x="256" y="18"/>
                      <a:pt x="255" y="14"/>
                    </a:cubicBezTo>
                    <a:cubicBezTo>
                      <a:pt x="253" y="10"/>
                      <a:pt x="250" y="3"/>
                      <a:pt x="249" y="0"/>
                    </a:cubicBezTo>
                    <a:cubicBezTo>
                      <a:pt x="249" y="0"/>
                      <a:pt x="245" y="7"/>
                      <a:pt x="245" y="7"/>
                    </a:cubicBezTo>
                    <a:cubicBezTo>
                      <a:pt x="244" y="8"/>
                      <a:pt x="241" y="3"/>
                      <a:pt x="241" y="3"/>
                    </a:cubicBezTo>
                    <a:cubicBezTo>
                      <a:pt x="240" y="3"/>
                      <a:pt x="232" y="6"/>
                      <a:pt x="229" y="7"/>
                    </a:cubicBezTo>
                    <a:cubicBezTo>
                      <a:pt x="225" y="9"/>
                      <a:pt x="222" y="15"/>
                      <a:pt x="222" y="15"/>
                    </a:cubicBezTo>
                    <a:cubicBezTo>
                      <a:pt x="222" y="15"/>
                      <a:pt x="224" y="25"/>
                      <a:pt x="224" y="25"/>
                    </a:cubicBezTo>
                    <a:cubicBezTo>
                      <a:pt x="224" y="25"/>
                      <a:pt x="220" y="26"/>
                      <a:pt x="219" y="26"/>
                    </a:cubicBezTo>
                    <a:cubicBezTo>
                      <a:pt x="217" y="26"/>
                      <a:pt x="216" y="34"/>
                      <a:pt x="216" y="34"/>
                    </a:cubicBezTo>
                    <a:cubicBezTo>
                      <a:pt x="216" y="35"/>
                      <a:pt x="217" y="36"/>
                      <a:pt x="219" y="40"/>
                    </a:cubicBezTo>
                    <a:cubicBezTo>
                      <a:pt x="222" y="44"/>
                      <a:pt x="214" y="41"/>
                      <a:pt x="212" y="42"/>
                    </a:cubicBezTo>
                    <a:cubicBezTo>
                      <a:pt x="209" y="42"/>
                      <a:pt x="201" y="53"/>
                      <a:pt x="201" y="53"/>
                    </a:cubicBezTo>
                    <a:cubicBezTo>
                      <a:pt x="201" y="53"/>
                      <a:pt x="187" y="52"/>
                      <a:pt x="183" y="52"/>
                    </a:cubicBezTo>
                    <a:cubicBezTo>
                      <a:pt x="179" y="53"/>
                      <a:pt x="175" y="57"/>
                      <a:pt x="173" y="58"/>
                    </a:cubicBezTo>
                    <a:cubicBezTo>
                      <a:pt x="171" y="58"/>
                      <a:pt x="167" y="52"/>
                      <a:pt x="167" y="52"/>
                    </a:cubicBezTo>
                    <a:cubicBezTo>
                      <a:pt x="166" y="52"/>
                      <a:pt x="157" y="59"/>
                      <a:pt x="157" y="60"/>
                    </a:cubicBezTo>
                    <a:cubicBezTo>
                      <a:pt x="157" y="61"/>
                      <a:pt x="160" y="63"/>
                      <a:pt x="160" y="64"/>
                    </a:cubicBezTo>
                    <a:cubicBezTo>
                      <a:pt x="161" y="64"/>
                      <a:pt x="158" y="67"/>
                      <a:pt x="158" y="68"/>
                    </a:cubicBezTo>
                    <a:cubicBezTo>
                      <a:pt x="157" y="68"/>
                      <a:pt x="162" y="79"/>
                      <a:pt x="163" y="83"/>
                    </a:cubicBezTo>
                    <a:cubicBezTo>
                      <a:pt x="165" y="88"/>
                      <a:pt x="167" y="84"/>
                      <a:pt x="171" y="85"/>
                    </a:cubicBezTo>
                    <a:cubicBezTo>
                      <a:pt x="174" y="87"/>
                      <a:pt x="177" y="92"/>
                      <a:pt x="177" y="92"/>
                    </a:cubicBezTo>
                    <a:cubicBezTo>
                      <a:pt x="177" y="92"/>
                      <a:pt x="187" y="92"/>
                      <a:pt x="187" y="93"/>
                    </a:cubicBezTo>
                    <a:cubicBezTo>
                      <a:pt x="188" y="93"/>
                      <a:pt x="211" y="110"/>
                      <a:pt x="211" y="110"/>
                    </a:cubicBezTo>
                    <a:cubicBezTo>
                      <a:pt x="211" y="110"/>
                      <a:pt x="196" y="118"/>
                      <a:pt x="192" y="121"/>
                    </a:cubicBezTo>
                    <a:cubicBezTo>
                      <a:pt x="189" y="124"/>
                      <a:pt x="193" y="131"/>
                      <a:pt x="193" y="134"/>
                    </a:cubicBezTo>
                    <a:cubicBezTo>
                      <a:pt x="192" y="138"/>
                      <a:pt x="186" y="131"/>
                      <a:pt x="180" y="129"/>
                    </a:cubicBezTo>
                    <a:cubicBezTo>
                      <a:pt x="173" y="126"/>
                      <a:pt x="171" y="141"/>
                      <a:pt x="169" y="145"/>
                    </a:cubicBezTo>
                    <a:cubicBezTo>
                      <a:pt x="167" y="149"/>
                      <a:pt x="160" y="143"/>
                      <a:pt x="160" y="143"/>
                    </a:cubicBezTo>
                    <a:cubicBezTo>
                      <a:pt x="160" y="143"/>
                      <a:pt x="152" y="151"/>
                      <a:pt x="152" y="151"/>
                    </a:cubicBezTo>
                    <a:cubicBezTo>
                      <a:pt x="151" y="151"/>
                      <a:pt x="148" y="149"/>
                      <a:pt x="147" y="148"/>
                    </a:cubicBezTo>
                    <a:cubicBezTo>
                      <a:pt x="146" y="148"/>
                      <a:pt x="143" y="150"/>
                      <a:pt x="142" y="150"/>
                    </a:cubicBezTo>
                    <a:cubicBezTo>
                      <a:pt x="141" y="150"/>
                      <a:pt x="143" y="158"/>
                      <a:pt x="143" y="159"/>
                    </a:cubicBezTo>
                    <a:cubicBezTo>
                      <a:pt x="143" y="159"/>
                      <a:pt x="138" y="160"/>
                      <a:pt x="138" y="160"/>
                    </a:cubicBezTo>
                    <a:cubicBezTo>
                      <a:pt x="137" y="160"/>
                      <a:pt x="140" y="164"/>
                      <a:pt x="141" y="165"/>
                    </a:cubicBezTo>
                    <a:cubicBezTo>
                      <a:pt x="141" y="167"/>
                      <a:pt x="135" y="171"/>
                      <a:pt x="135" y="171"/>
                    </a:cubicBezTo>
                    <a:cubicBezTo>
                      <a:pt x="135" y="171"/>
                      <a:pt x="138" y="174"/>
                      <a:pt x="140" y="178"/>
                    </a:cubicBezTo>
                    <a:cubicBezTo>
                      <a:pt x="141" y="182"/>
                      <a:pt x="130" y="187"/>
                      <a:pt x="128" y="189"/>
                    </a:cubicBezTo>
                    <a:cubicBezTo>
                      <a:pt x="127" y="190"/>
                      <a:pt x="128" y="192"/>
                      <a:pt x="127" y="197"/>
                    </a:cubicBezTo>
                    <a:cubicBezTo>
                      <a:pt x="125" y="201"/>
                      <a:pt x="113" y="193"/>
                      <a:pt x="113" y="193"/>
                    </a:cubicBezTo>
                    <a:cubicBezTo>
                      <a:pt x="113" y="193"/>
                      <a:pt x="87" y="205"/>
                      <a:pt x="86" y="205"/>
                    </a:cubicBezTo>
                    <a:cubicBezTo>
                      <a:pt x="85" y="206"/>
                      <a:pt x="76" y="203"/>
                      <a:pt x="73" y="203"/>
                    </a:cubicBezTo>
                    <a:cubicBezTo>
                      <a:pt x="69" y="203"/>
                      <a:pt x="69" y="197"/>
                      <a:pt x="69" y="197"/>
                    </a:cubicBezTo>
                    <a:cubicBezTo>
                      <a:pt x="69" y="197"/>
                      <a:pt x="64" y="199"/>
                      <a:pt x="62" y="200"/>
                    </a:cubicBezTo>
                    <a:cubicBezTo>
                      <a:pt x="60" y="200"/>
                      <a:pt x="54" y="195"/>
                      <a:pt x="54" y="195"/>
                    </a:cubicBezTo>
                    <a:cubicBezTo>
                      <a:pt x="54" y="195"/>
                      <a:pt x="54" y="194"/>
                      <a:pt x="55" y="194"/>
                    </a:cubicBezTo>
                    <a:cubicBezTo>
                      <a:pt x="53" y="195"/>
                      <a:pt x="52" y="196"/>
                      <a:pt x="52" y="19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pole tekstowe 39">
              <a:extLst>
                <a:ext uri="{FF2B5EF4-FFF2-40B4-BE49-F238E27FC236}">
                  <a16:creationId xmlns:a16="http://schemas.microsoft.com/office/drawing/2014/main" xmlns="" id="{16EC5F43-DA03-C0B0-EAF6-F3C624CD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906" y="2191756"/>
              <a:ext cx="118009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kujawsko-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7" name="pole tekstowe 41">
              <a:extLst>
                <a:ext uri="{FF2B5EF4-FFF2-40B4-BE49-F238E27FC236}">
                  <a16:creationId xmlns:a16="http://schemas.microsoft.com/office/drawing/2014/main" xmlns="" id="{85C02791-82A0-758C-7B6A-054D432DA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18" y="1556842"/>
              <a:ext cx="127910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zachodnio-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8" name="pole tekstowe 30">
              <a:extLst>
                <a:ext uri="{FF2B5EF4-FFF2-40B4-BE49-F238E27FC236}">
                  <a16:creationId xmlns:a16="http://schemas.microsoft.com/office/drawing/2014/main" xmlns="" id="{B7FA1B5F-43DD-2DE4-4C3F-855578AA1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044" y="3080485"/>
              <a:ext cx="738541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wielkopolskie</a:t>
              </a:r>
            </a:p>
          </p:txBody>
        </p:sp>
        <p:sp>
          <p:nvSpPr>
            <p:cNvPr id="9" name="pole tekstowe 1">
              <a:extLst>
                <a:ext uri="{FF2B5EF4-FFF2-40B4-BE49-F238E27FC236}">
                  <a16:creationId xmlns:a16="http://schemas.microsoft.com/office/drawing/2014/main" xmlns="" id="{4C2A0C4D-557D-50FE-E687-11431C802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234" y="4118552"/>
              <a:ext cx="1012375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dolnośląskie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E56D6C68-9AC8-3FB1-9EFC-96C78470A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242" y="2032032"/>
              <a:ext cx="516826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podlaskie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D1DF05D1-CEB1-77C8-3CCC-0EA66AFD4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257" y="3684067"/>
              <a:ext cx="58196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łódzkie</a:t>
              </a:r>
            </a:p>
          </p:txBody>
        </p:sp>
        <p:sp>
          <p:nvSpPr>
            <p:cNvPr id="12" name="pole tekstowe 44">
              <a:extLst>
                <a:ext uri="{FF2B5EF4-FFF2-40B4-BE49-F238E27FC236}">
                  <a16:creationId xmlns:a16="http://schemas.microsoft.com/office/drawing/2014/main" xmlns="" id="{EA210897-1737-7641-51AC-86955A599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676" y="1099551"/>
              <a:ext cx="576460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pomorskie</a:t>
              </a:r>
            </a:p>
          </p:txBody>
        </p:sp>
        <p:sp>
          <p:nvSpPr>
            <p:cNvPr id="13" name="pole tekstowe 48">
              <a:extLst>
                <a:ext uri="{FF2B5EF4-FFF2-40B4-BE49-F238E27FC236}">
                  <a16:creationId xmlns:a16="http://schemas.microsoft.com/office/drawing/2014/main" xmlns="" id="{63D14BC8-F82D-4808-C5AD-0BC130AE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38" y="1389024"/>
              <a:ext cx="1747913" cy="81086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mazursko-warmińskie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/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endParaRPr lang="pl-PL" altLang="pl-PL" sz="11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pole tekstowe 50">
              <a:extLst>
                <a:ext uri="{FF2B5EF4-FFF2-40B4-BE49-F238E27FC236}">
                  <a16:creationId xmlns:a16="http://schemas.microsoft.com/office/drawing/2014/main" xmlns="" id="{588E3BEE-312E-E049-FCCF-5E51FE63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579" y="2710086"/>
              <a:ext cx="704902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mazowieckie</a:t>
              </a:r>
            </a:p>
          </p:txBody>
        </p:sp>
        <p:sp>
          <p:nvSpPr>
            <p:cNvPr id="15" name="pole tekstowe 54">
              <a:extLst>
                <a:ext uri="{FF2B5EF4-FFF2-40B4-BE49-F238E27FC236}">
                  <a16:creationId xmlns:a16="http://schemas.microsoft.com/office/drawing/2014/main" xmlns="" id="{88D7B278-EB45-5A48-9394-AD2CAB570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976" y="4009604"/>
              <a:ext cx="480128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chemeClr val="bg1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chemeClr val="bg1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chemeClr val="bg1"/>
                  </a:solidFill>
                  <a:latin typeface="+mn-lt"/>
                </a:rPr>
                <a:t>lubelskie</a:t>
              </a:r>
            </a:p>
          </p:txBody>
        </p:sp>
        <p:sp>
          <p:nvSpPr>
            <p:cNvPr id="16" name="pole tekstowe 36">
              <a:extLst>
                <a:ext uri="{FF2B5EF4-FFF2-40B4-BE49-F238E27FC236}">
                  <a16:creationId xmlns:a16="http://schemas.microsoft.com/office/drawing/2014/main" xmlns="" id="{F8C250C3-17FD-BBBA-39C7-D89DD370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333" y="4685487"/>
              <a:ext cx="53346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śląskie</a:t>
              </a:r>
            </a:p>
          </p:txBody>
        </p:sp>
        <p:sp>
          <p:nvSpPr>
            <p:cNvPr id="17" name="pole tekstowe 56">
              <a:extLst>
                <a:ext uri="{FF2B5EF4-FFF2-40B4-BE49-F238E27FC236}">
                  <a16:creationId xmlns:a16="http://schemas.microsoft.com/office/drawing/2014/main" xmlns="" id="{F04A4123-F8AA-1AB3-3312-256FDF03B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335" y="4524674"/>
              <a:ext cx="115988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świętokrzyskie</a:t>
              </a:r>
            </a:p>
          </p:txBody>
        </p:sp>
        <p:sp>
          <p:nvSpPr>
            <p:cNvPr id="18" name="pole tekstowe 58">
              <a:extLst>
                <a:ext uri="{FF2B5EF4-FFF2-40B4-BE49-F238E27FC236}">
                  <a16:creationId xmlns:a16="http://schemas.microsoft.com/office/drawing/2014/main" xmlns="" id="{11181D58-8C33-E35B-2654-0D23B19DD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875" y="5478042"/>
              <a:ext cx="98812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małopolskie</a:t>
              </a:r>
            </a:p>
          </p:txBody>
        </p:sp>
        <p:sp>
          <p:nvSpPr>
            <p:cNvPr id="19" name="pole tekstowe 62">
              <a:extLst>
                <a:ext uri="{FF2B5EF4-FFF2-40B4-BE49-F238E27FC236}">
                  <a16:creationId xmlns:a16="http://schemas.microsoft.com/office/drawing/2014/main" xmlns="" id="{863DCB1B-20C5-06CD-A42B-3ED8562C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5727" y="5241852"/>
              <a:ext cx="733953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chemeClr val="bg1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chemeClr val="bg1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chemeClr val="bg1"/>
                  </a:solidFill>
                  <a:latin typeface="+mn-lt"/>
                </a:rPr>
                <a:t>podkarpackie</a:t>
              </a:r>
            </a:p>
          </p:txBody>
        </p:sp>
        <p:sp>
          <p:nvSpPr>
            <p:cNvPr id="20" name="pole tekstowe 30">
              <a:extLst>
                <a:ext uri="{FF2B5EF4-FFF2-40B4-BE49-F238E27FC236}">
                  <a16:creationId xmlns:a16="http://schemas.microsoft.com/office/drawing/2014/main" xmlns="" id="{6962F026-8E7E-506E-0DED-A58B88BC1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340" y="2973742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21" name="pole tekstowe 36">
              <a:extLst>
                <a:ext uri="{FF2B5EF4-FFF2-40B4-BE49-F238E27FC236}">
                  <a16:creationId xmlns:a16="http://schemas.microsoft.com/office/drawing/2014/main" xmlns="" id="{902DAA59-4839-1C8A-73F2-FE6844A5D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598" y="4685487"/>
              <a:ext cx="69108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opolskie</a:t>
              </a: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142EACFB-C6F2-AB8F-81A6-E869DE606A48}"/>
              </a:ext>
            </a:extLst>
          </p:cNvPr>
          <p:cNvSpPr txBox="1"/>
          <p:nvPr/>
        </p:nvSpPr>
        <p:spPr>
          <a:xfrm>
            <a:off x="533564" y="419485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Montserrat" pitchFamily="2" charset="0"/>
              </a:rPr>
              <a:t>POMPY CIEPŁA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CFA2A763-3341-03B4-CA74-AE8687D9A39B}"/>
              </a:ext>
            </a:extLst>
          </p:cNvPr>
          <p:cNvSpPr txBox="1"/>
          <p:nvPr/>
        </p:nvSpPr>
        <p:spPr>
          <a:xfrm>
            <a:off x="569866" y="4455684"/>
            <a:ext cx="406393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średni</a:t>
            </a:r>
            <a:r>
              <a:rPr lang="pl-PL" dirty="0">
                <a:latin typeface="Montserrat" pitchFamily="2" charset="0"/>
              </a:rPr>
              <a:t> odsetek zgłoszonych</a:t>
            </a:r>
          </a:p>
          <a:p>
            <a:pPr algn="ctr"/>
            <a:r>
              <a:rPr lang="pl-PL" dirty="0">
                <a:latin typeface="Montserrat" pitchFamily="2" charset="0"/>
              </a:rPr>
              <a:t>pomp ciepła w odniesieniu</a:t>
            </a:r>
          </a:p>
          <a:p>
            <a:pPr algn="ctr"/>
            <a:r>
              <a:rPr lang="pl-PL" dirty="0">
                <a:latin typeface="Montserrat" pitchFamily="2" charset="0"/>
              </a:rPr>
              <a:t>do wszystkich zgłoszonych źródeł</a:t>
            </a:r>
          </a:p>
          <a:p>
            <a:pPr algn="ctr"/>
            <a:r>
              <a:rPr lang="pl-PL" sz="4800" b="1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2%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Montserrat" pitchFamily="2" charset="0"/>
            </a:endParaRPr>
          </a:p>
        </p:txBody>
      </p:sp>
      <p:sp>
        <p:nvSpPr>
          <p:cNvPr id="48" name="Objaśnienie prostokątne zaokrąglone 47">
            <a:extLst>
              <a:ext uri="{FF2B5EF4-FFF2-40B4-BE49-F238E27FC236}">
                <a16:creationId xmlns:a16="http://schemas.microsoft.com/office/drawing/2014/main" xmlns="" id="{B2CBA986-D233-CF06-45F1-7E2AC883962E}"/>
              </a:ext>
            </a:extLst>
          </p:cNvPr>
          <p:cNvSpPr/>
          <p:nvPr/>
        </p:nvSpPr>
        <p:spPr>
          <a:xfrm>
            <a:off x="8432280" y="1200326"/>
            <a:ext cx="1150740" cy="953174"/>
          </a:xfrm>
          <a:prstGeom prst="wedgeRoundRectCallout">
            <a:avLst>
              <a:gd name="adj1" fmla="val -65758"/>
              <a:gd name="adj2" fmla="val 6192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3,5%</a:t>
            </a:r>
          </a:p>
        </p:txBody>
      </p:sp>
      <p:sp>
        <p:nvSpPr>
          <p:cNvPr id="2" name="Objaśnienie prostokątne zaokrąglone 1">
            <a:extLst>
              <a:ext uri="{FF2B5EF4-FFF2-40B4-BE49-F238E27FC236}">
                <a16:creationId xmlns:a16="http://schemas.microsoft.com/office/drawing/2014/main" xmlns="" id="{C94A1DB5-A3E8-D3ED-6A85-F62CAA98476B}"/>
              </a:ext>
            </a:extLst>
          </p:cNvPr>
          <p:cNvSpPr/>
          <p:nvPr/>
        </p:nvSpPr>
        <p:spPr>
          <a:xfrm>
            <a:off x="7396859" y="4097510"/>
            <a:ext cx="1150740" cy="953174"/>
          </a:xfrm>
          <a:prstGeom prst="wedgeRoundRectCallout">
            <a:avLst>
              <a:gd name="adj1" fmla="val -95685"/>
              <a:gd name="adj2" fmla="val -41481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3%</a:t>
            </a:r>
          </a:p>
        </p:txBody>
      </p:sp>
      <p:sp>
        <p:nvSpPr>
          <p:cNvPr id="3" name="Objaśnienie prostokątne zaokrąglone 2">
            <a:extLst>
              <a:ext uri="{FF2B5EF4-FFF2-40B4-BE49-F238E27FC236}">
                <a16:creationId xmlns:a16="http://schemas.microsoft.com/office/drawing/2014/main" xmlns="" id="{EDA3A9E8-41D2-E049-C791-008525AA703D}"/>
              </a:ext>
            </a:extLst>
          </p:cNvPr>
          <p:cNvSpPr/>
          <p:nvPr/>
        </p:nvSpPr>
        <p:spPr>
          <a:xfrm>
            <a:off x="8278407" y="5436369"/>
            <a:ext cx="1150740" cy="953174"/>
          </a:xfrm>
          <a:prstGeom prst="wedgeRoundRectCallout">
            <a:avLst>
              <a:gd name="adj1" fmla="val 101422"/>
              <a:gd name="adj2" fmla="val -3026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1,2%</a:t>
            </a:r>
          </a:p>
        </p:txBody>
      </p:sp>
      <p:sp>
        <p:nvSpPr>
          <p:cNvPr id="38" name="Objaśnienie prostokątne zaokrąglone 37">
            <a:extLst>
              <a:ext uri="{FF2B5EF4-FFF2-40B4-BE49-F238E27FC236}">
                <a16:creationId xmlns:a16="http://schemas.microsoft.com/office/drawing/2014/main" xmlns="" id="{EF5DFEE5-58BC-B375-5F57-013892F983F7}"/>
              </a:ext>
            </a:extLst>
          </p:cNvPr>
          <p:cNvSpPr/>
          <p:nvPr/>
        </p:nvSpPr>
        <p:spPr>
          <a:xfrm>
            <a:off x="8621171" y="2570929"/>
            <a:ext cx="1150740" cy="953174"/>
          </a:xfrm>
          <a:prstGeom prst="wedgeRoundRectCallout">
            <a:avLst>
              <a:gd name="adj1" fmla="val 86974"/>
              <a:gd name="adj2" fmla="val 5195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1,4%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03951191-10FD-76C7-5C64-6D35B8B39127}"/>
              </a:ext>
            </a:extLst>
          </p:cNvPr>
          <p:cNvSpPr txBox="1"/>
          <p:nvPr/>
        </p:nvSpPr>
        <p:spPr>
          <a:xfrm>
            <a:off x="156721" y="2917399"/>
            <a:ext cx="46756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232 099</a:t>
            </a:r>
          </a:p>
          <a:p>
            <a:pPr algn="ctr"/>
            <a:r>
              <a:rPr lang="pl-PL" dirty="0">
                <a:latin typeface="Montserrat" pitchFamily="2" charset="0"/>
              </a:rPr>
              <a:t>zgłoszone pompy ciepła</a:t>
            </a:r>
          </a:p>
        </p:txBody>
      </p:sp>
    </p:spTree>
    <p:extLst>
      <p:ext uri="{BB962C8B-B14F-4D97-AF65-F5344CB8AC3E}">
        <p14:creationId xmlns:p14="http://schemas.microsoft.com/office/powerpoint/2010/main" val="26582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0BEF82D-0E95-8203-87E8-2BBD11F8C14F}"/>
              </a:ext>
            </a:extLst>
          </p:cNvPr>
          <p:cNvGrpSpPr/>
          <p:nvPr/>
        </p:nvGrpSpPr>
        <p:grpSpPr>
          <a:xfrm>
            <a:off x="5028884" y="342480"/>
            <a:ext cx="6537681" cy="6173039"/>
            <a:chOff x="1412109" y="576450"/>
            <a:chExt cx="6236152" cy="5888327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D99A4AFD-AB4F-B19B-B7B6-CCE33B155545}"/>
                </a:ext>
              </a:extLst>
            </p:cNvPr>
            <p:cNvGrpSpPr/>
            <p:nvPr/>
          </p:nvGrpSpPr>
          <p:grpSpPr>
            <a:xfrm>
              <a:off x="1412109" y="576450"/>
              <a:ext cx="6236152" cy="5888327"/>
              <a:chOff x="582487" y="401240"/>
              <a:chExt cx="6536770" cy="6172178"/>
            </a:xfrm>
            <a:noFill/>
          </p:grpSpPr>
          <p:sp>
            <p:nvSpPr>
              <p:cNvPr id="22" name="Freeform 67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35F405C-9776-1255-EDE4-B5463A684E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86494" y="401240"/>
                <a:ext cx="1828124" cy="1424747"/>
              </a:xfrm>
              <a:custGeom>
                <a:avLst/>
                <a:gdLst/>
                <a:ahLst/>
                <a:cxnLst>
                  <a:cxn ang="0">
                    <a:pos x="26" y="144"/>
                  </a:cxn>
                  <a:cxn ang="0">
                    <a:pos x="18" y="180"/>
                  </a:cxn>
                  <a:cxn ang="0">
                    <a:pos x="13" y="201"/>
                  </a:cxn>
                  <a:cxn ang="0">
                    <a:pos x="6" y="228"/>
                  </a:cxn>
                  <a:cxn ang="0">
                    <a:pos x="12" y="251"/>
                  </a:cxn>
                  <a:cxn ang="0">
                    <a:pos x="12" y="292"/>
                  </a:cxn>
                  <a:cxn ang="0">
                    <a:pos x="22" y="298"/>
                  </a:cxn>
                  <a:cxn ang="0">
                    <a:pos x="50" y="321"/>
                  </a:cxn>
                  <a:cxn ang="0">
                    <a:pos x="38" y="358"/>
                  </a:cxn>
                  <a:cxn ang="0">
                    <a:pos x="29" y="385"/>
                  </a:cxn>
                  <a:cxn ang="0">
                    <a:pos x="37" y="435"/>
                  </a:cxn>
                  <a:cxn ang="0">
                    <a:pos x="58" y="462"/>
                  </a:cxn>
                  <a:cxn ang="0">
                    <a:pos x="102" y="458"/>
                  </a:cxn>
                  <a:cxn ang="0">
                    <a:pos x="142" y="465"/>
                  </a:cxn>
                  <a:cxn ang="0">
                    <a:pos x="159" y="428"/>
                  </a:cxn>
                  <a:cxn ang="0">
                    <a:pos x="166" y="442"/>
                  </a:cxn>
                  <a:cxn ang="0">
                    <a:pos x="192" y="448"/>
                  </a:cxn>
                  <a:cxn ang="0">
                    <a:pos x="200" y="435"/>
                  </a:cxn>
                  <a:cxn ang="0">
                    <a:pos x="218" y="435"/>
                  </a:cxn>
                  <a:cxn ang="0">
                    <a:pos x="215" y="419"/>
                  </a:cxn>
                  <a:cxn ang="0">
                    <a:pos x="228" y="410"/>
                  </a:cxn>
                  <a:cxn ang="0">
                    <a:pos x="233" y="387"/>
                  </a:cxn>
                  <a:cxn ang="0">
                    <a:pos x="258" y="391"/>
                  </a:cxn>
                  <a:cxn ang="0">
                    <a:pos x="278" y="388"/>
                  </a:cxn>
                  <a:cxn ang="0">
                    <a:pos x="297" y="388"/>
                  </a:cxn>
                  <a:cxn ang="0">
                    <a:pos x="309" y="389"/>
                  </a:cxn>
                  <a:cxn ang="0">
                    <a:pos x="317" y="404"/>
                  </a:cxn>
                  <a:cxn ang="0">
                    <a:pos x="354" y="408"/>
                  </a:cxn>
                  <a:cxn ang="0">
                    <a:pos x="369" y="411"/>
                  </a:cxn>
                  <a:cxn ang="0">
                    <a:pos x="393" y="414"/>
                  </a:cxn>
                  <a:cxn ang="0">
                    <a:pos x="430" y="409"/>
                  </a:cxn>
                  <a:cxn ang="0">
                    <a:pos x="452" y="443"/>
                  </a:cxn>
                  <a:cxn ang="0">
                    <a:pos x="505" y="422"/>
                  </a:cxn>
                  <a:cxn ang="0">
                    <a:pos x="529" y="377"/>
                  </a:cxn>
                  <a:cxn ang="0">
                    <a:pos x="564" y="375"/>
                  </a:cxn>
                  <a:cxn ang="0">
                    <a:pos x="571" y="353"/>
                  </a:cxn>
                  <a:cxn ang="0">
                    <a:pos x="583" y="321"/>
                  </a:cxn>
                  <a:cxn ang="0">
                    <a:pos x="544" y="316"/>
                  </a:cxn>
                  <a:cxn ang="0">
                    <a:pos x="528" y="295"/>
                  </a:cxn>
                  <a:cxn ang="0">
                    <a:pos x="518" y="268"/>
                  </a:cxn>
                  <a:cxn ang="0">
                    <a:pos x="536" y="234"/>
                  </a:cxn>
                  <a:cxn ang="0">
                    <a:pos x="519" y="202"/>
                  </a:cxn>
                  <a:cxn ang="0">
                    <a:pos x="580" y="158"/>
                  </a:cxn>
                  <a:cxn ang="0">
                    <a:pos x="532" y="172"/>
                  </a:cxn>
                  <a:cxn ang="0">
                    <a:pos x="437" y="177"/>
                  </a:cxn>
                  <a:cxn ang="0">
                    <a:pos x="390" y="152"/>
                  </a:cxn>
                  <a:cxn ang="0">
                    <a:pos x="372" y="87"/>
                  </a:cxn>
                  <a:cxn ang="0">
                    <a:pos x="364" y="56"/>
                  </a:cxn>
                  <a:cxn ang="0">
                    <a:pos x="397" y="49"/>
                  </a:cxn>
                  <a:cxn ang="0">
                    <a:pos x="432" y="90"/>
                  </a:cxn>
                  <a:cxn ang="0">
                    <a:pos x="332" y="1"/>
                  </a:cxn>
                  <a:cxn ang="0">
                    <a:pos x="259" y="8"/>
                  </a:cxn>
                  <a:cxn ang="0">
                    <a:pos x="171" y="30"/>
                  </a:cxn>
                  <a:cxn ang="0">
                    <a:pos x="68" y="71"/>
                  </a:cxn>
                  <a:cxn ang="0">
                    <a:pos x="18" y="121"/>
                  </a:cxn>
                </a:cxnLst>
                <a:rect l="0" t="0" r="r" b="b"/>
                <a:pathLst>
                  <a:path w="607" h="472">
                    <a:moveTo>
                      <a:pt x="29" y="124"/>
                    </a:moveTo>
                    <a:cubicBezTo>
                      <a:pt x="29" y="127"/>
                      <a:pt x="28" y="130"/>
                      <a:pt x="28" y="130"/>
                    </a:cubicBezTo>
                    <a:cubicBezTo>
                      <a:pt x="28" y="130"/>
                      <a:pt x="32" y="132"/>
                      <a:pt x="31" y="135"/>
                    </a:cubicBezTo>
                    <a:cubicBezTo>
                      <a:pt x="31" y="137"/>
                      <a:pt x="25" y="142"/>
                      <a:pt x="26" y="144"/>
                    </a:cubicBezTo>
                    <a:cubicBezTo>
                      <a:pt x="27" y="147"/>
                      <a:pt x="32" y="158"/>
                      <a:pt x="32" y="158"/>
                    </a:cubicBezTo>
                    <a:cubicBezTo>
                      <a:pt x="32" y="158"/>
                      <a:pt x="24" y="156"/>
                      <a:pt x="23" y="157"/>
                    </a:cubicBezTo>
                    <a:cubicBezTo>
                      <a:pt x="21" y="159"/>
                      <a:pt x="27" y="168"/>
                      <a:pt x="27" y="168"/>
                    </a:cubicBezTo>
                    <a:cubicBezTo>
                      <a:pt x="27" y="168"/>
                      <a:pt x="18" y="180"/>
                      <a:pt x="18" y="180"/>
                    </a:cubicBezTo>
                    <a:cubicBezTo>
                      <a:pt x="19" y="180"/>
                      <a:pt x="29" y="181"/>
                      <a:pt x="29" y="182"/>
                    </a:cubicBezTo>
                    <a:cubicBezTo>
                      <a:pt x="29" y="184"/>
                      <a:pt x="28" y="199"/>
                      <a:pt x="28" y="199"/>
                    </a:cubicBezTo>
                    <a:cubicBezTo>
                      <a:pt x="28" y="199"/>
                      <a:pt x="21" y="203"/>
                      <a:pt x="20" y="203"/>
                    </a:cubicBezTo>
                    <a:cubicBezTo>
                      <a:pt x="20" y="203"/>
                      <a:pt x="14" y="198"/>
                      <a:pt x="13" y="201"/>
                    </a:cubicBezTo>
                    <a:cubicBezTo>
                      <a:pt x="11" y="204"/>
                      <a:pt x="9" y="206"/>
                      <a:pt x="9" y="206"/>
                    </a:cubicBezTo>
                    <a:cubicBezTo>
                      <a:pt x="9" y="206"/>
                      <a:pt x="7" y="201"/>
                      <a:pt x="3" y="208"/>
                    </a:cubicBezTo>
                    <a:cubicBezTo>
                      <a:pt x="0" y="214"/>
                      <a:pt x="2" y="222"/>
                      <a:pt x="2" y="222"/>
                    </a:cubicBezTo>
                    <a:cubicBezTo>
                      <a:pt x="6" y="228"/>
                      <a:pt x="6" y="228"/>
                      <a:pt x="6" y="228"/>
                    </a:cubicBezTo>
                    <a:cubicBezTo>
                      <a:pt x="6" y="228"/>
                      <a:pt x="4" y="233"/>
                      <a:pt x="4" y="233"/>
                    </a:cubicBezTo>
                    <a:cubicBezTo>
                      <a:pt x="4" y="234"/>
                      <a:pt x="9" y="237"/>
                      <a:pt x="9" y="23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12" y="246"/>
                      <a:pt x="11" y="249"/>
                      <a:pt x="12" y="251"/>
                    </a:cubicBezTo>
                    <a:cubicBezTo>
                      <a:pt x="13" y="254"/>
                      <a:pt x="22" y="275"/>
                      <a:pt x="22" y="275"/>
                    </a:cubicBezTo>
                    <a:cubicBezTo>
                      <a:pt x="22" y="275"/>
                      <a:pt x="16" y="276"/>
                      <a:pt x="17" y="279"/>
                    </a:cubicBezTo>
                    <a:cubicBezTo>
                      <a:pt x="17" y="283"/>
                      <a:pt x="17" y="285"/>
                      <a:pt x="17" y="285"/>
                    </a:cubicBezTo>
                    <a:cubicBezTo>
                      <a:pt x="17" y="285"/>
                      <a:pt x="12" y="287"/>
                      <a:pt x="12" y="292"/>
                    </a:cubicBezTo>
                    <a:cubicBezTo>
                      <a:pt x="12" y="296"/>
                      <a:pt x="17" y="298"/>
                      <a:pt x="17" y="299"/>
                    </a:cubicBezTo>
                    <a:cubicBezTo>
                      <a:pt x="17" y="299"/>
                      <a:pt x="15" y="306"/>
                      <a:pt x="19" y="306"/>
                    </a:cubicBezTo>
                    <a:cubicBezTo>
                      <a:pt x="22" y="305"/>
                      <a:pt x="25" y="302"/>
                      <a:pt x="25" y="302"/>
                    </a:cubicBezTo>
                    <a:cubicBezTo>
                      <a:pt x="22" y="298"/>
                      <a:pt x="22" y="298"/>
                      <a:pt x="22" y="298"/>
                    </a:cubicBezTo>
                    <a:cubicBezTo>
                      <a:pt x="27" y="293"/>
                      <a:pt x="27" y="293"/>
                      <a:pt x="27" y="293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6"/>
                      <a:pt x="22" y="301"/>
                      <a:pt x="29" y="307"/>
                    </a:cubicBezTo>
                    <a:cubicBezTo>
                      <a:pt x="35" y="312"/>
                      <a:pt x="50" y="321"/>
                      <a:pt x="50" y="321"/>
                    </a:cubicBezTo>
                    <a:cubicBezTo>
                      <a:pt x="50" y="321"/>
                      <a:pt x="57" y="336"/>
                      <a:pt x="51" y="338"/>
                    </a:cubicBezTo>
                    <a:cubicBezTo>
                      <a:pt x="46" y="340"/>
                      <a:pt x="39" y="334"/>
                      <a:pt x="32" y="342"/>
                    </a:cubicBezTo>
                    <a:cubicBezTo>
                      <a:pt x="26" y="350"/>
                      <a:pt x="24" y="351"/>
                      <a:pt x="27" y="354"/>
                    </a:cubicBezTo>
                    <a:cubicBezTo>
                      <a:pt x="30" y="356"/>
                      <a:pt x="38" y="358"/>
                      <a:pt x="38" y="358"/>
                    </a:cubicBezTo>
                    <a:cubicBezTo>
                      <a:pt x="37" y="359"/>
                      <a:pt x="35" y="366"/>
                      <a:pt x="37" y="366"/>
                    </a:cubicBezTo>
                    <a:cubicBezTo>
                      <a:pt x="39" y="366"/>
                      <a:pt x="44" y="362"/>
                      <a:pt x="44" y="364"/>
                    </a:cubicBezTo>
                    <a:cubicBezTo>
                      <a:pt x="44" y="367"/>
                      <a:pt x="42" y="372"/>
                      <a:pt x="42" y="372"/>
                    </a:cubicBezTo>
                    <a:cubicBezTo>
                      <a:pt x="29" y="385"/>
                      <a:pt x="29" y="385"/>
                      <a:pt x="29" y="385"/>
                    </a:cubicBezTo>
                    <a:cubicBezTo>
                      <a:pt x="29" y="385"/>
                      <a:pt x="34" y="397"/>
                      <a:pt x="34" y="399"/>
                    </a:cubicBezTo>
                    <a:cubicBezTo>
                      <a:pt x="35" y="401"/>
                      <a:pt x="39" y="418"/>
                      <a:pt x="38" y="418"/>
                    </a:cubicBezTo>
                    <a:cubicBezTo>
                      <a:pt x="38" y="418"/>
                      <a:pt x="31" y="417"/>
                      <a:pt x="31" y="421"/>
                    </a:cubicBezTo>
                    <a:cubicBezTo>
                      <a:pt x="32" y="424"/>
                      <a:pt x="35" y="431"/>
                      <a:pt x="37" y="435"/>
                    </a:cubicBezTo>
                    <a:cubicBezTo>
                      <a:pt x="38" y="439"/>
                      <a:pt x="43" y="452"/>
                      <a:pt x="43" y="453"/>
                    </a:cubicBezTo>
                    <a:cubicBezTo>
                      <a:pt x="44" y="454"/>
                      <a:pt x="47" y="457"/>
                      <a:pt x="48" y="456"/>
                    </a:cubicBezTo>
                    <a:cubicBezTo>
                      <a:pt x="49" y="456"/>
                      <a:pt x="54" y="448"/>
                      <a:pt x="57" y="451"/>
                    </a:cubicBezTo>
                    <a:cubicBezTo>
                      <a:pt x="59" y="453"/>
                      <a:pt x="58" y="462"/>
                      <a:pt x="58" y="462"/>
                    </a:cubicBezTo>
                    <a:cubicBezTo>
                      <a:pt x="58" y="462"/>
                      <a:pt x="70" y="466"/>
                      <a:pt x="70" y="464"/>
                    </a:cubicBezTo>
                    <a:cubicBezTo>
                      <a:pt x="71" y="463"/>
                      <a:pt x="75" y="453"/>
                      <a:pt x="79" y="456"/>
                    </a:cubicBezTo>
                    <a:cubicBezTo>
                      <a:pt x="83" y="459"/>
                      <a:pt x="86" y="462"/>
                      <a:pt x="93" y="460"/>
                    </a:cubicBezTo>
                    <a:cubicBezTo>
                      <a:pt x="100" y="458"/>
                      <a:pt x="100" y="457"/>
                      <a:pt x="102" y="458"/>
                    </a:cubicBezTo>
                    <a:cubicBezTo>
                      <a:pt x="105" y="459"/>
                      <a:pt x="106" y="462"/>
                      <a:pt x="109" y="461"/>
                    </a:cubicBezTo>
                    <a:cubicBezTo>
                      <a:pt x="112" y="460"/>
                      <a:pt x="115" y="458"/>
                      <a:pt x="116" y="458"/>
                    </a:cubicBezTo>
                    <a:cubicBezTo>
                      <a:pt x="117" y="458"/>
                      <a:pt x="128" y="472"/>
                      <a:pt x="134" y="472"/>
                    </a:cubicBezTo>
                    <a:cubicBezTo>
                      <a:pt x="141" y="472"/>
                      <a:pt x="140" y="466"/>
                      <a:pt x="142" y="465"/>
                    </a:cubicBezTo>
                    <a:cubicBezTo>
                      <a:pt x="144" y="463"/>
                      <a:pt x="147" y="461"/>
                      <a:pt x="147" y="458"/>
                    </a:cubicBezTo>
                    <a:cubicBezTo>
                      <a:pt x="147" y="454"/>
                      <a:pt x="144" y="442"/>
                      <a:pt x="148" y="439"/>
                    </a:cubicBezTo>
                    <a:cubicBezTo>
                      <a:pt x="151" y="437"/>
                      <a:pt x="152" y="439"/>
                      <a:pt x="153" y="437"/>
                    </a:cubicBezTo>
                    <a:cubicBezTo>
                      <a:pt x="154" y="436"/>
                      <a:pt x="156" y="428"/>
                      <a:pt x="159" y="428"/>
                    </a:cubicBezTo>
                    <a:cubicBezTo>
                      <a:pt x="161" y="427"/>
                      <a:pt x="166" y="426"/>
                      <a:pt x="166" y="427"/>
                    </a:cubicBezTo>
                    <a:cubicBezTo>
                      <a:pt x="166" y="428"/>
                      <a:pt x="164" y="433"/>
                      <a:pt x="164" y="433"/>
                    </a:cubicBezTo>
                    <a:cubicBezTo>
                      <a:pt x="164" y="433"/>
                      <a:pt x="167" y="433"/>
                      <a:pt x="167" y="434"/>
                    </a:cubicBezTo>
                    <a:cubicBezTo>
                      <a:pt x="167" y="435"/>
                      <a:pt x="166" y="442"/>
                      <a:pt x="166" y="442"/>
                    </a:cubicBezTo>
                    <a:cubicBezTo>
                      <a:pt x="166" y="442"/>
                      <a:pt x="174" y="446"/>
                      <a:pt x="178" y="442"/>
                    </a:cubicBezTo>
                    <a:cubicBezTo>
                      <a:pt x="181" y="438"/>
                      <a:pt x="182" y="436"/>
                      <a:pt x="182" y="436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442"/>
                      <a:pt x="188" y="448"/>
                      <a:pt x="192" y="448"/>
                    </a:cubicBezTo>
                    <a:cubicBezTo>
                      <a:pt x="196" y="447"/>
                      <a:pt x="201" y="446"/>
                      <a:pt x="198" y="444"/>
                    </a:cubicBezTo>
                    <a:cubicBezTo>
                      <a:pt x="196" y="441"/>
                      <a:pt x="193" y="439"/>
                      <a:pt x="193" y="439"/>
                    </a:cubicBezTo>
                    <a:cubicBezTo>
                      <a:pt x="193" y="439"/>
                      <a:pt x="192" y="435"/>
                      <a:pt x="194" y="435"/>
                    </a:cubicBezTo>
                    <a:cubicBezTo>
                      <a:pt x="195" y="435"/>
                      <a:pt x="200" y="435"/>
                      <a:pt x="200" y="435"/>
                    </a:cubicBezTo>
                    <a:cubicBezTo>
                      <a:pt x="200" y="436"/>
                      <a:pt x="200" y="444"/>
                      <a:pt x="203" y="439"/>
                    </a:cubicBezTo>
                    <a:cubicBezTo>
                      <a:pt x="207" y="435"/>
                      <a:pt x="207" y="433"/>
                      <a:pt x="208" y="433"/>
                    </a:cubicBezTo>
                    <a:cubicBezTo>
                      <a:pt x="208" y="433"/>
                      <a:pt x="216" y="440"/>
                      <a:pt x="216" y="440"/>
                    </a:cubicBezTo>
                    <a:cubicBezTo>
                      <a:pt x="216" y="440"/>
                      <a:pt x="216" y="436"/>
                      <a:pt x="218" y="435"/>
                    </a:cubicBezTo>
                    <a:cubicBezTo>
                      <a:pt x="220" y="433"/>
                      <a:pt x="222" y="434"/>
                      <a:pt x="222" y="434"/>
                    </a:cubicBezTo>
                    <a:cubicBezTo>
                      <a:pt x="222" y="434"/>
                      <a:pt x="226" y="429"/>
                      <a:pt x="224" y="426"/>
                    </a:cubicBezTo>
                    <a:cubicBezTo>
                      <a:pt x="222" y="424"/>
                      <a:pt x="214" y="425"/>
                      <a:pt x="214" y="423"/>
                    </a:cubicBezTo>
                    <a:cubicBezTo>
                      <a:pt x="213" y="421"/>
                      <a:pt x="216" y="419"/>
                      <a:pt x="215" y="419"/>
                    </a:cubicBezTo>
                    <a:cubicBezTo>
                      <a:pt x="215" y="418"/>
                      <a:pt x="212" y="419"/>
                      <a:pt x="212" y="416"/>
                    </a:cubicBezTo>
                    <a:cubicBezTo>
                      <a:pt x="212" y="413"/>
                      <a:pt x="212" y="408"/>
                      <a:pt x="212" y="408"/>
                    </a:cubicBezTo>
                    <a:cubicBezTo>
                      <a:pt x="217" y="405"/>
                      <a:pt x="217" y="405"/>
                      <a:pt x="217" y="405"/>
                    </a:cubicBezTo>
                    <a:cubicBezTo>
                      <a:pt x="217" y="405"/>
                      <a:pt x="220" y="413"/>
                      <a:pt x="228" y="410"/>
                    </a:cubicBezTo>
                    <a:cubicBezTo>
                      <a:pt x="235" y="407"/>
                      <a:pt x="245" y="401"/>
                      <a:pt x="245" y="400"/>
                    </a:cubicBezTo>
                    <a:cubicBezTo>
                      <a:pt x="245" y="399"/>
                      <a:pt x="238" y="395"/>
                      <a:pt x="239" y="394"/>
                    </a:cubicBezTo>
                    <a:cubicBezTo>
                      <a:pt x="241" y="392"/>
                      <a:pt x="241" y="390"/>
                      <a:pt x="241" y="390"/>
                    </a:cubicBezTo>
                    <a:cubicBezTo>
                      <a:pt x="241" y="390"/>
                      <a:pt x="232" y="387"/>
                      <a:pt x="233" y="387"/>
                    </a:cubicBezTo>
                    <a:cubicBezTo>
                      <a:pt x="233" y="387"/>
                      <a:pt x="240" y="381"/>
                      <a:pt x="240" y="381"/>
                    </a:cubicBezTo>
                    <a:cubicBezTo>
                      <a:pt x="240" y="381"/>
                      <a:pt x="244" y="389"/>
                      <a:pt x="248" y="388"/>
                    </a:cubicBezTo>
                    <a:cubicBezTo>
                      <a:pt x="251" y="386"/>
                      <a:pt x="253" y="384"/>
                      <a:pt x="253" y="384"/>
                    </a:cubicBezTo>
                    <a:cubicBezTo>
                      <a:pt x="253" y="384"/>
                      <a:pt x="253" y="390"/>
                      <a:pt x="258" y="391"/>
                    </a:cubicBezTo>
                    <a:cubicBezTo>
                      <a:pt x="263" y="392"/>
                      <a:pt x="268" y="399"/>
                      <a:pt x="269" y="398"/>
                    </a:cubicBezTo>
                    <a:cubicBezTo>
                      <a:pt x="271" y="397"/>
                      <a:pt x="275" y="393"/>
                      <a:pt x="275" y="393"/>
                    </a:cubicBezTo>
                    <a:cubicBezTo>
                      <a:pt x="275" y="392"/>
                      <a:pt x="274" y="387"/>
                      <a:pt x="275" y="388"/>
                    </a:cubicBezTo>
                    <a:cubicBezTo>
                      <a:pt x="275" y="388"/>
                      <a:pt x="278" y="388"/>
                      <a:pt x="278" y="388"/>
                    </a:cubicBezTo>
                    <a:cubicBezTo>
                      <a:pt x="278" y="377"/>
                      <a:pt x="278" y="377"/>
                      <a:pt x="278" y="377"/>
                    </a:cubicBezTo>
                    <a:cubicBezTo>
                      <a:pt x="278" y="377"/>
                      <a:pt x="289" y="384"/>
                      <a:pt x="289" y="384"/>
                    </a:cubicBezTo>
                    <a:cubicBezTo>
                      <a:pt x="289" y="384"/>
                      <a:pt x="296" y="383"/>
                      <a:pt x="296" y="383"/>
                    </a:cubicBezTo>
                    <a:cubicBezTo>
                      <a:pt x="297" y="388"/>
                      <a:pt x="297" y="388"/>
                      <a:pt x="297" y="388"/>
                    </a:cubicBezTo>
                    <a:cubicBezTo>
                      <a:pt x="300" y="392"/>
                      <a:pt x="300" y="392"/>
                      <a:pt x="300" y="392"/>
                    </a:cubicBezTo>
                    <a:cubicBezTo>
                      <a:pt x="300" y="392"/>
                      <a:pt x="304" y="384"/>
                      <a:pt x="304" y="386"/>
                    </a:cubicBezTo>
                    <a:cubicBezTo>
                      <a:pt x="305" y="389"/>
                      <a:pt x="305" y="396"/>
                      <a:pt x="306" y="396"/>
                    </a:cubicBezTo>
                    <a:cubicBezTo>
                      <a:pt x="306" y="395"/>
                      <a:pt x="308" y="387"/>
                      <a:pt x="309" y="389"/>
                    </a:cubicBezTo>
                    <a:cubicBezTo>
                      <a:pt x="309" y="391"/>
                      <a:pt x="309" y="393"/>
                      <a:pt x="310" y="393"/>
                    </a:cubicBezTo>
                    <a:cubicBezTo>
                      <a:pt x="311" y="393"/>
                      <a:pt x="318" y="389"/>
                      <a:pt x="320" y="392"/>
                    </a:cubicBezTo>
                    <a:cubicBezTo>
                      <a:pt x="322" y="395"/>
                      <a:pt x="322" y="397"/>
                      <a:pt x="322" y="398"/>
                    </a:cubicBezTo>
                    <a:cubicBezTo>
                      <a:pt x="322" y="399"/>
                      <a:pt x="312" y="402"/>
                      <a:pt x="317" y="404"/>
                    </a:cubicBezTo>
                    <a:cubicBezTo>
                      <a:pt x="323" y="407"/>
                      <a:pt x="331" y="403"/>
                      <a:pt x="333" y="405"/>
                    </a:cubicBezTo>
                    <a:cubicBezTo>
                      <a:pt x="335" y="408"/>
                      <a:pt x="345" y="405"/>
                      <a:pt x="348" y="408"/>
                    </a:cubicBezTo>
                    <a:cubicBezTo>
                      <a:pt x="349" y="409"/>
                      <a:pt x="350" y="410"/>
                      <a:pt x="350" y="410"/>
                    </a:cubicBezTo>
                    <a:cubicBezTo>
                      <a:pt x="350" y="409"/>
                      <a:pt x="352" y="406"/>
                      <a:pt x="354" y="408"/>
                    </a:cubicBezTo>
                    <a:cubicBezTo>
                      <a:pt x="356" y="409"/>
                      <a:pt x="359" y="411"/>
                      <a:pt x="359" y="411"/>
                    </a:cubicBezTo>
                    <a:cubicBezTo>
                      <a:pt x="359" y="411"/>
                      <a:pt x="357" y="405"/>
                      <a:pt x="361" y="405"/>
                    </a:cubicBezTo>
                    <a:cubicBezTo>
                      <a:pt x="365" y="405"/>
                      <a:pt x="366" y="399"/>
                      <a:pt x="368" y="402"/>
                    </a:cubicBezTo>
                    <a:cubicBezTo>
                      <a:pt x="371" y="405"/>
                      <a:pt x="369" y="411"/>
                      <a:pt x="369" y="411"/>
                    </a:cubicBezTo>
                    <a:cubicBezTo>
                      <a:pt x="369" y="411"/>
                      <a:pt x="372" y="410"/>
                      <a:pt x="373" y="412"/>
                    </a:cubicBezTo>
                    <a:cubicBezTo>
                      <a:pt x="373" y="414"/>
                      <a:pt x="372" y="422"/>
                      <a:pt x="378" y="421"/>
                    </a:cubicBezTo>
                    <a:cubicBezTo>
                      <a:pt x="383" y="420"/>
                      <a:pt x="381" y="415"/>
                      <a:pt x="381" y="415"/>
                    </a:cubicBezTo>
                    <a:cubicBezTo>
                      <a:pt x="382" y="415"/>
                      <a:pt x="393" y="414"/>
                      <a:pt x="393" y="414"/>
                    </a:cubicBezTo>
                    <a:cubicBezTo>
                      <a:pt x="392" y="414"/>
                      <a:pt x="394" y="406"/>
                      <a:pt x="399" y="407"/>
                    </a:cubicBezTo>
                    <a:cubicBezTo>
                      <a:pt x="404" y="407"/>
                      <a:pt x="407" y="411"/>
                      <a:pt x="409" y="411"/>
                    </a:cubicBezTo>
                    <a:cubicBezTo>
                      <a:pt x="410" y="411"/>
                      <a:pt x="420" y="407"/>
                      <a:pt x="420" y="407"/>
                    </a:cubicBezTo>
                    <a:cubicBezTo>
                      <a:pt x="421" y="407"/>
                      <a:pt x="430" y="409"/>
                      <a:pt x="430" y="409"/>
                    </a:cubicBezTo>
                    <a:cubicBezTo>
                      <a:pt x="431" y="410"/>
                      <a:pt x="423" y="423"/>
                      <a:pt x="423" y="423"/>
                    </a:cubicBezTo>
                    <a:cubicBezTo>
                      <a:pt x="421" y="437"/>
                      <a:pt x="421" y="437"/>
                      <a:pt x="421" y="437"/>
                    </a:cubicBezTo>
                    <a:cubicBezTo>
                      <a:pt x="421" y="437"/>
                      <a:pt x="447" y="437"/>
                      <a:pt x="447" y="437"/>
                    </a:cubicBezTo>
                    <a:cubicBezTo>
                      <a:pt x="447" y="438"/>
                      <a:pt x="452" y="443"/>
                      <a:pt x="452" y="443"/>
                    </a:cubicBezTo>
                    <a:cubicBezTo>
                      <a:pt x="452" y="443"/>
                      <a:pt x="456" y="439"/>
                      <a:pt x="457" y="439"/>
                    </a:cubicBezTo>
                    <a:cubicBezTo>
                      <a:pt x="458" y="440"/>
                      <a:pt x="495" y="439"/>
                      <a:pt x="495" y="439"/>
                    </a:cubicBezTo>
                    <a:cubicBezTo>
                      <a:pt x="495" y="430"/>
                      <a:pt x="495" y="430"/>
                      <a:pt x="495" y="430"/>
                    </a:cubicBezTo>
                    <a:cubicBezTo>
                      <a:pt x="505" y="422"/>
                      <a:pt x="505" y="422"/>
                      <a:pt x="505" y="422"/>
                    </a:cubicBezTo>
                    <a:cubicBezTo>
                      <a:pt x="505" y="422"/>
                      <a:pt x="514" y="424"/>
                      <a:pt x="514" y="423"/>
                    </a:cubicBezTo>
                    <a:cubicBezTo>
                      <a:pt x="514" y="422"/>
                      <a:pt x="513" y="401"/>
                      <a:pt x="513" y="401"/>
                    </a:cubicBezTo>
                    <a:cubicBezTo>
                      <a:pt x="513" y="401"/>
                      <a:pt x="531" y="387"/>
                      <a:pt x="531" y="386"/>
                    </a:cubicBezTo>
                    <a:cubicBezTo>
                      <a:pt x="531" y="386"/>
                      <a:pt x="525" y="382"/>
                      <a:pt x="529" y="377"/>
                    </a:cubicBezTo>
                    <a:cubicBezTo>
                      <a:pt x="534" y="372"/>
                      <a:pt x="534" y="371"/>
                      <a:pt x="534" y="371"/>
                    </a:cubicBezTo>
                    <a:cubicBezTo>
                      <a:pt x="534" y="371"/>
                      <a:pt x="527" y="364"/>
                      <a:pt x="532" y="362"/>
                    </a:cubicBezTo>
                    <a:cubicBezTo>
                      <a:pt x="538" y="360"/>
                      <a:pt x="557" y="364"/>
                      <a:pt x="557" y="365"/>
                    </a:cubicBezTo>
                    <a:cubicBezTo>
                      <a:pt x="557" y="365"/>
                      <a:pt x="562" y="379"/>
                      <a:pt x="564" y="375"/>
                    </a:cubicBezTo>
                    <a:cubicBezTo>
                      <a:pt x="566" y="372"/>
                      <a:pt x="562" y="368"/>
                      <a:pt x="563" y="367"/>
                    </a:cubicBezTo>
                    <a:cubicBezTo>
                      <a:pt x="564" y="367"/>
                      <a:pt x="569" y="364"/>
                      <a:pt x="569" y="364"/>
                    </a:cubicBezTo>
                    <a:cubicBezTo>
                      <a:pt x="568" y="364"/>
                      <a:pt x="562" y="362"/>
                      <a:pt x="563" y="361"/>
                    </a:cubicBezTo>
                    <a:cubicBezTo>
                      <a:pt x="564" y="359"/>
                      <a:pt x="571" y="353"/>
                      <a:pt x="571" y="353"/>
                    </a:cubicBezTo>
                    <a:cubicBezTo>
                      <a:pt x="571" y="353"/>
                      <a:pt x="569" y="343"/>
                      <a:pt x="572" y="340"/>
                    </a:cubicBezTo>
                    <a:cubicBezTo>
                      <a:pt x="576" y="337"/>
                      <a:pt x="578" y="336"/>
                      <a:pt x="577" y="333"/>
                    </a:cubicBezTo>
                    <a:cubicBezTo>
                      <a:pt x="576" y="330"/>
                      <a:pt x="575" y="325"/>
                      <a:pt x="577" y="323"/>
                    </a:cubicBezTo>
                    <a:cubicBezTo>
                      <a:pt x="579" y="321"/>
                      <a:pt x="583" y="323"/>
                      <a:pt x="583" y="321"/>
                    </a:cubicBezTo>
                    <a:cubicBezTo>
                      <a:pt x="583" y="320"/>
                      <a:pt x="582" y="315"/>
                      <a:pt x="582" y="315"/>
                    </a:cubicBezTo>
                    <a:cubicBezTo>
                      <a:pt x="582" y="315"/>
                      <a:pt x="566" y="313"/>
                      <a:pt x="565" y="313"/>
                    </a:cubicBezTo>
                    <a:cubicBezTo>
                      <a:pt x="564" y="314"/>
                      <a:pt x="552" y="321"/>
                      <a:pt x="552" y="321"/>
                    </a:cubicBezTo>
                    <a:cubicBezTo>
                      <a:pt x="552" y="321"/>
                      <a:pt x="545" y="316"/>
                      <a:pt x="544" y="316"/>
                    </a:cubicBezTo>
                    <a:cubicBezTo>
                      <a:pt x="544" y="315"/>
                      <a:pt x="544" y="308"/>
                      <a:pt x="544" y="308"/>
                    </a:cubicBezTo>
                    <a:cubicBezTo>
                      <a:pt x="548" y="301"/>
                      <a:pt x="548" y="301"/>
                      <a:pt x="548" y="301"/>
                    </a:cubicBezTo>
                    <a:cubicBezTo>
                      <a:pt x="548" y="301"/>
                      <a:pt x="538" y="287"/>
                      <a:pt x="534" y="289"/>
                    </a:cubicBezTo>
                    <a:cubicBezTo>
                      <a:pt x="530" y="292"/>
                      <a:pt x="530" y="296"/>
                      <a:pt x="528" y="295"/>
                    </a:cubicBezTo>
                    <a:cubicBezTo>
                      <a:pt x="527" y="294"/>
                      <a:pt x="522" y="292"/>
                      <a:pt x="523" y="289"/>
                    </a:cubicBezTo>
                    <a:cubicBezTo>
                      <a:pt x="524" y="286"/>
                      <a:pt x="528" y="285"/>
                      <a:pt x="528" y="284"/>
                    </a:cubicBezTo>
                    <a:cubicBezTo>
                      <a:pt x="527" y="283"/>
                      <a:pt x="511" y="277"/>
                      <a:pt x="513" y="274"/>
                    </a:cubicBezTo>
                    <a:cubicBezTo>
                      <a:pt x="514" y="271"/>
                      <a:pt x="520" y="273"/>
                      <a:pt x="518" y="268"/>
                    </a:cubicBezTo>
                    <a:cubicBezTo>
                      <a:pt x="516" y="263"/>
                      <a:pt x="507" y="256"/>
                      <a:pt x="515" y="252"/>
                    </a:cubicBezTo>
                    <a:cubicBezTo>
                      <a:pt x="522" y="248"/>
                      <a:pt x="523" y="251"/>
                      <a:pt x="523" y="249"/>
                    </a:cubicBezTo>
                    <a:cubicBezTo>
                      <a:pt x="523" y="247"/>
                      <a:pt x="517" y="242"/>
                      <a:pt x="523" y="240"/>
                    </a:cubicBezTo>
                    <a:cubicBezTo>
                      <a:pt x="529" y="238"/>
                      <a:pt x="536" y="234"/>
                      <a:pt x="536" y="234"/>
                    </a:cubicBezTo>
                    <a:cubicBezTo>
                      <a:pt x="536" y="234"/>
                      <a:pt x="528" y="230"/>
                      <a:pt x="528" y="229"/>
                    </a:cubicBezTo>
                    <a:cubicBezTo>
                      <a:pt x="527" y="227"/>
                      <a:pt x="521" y="218"/>
                      <a:pt x="521" y="218"/>
                    </a:cubicBezTo>
                    <a:cubicBezTo>
                      <a:pt x="521" y="218"/>
                      <a:pt x="521" y="209"/>
                      <a:pt x="522" y="203"/>
                    </a:cubicBezTo>
                    <a:cubicBezTo>
                      <a:pt x="520" y="203"/>
                      <a:pt x="519" y="202"/>
                      <a:pt x="519" y="202"/>
                    </a:cubicBezTo>
                    <a:cubicBezTo>
                      <a:pt x="519" y="202"/>
                      <a:pt x="517" y="198"/>
                      <a:pt x="519" y="194"/>
                    </a:cubicBezTo>
                    <a:cubicBezTo>
                      <a:pt x="521" y="190"/>
                      <a:pt x="512" y="180"/>
                      <a:pt x="516" y="179"/>
                    </a:cubicBezTo>
                    <a:cubicBezTo>
                      <a:pt x="520" y="177"/>
                      <a:pt x="528" y="179"/>
                      <a:pt x="534" y="177"/>
                    </a:cubicBezTo>
                    <a:cubicBezTo>
                      <a:pt x="540" y="175"/>
                      <a:pt x="573" y="163"/>
                      <a:pt x="580" y="158"/>
                    </a:cubicBezTo>
                    <a:cubicBezTo>
                      <a:pt x="587" y="152"/>
                      <a:pt x="607" y="140"/>
                      <a:pt x="607" y="138"/>
                    </a:cubicBezTo>
                    <a:cubicBezTo>
                      <a:pt x="606" y="137"/>
                      <a:pt x="604" y="136"/>
                      <a:pt x="603" y="136"/>
                    </a:cubicBezTo>
                    <a:cubicBezTo>
                      <a:pt x="603" y="136"/>
                      <a:pt x="581" y="151"/>
                      <a:pt x="577" y="153"/>
                    </a:cubicBezTo>
                    <a:cubicBezTo>
                      <a:pt x="572" y="155"/>
                      <a:pt x="538" y="171"/>
                      <a:pt x="532" y="172"/>
                    </a:cubicBezTo>
                    <a:cubicBezTo>
                      <a:pt x="525" y="172"/>
                      <a:pt x="523" y="171"/>
                      <a:pt x="518" y="173"/>
                    </a:cubicBezTo>
                    <a:cubicBezTo>
                      <a:pt x="514" y="174"/>
                      <a:pt x="507" y="176"/>
                      <a:pt x="499" y="177"/>
                    </a:cubicBezTo>
                    <a:cubicBezTo>
                      <a:pt x="492" y="177"/>
                      <a:pt x="468" y="178"/>
                      <a:pt x="465" y="177"/>
                    </a:cubicBezTo>
                    <a:cubicBezTo>
                      <a:pt x="462" y="177"/>
                      <a:pt x="440" y="178"/>
                      <a:pt x="437" y="177"/>
                    </a:cubicBezTo>
                    <a:cubicBezTo>
                      <a:pt x="434" y="175"/>
                      <a:pt x="431" y="169"/>
                      <a:pt x="425" y="168"/>
                    </a:cubicBezTo>
                    <a:cubicBezTo>
                      <a:pt x="420" y="167"/>
                      <a:pt x="406" y="162"/>
                      <a:pt x="406" y="162"/>
                    </a:cubicBezTo>
                    <a:cubicBezTo>
                      <a:pt x="406" y="162"/>
                      <a:pt x="405" y="155"/>
                      <a:pt x="401" y="153"/>
                    </a:cubicBezTo>
                    <a:cubicBezTo>
                      <a:pt x="397" y="151"/>
                      <a:pt x="390" y="152"/>
                      <a:pt x="390" y="152"/>
                    </a:cubicBezTo>
                    <a:cubicBezTo>
                      <a:pt x="390" y="152"/>
                      <a:pt x="382" y="141"/>
                      <a:pt x="381" y="141"/>
                    </a:cubicBezTo>
                    <a:cubicBezTo>
                      <a:pt x="381" y="140"/>
                      <a:pt x="383" y="131"/>
                      <a:pt x="381" y="126"/>
                    </a:cubicBezTo>
                    <a:cubicBezTo>
                      <a:pt x="379" y="120"/>
                      <a:pt x="381" y="99"/>
                      <a:pt x="379" y="97"/>
                    </a:cubicBezTo>
                    <a:cubicBezTo>
                      <a:pt x="377" y="94"/>
                      <a:pt x="373" y="90"/>
                      <a:pt x="372" y="87"/>
                    </a:cubicBezTo>
                    <a:cubicBezTo>
                      <a:pt x="371" y="84"/>
                      <a:pt x="371" y="74"/>
                      <a:pt x="371" y="74"/>
                    </a:cubicBezTo>
                    <a:cubicBezTo>
                      <a:pt x="371" y="74"/>
                      <a:pt x="367" y="82"/>
                      <a:pt x="364" y="78"/>
                    </a:cubicBezTo>
                    <a:cubicBezTo>
                      <a:pt x="361" y="74"/>
                      <a:pt x="361" y="60"/>
                      <a:pt x="361" y="59"/>
                    </a:cubicBezTo>
                    <a:cubicBezTo>
                      <a:pt x="361" y="59"/>
                      <a:pt x="364" y="56"/>
                      <a:pt x="364" y="56"/>
                    </a:cubicBezTo>
                    <a:cubicBezTo>
                      <a:pt x="364" y="56"/>
                      <a:pt x="349" y="45"/>
                      <a:pt x="348" y="41"/>
                    </a:cubicBezTo>
                    <a:cubicBezTo>
                      <a:pt x="346" y="36"/>
                      <a:pt x="351" y="33"/>
                      <a:pt x="352" y="30"/>
                    </a:cubicBezTo>
                    <a:cubicBezTo>
                      <a:pt x="353" y="27"/>
                      <a:pt x="351" y="21"/>
                      <a:pt x="352" y="20"/>
                    </a:cubicBezTo>
                    <a:cubicBezTo>
                      <a:pt x="354" y="20"/>
                      <a:pt x="395" y="45"/>
                      <a:pt x="397" y="49"/>
                    </a:cubicBezTo>
                    <a:cubicBezTo>
                      <a:pt x="399" y="53"/>
                      <a:pt x="398" y="56"/>
                      <a:pt x="399" y="56"/>
                    </a:cubicBezTo>
                    <a:cubicBezTo>
                      <a:pt x="400" y="56"/>
                      <a:pt x="415" y="61"/>
                      <a:pt x="416" y="64"/>
                    </a:cubicBezTo>
                    <a:cubicBezTo>
                      <a:pt x="416" y="68"/>
                      <a:pt x="417" y="77"/>
                      <a:pt x="422" y="81"/>
                    </a:cubicBezTo>
                    <a:cubicBezTo>
                      <a:pt x="426" y="85"/>
                      <a:pt x="431" y="90"/>
                      <a:pt x="432" y="90"/>
                    </a:cubicBezTo>
                    <a:cubicBezTo>
                      <a:pt x="432" y="90"/>
                      <a:pt x="437" y="85"/>
                      <a:pt x="430" y="76"/>
                    </a:cubicBezTo>
                    <a:cubicBezTo>
                      <a:pt x="424" y="66"/>
                      <a:pt x="418" y="57"/>
                      <a:pt x="398" y="45"/>
                    </a:cubicBezTo>
                    <a:cubicBezTo>
                      <a:pt x="378" y="32"/>
                      <a:pt x="352" y="19"/>
                      <a:pt x="348" y="14"/>
                    </a:cubicBezTo>
                    <a:cubicBezTo>
                      <a:pt x="345" y="8"/>
                      <a:pt x="340" y="2"/>
                      <a:pt x="332" y="1"/>
                    </a:cubicBezTo>
                    <a:cubicBezTo>
                      <a:pt x="325" y="0"/>
                      <a:pt x="315" y="6"/>
                      <a:pt x="304" y="6"/>
                    </a:cubicBezTo>
                    <a:cubicBezTo>
                      <a:pt x="294" y="6"/>
                      <a:pt x="284" y="6"/>
                      <a:pt x="283" y="5"/>
                    </a:cubicBezTo>
                    <a:cubicBezTo>
                      <a:pt x="283" y="5"/>
                      <a:pt x="284" y="1"/>
                      <a:pt x="276" y="3"/>
                    </a:cubicBezTo>
                    <a:cubicBezTo>
                      <a:pt x="268" y="4"/>
                      <a:pt x="266" y="8"/>
                      <a:pt x="259" y="8"/>
                    </a:cubicBezTo>
                    <a:cubicBezTo>
                      <a:pt x="251" y="9"/>
                      <a:pt x="234" y="10"/>
                      <a:pt x="227" y="14"/>
                    </a:cubicBezTo>
                    <a:cubicBezTo>
                      <a:pt x="220" y="17"/>
                      <a:pt x="212" y="19"/>
                      <a:pt x="202" y="22"/>
                    </a:cubicBezTo>
                    <a:cubicBezTo>
                      <a:pt x="193" y="25"/>
                      <a:pt x="192" y="25"/>
                      <a:pt x="186" y="26"/>
                    </a:cubicBezTo>
                    <a:cubicBezTo>
                      <a:pt x="181" y="26"/>
                      <a:pt x="178" y="30"/>
                      <a:pt x="171" y="30"/>
                    </a:cubicBezTo>
                    <a:cubicBezTo>
                      <a:pt x="164" y="30"/>
                      <a:pt x="149" y="31"/>
                      <a:pt x="149" y="31"/>
                    </a:cubicBezTo>
                    <a:cubicBezTo>
                      <a:pt x="149" y="31"/>
                      <a:pt x="127" y="41"/>
                      <a:pt x="126" y="41"/>
                    </a:cubicBezTo>
                    <a:cubicBezTo>
                      <a:pt x="126" y="41"/>
                      <a:pt x="123" y="38"/>
                      <a:pt x="114" y="43"/>
                    </a:cubicBezTo>
                    <a:cubicBezTo>
                      <a:pt x="104" y="47"/>
                      <a:pt x="80" y="59"/>
                      <a:pt x="68" y="71"/>
                    </a:cubicBezTo>
                    <a:cubicBezTo>
                      <a:pt x="56" y="82"/>
                      <a:pt x="53" y="88"/>
                      <a:pt x="50" y="89"/>
                    </a:cubicBezTo>
                    <a:cubicBezTo>
                      <a:pt x="47" y="89"/>
                      <a:pt x="40" y="88"/>
                      <a:pt x="33" y="91"/>
                    </a:cubicBezTo>
                    <a:cubicBezTo>
                      <a:pt x="26" y="94"/>
                      <a:pt x="16" y="99"/>
                      <a:pt x="13" y="98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29" y="121"/>
                      <a:pt x="29" y="124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67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037E759-31FB-D13C-8EBD-F971777438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2487" y="690844"/>
                <a:ext cx="1877253" cy="1975510"/>
              </a:xfrm>
              <a:custGeom>
                <a:avLst/>
                <a:gdLst/>
                <a:ahLst/>
                <a:cxnLst>
                  <a:cxn ang="0">
                    <a:pos x="77" y="222"/>
                  </a:cxn>
                  <a:cxn ang="0">
                    <a:pos x="156" y="198"/>
                  </a:cxn>
                  <a:cxn ang="0">
                    <a:pos x="593" y="197"/>
                  </a:cxn>
                  <a:cxn ang="0">
                    <a:pos x="578" y="196"/>
                  </a:cxn>
                  <a:cxn ang="0">
                    <a:pos x="578" y="150"/>
                  </a:cxn>
                  <a:cxn ang="0">
                    <a:pos x="569" y="112"/>
                  </a:cxn>
                  <a:cxn ang="0">
                    <a:pos x="595" y="86"/>
                  </a:cxn>
                  <a:cxn ang="0">
                    <a:pos x="592" y="48"/>
                  </a:cxn>
                  <a:cxn ang="0">
                    <a:pos x="579" y="2"/>
                  </a:cxn>
                  <a:cxn ang="0">
                    <a:pos x="467" y="84"/>
                  </a:cxn>
                  <a:cxn ang="0">
                    <a:pos x="329" y="124"/>
                  </a:cxn>
                  <a:cxn ang="0">
                    <a:pos x="283" y="130"/>
                  </a:cxn>
                  <a:cxn ang="0">
                    <a:pos x="181" y="165"/>
                  </a:cxn>
                  <a:cxn ang="0">
                    <a:pos x="113" y="184"/>
                  </a:cxn>
                  <a:cxn ang="0">
                    <a:pos x="54" y="195"/>
                  </a:cxn>
                  <a:cxn ang="0">
                    <a:pos x="64" y="212"/>
                  </a:cxn>
                  <a:cxn ang="0">
                    <a:pos x="79" y="211"/>
                  </a:cxn>
                  <a:cxn ang="0">
                    <a:pos x="90" y="214"/>
                  </a:cxn>
                  <a:cxn ang="0">
                    <a:pos x="127" y="227"/>
                  </a:cxn>
                  <a:cxn ang="0">
                    <a:pos x="156" y="182"/>
                  </a:cxn>
                  <a:cxn ang="0">
                    <a:pos x="160" y="202"/>
                  </a:cxn>
                  <a:cxn ang="0">
                    <a:pos x="132" y="249"/>
                  </a:cxn>
                  <a:cxn ang="0">
                    <a:pos x="130" y="299"/>
                  </a:cxn>
                  <a:cxn ang="0">
                    <a:pos x="147" y="363"/>
                  </a:cxn>
                  <a:cxn ang="0">
                    <a:pos x="131" y="387"/>
                  </a:cxn>
                  <a:cxn ang="0">
                    <a:pos x="128" y="337"/>
                  </a:cxn>
                  <a:cxn ang="0">
                    <a:pos x="66" y="276"/>
                  </a:cxn>
                  <a:cxn ang="0">
                    <a:pos x="73" y="350"/>
                  </a:cxn>
                  <a:cxn ang="0">
                    <a:pos x="76" y="427"/>
                  </a:cxn>
                  <a:cxn ang="0">
                    <a:pos x="68" y="504"/>
                  </a:cxn>
                  <a:cxn ang="0">
                    <a:pos x="3" y="574"/>
                  </a:cxn>
                  <a:cxn ang="0">
                    <a:pos x="58" y="606"/>
                  </a:cxn>
                  <a:cxn ang="0">
                    <a:pos x="99" y="641"/>
                  </a:cxn>
                  <a:cxn ang="0">
                    <a:pos x="151" y="629"/>
                  </a:cxn>
                  <a:cxn ang="0">
                    <a:pos x="176" y="583"/>
                  </a:cxn>
                  <a:cxn ang="0">
                    <a:pos x="195" y="583"/>
                  </a:cxn>
                  <a:cxn ang="0">
                    <a:pos x="269" y="549"/>
                  </a:cxn>
                  <a:cxn ang="0">
                    <a:pos x="321" y="536"/>
                  </a:cxn>
                  <a:cxn ang="0">
                    <a:pos x="357" y="532"/>
                  </a:cxn>
                  <a:cxn ang="0">
                    <a:pos x="363" y="510"/>
                  </a:cxn>
                  <a:cxn ang="0">
                    <a:pos x="386" y="491"/>
                  </a:cxn>
                  <a:cxn ang="0">
                    <a:pos x="408" y="510"/>
                  </a:cxn>
                  <a:cxn ang="0">
                    <a:pos x="434" y="530"/>
                  </a:cxn>
                  <a:cxn ang="0">
                    <a:pos x="483" y="496"/>
                  </a:cxn>
                  <a:cxn ang="0">
                    <a:pos x="495" y="473"/>
                  </a:cxn>
                  <a:cxn ang="0">
                    <a:pos x="541" y="459"/>
                  </a:cxn>
                  <a:cxn ang="0">
                    <a:pos x="519" y="410"/>
                  </a:cxn>
                  <a:cxn ang="0">
                    <a:pos x="515" y="377"/>
                  </a:cxn>
                  <a:cxn ang="0">
                    <a:pos x="567" y="365"/>
                  </a:cxn>
                  <a:cxn ang="0">
                    <a:pos x="577" y="332"/>
                  </a:cxn>
                  <a:cxn ang="0">
                    <a:pos x="600" y="303"/>
                  </a:cxn>
                  <a:cxn ang="0">
                    <a:pos x="604" y="262"/>
                  </a:cxn>
                </a:cxnLst>
                <a:rect l="0" t="0" r="r" b="b"/>
                <a:pathLst>
                  <a:path w="623" h="655">
                    <a:moveTo>
                      <a:pt x="74" y="230"/>
                    </a:moveTo>
                    <a:cubicBezTo>
                      <a:pt x="74" y="230"/>
                      <a:pt x="76" y="236"/>
                      <a:pt x="76" y="236"/>
                    </a:cubicBezTo>
                    <a:cubicBezTo>
                      <a:pt x="77" y="236"/>
                      <a:pt x="87" y="225"/>
                      <a:pt x="86" y="226"/>
                    </a:cubicBezTo>
                    <a:cubicBezTo>
                      <a:pt x="85" y="226"/>
                      <a:pt x="80" y="225"/>
                      <a:pt x="80" y="225"/>
                    </a:cubicBezTo>
                    <a:cubicBezTo>
                      <a:pt x="80" y="225"/>
                      <a:pt x="78" y="222"/>
                      <a:pt x="77" y="222"/>
                    </a:cubicBezTo>
                    <a:cubicBezTo>
                      <a:pt x="75" y="222"/>
                      <a:pt x="71" y="224"/>
                      <a:pt x="71" y="224"/>
                    </a:cubicBezTo>
                    <a:cubicBezTo>
                      <a:pt x="71" y="224"/>
                      <a:pt x="70" y="230"/>
                      <a:pt x="74" y="230"/>
                    </a:cubicBezTo>
                    <a:close/>
                    <a:moveTo>
                      <a:pt x="164" y="193"/>
                    </a:moveTo>
                    <a:cubicBezTo>
                      <a:pt x="163" y="189"/>
                      <a:pt x="161" y="186"/>
                      <a:pt x="161" y="186"/>
                    </a:cubicBezTo>
                    <a:cubicBezTo>
                      <a:pt x="161" y="186"/>
                      <a:pt x="153" y="185"/>
                      <a:pt x="156" y="198"/>
                    </a:cubicBezTo>
                    <a:cubicBezTo>
                      <a:pt x="156" y="199"/>
                      <a:pt x="165" y="197"/>
                      <a:pt x="164" y="193"/>
                    </a:cubicBezTo>
                    <a:close/>
                    <a:moveTo>
                      <a:pt x="616" y="225"/>
                    </a:moveTo>
                    <a:cubicBezTo>
                      <a:pt x="616" y="225"/>
                      <a:pt x="601" y="216"/>
                      <a:pt x="595" y="211"/>
                    </a:cubicBezTo>
                    <a:cubicBezTo>
                      <a:pt x="588" y="205"/>
                      <a:pt x="597" y="200"/>
                      <a:pt x="597" y="200"/>
                    </a:cubicBezTo>
                    <a:cubicBezTo>
                      <a:pt x="593" y="197"/>
                      <a:pt x="593" y="197"/>
                      <a:pt x="593" y="197"/>
                    </a:cubicBezTo>
                    <a:cubicBezTo>
                      <a:pt x="588" y="202"/>
                      <a:pt x="588" y="202"/>
                      <a:pt x="588" y="202"/>
                    </a:cubicBezTo>
                    <a:cubicBezTo>
                      <a:pt x="591" y="206"/>
                      <a:pt x="591" y="206"/>
                      <a:pt x="591" y="206"/>
                    </a:cubicBezTo>
                    <a:cubicBezTo>
                      <a:pt x="591" y="206"/>
                      <a:pt x="588" y="209"/>
                      <a:pt x="585" y="210"/>
                    </a:cubicBezTo>
                    <a:cubicBezTo>
                      <a:pt x="581" y="210"/>
                      <a:pt x="583" y="203"/>
                      <a:pt x="583" y="203"/>
                    </a:cubicBezTo>
                    <a:cubicBezTo>
                      <a:pt x="583" y="202"/>
                      <a:pt x="578" y="200"/>
                      <a:pt x="578" y="196"/>
                    </a:cubicBezTo>
                    <a:cubicBezTo>
                      <a:pt x="578" y="191"/>
                      <a:pt x="583" y="189"/>
                      <a:pt x="583" y="189"/>
                    </a:cubicBezTo>
                    <a:cubicBezTo>
                      <a:pt x="583" y="189"/>
                      <a:pt x="583" y="187"/>
                      <a:pt x="583" y="183"/>
                    </a:cubicBezTo>
                    <a:cubicBezTo>
                      <a:pt x="582" y="180"/>
                      <a:pt x="588" y="179"/>
                      <a:pt x="588" y="179"/>
                    </a:cubicBezTo>
                    <a:cubicBezTo>
                      <a:pt x="588" y="179"/>
                      <a:pt x="579" y="158"/>
                      <a:pt x="578" y="155"/>
                    </a:cubicBezTo>
                    <a:cubicBezTo>
                      <a:pt x="577" y="153"/>
                      <a:pt x="578" y="150"/>
                      <a:pt x="578" y="150"/>
                    </a:cubicBez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75" y="141"/>
                      <a:pt x="570" y="138"/>
                      <a:pt x="570" y="137"/>
                    </a:cubicBezTo>
                    <a:cubicBezTo>
                      <a:pt x="570" y="137"/>
                      <a:pt x="572" y="132"/>
                      <a:pt x="572" y="132"/>
                    </a:cubicBezTo>
                    <a:cubicBezTo>
                      <a:pt x="568" y="126"/>
                      <a:pt x="568" y="126"/>
                      <a:pt x="568" y="126"/>
                    </a:cubicBezTo>
                    <a:cubicBezTo>
                      <a:pt x="568" y="126"/>
                      <a:pt x="566" y="118"/>
                      <a:pt x="569" y="112"/>
                    </a:cubicBezTo>
                    <a:cubicBezTo>
                      <a:pt x="573" y="105"/>
                      <a:pt x="575" y="110"/>
                      <a:pt x="575" y="110"/>
                    </a:cubicBezTo>
                    <a:cubicBezTo>
                      <a:pt x="575" y="110"/>
                      <a:pt x="577" y="108"/>
                      <a:pt x="579" y="105"/>
                    </a:cubicBezTo>
                    <a:cubicBezTo>
                      <a:pt x="580" y="102"/>
                      <a:pt x="586" y="107"/>
                      <a:pt x="586" y="107"/>
                    </a:cubicBezTo>
                    <a:cubicBezTo>
                      <a:pt x="587" y="107"/>
                      <a:pt x="594" y="103"/>
                      <a:pt x="594" y="103"/>
                    </a:cubicBezTo>
                    <a:cubicBezTo>
                      <a:pt x="594" y="103"/>
                      <a:pt x="595" y="88"/>
                      <a:pt x="595" y="86"/>
                    </a:cubicBezTo>
                    <a:cubicBezTo>
                      <a:pt x="595" y="85"/>
                      <a:pt x="585" y="84"/>
                      <a:pt x="584" y="84"/>
                    </a:cubicBezTo>
                    <a:cubicBezTo>
                      <a:pt x="584" y="84"/>
                      <a:pt x="593" y="72"/>
                      <a:pt x="593" y="72"/>
                    </a:cubicBezTo>
                    <a:cubicBezTo>
                      <a:pt x="593" y="72"/>
                      <a:pt x="587" y="63"/>
                      <a:pt x="589" y="61"/>
                    </a:cubicBezTo>
                    <a:cubicBezTo>
                      <a:pt x="590" y="60"/>
                      <a:pt x="598" y="62"/>
                      <a:pt x="598" y="62"/>
                    </a:cubicBezTo>
                    <a:cubicBezTo>
                      <a:pt x="598" y="62"/>
                      <a:pt x="593" y="51"/>
                      <a:pt x="592" y="48"/>
                    </a:cubicBezTo>
                    <a:cubicBezTo>
                      <a:pt x="591" y="46"/>
                      <a:pt x="597" y="41"/>
                      <a:pt x="597" y="39"/>
                    </a:cubicBezTo>
                    <a:cubicBezTo>
                      <a:pt x="598" y="36"/>
                      <a:pt x="594" y="34"/>
                      <a:pt x="594" y="34"/>
                    </a:cubicBezTo>
                    <a:cubicBezTo>
                      <a:pt x="594" y="34"/>
                      <a:pt x="595" y="31"/>
                      <a:pt x="595" y="28"/>
                    </a:cubicBezTo>
                    <a:cubicBezTo>
                      <a:pt x="595" y="25"/>
                      <a:pt x="584" y="25"/>
                      <a:pt x="584" y="25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78" y="2"/>
                      <a:pt x="578" y="2"/>
                      <a:pt x="578" y="2"/>
                    </a:cubicBezTo>
                    <a:cubicBezTo>
                      <a:pt x="575" y="2"/>
                      <a:pt x="562" y="0"/>
                      <a:pt x="550" y="3"/>
                    </a:cubicBezTo>
                    <a:cubicBezTo>
                      <a:pt x="538" y="6"/>
                      <a:pt x="527" y="11"/>
                      <a:pt x="517" y="22"/>
                    </a:cubicBezTo>
                    <a:cubicBezTo>
                      <a:pt x="507" y="33"/>
                      <a:pt x="487" y="65"/>
                      <a:pt x="483" y="67"/>
                    </a:cubicBezTo>
                    <a:cubicBezTo>
                      <a:pt x="480" y="69"/>
                      <a:pt x="467" y="84"/>
                      <a:pt x="467" y="84"/>
                    </a:cubicBezTo>
                    <a:cubicBezTo>
                      <a:pt x="467" y="84"/>
                      <a:pt x="443" y="98"/>
                      <a:pt x="433" y="101"/>
                    </a:cubicBezTo>
                    <a:cubicBezTo>
                      <a:pt x="423" y="104"/>
                      <a:pt x="388" y="104"/>
                      <a:pt x="388" y="104"/>
                    </a:cubicBezTo>
                    <a:cubicBezTo>
                      <a:pt x="388" y="104"/>
                      <a:pt x="377" y="110"/>
                      <a:pt x="369" y="111"/>
                    </a:cubicBezTo>
                    <a:cubicBezTo>
                      <a:pt x="360" y="112"/>
                      <a:pt x="350" y="113"/>
                      <a:pt x="345" y="116"/>
                    </a:cubicBezTo>
                    <a:cubicBezTo>
                      <a:pt x="341" y="119"/>
                      <a:pt x="329" y="124"/>
                      <a:pt x="329" y="124"/>
                    </a:cubicBezTo>
                    <a:cubicBezTo>
                      <a:pt x="329" y="124"/>
                      <a:pt x="321" y="122"/>
                      <a:pt x="321" y="122"/>
                    </a:cubicBezTo>
                    <a:cubicBezTo>
                      <a:pt x="320" y="122"/>
                      <a:pt x="312" y="125"/>
                      <a:pt x="312" y="125"/>
                    </a:cubicBezTo>
                    <a:cubicBezTo>
                      <a:pt x="312" y="125"/>
                      <a:pt x="298" y="126"/>
                      <a:pt x="297" y="126"/>
                    </a:cubicBezTo>
                    <a:cubicBezTo>
                      <a:pt x="297" y="126"/>
                      <a:pt x="292" y="130"/>
                      <a:pt x="292" y="130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83" y="130"/>
                      <a:pt x="264" y="138"/>
                      <a:pt x="257" y="141"/>
                    </a:cubicBezTo>
                    <a:cubicBezTo>
                      <a:pt x="251" y="144"/>
                      <a:pt x="249" y="142"/>
                      <a:pt x="244" y="144"/>
                    </a:cubicBezTo>
                    <a:cubicBezTo>
                      <a:pt x="239" y="145"/>
                      <a:pt x="232" y="148"/>
                      <a:pt x="227" y="148"/>
                    </a:cubicBezTo>
                    <a:cubicBezTo>
                      <a:pt x="223" y="149"/>
                      <a:pt x="207" y="154"/>
                      <a:pt x="203" y="157"/>
                    </a:cubicBezTo>
                    <a:cubicBezTo>
                      <a:pt x="199" y="160"/>
                      <a:pt x="183" y="163"/>
                      <a:pt x="181" y="165"/>
                    </a:cubicBezTo>
                    <a:cubicBezTo>
                      <a:pt x="178" y="166"/>
                      <a:pt x="179" y="162"/>
                      <a:pt x="172" y="166"/>
                    </a:cubicBezTo>
                    <a:cubicBezTo>
                      <a:pt x="165" y="169"/>
                      <a:pt x="159" y="169"/>
                      <a:pt x="156" y="172"/>
                    </a:cubicBezTo>
                    <a:cubicBezTo>
                      <a:pt x="153" y="175"/>
                      <a:pt x="145" y="181"/>
                      <a:pt x="145" y="181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17" y="180"/>
                      <a:pt x="113" y="184"/>
                    </a:cubicBezTo>
                    <a:cubicBezTo>
                      <a:pt x="108" y="188"/>
                      <a:pt x="91" y="203"/>
                      <a:pt x="91" y="203"/>
                    </a:cubicBezTo>
                    <a:cubicBezTo>
                      <a:pt x="91" y="203"/>
                      <a:pt x="78" y="206"/>
                      <a:pt x="74" y="204"/>
                    </a:cubicBezTo>
                    <a:cubicBezTo>
                      <a:pt x="70" y="202"/>
                      <a:pt x="70" y="200"/>
                      <a:pt x="70" y="200"/>
                    </a:cubicBezTo>
                    <a:cubicBezTo>
                      <a:pt x="70" y="200"/>
                      <a:pt x="65" y="198"/>
                      <a:pt x="61" y="197"/>
                    </a:cubicBezTo>
                    <a:cubicBezTo>
                      <a:pt x="58" y="197"/>
                      <a:pt x="54" y="195"/>
                      <a:pt x="54" y="195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17"/>
                      <a:pt x="57" y="223"/>
                      <a:pt x="61" y="226"/>
                    </a:cubicBezTo>
                    <a:cubicBezTo>
                      <a:pt x="64" y="229"/>
                      <a:pt x="67" y="236"/>
                      <a:pt x="69" y="235"/>
                    </a:cubicBezTo>
                    <a:cubicBezTo>
                      <a:pt x="72" y="235"/>
                      <a:pt x="69" y="227"/>
                      <a:pt x="67" y="223"/>
                    </a:cubicBezTo>
                    <a:cubicBezTo>
                      <a:pt x="65" y="219"/>
                      <a:pt x="64" y="215"/>
                      <a:pt x="64" y="212"/>
                    </a:cubicBezTo>
                    <a:cubicBezTo>
                      <a:pt x="63" y="208"/>
                      <a:pt x="65" y="201"/>
                      <a:pt x="67" y="202"/>
                    </a:cubicBezTo>
                    <a:cubicBezTo>
                      <a:pt x="69" y="204"/>
                      <a:pt x="66" y="209"/>
                      <a:pt x="66" y="209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1"/>
                      <a:pt x="70" y="221"/>
                      <a:pt x="72" y="220"/>
                    </a:cubicBezTo>
                    <a:cubicBezTo>
                      <a:pt x="73" y="219"/>
                      <a:pt x="78" y="211"/>
                      <a:pt x="79" y="211"/>
                    </a:cubicBezTo>
                    <a:cubicBezTo>
                      <a:pt x="81" y="211"/>
                      <a:pt x="83" y="213"/>
                      <a:pt x="81" y="215"/>
                    </a:cubicBezTo>
                    <a:cubicBezTo>
                      <a:pt x="79" y="217"/>
                      <a:pt x="80" y="221"/>
                      <a:pt x="81" y="221"/>
                    </a:cubicBezTo>
                    <a:cubicBezTo>
                      <a:pt x="81" y="221"/>
                      <a:pt x="87" y="220"/>
                      <a:pt x="87" y="219"/>
                    </a:cubicBezTo>
                    <a:cubicBezTo>
                      <a:pt x="87" y="218"/>
                      <a:pt x="84" y="213"/>
                      <a:pt x="85" y="212"/>
                    </a:cubicBezTo>
                    <a:cubicBezTo>
                      <a:pt x="87" y="211"/>
                      <a:pt x="90" y="214"/>
                      <a:pt x="90" y="214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6" y="211"/>
                      <a:pt x="93" y="221"/>
                      <a:pt x="92" y="221"/>
                    </a:cubicBezTo>
                    <a:cubicBezTo>
                      <a:pt x="92" y="222"/>
                      <a:pt x="88" y="229"/>
                      <a:pt x="88" y="229"/>
                    </a:cubicBezTo>
                    <a:cubicBezTo>
                      <a:pt x="95" y="225"/>
                      <a:pt x="95" y="225"/>
                      <a:pt x="95" y="225"/>
                    </a:cubicBezTo>
                    <a:cubicBezTo>
                      <a:pt x="95" y="225"/>
                      <a:pt x="126" y="222"/>
                      <a:pt x="127" y="227"/>
                    </a:cubicBezTo>
                    <a:cubicBezTo>
                      <a:pt x="127" y="232"/>
                      <a:pt x="127" y="244"/>
                      <a:pt x="127" y="244"/>
                    </a:cubicBezTo>
                    <a:cubicBezTo>
                      <a:pt x="127" y="244"/>
                      <a:pt x="134" y="232"/>
                      <a:pt x="135" y="230"/>
                    </a:cubicBezTo>
                    <a:cubicBezTo>
                      <a:pt x="135" y="228"/>
                      <a:pt x="138" y="216"/>
                      <a:pt x="141" y="212"/>
                    </a:cubicBezTo>
                    <a:cubicBezTo>
                      <a:pt x="145" y="209"/>
                      <a:pt x="150" y="208"/>
                      <a:pt x="150" y="203"/>
                    </a:cubicBezTo>
                    <a:cubicBezTo>
                      <a:pt x="151" y="198"/>
                      <a:pt x="150" y="186"/>
                      <a:pt x="156" y="182"/>
                    </a:cubicBezTo>
                    <a:cubicBezTo>
                      <a:pt x="161" y="177"/>
                      <a:pt x="160" y="173"/>
                      <a:pt x="165" y="171"/>
                    </a:cubicBezTo>
                    <a:cubicBezTo>
                      <a:pt x="171" y="168"/>
                      <a:pt x="177" y="168"/>
                      <a:pt x="177" y="168"/>
                    </a:cubicBezTo>
                    <a:cubicBezTo>
                      <a:pt x="177" y="168"/>
                      <a:pt x="171" y="180"/>
                      <a:pt x="169" y="184"/>
                    </a:cubicBezTo>
                    <a:cubicBezTo>
                      <a:pt x="167" y="189"/>
                      <a:pt x="166" y="206"/>
                      <a:pt x="166" y="206"/>
                    </a:cubicBezTo>
                    <a:cubicBezTo>
                      <a:pt x="166" y="206"/>
                      <a:pt x="164" y="199"/>
                      <a:pt x="160" y="202"/>
                    </a:cubicBezTo>
                    <a:cubicBezTo>
                      <a:pt x="156" y="205"/>
                      <a:pt x="153" y="208"/>
                      <a:pt x="153" y="208"/>
                    </a:cubicBezTo>
                    <a:cubicBezTo>
                      <a:pt x="153" y="208"/>
                      <a:pt x="146" y="211"/>
                      <a:pt x="144" y="216"/>
                    </a:cubicBezTo>
                    <a:cubicBezTo>
                      <a:pt x="141" y="220"/>
                      <a:pt x="139" y="225"/>
                      <a:pt x="137" y="231"/>
                    </a:cubicBezTo>
                    <a:cubicBezTo>
                      <a:pt x="136" y="236"/>
                      <a:pt x="135" y="242"/>
                      <a:pt x="135" y="245"/>
                    </a:cubicBezTo>
                    <a:cubicBezTo>
                      <a:pt x="135" y="248"/>
                      <a:pt x="132" y="247"/>
                      <a:pt x="132" y="249"/>
                    </a:cubicBezTo>
                    <a:cubicBezTo>
                      <a:pt x="133" y="252"/>
                      <a:pt x="137" y="255"/>
                      <a:pt x="134" y="258"/>
                    </a:cubicBezTo>
                    <a:cubicBezTo>
                      <a:pt x="131" y="260"/>
                      <a:pt x="122" y="259"/>
                      <a:pt x="122" y="259"/>
                    </a:cubicBezTo>
                    <a:cubicBezTo>
                      <a:pt x="122" y="259"/>
                      <a:pt x="117" y="272"/>
                      <a:pt x="117" y="280"/>
                    </a:cubicBezTo>
                    <a:cubicBezTo>
                      <a:pt x="116" y="289"/>
                      <a:pt x="120" y="296"/>
                      <a:pt x="120" y="296"/>
                    </a:cubicBezTo>
                    <a:cubicBezTo>
                      <a:pt x="120" y="296"/>
                      <a:pt x="137" y="289"/>
                      <a:pt x="130" y="299"/>
                    </a:cubicBezTo>
                    <a:cubicBezTo>
                      <a:pt x="124" y="310"/>
                      <a:pt x="126" y="309"/>
                      <a:pt x="126" y="309"/>
                    </a:cubicBezTo>
                    <a:cubicBezTo>
                      <a:pt x="133" y="338"/>
                      <a:pt x="133" y="338"/>
                      <a:pt x="133" y="338"/>
                    </a:cubicBezTo>
                    <a:cubicBezTo>
                      <a:pt x="133" y="338"/>
                      <a:pt x="134" y="333"/>
                      <a:pt x="140" y="340"/>
                    </a:cubicBezTo>
                    <a:cubicBezTo>
                      <a:pt x="145" y="348"/>
                      <a:pt x="149" y="358"/>
                      <a:pt x="148" y="359"/>
                    </a:cubicBezTo>
                    <a:cubicBezTo>
                      <a:pt x="148" y="359"/>
                      <a:pt x="147" y="360"/>
                      <a:pt x="147" y="363"/>
                    </a:cubicBezTo>
                    <a:cubicBezTo>
                      <a:pt x="147" y="366"/>
                      <a:pt x="145" y="367"/>
                      <a:pt x="146" y="368"/>
                    </a:cubicBezTo>
                    <a:cubicBezTo>
                      <a:pt x="147" y="369"/>
                      <a:pt x="146" y="375"/>
                      <a:pt x="145" y="376"/>
                    </a:cubicBezTo>
                    <a:cubicBezTo>
                      <a:pt x="144" y="376"/>
                      <a:pt x="139" y="374"/>
                      <a:pt x="136" y="378"/>
                    </a:cubicBezTo>
                    <a:cubicBezTo>
                      <a:pt x="136" y="378"/>
                      <a:pt x="136" y="378"/>
                      <a:pt x="136" y="378"/>
                    </a:cubicBezTo>
                    <a:cubicBezTo>
                      <a:pt x="134" y="382"/>
                      <a:pt x="134" y="390"/>
                      <a:pt x="131" y="387"/>
                    </a:cubicBezTo>
                    <a:cubicBezTo>
                      <a:pt x="128" y="384"/>
                      <a:pt x="131" y="380"/>
                      <a:pt x="129" y="378"/>
                    </a:cubicBezTo>
                    <a:cubicBezTo>
                      <a:pt x="126" y="376"/>
                      <a:pt x="125" y="372"/>
                      <a:pt x="125" y="371"/>
                    </a:cubicBezTo>
                    <a:cubicBezTo>
                      <a:pt x="126" y="371"/>
                      <a:pt x="129" y="370"/>
                      <a:pt x="131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3" y="369"/>
                      <a:pt x="130" y="342"/>
                      <a:pt x="128" y="337"/>
                    </a:cubicBezTo>
                    <a:cubicBezTo>
                      <a:pt x="126" y="332"/>
                      <a:pt x="120" y="304"/>
                      <a:pt x="115" y="299"/>
                    </a:cubicBezTo>
                    <a:cubicBezTo>
                      <a:pt x="110" y="293"/>
                      <a:pt x="114" y="290"/>
                      <a:pt x="107" y="289"/>
                    </a:cubicBezTo>
                    <a:cubicBezTo>
                      <a:pt x="100" y="288"/>
                      <a:pt x="96" y="292"/>
                      <a:pt x="88" y="285"/>
                    </a:cubicBezTo>
                    <a:cubicBezTo>
                      <a:pt x="80" y="278"/>
                      <a:pt x="72" y="258"/>
                      <a:pt x="69" y="261"/>
                    </a:cubicBezTo>
                    <a:cubicBezTo>
                      <a:pt x="65" y="263"/>
                      <a:pt x="69" y="275"/>
                      <a:pt x="66" y="276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62" y="278"/>
                      <a:pt x="58" y="278"/>
                      <a:pt x="58" y="278"/>
                    </a:cubicBezTo>
                    <a:cubicBezTo>
                      <a:pt x="58" y="278"/>
                      <a:pt x="61" y="297"/>
                      <a:pt x="62" y="306"/>
                    </a:cubicBezTo>
                    <a:cubicBezTo>
                      <a:pt x="63" y="314"/>
                      <a:pt x="63" y="335"/>
                      <a:pt x="63" y="335"/>
                    </a:cubicBezTo>
                    <a:cubicBezTo>
                      <a:pt x="63" y="335"/>
                      <a:pt x="73" y="337"/>
                      <a:pt x="73" y="350"/>
                    </a:cubicBezTo>
                    <a:cubicBezTo>
                      <a:pt x="72" y="363"/>
                      <a:pt x="73" y="367"/>
                      <a:pt x="73" y="367"/>
                    </a:cubicBezTo>
                    <a:cubicBezTo>
                      <a:pt x="73" y="367"/>
                      <a:pt x="77" y="370"/>
                      <a:pt x="77" y="371"/>
                    </a:cubicBezTo>
                    <a:cubicBezTo>
                      <a:pt x="76" y="372"/>
                      <a:pt x="75" y="382"/>
                      <a:pt x="77" y="393"/>
                    </a:cubicBezTo>
                    <a:cubicBezTo>
                      <a:pt x="79" y="403"/>
                      <a:pt x="85" y="414"/>
                      <a:pt x="83" y="420"/>
                    </a:cubicBezTo>
                    <a:cubicBezTo>
                      <a:pt x="82" y="427"/>
                      <a:pt x="76" y="427"/>
                      <a:pt x="76" y="427"/>
                    </a:cubicBezTo>
                    <a:cubicBezTo>
                      <a:pt x="76" y="428"/>
                      <a:pt x="75" y="432"/>
                      <a:pt x="75" y="433"/>
                    </a:cubicBezTo>
                    <a:cubicBezTo>
                      <a:pt x="75" y="433"/>
                      <a:pt x="68" y="436"/>
                      <a:pt x="64" y="446"/>
                    </a:cubicBezTo>
                    <a:cubicBezTo>
                      <a:pt x="59" y="456"/>
                      <a:pt x="63" y="474"/>
                      <a:pt x="63" y="474"/>
                    </a:cubicBezTo>
                    <a:cubicBezTo>
                      <a:pt x="77" y="482"/>
                      <a:pt x="77" y="482"/>
                      <a:pt x="77" y="482"/>
                    </a:cubicBezTo>
                    <a:cubicBezTo>
                      <a:pt x="77" y="482"/>
                      <a:pt x="70" y="501"/>
                      <a:pt x="68" y="504"/>
                    </a:cubicBezTo>
                    <a:cubicBezTo>
                      <a:pt x="66" y="507"/>
                      <a:pt x="46" y="525"/>
                      <a:pt x="46" y="525"/>
                    </a:cubicBezTo>
                    <a:cubicBezTo>
                      <a:pt x="46" y="525"/>
                      <a:pt x="30" y="517"/>
                      <a:pt x="30" y="517"/>
                    </a:cubicBezTo>
                    <a:cubicBezTo>
                      <a:pt x="30" y="517"/>
                      <a:pt x="12" y="525"/>
                      <a:pt x="11" y="530"/>
                    </a:cubicBezTo>
                    <a:cubicBezTo>
                      <a:pt x="10" y="535"/>
                      <a:pt x="10" y="556"/>
                      <a:pt x="10" y="556"/>
                    </a:cubicBezTo>
                    <a:cubicBezTo>
                      <a:pt x="10" y="556"/>
                      <a:pt x="0" y="565"/>
                      <a:pt x="3" y="574"/>
                    </a:cubicBezTo>
                    <a:cubicBezTo>
                      <a:pt x="6" y="582"/>
                      <a:pt x="13" y="585"/>
                      <a:pt x="14" y="585"/>
                    </a:cubicBezTo>
                    <a:cubicBezTo>
                      <a:pt x="15" y="585"/>
                      <a:pt x="30" y="573"/>
                      <a:pt x="31" y="574"/>
                    </a:cubicBezTo>
                    <a:cubicBezTo>
                      <a:pt x="32" y="575"/>
                      <a:pt x="43" y="588"/>
                      <a:pt x="46" y="591"/>
                    </a:cubicBezTo>
                    <a:cubicBezTo>
                      <a:pt x="48" y="594"/>
                      <a:pt x="52" y="591"/>
                      <a:pt x="54" y="596"/>
                    </a:cubicBezTo>
                    <a:cubicBezTo>
                      <a:pt x="55" y="601"/>
                      <a:pt x="57" y="605"/>
                      <a:pt x="58" y="606"/>
                    </a:cubicBezTo>
                    <a:cubicBezTo>
                      <a:pt x="60" y="608"/>
                      <a:pt x="75" y="623"/>
                      <a:pt x="74" y="625"/>
                    </a:cubicBezTo>
                    <a:cubicBezTo>
                      <a:pt x="74" y="628"/>
                      <a:pt x="64" y="641"/>
                      <a:pt x="65" y="642"/>
                    </a:cubicBezTo>
                    <a:cubicBezTo>
                      <a:pt x="65" y="643"/>
                      <a:pt x="72" y="650"/>
                      <a:pt x="79" y="655"/>
                    </a:cubicBezTo>
                    <a:cubicBezTo>
                      <a:pt x="79" y="655"/>
                      <a:pt x="79" y="655"/>
                      <a:pt x="79" y="655"/>
                    </a:cubicBezTo>
                    <a:cubicBezTo>
                      <a:pt x="84" y="651"/>
                      <a:pt x="97" y="640"/>
                      <a:pt x="99" y="641"/>
                    </a:cubicBezTo>
                    <a:cubicBezTo>
                      <a:pt x="101" y="641"/>
                      <a:pt x="105" y="648"/>
                      <a:pt x="108" y="647"/>
                    </a:cubicBezTo>
                    <a:cubicBezTo>
                      <a:pt x="110" y="646"/>
                      <a:pt x="114" y="637"/>
                      <a:pt x="117" y="640"/>
                    </a:cubicBezTo>
                    <a:cubicBezTo>
                      <a:pt x="121" y="642"/>
                      <a:pt x="130" y="651"/>
                      <a:pt x="134" y="649"/>
                    </a:cubicBezTo>
                    <a:cubicBezTo>
                      <a:pt x="138" y="648"/>
                      <a:pt x="136" y="639"/>
                      <a:pt x="140" y="637"/>
                    </a:cubicBezTo>
                    <a:cubicBezTo>
                      <a:pt x="145" y="635"/>
                      <a:pt x="152" y="640"/>
                      <a:pt x="151" y="629"/>
                    </a:cubicBezTo>
                    <a:cubicBezTo>
                      <a:pt x="151" y="619"/>
                      <a:pt x="152" y="607"/>
                      <a:pt x="152" y="606"/>
                    </a:cubicBezTo>
                    <a:cubicBezTo>
                      <a:pt x="153" y="605"/>
                      <a:pt x="172" y="596"/>
                      <a:pt x="169" y="593"/>
                    </a:cubicBezTo>
                    <a:cubicBezTo>
                      <a:pt x="167" y="590"/>
                      <a:pt x="164" y="586"/>
                      <a:pt x="164" y="586"/>
                    </a:cubicBezTo>
                    <a:cubicBezTo>
                      <a:pt x="164" y="586"/>
                      <a:pt x="166" y="580"/>
                      <a:pt x="170" y="580"/>
                    </a:cubicBezTo>
                    <a:cubicBezTo>
                      <a:pt x="173" y="581"/>
                      <a:pt x="173" y="584"/>
                      <a:pt x="176" y="583"/>
                    </a:cubicBezTo>
                    <a:cubicBezTo>
                      <a:pt x="179" y="582"/>
                      <a:pt x="182" y="579"/>
                      <a:pt x="179" y="577"/>
                    </a:cubicBezTo>
                    <a:cubicBezTo>
                      <a:pt x="177" y="576"/>
                      <a:pt x="169" y="576"/>
                      <a:pt x="171" y="575"/>
                    </a:cubicBezTo>
                    <a:cubicBezTo>
                      <a:pt x="174" y="573"/>
                      <a:pt x="178" y="566"/>
                      <a:pt x="178" y="566"/>
                    </a:cubicBezTo>
                    <a:cubicBezTo>
                      <a:pt x="178" y="566"/>
                      <a:pt x="191" y="576"/>
                      <a:pt x="192" y="579"/>
                    </a:cubicBezTo>
                    <a:cubicBezTo>
                      <a:pt x="193" y="581"/>
                      <a:pt x="192" y="584"/>
                      <a:pt x="195" y="583"/>
                    </a:cubicBezTo>
                    <a:cubicBezTo>
                      <a:pt x="197" y="583"/>
                      <a:pt x="195" y="576"/>
                      <a:pt x="200" y="576"/>
                    </a:cubicBezTo>
                    <a:cubicBezTo>
                      <a:pt x="205" y="576"/>
                      <a:pt x="208" y="586"/>
                      <a:pt x="208" y="586"/>
                    </a:cubicBezTo>
                    <a:cubicBezTo>
                      <a:pt x="209" y="586"/>
                      <a:pt x="263" y="564"/>
                      <a:pt x="260" y="558"/>
                    </a:cubicBezTo>
                    <a:cubicBezTo>
                      <a:pt x="257" y="552"/>
                      <a:pt x="249" y="547"/>
                      <a:pt x="254" y="545"/>
                    </a:cubicBezTo>
                    <a:cubicBezTo>
                      <a:pt x="258" y="543"/>
                      <a:pt x="269" y="549"/>
                      <a:pt x="269" y="549"/>
                    </a:cubicBezTo>
                    <a:cubicBezTo>
                      <a:pt x="270" y="548"/>
                      <a:pt x="271" y="542"/>
                      <a:pt x="273" y="542"/>
                    </a:cubicBezTo>
                    <a:cubicBezTo>
                      <a:pt x="275" y="541"/>
                      <a:pt x="290" y="529"/>
                      <a:pt x="295" y="528"/>
                    </a:cubicBezTo>
                    <a:cubicBezTo>
                      <a:pt x="300" y="528"/>
                      <a:pt x="311" y="526"/>
                      <a:pt x="311" y="526"/>
                    </a:cubicBezTo>
                    <a:cubicBezTo>
                      <a:pt x="311" y="526"/>
                      <a:pt x="310" y="530"/>
                      <a:pt x="314" y="533"/>
                    </a:cubicBezTo>
                    <a:cubicBezTo>
                      <a:pt x="317" y="536"/>
                      <a:pt x="321" y="534"/>
                      <a:pt x="321" y="536"/>
                    </a:cubicBezTo>
                    <a:cubicBezTo>
                      <a:pt x="320" y="539"/>
                      <a:pt x="320" y="540"/>
                      <a:pt x="320" y="540"/>
                    </a:cubicBezTo>
                    <a:cubicBezTo>
                      <a:pt x="329" y="543"/>
                      <a:pt x="329" y="543"/>
                      <a:pt x="329" y="543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43" y="531"/>
                      <a:pt x="345" y="538"/>
                      <a:pt x="347" y="538"/>
                    </a:cubicBezTo>
                    <a:cubicBezTo>
                      <a:pt x="348" y="538"/>
                      <a:pt x="360" y="535"/>
                      <a:pt x="357" y="532"/>
                    </a:cubicBezTo>
                    <a:cubicBezTo>
                      <a:pt x="354" y="528"/>
                      <a:pt x="352" y="529"/>
                      <a:pt x="353" y="528"/>
                    </a:cubicBezTo>
                    <a:cubicBezTo>
                      <a:pt x="354" y="527"/>
                      <a:pt x="355" y="523"/>
                      <a:pt x="358" y="523"/>
                    </a:cubicBezTo>
                    <a:cubicBezTo>
                      <a:pt x="361" y="523"/>
                      <a:pt x="367" y="520"/>
                      <a:pt x="367" y="519"/>
                    </a:cubicBezTo>
                    <a:cubicBezTo>
                      <a:pt x="367" y="519"/>
                      <a:pt x="361" y="515"/>
                      <a:pt x="361" y="515"/>
                    </a:cubicBezTo>
                    <a:cubicBezTo>
                      <a:pt x="361" y="515"/>
                      <a:pt x="363" y="510"/>
                      <a:pt x="363" y="510"/>
                    </a:cubicBezTo>
                    <a:cubicBezTo>
                      <a:pt x="363" y="510"/>
                      <a:pt x="372" y="513"/>
                      <a:pt x="371" y="511"/>
                    </a:cubicBezTo>
                    <a:cubicBezTo>
                      <a:pt x="371" y="509"/>
                      <a:pt x="370" y="505"/>
                      <a:pt x="370" y="505"/>
                    </a:cubicBezTo>
                    <a:cubicBezTo>
                      <a:pt x="381" y="499"/>
                      <a:pt x="381" y="499"/>
                      <a:pt x="381" y="499"/>
                    </a:cubicBezTo>
                    <a:cubicBezTo>
                      <a:pt x="380" y="490"/>
                      <a:pt x="380" y="490"/>
                      <a:pt x="380" y="490"/>
                    </a:cubicBezTo>
                    <a:cubicBezTo>
                      <a:pt x="386" y="491"/>
                      <a:pt x="386" y="491"/>
                      <a:pt x="386" y="491"/>
                    </a:cubicBezTo>
                    <a:cubicBezTo>
                      <a:pt x="390" y="490"/>
                      <a:pt x="390" y="490"/>
                      <a:pt x="390" y="490"/>
                    </a:cubicBezTo>
                    <a:cubicBezTo>
                      <a:pt x="390" y="490"/>
                      <a:pt x="394" y="493"/>
                      <a:pt x="398" y="494"/>
                    </a:cubicBezTo>
                    <a:cubicBezTo>
                      <a:pt x="402" y="495"/>
                      <a:pt x="406" y="495"/>
                      <a:pt x="406" y="495"/>
                    </a:cubicBezTo>
                    <a:cubicBezTo>
                      <a:pt x="406" y="496"/>
                      <a:pt x="407" y="499"/>
                      <a:pt x="409" y="501"/>
                    </a:cubicBezTo>
                    <a:cubicBezTo>
                      <a:pt x="411" y="503"/>
                      <a:pt x="411" y="506"/>
                      <a:pt x="408" y="510"/>
                    </a:cubicBezTo>
                    <a:cubicBezTo>
                      <a:pt x="404" y="514"/>
                      <a:pt x="402" y="520"/>
                      <a:pt x="402" y="520"/>
                    </a:cubicBezTo>
                    <a:cubicBezTo>
                      <a:pt x="402" y="520"/>
                      <a:pt x="408" y="525"/>
                      <a:pt x="410" y="525"/>
                    </a:cubicBezTo>
                    <a:cubicBezTo>
                      <a:pt x="412" y="524"/>
                      <a:pt x="417" y="522"/>
                      <a:pt x="417" y="522"/>
                    </a:cubicBezTo>
                    <a:cubicBezTo>
                      <a:pt x="417" y="522"/>
                      <a:pt x="417" y="528"/>
                      <a:pt x="421" y="528"/>
                    </a:cubicBezTo>
                    <a:cubicBezTo>
                      <a:pt x="424" y="528"/>
                      <a:pt x="433" y="531"/>
                      <a:pt x="434" y="530"/>
                    </a:cubicBezTo>
                    <a:cubicBezTo>
                      <a:pt x="435" y="530"/>
                      <a:pt x="461" y="518"/>
                      <a:pt x="461" y="518"/>
                    </a:cubicBezTo>
                    <a:cubicBezTo>
                      <a:pt x="461" y="518"/>
                      <a:pt x="473" y="526"/>
                      <a:pt x="475" y="522"/>
                    </a:cubicBezTo>
                    <a:cubicBezTo>
                      <a:pt x="476" y="517"/>
                      <a:pt x="475" y="515"/>
                      <a:pt x="476" y="514"/>
                    </a:cubicBezTo>
                    <a:cubicBezTo>
                      <a:pt x="478" y="512"/>
                      <a:pt x="489" y="507"/>
                      <a:pt x="488" y="503"/>
                    </a:cubicBezTo>
                    <a:cubicBezTo>
                      <a:pt x="486" y="499"/>
                      <a:pt x="483" y="496"/>
                      <a:pt x="483" y="496"/>
                    </a:cubicBezTo>
                    <a:cubicBezTo>
                      <a:pt x="483" y="496"/>
                      <a:pt x="489" y="492"/>
                      <a:pt x="489" y="490"/>
                    </a:cubicBezTo>
                    <a:cubicBezTo>
                      <a:pt x="488" y="489"/>
                      <a:pt x="485" y="485"/>
                      <a:pt x="486" y="485"/>
                    </a:cubicBezTo>
                    <a:cubicBezTo>
                      <a:pt x="486" y="485"/>
                      <a:pt x="491" y="484"/>
                      <a:pt x="491" y="484"/>
                    </a:cubicBezTo>
                    <a:cubicBezTo>
                      <a:pt x="491" y="483"/>
                      <a:pt x="489" y="475"/>
                      <a:pt x="490" y="475"/>
                    </a:cubicBezTo>
                    <a:cubicBezTo>
                      <a:pt x="491" y="475"/>
                      <a:pt x="494" y="473"/>
                      <a:pt x="495" y="473"/>
                    </a:cubicBezTo>
                    <a:cubicBezTo>
                      <a:pt x="496" y="474"/>
                      <a:pt x="499" y="476"/>
                      <a:pt x="500" y="476"/>
                    </a:cubicBezTo>
                    <a:cubicBezTo>
                      <a:pt x="500" y="476"/>
                      <a:pt x="508" y="468"/>
                      <a:pt x="508" y="468"/>
                    </a:cubicBezTo>
                    <a:cubicBezTo>
                      <a:pt x="508" y="468"/>
                      <a:pt x="515" y="474"/>
                      <a:pt x="517" y="470"/>
                    </a:cubicBezTo>
                    <a:cubicBezTo>
                      <a:pt x="519" y="466"/>
                      <a:pt x="521" y="451"/>
                      <a:pt x="528" y="454"/>
                    </a:cubicBezTo>
                    <a:cubicBezTo>
                      <a:pt x="534" y="456"/>
                      <a:pt x="540" y="463"/>
                      <a:pt x="541" y="459"/>
                    </a:cubicBezTo>
                    <a:cubicBezTo>
                      <a:pt x="541" y="456"/>
                      <a:pt x="537" y="449"/>
                      <a:pt x="540" y="446"/>
                    </a:cubicBezTo>
                    <a:cubicBezTo>
                      <a:pt x="544" y="443"/>
                      <a:pt x="559" y="435"/>
                      <a:pt x="559" y="435"/>
                    </a:cubicBezTo>
                    <a:cubicBezTo>
                      <a:pt x="559" y="435"/>
                      <a:pt x="536" y="418"/>
                      <a:pt x="535" y="418"/>
                    </a:cubicBezTo>
                    <a:cubicBezTo>
                      <a:pt x="535" y="417"/>
                      <a:pt x="525" y="417"/>
                      <a:pt x="525" y="417"/>
                    </a:cubicBezTo>
                    <a:cubicBezTo>
                      <a:pt x="525" y="417"/>
                      <a:pt x="522" y="412"/>
                      <a:pt x="519" y="410"/>
                    </a:cubicBezTo>
                    <a:cubicBezTo>
                      <a:pt x="515" y="409"/>
                      <a:pt x="513" y="413"/>
                      <a:pt x="511" y="408"/>
                    </a:cubicBezTo>
                    <a:cubicBezTo>
                      <a:pt x="510" y="404"/>
                      <a:pt x="505" y="393"/>
                      <a:pt x="506" y="393"/>
                    </a:cubicBezTo>
                    <a:cubicBezTo>
                      <a:pt x="506" y="392"/>
                      <a:pt x="509" y="389"/>
                      <a:pt x="508" y="389"/>
                    </a:cubicBezTo>
                    <a:cubicBezTo>
                      <a:pt x="508" y="388"/>
                      <a:pt x="505" y="386"/>
                      <a:pt x="505" y="385"/>
                    </a:cubicBezTo>
                    <a:cubicBezTo>
                      <a:pt x="505" y="384"/>
                      <a:pt x="514" y="377"/>
                      <a:pt x="515" y="377"/>
                    </a:cubicBezTo>
                    <a:cubicBezTo>
                      <a:pt x="515" y="377"/>
                      <a:pt x="519" y="383"/>
                      <a:pt x="521" y="383"/>
                    </a:cubicBezTo>
                    <a:cubicBezTo>
                      <a:pt x="523" y="382"/>
                      <a:pt x="527" y="378"/>
                      <a:pt x="531" y="377"/>
                    </a:cubicBezTo>
                    <a:cubicBezTo>
                      <a:pt x="535" y="377"/>
                      <a:pt x="549" y="378"/>
                      <a:pt x="549" y="378"/>
                    </a:cubicBezTo>
                    <a:cubicBezTo>
                      <a:pt x="549" y="378"/>
                      <a:pt x="557" y="367"/>
                      <a:pt x="560" y="367"/>
                    </a:cubicBezTo>
                    <a:cubicBezTo>
                      <a:pt x="562" y="366"/>
                      <a:pt x="570" y="369"/>
                      <a:pt x="567" y="365"/>
                    </a:cubicBezTo>
                    <a:cubicBezTo>
                      <a:pt x="565" y="361"/>
                      <a:pt x="564" y="360"/>
                      <a:pt x="564" y="359"/>
                    </a:cubicBezTo>
                    <a:cubicBezTo>
                      <a:pt x="564" y="359"/>
                      <a:pt x="565" y="351"/>
                      <a:pt x="567" y="351"/>
                    </a:cubicBezTo>
                    <a:cubicBezTo>
                      <a:pt x="568" y="351"/>
                      <a:pt x="572" y="350"/>
                      <a:pt x="572" y="350"/>
                    </a:cubicBezTo>
                    <a:cubicBezTo>
                      <a:pt x="572" y="350"/>
                      <a:pt x="570" y="340"/>
                      <a:pt x="570" y="340"/>
                    </a:cubicBezTo>
                    <a:cubicBezTo>
                      <a:pt x="570" y="340"/>
                      <a:pt x="573" y="334"/>
                      <a:pt x="577" y="332"/>
                    </a:cubicBezTo>
                    <a:cubicBezTo>
                      <a:pt x="580" y="331"/>
                      <a:pt x="588" y="328"/>
                      <a:pt x="589" y="328"/>
                    </a:cubicBezTo>
                    <a:cubicBezTo>
                      <a:pt x="589" y="328"/>
                      <a:pt x="592" y="333"/>
                      <a:pt x="593" y="332"/>
                    </a:cubicBezTo>
                    <a:cubicBezTo>
                      <a:pt x="593" y="332"/>
                      <a:pt x="597" y="325"/>
                      <a:pt x="597" y="325"/>
                    </a:cubicBezTo>
                    <a:cubicBezTo>
                      <a:pt x="597" y="321"/>
                      <a:pt x="604" y="322"/>
                      <a:pt x="604" y="322"/>
                    </a:cubicBezTo>
                    <a:cubicBezTo>
                      <a:pt x="605" y="322"/>
                      <a:pt x="601" y="305"/>
                      <a:pt x="600" y="303"/>
                    </a:cubicBezTo>
                    <a:cubicBezTo>
                      <a:pt x="600" y="301"/>
                      <a:pt x="595" y="289"/>
                      <a:pt x="595" y="289"/>
                    </a:cubicBezTo>
                    <a:cubicBezTo>
                      <a:pt x="608" y="276"/>
                      <a:pt x="608" y="276"/>
                      <a:pt x="608" y="276"/>
                    </a:cubicBezTo>
                    <a:cubicBezTo>
                      <a:pt x="608" y="276"/>
                      <a:pt x="610" y="271"/>
                      <a:pt x="610" y="268"/>
                    </a:cubicBezTo>
                    <a:cubicBezTo>
                      <a:pt x="610" y="266"/>
                      <a:pt x="605" y="270"/>
                      <a:pt x="603" y="270"/>
                    </a:cubicBezTo>
                    <a:cubicBezTo>
                      <a:pt x="601" y="270"/>
                      <a:pt x="603" y="263"/>
                      <a:pt x="604" y="262"/>
                    </a:cubicBezTo>
                    <a:cubicBezTo>
                      <a:pt x="604" y="262"/>
                      <a:pt x="596" y="260"/>
                      <a:pt x="593" y="258"/>
                    </a:cubicBezTo>
                    <a:cubicBezTo>
                      <a:pt x="590" y="255"/>
                      <a:pt x="592" y="254"/>
                      <a:pt x="598" y="246"/>
                    </a:cubicBezTo>
                    <a:cubicBezTo>
                      <a:pt x="605" y="238"/>
                      <a:pt x="612" y="244"/>
                      <a:pt x="617" y="242"/>
                    </a:cubicBezTo>
                    <a:cubicBezTo>
                      <a:pt x="623" y="240"/>
                      <a:pt x="616" y="225"/>
                      <a:pt x="616" y="2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67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6E198A0-AA94-44AE-4F60-37D1934F2C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78471" y="838232"/>
                <a:ext cx="2270286" cy="1396303"/>
              </a:xfrm>
              <a:custGeom>
                <a:avLst/>
                <a:gdLst/>
                <a:ahLst/>
                <a:cxnLst>
                  <a:cxn ang="0">
                    <a:pos x="21" y="343"/>
                  </a:cxn>
                  <a:cxn ang="0">
                    <a:pos x="44" y="360"/>
                  </a:cxn>
                  <a:cxn ang="0">
                    <a:pos x="65" y="375"/>
                  </a:cxn>
                  <a:cxn ang="0">
                    <a:pos x="94" y="385"/>
                  </a:cxn>
                  <a:cxn ang="0">
                    <a:pos x="110" y="419"/>
                  </a:cxn>
                  <a:cxn ang="0">
                    <a:pos x="126" y="456"/>
                  </a:cxn>
                  <a:cxn ang="0">
                    <a:pos x="162" y="441"/>
                  </a:cxn>
                  <a:cxn ang="0">
                    <a:pos x="188" y="454"/>
                  </a:cxn>
                  <a:cxn ang="0">
                    <a:pos x="226" y="455"/>
                  </a:cxn>
                  <a:cxn ang="0">
                    <a:pos x="261" y="454"/>
                  </a:cxn>
                  <a:cxn ang="0">
                    <a:pos x="290" y="419"/>
                  </a:cxn>
                  <a:cxn ang="0">
                    <a:pos x="320" y="414"/>
                  </a:cxn>
                  <a:cxn ang="0">
                    <a:pos x="340" y="390"/>
                  </a:cxn>
                  <a:cxn ang="0">
                    <a:pos x="366" y="390"/>
                  </a:cxn>
                  <a:cxn ang="0">
                    <a:pos x="398" y="379"/>
                  </a:cxn>
                  <a:cxn ang="0">
                    <a:pos x="449" y="355"/>
                  </a:cxn>
                  <a:cxn ang="0">
                    <a:pos x="475" y="351"/>
                  </a:cxn>
                  <a:cxn ang="0">
                    <a:pos x="533" y="334"/>
                  </a:cxn>
                  <a:cxn ang="0">
                    <a:pos x="597" y="327"/>
                  </a:cxn>
                  <a:cxn ang="0">
                    <a:pos x="649" y="281"/>
                  </a:cxn>
                  <a:cxn ang="0">
                    <a:pos x="667" y="264"/>
                  </a:cxn>
                  <a:cxn ang="0">
                    <a:pos x="686" y="249"/>
                  </a:cxn>
                  <a:cxn ang="0">
                    <a:pos x="715" y="228"/>
                  </a:cxn>
                  <a:cxn ang="0">
                    <a:pos x="748" y="157"/>
                  </a:cxn>
                  <a:cxn ang="0">
                    <a:pos x="712" y="108"/>
                  </a:cxn>
                  <a:cxn ang="0">
                    <a:pos x="696" y="75"/>
                  </a:cxn>
                  <a:cxn ang="0">
                    <a:pos x="701" y="48"/>
                  </a:cxn>
                  <a:cxn ang="0">
                    <a:pos x="739" y="32"/>
                  </a:cxn>
                  <a:cxn ang="0">
                    <a:pos x="751" y="17"/>
                  </a:cxn>
                  <a:cxn ang="0">
                    <a:pos x="740" y="14"/>
                  </a:cxn>
                  <a:cxn ang="0">
                    <a:pos x="444" y="32"/>
                  </a:cxn>
                  <a:cxn ang="0">
                    <a:pos x="154" y="5"/>
                  </a:cxn>
                  <a:cxn ang="0">
                    <a:pos x="102" y="35"/>
                  </a:cxn>
                  <a:cxn ang="0">
                    <a:pos x="46" y="69"/>
                  </a:cxn>
                  <a:cxn ang="0">
                    <a:pos x="26" y="73"/>
                  </a:cxn>
                  <a:cxn ang="0">
                    <a:pos x="20" y="107"/>
                  </a:cxn>
                  <a:cxn ang="0">
                    <a:pos x="33" y="150"/>
                  </a:cxn>
                  <a:cxn ang="0">
                    <a:pos x="57" y="176"/>
                  </a:cxn>
                  <a:cxn ang="0">
                    <a:pos x="82" y="188"/>
                  </a:cxn>
                  <a:cxn ang="0">
                    <a:pos x="68" y="222"/>
                  </a:cxn>
                  <a:cxn ang="0">
                    <a:pos x="34" y="232"/>
                  </a:cxn>
                  <a:cxn ang="0">
                    <a:pos x="0" y="285"/>
                  </a:cxn>
                  <a:cxn ang="0">
                    <a:pos x="551" y="153"/>
                  </a:cxn>
                  <a:cxn ang="0">
                    <a:pos x="559" y="173"/>
                  </a:cxn>
                  <a:cxn ang="0">
                    <a:pos x="535" y="176"/>
                  </a:cxn>
                  <a:cxn ang="0">
                    <a:pos x="539" y="164"/>
                  </a:cxn>
                  <a:cxn ang="0">
                    <a:pos x="514" y="107"/>
                  </a:cxn>
                  <a:cxn ang="0">
                    <a:pos x="520" y="72"/>
                  </a:cxn>
                  <a:cxn ang="0">
                    <a:pos x="549" y="84"/>
                  </a:cxn>
                  <a:cxn ang="0">
                    <a:pos x="546" y="106"/>
                  </a:cxn>
                  <a:cxn ang="0">
                    <a:pos x="536" y="128"/>
                  </a:cxn>
                  <a:cxn ang="0">
                    <a:pos x="525" y="112"/>
                  </a:cxn>
                  <a:cxn ang="0">
                    <a:pos x="510" y="110"/>
                  </a:cxn>
                  <a:cxn ang="0">
                    <a:pos x="507" y="217"/>
                  </a:cxn>
                  <a:cxn ang="0">
                    <a:pos x="550" y="223"/>
                  </a:cxn>
                  <a:cxn ang="0">
                    <a:pos x="555" y="235"/>
                  </a:cxn>
                  <a:cxn ang="0">
                    <a:pos x="540" y="257"/>
                  </a:cxn>
                  <a:cxn ang="0">
                    <a:pos x="518" y="260"/>
                  </a:cxn>
                  <a:cxn ang="0">
                    <a:pos x="510" y="245"/>
                  </a:cxn>
                  <a:cxn ang="0">
                    <a:pos x="504" y="245"/>
                  </a:cxn>
                  <a:cxn ang="0">
                    <a:pos x="495" y="176"/>
                  </a:cxn>
                </a:cxnLst>
                <a:rect l="0" t="0" r="r" b="b"/>
                <a:pathLst>
                  <a:path w="754" h="463">
                    <a:moveTo>
                      <a:pt x="14" y="307"/>
                    </a:moveTo>
                    <a:cubicBezTo>
                      <a:pt x="16" y="308"/>
                      <a:pt x="19" y="310"/>
                      <a:pt x="19" y="310"/>
                    </a:cubicBezTo>
                    <a:cubicBezTo>
                      <a:pt x="19" y="310"/>
                      <a:pt x="7" y="317"/>
                      <a:pt x="12" y="321"/>
                    </a:cubicBezTo>
                    <a:cubicBezTo>
                      <a:pt x="17" y="325"/>
                      <a:pt x="21" y="330"/>
                      <a:pt x="21" y="330"/>
                    </a:cubicBezTo>
                    <a:cubicBezTo>
                      <a:pt x="21" y="343"/>
                      <a:pt x="21" y="343"/>
                      <a:pt x="21" y="343"/>
                    </a:cubicBezTo>
                    <a:cubicBezTo>
                      <a:pt x="21" y="343"/>
                      <a:pt x="27" y="343"/>
                      <a:pt x="26" y="347"/>
                    </a:cubicBezTo>
                    <a:cubicBezTo>
                      <a:pt x="25" y="352"/>
                      <a:pt x="21" y="353"/>
                      <a:pt x="21" y="354"/>
                    </a:cubicBezTo>
                    <a:cubicBezTo>
                      <a:pt x="22" y="354"/>
                      <a:pt x="32" y="369"/>
                      <a:pt x="35" y="365"/>
                    </a:cubicBezTo>
                    <a:cubicBezTo>
                      <a:pt x="38" y="361"/>
                      <a:pt x="35" y="355"/>
                      <a:pt x="38" y="355"/>
                    </a:cubicBezTo>
                    <a:cubicBezTo>
                      <a:pt x="41" y="355"/>
                      <a:pt x="44" y="360"/>
                      <a:pt x="44" y="360"/>
                    </a:cubicBezTo>
                    <a:cubicBezTo>
                      <a:pt x="44" y="360"/>
                      <a:pt x="47" y="354"/>
                      <a:pt x="48" y="357"/>
                    </a:cubicBezTo>
                    <a:cubicBezTo>
                      <a:pt x="50" y="360"/>
                      <a:pt x="50" y="370"/>
                      <a:pt x="52" y="371"/>
                    </a:cubicBezTo>
                    <a:cubicBezTo>
                      <a:pt x="55" y="371"/>
                      <a:pt x="59" y="372"/>
                      <a:pt x="59" y="372"/>
                    </a:cubicBezTo>
                    <a:cubicBezTo>
                      <a:pt x="59" y="379"/>
                      <a:pt x="59" y="379"/>
                      <a:pt x="59" y="379"/>
                    </a:cubicBezTo>
                    <a:cubicBezTo>
                      <a:pt x="59" y="379"/>
                      <a:pt x="65" y="378"/>
                      <a:pt x="65" y="375"/>
                    </a:cubicBezTo>
                    <a:cubicBezTo>
                      <a:pt x="66" y="373"/>
                      <a:pt x="65" y="377"/>
                      <a:pt x="68" y="378"/>
                    </a:cubicBezTo>
                    <a:cubicBezTo>
                      <a:pt x="71" y="378"/>
                      <a:pt x="77" y="383"/>
                      <a:pt x="77" y="383"/>
                    </a:cubicBezTo>
                    <a:cubicBezTo>
                      <a:pt x="77" y="383"/>
                      <a:pt x="76" y="389"/>
                      <a:pt x="76" y="389"/>
                    </a:cubicBezTo>
                    <a:cubicBezTo>
                      <a:pt x="77" y="390"/>
                      <a:pt x="88" y="391"/>
                      <a:pt x="88" y="390"/>
                    </a:cubicBezTo>
                    <a:cubicBezTo>
                      <a:pt x="89" y="390"/>
                      <a:pt x="87" y="384"/>
                      <a:pt x="94" y="385"/>
                    </a:cubicBezTo>
                    <a:cubicBezTo>
                      <a:pt x="102" y="386"/>
                      <a:pt x="109" y="388"/>
                      <a:pt x="109" y="388"/>
                    </a:cubicBezTo>
                    <a:cubicBezTo>
                      <a:pt x="109" y="397"/>
                      <a:pt x="109" y="397"/>
                      <a:pt x="109" y="397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10" y="419"/>
                      <a:pt x="110" y="419"/>
                      <a:pt x="110" y="419"/>
                    </a:cubicBezTo>
                    <a:cubicBezTo>
                      <a:pt x="110" y="419"/>
                      <a:pt x="108" y="428"/>
                      <a:pt x="112" y="429"/>
                    </a:cubicBezTo>
                    <a:cubicBezTo>
                      <a:pt x="116" y="429"/>
                      <a:pt x="121" y="429"/>
                      <a:pt x="121" y="429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27" y="434"/>
                      <a:pt x="122" y="434"/>
                      <a:pt x="122" y="437"/>
                    </a:cubicBezTo>
                    <a:cubicBezTo>
                      <a:pt x="123" y="439"/>
                      <a:pt x="126" y="456"/>
                      <a:pt x="126" y="456"/>
                    </a:cubicBezTo>
                    <a:cubicBezTo>
                      <a:pt x="135" y="457"/>
                      <a:pt x="135" y="457"/>
                      <a:pt x="135" y="457"/>
                    </a:cubicBezTo>
                    <a:cubicBezTo>
                      <a:pt x="135" y="457"/>
                      <a:pt x="145" y="461"/>
                      <a:pt x="144" y="458"/>
                    </a:cubicBezTo>
                    <a:cubicBezTo>
                      <a:pt x="144" y="455"/>
                      <a:pt x="140" y="446"/>
                      <a:pt x="140" y="446"/>
                    </a:cubicBezTo>
                    <a:cubicBezTo>
                      <a:pt x="157" y="434"/>
                      <a:pt x="157" y="434"/>
                      <a:pt x="157" y="434"/>
                    </a:cubicBezTo>
                    <a:cubicBezTo>
                      <a:pt x="162" y="441"/>
                      <a:pt x="162" y="441"/>
                      <a:pt x="162" y="441"/>
                    </a:cubicBezTo>
                    <a:cubicBezTo>
                      <a:pt x="162" y="441"/>
                      <a:pt x="154" y="441"/>
                      <a:pt x="158" y="445"/>
                    </a:cubicBezTo>
                    <a:cubicBezTo>
                      <a:pt x="162" y="449"/>
                      <a:pt x="173" y="458"/>
                      <a:pt x="173" y="458"/>
                    </a:cubicBezTo>
                    <a:cubicBezTo>
                      <a:pt x="173" y="458"/>
                      <a:pt x="175" y="452"/>
                      <a:pt x="178" y="455"/>
                    </a:cubicBezTo>
                    <a:cubicBezTo>
                      <a:pt x="182" y="457"/>
                      <a:pt x="183" y="459"/>
                      <a:pt x="184" y="458"/>
                    </a:cubicBezTo>
                    <a:cubicBezTo>
                      <a:pt x="185" y="458"/>
                      <a:pt x="186" y="453"/>
                      <a:pt x="188" y="454"/>
                    </a:cubicBezTo>
                    <a:cubicBezTo>
                      <a:pt x="189" y="454"/>
                      <a:pt x="191" y="456"/>
                      <a:pt x="192" y="456"/>
                    </a:cubicBezTo>
                    <a:cubicBezTo>
                      <a:pt x="193" y="455"/>
                      <a:pt x="193" y="449"/>
                      <a:pt x="198" y="450"/>
                    </a:cubicBezTo>
                    <a:cubicBezTo>
                      <a:pt x="202" y="451"/>
                      <a:pt x="207" y="461"/>
                      <a:pt x="207" y="461"/>
                    </a:cubicBezTo>
                    <a:cubicBezTo>
                      <a:pt x="210" y="456"/>
                      <a:pt x="210" y="456"/>
                      <a:pt x="210" y="456"/>
                    </a:cubicBezTo>
                    <a:cubicBezTo>
                      <a:pt x="226" y="455"/>
                      <a:pt x="226" y="455"/>
                      <a:pt x="226" y="455"/>
                    </a:cubicBezTo>
                    <a:cubicBezTo>
                      <a:pt x="226" y="455"/>
                      <a:pt x="238" y="460"/>
                      <a:pt x="241" y="460"/>
                    </a:cubicBezTo>
                    <a:cubicBezTo>
                      <a:pt x="244" y="460"/>
                      <a:pt x="246" y="463"/>
                      <a:pt x="247" y="463"/>
                    </a:cubicBezTo>
                    <a:cubicBezTo>
                      <a:pt x="247" y="463"/>
                      <a:pt x="250" y="458"/>
                      <a:pt x="251" y="458"/>
                    </a:cubicBezTo>
                    <a:cubicBezTo>
                      <a:pt x="252" y="459"/>
                      <a:pt x="261" y="459"/>
                      <a:pt x="261" y="459"/>
                    </a:cubicBezTo>
                    <a:cubicBezTo>
                      <a:pt x="261" y="458"/>
                      <a:pt x="258" y="455"/>
                      <a:pt x="261" y="454"/>
                    </a:cubicBezTo>
                    <a:cubicBezTo>
                      <a:pt x="264" y="453"/>
                      <a:pt x="265" y="454"/>
                      <a:pt x="265" y="454"/>
                    </a:cubicBezTo>
                    <a:cubicBezTo>
                      <a:pt x="265" y="453"/>
                      <a:pt x="265" y="447"/>
                      <a:pt x="267" y="446"/>
                    </a:cubicBezTo>
                    <a:cubicBezTo>
                      <a:pt x="269" y="446"/>
                      <a:pt x="261" y="436"/>
                      <a:pt x="263" y="435"/>
                    </a:cubicBezTo>
                    <a:cubicBezTo>
                      <a:pt x="264" y="435"/>
                      <a:pt x="279" y="416"/>
                      <a:pt x="280" y="416"/>
                    </a:cubicBezTo>
                    <a:cubicBezTo>
                      <a:pt x="280" y="416"/>
                      <a:pt x="290" y="418"/>
                      <a:pt x="290" y="419"/>
                    </a:cubicBezTo>
                    <a:cubicBezTo>
                      <a:pt x="290" y="419"/>
                      <a:pt x="289" y="423"/>
                      <a:pt x="292" y="423"/>
                    </a:cubicBezTo>
                    <a:cubicBezTo>
                      <a:pt x="295" y="422"/>
                      <a:pt x="296" y="420"/>
                      <a:pt x="296" y="420"/>
                    </a:cubicBezTo>
                    <a:cubicBezTo>
                      <a:pt x="296" y="420"/>
                      <a:pt x="295" y="425"/>
                      <a:pt x="299" y="423"/>
                    </a:cubicBezTo>
                    <a:cubicBezTo>
                      <a:pt x="303" y="422"/>
                      <a:pt x="307" y="415"/>
                      <a:pt x="308" y="415"/>
                    </a:cubicBezTo>
                    <a:cubicBezTo>
                      <a:pt x="310" y="414"/>
                      <a:pt x="320" y="415"/>
                      <a:pt x="320" y="414"/>
                    </a:cubicBezTo>
                    <a:cubicBezTo>
                      <a:pt x="319" y="412"/>
                      <a:pt x="318" y="405"/>
                      <a:pt x="322" y="402"/>
                    </a:cubicBezTo>
                    <a:cubicBezTo>
                      <a:pt x="325" y="399"/>
                      <a:pt x="331" y="401"/>
                      <a:pt x="330" y="399"/>
                    </a:cubicBezTo>
                    <a:cubicBezTo>
                      <a:pt x="329" y="398"/>
                      <a:pt x="326" y="394"/>
                      <a:pt x="327" y="395"/>
                    </a:cubicBezTo>
                    <a:cubicBezTo>
                      <a:pt x="328" y="395"/>
                      <a:pt x="335" y="395"/>
                      <a:pt x="336" y="394"/>
                    </a:cubicBezTo>
                    <a:cubicBezTo>
                      <a:pt x="337" y="393"/>
                      <a:pt x="340" y="390"/>
                      <a:pt x="340" y="390"/>
                    </a:cubicBezTo>
                    <a:cubicBezTo>
                      <a:pt x="340" y="390"/>
                      <a:pt x="348" y="397"/>
                      <a:pt x="349" y="397"/>
                    </a:cubicBezTo>
                    <a:cubicBezTo>
                      <a:pt x="349" y="397"/>
                      <a:pt x="353" y="390"/>
                      <a:pt x="355" y="390"/>
                    </a:cubicBezTo>
                    <a:cubicBezTo>
                      <a:pt x="358" y="390"/>
                      <a:pt x="361" y="392"/>
                      <a:pt x="361" y="392"/>
                    </a:cubicBezTo>
                    <a:cubicBezTo>
                      <a:pt x="361" y="392"/>
                      <a:pt x="362" y="388"/>
                      <a:pt x="363" y="389"/>
                    </a:cubicBezTo>
                    <a:cubicBezTo>
                      <a:pt x="364" y="389"/>
                      <a:pt x="366" y="390"/>
                      <a:pt x="366" y="390"/>
                    </a:cubicBezTo>
                    <a:cubicBezTo>
                      <a:pt x="366" y="390"/>
                      <a:pt x="361" y="383"/>
                      <a:pt x="362" y="383"/>
                    </a:cubicBezTo>
                    <a:cubicBezTo>
                      <a:pt x="363" y="382"/>
                      <a:pt x="369" y="377"/>
                      <a:pt x="369" y="377"/>
                    </a:cubicBezTo>
                    <a:cubicBezTo>
                      <a:pt x="377" y="377"/>
                      <a:pt x="377" y="377"/>
                      <a:pt x="377" y="377"/>
                    </a:cubicBezTo>
                    <a:cubicBezTo>
                      <a:pt x="377" y="377"/>
                      <a:pt x="383" y="368"/>
                      <a:pt x="386" y="370"/>
                    </a:cubicBezTo>
                    <a:cubicBezTo>
                      <a:pt x="389" y="372"/>
                      <a:pt x="398" y="379"/>
                      <a:pt x="398" y="379"/>
                    </a:cubicBezTo>
                    <a:cubicBezTo>
                      <a:pt x="398" y="379"/>
                      <a:pt x="414" y="362"/>
                      <a:pt x="415" y="363"/>
                    </a:cubicBezTo>
                    <a:cubicBezTo>
                      <a:pt x="416" y="363"/>
                      <a:pt x="421" y="367"/>
                      <a:pt x="423" y="366"/>
                    </a:cubicBezTo>
                    <a:cubicBezTo>
                      <a:pt x="425" y="365"/>
                      <a:pt x="439" y="352"/>
                      <a:pt x="441" y="353"/>
                    </a:cubicBezTo>
                    <a:cubicBezTo>
                      <a:pt x="444" y="354"/>
                      <a:pt x="442" y="360"/>
                      <a:pt x="443" y="360"/>
                    </a:cubicBezTo>
                    <a:cubicBezTo>
                      <a:pt x="444" y="360"/>
                      <a:pt x="449" y="353"/>
                      <a:pt x="449" y="355"/>
                    </a:cubicBezTo>
                    <a:cubicBezTo>
                      <a:pt x="449" y="357"/>
                      <a:pt x="456" y="359"/>
                      <a:pt x="456" y="359"/>
                    </a:cubicBezTo>
                    <a:cubicBezTo>
                      <a:pt x="456" y="359"/>
                      <a:pt x="462" y="354"/>
                      <a:pt x="462" y="354"/>
                    </a:cubicBezTo>
                    <a:cubicBezTo>
                      <a:pt x="467" y="355"/>
                      <a:pt x="467" y="355"/>
                      <a:pt x="467" y="355"/>
                    </a:cubicBezTo>
                    <a:cubicBezTo>
                      <a:pt x="467" y="355"/>
                      <a:pt x="469" y="351"/>
                      <a:pt x="470" y="351"/>
                    </a:cubicBezTo>
                    <a:cubicBezTo>
                      <a:pt x="471" y="350"/>
                      <a:pt x="475" y="351"/>
                      <a:pt x="475" y="351"/>
                    </a:cubicBezTo>
                    <a:cubicBezTo>
                      <a:pt x="475" y="350"/>
                      <a:pt x="474" y="345"/>
                      <a:pt x="475" y="345"/>
                    </a:cubicBezTo>
                    <a:cubicBezTo>
                      <a:pt x="477" y="345"/>
                      <a:pt x="483" y="349"/>
                      <a:pt x="484" y="349"/>
                    </a:cubicBezTo>
                    <a:cubicBezTo>
                      <a:pt x="486" y="348"/>
                      <a:pt x="498" y="343"/>
                      <a:pt x="504" y="342"/>
                    </a:cubicBezTo>
                    <a:cubicBezTo>
                      <a:pt x="511" y="341"/>
                      <a:pt x="520" y="341"/>
                      <a:pt x="523" y="339"/>
                    </a:cubicBezTo>
                    <a:cubicBezTo>
                      <a:pt x="527" y="337"/>
                      <a:pt x="533" y="334"/>
                      <a:pt x="533" y="334"/>
                    </a:cubicBezTo>
                    <a:cubicBezTo>
                      <a:pt x="553" y="336"/>
                      <a:pt x="553" y="336"/>
                      <a:pt x="553" y="336"/>
                    </a:cubicBezTo>
                    <a:cubicBezTo>
                      <a:pt x="553" y="336"/>
                      <a:pt x="567" y="344"/>
                      <a:pt x="571" y="342"/>
                    </a:cubicBezTo>
                    <a:cubicBezTo>
                      <a:pt x="575" y="340"/>
                      <a:pt x="573" y="324"/>
                      <a:pt x="582" y="322"/>
                    </a:cubicBezTo>
                    <a:cubicBezTo>
                      <a:pt x="591" y="320"/>
                      <a:pt x="593" y="321"/>
                      <a:pt x="593" y="322"/>
                    </a:cubicBezTo>
                    <a:cubicBezTo>
                      <a:pt x="594" y="324"/>
                      <a:pt x="595" y="328"/>
                      <a:pt x="597" y="327"/>
                    </a:cubicBezTo>
                    <a:cubicBezTo>
                      <a:pt x="600" y="326"/>
                      <a:pt x="601" y="316"/>
                      <a:pt x="603" y="316"/>
                    </a:cubicBezTo>
                    <a:cubicBezTo>
                      <a:pt x="604" y="316"/>
                      <a:pt x="609" y="310"/>
                      <a:pt x="609" y="310"/>
                    </a:cubicBezTo>
                    <a:cubicBezTo>
                      <a:pt x="613" y="314"/>
                      <a:pt x="613" y="314"/>
                      <a:pt x="613" y="314"/>
                    </a:cubicBezTo>
                    <a:cubicBezTo>
                      <a:pt x="613" y="314"/>
                      <a:pt x="633" y="301"/>
                      <a:pt x="637" y="295"/>
                    </a:cubicBezTo>
                    <a:cubicBezTo>
                      <a:pt x="641" y="289"/>
                      <a:pt x="649" y="281"/>
                      <a:pt x="649" y="281"/>
                    </a:cubicBezTo>
                    <a:cubicBezTo>
                      <a:pt x="649" y="281"/>
                      <a:pt x="651" y="277"/>
                      <a:pt x="651" y="277"/>
                    </a:cubicBezTo>
                    <a:cubicBezTo>
                      <a:pt x="651" y="277"/>
                      <a:pt x="657" y="277"/>
                      <a:pt x="657" y="277"/>
                    </a:cubicBezTo>
                    <a:cubicBezTo>
                      <a:pt x="657" y="277"/>
                      <a:pt x="656" y="273"/>
                      <a:pt x="657" y="274"/>
                    </a:cubicBezTo>
                    <a:cubicBezTo>
                      <a:pt x="658" y="274"/>
                      <a:pt x="661" y="273"/>
                      <a:pt x="661" y="273"/>
                    </a:cubicBezTo>
                    <a:cubicBezTo>
                      <a:pt x="661" y="273"/>
                      <a:pt x="660" y="268"/>
                      <a:pt x="667" y="264"/>
                    </a:cubicBezTo>
                    <a:cubicBezTo>
                      <a:pt x="673" y="261"/>
                      <a:pt x="677" y="258"/>
                      <a:pt x="677" y="258"/>
                    </a:cubicBezTo>
                    <a:cubicBezTo>
                      <a:pt x="677" y="258"/>
                      <a:pt x="677" y="254"/>
                      <a:pt x="678" y="255"/>
                    </a:cubicBezTo>
                    <a:cubicBezTo>
                      <a:pt x="680" y="255"/>
                      <a:pt x="686" y="261"/>
                      <a:pt x="686" y="262"/>
                    </a:cubicBezTo>
                    <a:cubicBezTo>
                      <a:pt x="686" y="262"/>
                      <a:pt x="691" y="260"/>
                      <a:pt x="690" y="257"/>
                    </a:cubicBezTo>
                    <a:cubicBezTo>
                      <a:pt x="689" y="254"/>
                      <a:pt x="684" y="251"/>
                      <a:pt x="686" y="249"/>
                    </a:cubicBezTo>
                    <a:cubicBezTo>
                      <a:pt x="688" y="246"/>
                      <a:pt x="689" y="243"/>
                      <a:pt x="689" y="243"/>
                    </a:cubicBezTo>
                    <a:cubicBezTo>
                      <a:pt x="690" y="243"/>
                      <a:pt x="698" y="243"/>
                      <a:pt x="698" y="243"/>
                    </a:cubicBezTo>
                    <a:cubicBezTo>
                      <a:pt x="706" y="231"/>
                      <a:pt x="706" y="231"/>
                      <a:pt x="706" y="231"/>
                    </a:cubicBezTo>
                    <a:cubicBezTo>
                      <a:pt x="706" y="231"/>
                      <a:pt x="711" y="242"/>
                      <a:pt x="713" y="236"/>
                    </a:cubicBezTo>
                    <a:cubicBezTo>
                      <a:pt x="715" y="231"/>
                      <a:pt x="709" y="232"/>
                      <a:pt x="715" y="228"/>
                    </a:cubicBezTo>
                    <a:cubicBezTo>
                      <a:pt x="720" y="223"/>
                      <a:pt x="732" y="212"/>
                      <a:pt x="732" y="212"/>
                    </a:cubicBezTo>
                    <a:cubicBezTo>
                      <a:pt x="732" y="212"/>
                      <a:pt x="734" y="215"/>
                      <a:pt x="737" y="213"/>
                    </a:cubicBezTo>
                    <a:cubicBezTo>
                      <a:pt x="739" y="210"/>
                      <a:pt x="733" y="198"/>
                      <a:pt x="737" y="194"/>
                    </a:cubicBezTo>
                    <a:cubicBezTo>
                      <a:pt x="740" y="191"/>
                      <a:pt x="748" y="182"/>
                      <a:pt x="748" y="180"/>
                    </a:cubicBezTo>
                    <a:cubicBezTo>
                      <a:pt x="748" y="177"/>
                      <a:pt x="748" y="157"/>
                      <a:pt x="748" y="157"/>
                    </a:cubicBezTo>
                    <a:cubicBezTo>
                      <a:pt x="748" y="157"/>
                      <a:pt x="732" y="142"/>
                      <a:pt x="732" y="141"/>
                    </a:cubicBezTo>
                    <a:cubicBezTo>
                      <a:pt x="732" y="140"/>
                      <a:pt x="732" y="135"/>
                      <a:pt x="732" y="135"/>
                    </a:cubicBezTo>
                    <a:cubicBezTo>
                      <a:pt x="732" y="135"/>
                      <a:pt x="727" y="131"/>
                      <a:pt x="727" y="127"/>
                    </a:cubicBezTo>
                    <a:cubicBezTo>
                      <a:pt x="726" y="124"/>
                      <a:pt x="726" y="122"/>
                      <a:pt x="723" y="119"/>
                    </a:cubicBezTo>
                    <a:cubicBezTo>
                      <a:pt x="719" y="116"/>
                      <a:pt x="710" y="113"/>
                      <a:pt x="712" y="108"/>
                    </a:cubicBezTo>
                    <a:cubicBezTo>
                      <a:pt x="713" y="104"/>
                      <a:pt x="718" y="99"/>
                      <a:pt x="718" y="99"/>
                    </a:cubicBezTo>
                    <a:cubicBezTo>
                      <a:pt x="719" y="99"/>
                      <a:pt x="713" y="85"/>
                      <a:pt x="711" y="83"/>
                    </a:cubicBezTo>
                    <a:cubicBezTo>
                      <a:pt x="708" y="80"/>
                      <a:pt x="700" y="86"/>
                      <a:pt x="700" y="85"/>
                    </a:cubicBezTo>
                    <a:cubicBezTo>
                      <a:pt x="700" y="83"/>
                      <a:pt x="700" y="78"/>
                      <a:pt x="700" y="78"/>
                    </a:cubicBezTo>
                    <a:cubicBezTo>
                      <a:pt x="700" y="78"/>
                      <a:pt x="697" y="79"/>
                      <a:pt x="696" y="75"/>
                    </a:cubicBezTo>
                    <a:cubicBezTo>
                      <a:pt x="694" y="71"/>
                      <a:pt x="696" y="70"/>
                      <a:pt x="694" y="69"/>
                    </a:cubicBezTo>
                    <a:cubicBezTo>
                      <a:pt x="692" y="68"/>
                      <a:pt x="687" y="67"/>
                      <a:pt x="688" y="64"/>
                    </a:cubicBezTo>
                    <a:cubicBezTo>
                      <a:pt x="688" y="62"/>
                      <a:pt x="695" y="60"/>
                      <a:pt x="694" y="59"/>
                    </a:cubicBezTo>
                    <a:cubicBezTo>
                      <a:pt x="694" y="58"/>
                      <a:pt x="694" y="51"/>
                      <a:pt x="694" y="51"/>
                    </a:cubicBezTo>
                    <a:cubicBezTo>
                      <a:pt x="695" y="51"/>
                      <a:pt x="697" y="51"/>
                      <a:pt x="701" y="48"/>
                    </a:cubicBezTo>
                    <a:cubicBezTo>
                      <a:pt x="705" y="46"/>
                      <a:pt x="701" y="44"/>
                      <a:pt x="708" y="44"/>
                    </a:cubicBezTo>
                    <a:cubicBezTo>
                      <a:pt x="714" y="44"/>
                      <a:pt x="713" y="46"/>
                      <a:pt x="716" y="43"/>
                    </a:cubicBezTo>
                    <a:cubicBezTo>
                      <a:pt x="718" y="40"/>
                      <a:pt x="719" y="35"/>
                      <a:pt x="721" y="35"/>
                    </a:cubicBezTo>
                    <a:cubicBezTo>
                      <a:pt x="722" y="35"/>
                      <a:pt x="727" y="41"/>
                      <a:pt x="731" y="39"/>
                    </a:cubicBezTo>
                    <a:cubicBezTo>
                      <a:pt x="735" y="36"/>
                      <a:pt x="739" y="32"/>
                      <a:pt x="739" y="32"/>
                    </a:cubicBezTo>
                    <a:cubicBezTo>
                      <a:pt x="746" y="33"/>
                      <a:pt x="746" y="33"/>
                      <a:pt x="746" y="33"/>
                    </a:cubicBezTo>
                    <a:cubicBezTo>
                      <a:pt x="746" y="33"/>
                      <a:pt x="747" y="30"/>
                      <a:pt x="748" y="28"/>
                    </a:cubicBezTo>
                    <a:cubicBezTo>
                      <a:pt x="749" y="26"/>
                      <a:pt x="751" y="26"/>
                      <a:pt x="749" y="24"/>
                    </a:cubicBezTo>
                    <a:cubicBezTo>
                      <a:pt x="748" y="23"/>
                      <a:pt x="745" y="21"/>
                      <a:pt x="746" y="21"/>
                    </a:cubicBezTo>
                    <a:cubicBezTo>
                      <a:pt x="748" y="20"/>
                      <a:pt x="751" y="17"/>
                      <a:pt x="751" y="17"/>
                    </a:cubicBezTo>
                    <a:cubicBezTo>
                      <a:pt x="751" y="17"/>
                      <a:pt x="754" y="11"/>
                      <a:pt x="751" y="9"/>
                    </a:cubicBezTo>
                    <a:cubicBezTo>
                      <a:pt x="749" y="8"/>
                      <a:pt x="747" y="6"/>
                      <a:pt x="745" y="5"/>
                    </a:cubicBezTo>
                    <a:cubicBezTo>
                      <a:pt x="745" y="5"/>
                      <a:pt x="745" y="5"/>
                      <a:pt x="745" y="5"/>
                    </a:cubicBezTo>
                    <a:cubicBezTo>
                      <a:pt x="743" y="7"/>
                      <a:pt x="742" y="9"/>
                      <a:pt x="741" y="11"/>
                    </a:cubicBezTo>
                    <a:cubicBezTo>
                      <a:pt x="741" y="13"/>
                      <a:pt x="740" y="14"/>
                      <a:pt x="740" y="14"/>
                    </a:cubicBezTo>
                    <a:cubicBezTo>
                      <a:pt x="740" y="14"/>
                      <a:pt x="703" y="15"/>
                      <a:pt x="677" y="17"/>
                    </a:cubicBezTo>
                    <a:cubicBezTo>
                      <a:pt x="670" y="17"/>
                      <a:pt x="664" y="17"/>
                      <a:pt x="659" y="18"/>
                    </a:cubicBezTo>
                    <a:cubicBezTo>
                      <a:pt x="637" y="19"/>
                      <a:pt x="561" y="29"/>
                      <a:pt x="544" y="29"/>
                    </a:cubicBezTo>
                    <a:cubicBezTo>
                      <a:pt x="528" y="30"/>
                      <a:pt x="458" y="37"/>
                      <a:pt x="455" y="36"/>
                    </a:cubicBezTo>
                    <a:cubicBezTo>
                      <a:pt x="452" y="36"/>
                      <a:pt x="444" y="32"/>
                      <a:pt x="444" y="32"/>
                    </a:cubicBezTo>
                    <a:cubicBezTo>
                      <a:pt x="444" y="32"/>
                      <a:pt x="385" y="33"/>
                      <a:pt x="375" y="30"/>
                    </a:cubicBezTo>
                    <a:cubicBezTo>
                      <a:pt x="364" y="27"/>
                      <a:pt x="304" y="25"/>
                      <a:pt x="304" y="25"/>
                    </a:cubicBezTo>
                    <a:cubicBezTo>
                      <a:pt x="304" y="25"/>
                      <a:pt x="256" y="19"/>
                      <a:pt x="240" y="17"/>
                    </a:cubicBezTo>
                    <a:cubicBezTo>
                      <a:pt x="225" y="16"/>
                      <a:pt x="165" y="9"/>
                      <a:pt x="162" y="8"/>
                    </a:cubicBezTo>
                    <a:cubicBezTo>
                      <a:pt x="161" y="8"/>
                      <a:pt x="158" y="6"/>
                      <a:pt x="154" y="5"/>
                    </a:cubicBezTo>
                    <a:cubicBezTo>
                      <a:pt x="147" y="2"/>
                      <a:pt x="140" y="0"/>
                      <a:pt x="137" y="0"/>
                    </a:cubicBezTo>
                    <a:cubicBezTo>
                      <a:pt x="132" y="1"/>
                      <a:pt x="135" y="5"/>
                      <a:pt x="132" y="7"/>
                    </a:cubicBezTo>
                    <a:cubicBezTo>
                      <a:pt x="129" y="8"/>
                      <a:pt x="126" y="8"/>
                      <a:pt x="123" y="12"/>
                    </a:cubicBezTo>
                    <a:cubicBezTo>
                      <a:pt x="121" y="16"/>
                      <a:pt x="122" y="17"/>
                      <a:pt x="117" y="22"/>
                    </a:cubicBezTo>
                    <a:cubicBezTo>
                      <a:pt x="112" y="27"/>
                      <a:pt x="106" y="36"/>
                      <a:pt x="102" y="35"/>
                    </a:cubicBezTo>
                    <a:cubicBezTo>
                      <a:pt x="97" y="35"/>
                      <a:pt x="91" y="31"/>
                      <a:pt x="86" y="33"/>
                    </a:cubicBezTo>
                    <a:cubicBezTo>
                      <a:pt x="81" y="35"/>
                      <a:pt x="72" y="47"/>
                      <a:pt x="69" y="50"/>
                    </a:cubicBezTo>
                    <a:cubicBezTo>
                      <a:pt x="67" y="53"/>
                      <a:pt x="55" y="61"/>
                      <a:pt x="55" y="61"/>
                    </a:cubicBezTo>
                    <a:cubicBezTo>
                      <a:pt x="55" y="61"/>
                      <a:pt x="50" y="79"/>
                      <a:pt x="49" y="77"/>
                    </a:cubicBezTo>
                    <a:cubicBezTo>
                      <a:pt x="47" y="76"/>
                      <a:pt x="46" y="69"/>
                      <a:pt x="46" y="6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2"/>
                      <a:pt x="47" y="61"/>
                    </a:cubicBezTo>
                    <a:cubicBezTo>
                      <a:pt x="43" y="60"/>
                      <a:pt x="37" y="56"/>
                      <a:pt x="32" y="58"/>
                    </a:cubicBezTo>
                    <a:cubicBezTo>
                      <a:pt x="30" y="58"/>
                      <a:pt x="28" y="58"/>
                      <a:pt x="27" y="58"/>
                    </a:cubicBezTo>
                    <a:cubicBezTo>
                      <a:pt x="26" y="64"/>
                      <a:pt x="26" y="73"/>
                      <a:pt x="26" y="73"/>
                    </a:cubicBezTo>
                    <a:cubicBezTo>
                      <a:pt x="26" y="73"/>
                      <a:pt x="32" y="82"/>
                      <a:pt x="33" y="84"/>
                    </a:cubicBezTo>
                    <a:cubicBezTo>
                      <a:pt x="33" y="85"/>
                      <a:pt x="41" y="89"/>
                      <a:pt x="41" y="89"/>
                    </a:cubicBezTo>
                    <a:cubicBezTo>
                      <a:pt x="41" y="89"/>
                      <a:pt x="34" y="93"/>
                      <a:pt x="28" y="95"/>
                    </a:cubicBezTo>
                    <a:cubicBezTo>
                      <a:pt x="22" y="97"/>
                      <a:pt x="28" y="102"/>
                      <a:pt x="28" y="104"/>
                    </a:cubicBezTo>
                    <a:cubicBezTo>
                      <a:pt x="28" y="106"/>
                      <a:pt x="27" y="103"/>
                      <a:pt x="20" y="107"/>
                    </a:cubicBezTo>
                    <a:cubicBezTo>
                      <a:pt x="12" y="111"/>
                      <a:pt x="21" y="118"/>
                      <a:pt x="23" y="123"/>
                    </a:cubicBezTo>
                    <a:cubicBezTo>
                      <a:pt x="25" y="128"/>
                      <a:pt x="19" y="126"/>
                      <a:pt x="18" y="129"/>
                    </a:cubicBezTo>
                    <a:cubicBezTo>
                      <a:pt x="16" y="132"/>
                      <a:pt x="32" y="138"/>
                      <a:pt x="33" y="139"/>
                    </a:cubicBezTo>
                    <a:cubicBezTo>
                      <a:pt x="33" y="140"/>
                      <a:pt x="29" y="141"/>
                      <a:pt x="28" y="144"/>
                    </a:cubicBezTo>
                    <a:cubicBezTo>
                      <a:pt x="27" y="147"/>
                      <a:pt x="32" y="149"/>
                      <a:pt x="33" y="150"/>
                    </a:cubicBezTo>
                    <a:cubicBezTo>
                      <a:pt x="35" y="151"/>
                      <a:pt x="35" y="147"/>
                      <a:pt x="39" y="144"/>
                    </a:cubicBezTo>
                    <a:cubicBezTo>
                      <a:pt x="43" y="142"/>
                      <a:pt x="53" y="156"/>
                      <a:pt x="53" y="156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70"/>
                      <a:pt x="49" y="171"/>
                    </a:cubicBezTo>
                    <a:cubicBezTo>
                      <a:pt x="50" y="171"/>
                      <a:pt x="57" y="176"/>
                      <a:pt x="57" y="176"/>
                    </a:cubicBezTo>
                    <a:cubicBezTo>
                      <a:pt x="57" y="176"/>
                      <a:pt x="69" y="169"/>
                      <a:pt x="70" y="168"/>
                    </a:cubicBezTo>
                    <a:cubicBezTo>
                      <a:pt x="71" y="168"/>
                      <a:pt x="87" y="170"/>
                      <a:pt x="87" y="170"/>
                    </a:cubicBezTo>
                    <a:cubicBezTo>
                      <a:pt x="87" y="170"/>
                      <a:pt x="88" y="175"/>
                      <a:pt x="88" y="176"/>
                    </a:cubicBezTo>
                    <a:cubicBezTo>
                      <a:pt x="88" y="178"/>
                      <a:pt x="84" y="176"/>
                      <a:pt x="82" y="178"/>
                    </a:cubicBezTo>
                    <a:cubicBezTo>
                      <a:pt x="80" y="180"/>
                      <a:pt x="81" y="185"/>
                      <a:pt x="82" y="188"/>
                    </a:cubicBezTo>
                    <a:cubicBezTo>
                      <a:pt x="83" y="191"/>
                      <a:pt x="81" y="192"/>
                      <a:pt x="77" y="195"/>
                    </a:cubicBezTo>
                    <a:cubicBezTo>
                      <a:pt x="74" y="198"/>
                      <a:pt x="76" y="208"/>
                      <a:pt x="76" y="208"/>
                    </a:cubicBezTo>
                    <a:cubicBezTo>
                      <a:pt x="76" y="208"/>
                      <a:pt x="69" y="214"/>
                      <a:pt x="68" y="216"/>
                    </a:cubicBezTo>
                    <a:cubicBezTo>
                      <a:pt x="67" y="217"/>
                      <a:pt x="73" y="219"/>
                      <a:pt x="74" y="219"/>
                    </a:cubicBezTo>
                    <a:cubicBezTo>
                      <a:pt x="74" y="219"/>
                      <a:pt x="69" y="222"/>
                      <a:pt x="68" y="222"/>
                    </a:cubicBezTo>
                    <a:cubicBezTo>
                      <a:pt x="67" y="223"/>
                      <a:pt x="71" y="227"/>
                      <a:pt x="69" y="230"/>
                    </a:cubicBezTo>
                    <a:cubicBezTo>
                      <a:pt x="67" y="234"/>
                      <a:pt x="62" y="220"/>
                      <a:pt x="62" y="220"/>
                    </a:cubicBezTo>
                    <a:cubicBezTo>
                      <a:pt x="62" y="219"/>
                      <a:pt x="43" y="215"/>
                      <a:pt x="37" y="217"/>
                    </a:cubicBezTo>
                    <a:cubicBezTo>
                      <a:pt x="32" y="219"/>
                      <a:pt x="39" y="226"/>
                      <a:pt x="39" y="226"/>
                    </a:cubicBezTo>
                    <a:cubicBezTo>
                      <a:pt x="39" y="226"/>
                      <a:pt x="39" y="227"/>
                      <a:pt x="34" y="232"/>
                    </a:cubicBezTo>
                    <a:cubicBezTo>
                      <a:pt x="30" y="237"/>
                      <a:pt x="36" y="241"/>
                      <a:pt x="36" y="241"/>
                    </a:cubicBezTo>
                    <a:cubicBezTo>
                      <a:pt x="36" y="242"/>
                      <a:pt x="18" y="256"/>
                      <a:pt x="18" y="256"/>
                    </a:cubicBezTo>
                    <a:cubicBezTo>
                      <a:pt x="18" y="256"/>
                      <a:pt x="19" y="277"/>
                      <a:pt x="19" y="278"/>
                    </a:cubicBezTo>
                    <a:cubicBezTo>
                      <a:pt x="19" y="279"/>
                      <a:pt x="10" y="277"/>
                      <a:pt x="10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4" y="301"/>
                      <a:pt x="12" y="305"/>
                      <a:pt x="14" y="307"/>
                    </a:cubicBezTo>
                    <a:close/>
                    <a:moveTo>
                      <a:pt x="552" y="140"/>
                    </a:moveTo>
                    <a:cubicBezTo>
                      <a:pt x="552" y="143"/>
                      <a:pt x="551" y="153"/>
                      <a:pt x="551" y="153"/>
                    </a:cubicBezTo>
                    <a:cubicBezTo>
                      <a:pt x="551" y="153"/>
                      <a:pt x="559" y="151"/>
                      <a:pt x="562" y="162"/>
                    </a:cubicBezTo>
                    <a:cubicBezTo>
                      <a:pt x="565" y="173"/>
                      <a:pt x="564" y="174"/>
                      <a:pt x="563" y="177"/>
                    </a:cubicBezTo>
                    <a:cubicBezTo>
                      <a:pt x="563" y="179"/>
                      <a:pt x="562" y="180"/>
                      <a:pt x="562" y="180"/>
                    </a:cubicBezTo>
                    <a:cubicBezTo>
                      <a:pt x="562" y="180"/>
                      <a:pt x="560" y="200"/>
                      <a:pt x="557" y="196"/>
                    </a:cubicBezTo>
                    <a:cubicBezTo>
                      <a:pt x="554" y="192"/>
                      <a:pt x="560" y="179"/>
                      <a:pt x="559" y="173"/>
                    </a:cubicBezTo>
                    <a:cubicBezTo>
                      <a:pt x="557" y="167"/>
                      <a:pt x="555" y="160"/>
                      <a:pt x="555" y="160"/>
                    </a:cubicBezTo>
                    <a:cubicBezTo>
                      <a:pt x="555" y="160"/>
                      <a:pt x="548" y="154"/>
                      <a:pt x="547" y="155"/>
                    </a:cubicBezTo>
                    <a:cubicBezTo>
                      <a:pt x="546" y="156"/>
                      <a:pt x="542" y="162"/>
                      <a:pt x="542" y="165"/>
                    </a:cubicBezTo>
                    <a:cubicBezTo>
                      <a:pt x="542" y="168"/>
                      <a:pt x="544" y="171"/>
                      <a:pt x="544" y="171"/>
                    </a:cubicBezTo>
                    <a:cubicBezTo>
                      <a:pt x="544" y="171"/>
                      <a:pt x="536" y="172"/>
                      <a:pt x="535" y="176"/>
                    </a:cubicBezTo>
                    <a:cubicBezTo>
                      <a:pt x="534" y="180"/>
                      <a:pt x="537" y="187"/>
                      <a:pt x="532" y="185"/>
                    </a:cubicBezTo>
                    <a:cubicBezTo>
                      <a:pt x="527" y="184"/>
                      <a:pt x="520" y="181"/>
                      <a:pt x="522" y="179"/>
                    </a:cubicBezTo>
                    <a:cubicBezTo>
                      <a:pt x="524" y="177"/>
                      <a:pt x="529" y="177"/>
                      <a:pt x="529" y="177"/>
                    </a:cubicBezTo>
                    <a:cubicBezTo>
                      <a:pt x="529" y="177"/>
                      <a:pt x="528" y="168"/>
                      <a:pt x="532" y="166"/>
                    </a:cubicBezTo>
                    <a:cubicBezTo>
                      <a:pt x="535" y="165"/>
                      <a:pt x="540" y="165"/>
                      <a:pt x="539" y="164"/>
                    </a:cubicBezTo>
                    <a:cubicBezTo>
                      <a:pt x="539" y="164"/>
                      <a:pt x="540" y="155"/>
                      <a:pt x="543" y="153"/>
                    </a:cubicBezTo>
                    <a:cubicBezTo>
                      <a:pt x="546" y="151"/>
                      <a:pt x="539" y="139"/>
                      <a:pt x="539" y="139"/>
                    </a:cubicBezTo>
                    <a:cubicBezTo>
                      <a:pt x="545" y="138"/>
                      <a:pt x="551" y="136"/>
                      <a:pt x="552" y="140"/>
                    </a:cubicBezTo>
                    <a:close/>
                    <a:moveTo>
                      <a:pt x="509" y="107"/>
                    </a:moveTo>
                    <a:cubicBezTo>
                      <a:pt x="514" y="107"/>
                      <a:pt x="514" y="107"/>
                      <a:pt x="514" y="107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29" y="104"/>
                      <a:pt x="529" y="102"/>
                    </a:cubicBezTo>
                    <a:cubicBezTo>
                      <a:pt x="529" y="101"/>
                      <a:pt x="530" y="100"/>
                      <a:pt x="527" y="97"/>
                    </a:cubicBezTo>
                    <a:cubicBezTo>
                      <a:pt x="523" y="94"/>
                      <a:pt x="521" y="93"/>
                      <a:pt x="521" y="93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20" y="72"/>
                      <a:pt x="521" y="78"/>
                      <a:pt x="523" y="77"/>
                    </a:cubicBezTo>
                    <a:cubicBezTo>
                      <a:pt x="526" y="76"/>
                      <a:pt x="531" y="76"/>
                      <a:pt x="531" y="76"/>
                    </a:cubicBezTo>
                    <a:cubicBezTo>
                      <a:pt x="531" y="76"/>
                      <a:pt x="533" y="88"/>
                      <a:pt x="535" y="87"/>
                    </a:cubicBezTo>
                    <a:cubicBezTo>
                      <a:pt x="536" y="85"/>
                      <a:pt x="537" y="82"/>
                      <a:pt x="537" y="82"/>
                    </a:cubicBezTo>
                    <a:cubicBezTo>
                      <a:pt x="537" y="82"/>
                      <a:pt x="550" y="81"/>
                      <a:pt x="549" y="84"/>
                    </a:cubicBezTo>
                    <a:cubicBezTo>
                      <a:pt x="547" y="87"/>
                      <a:pt x="541" y="88"/>
                      <a:pt x="541" y="88"/>
                    </a:cubicBezTo>
                    <a:cubicBezTo>
                      <a:pt x="540" y="91"/>
                      <a:pt x="540" y="91"/>
                      <a:pt x="540" y="91"/>
                    </a:cubicBezTo>
                    <a:cubicBezTo>
                      <a:pt x="532" y="93"/>
                      <a:pt x="532" y="93"/>
                      <a:pt x="532" y="93"/>
                    </a:cubicBezTo>
                    <a:cubicBezTo>
                      <a:pt x="533" y="98"/>
                      <a:pt x="533" y="98"/>
                      <a:pt x="533" y="98"/>
                    </a:cubicBezTo>
                    <a:cubicBezTo>
                      <a:pt x="533" y="98"/>
                      <a:pt x="547" y="97"/>
                      <a:pt x="546" y="106"/>
                    </a:cubicBezTo>
                    <a:cubicBezTo>
                      <a:pt x="545" y="116"/>
                      <a:pt x="542" y="115"/>
                      <a:pt x="542" y="115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2"/>
                      <a:pt x="538" y="118"/>
                      <a:pt x="537" y="120"/>
                    </a:cubicBezTo>
                    <a:cubicBezTo>
                      <a:pt x="536" y="123"/>
                      <a:pt x="534" y="126"/>
                      <a:pt x="534" y="126"/>
                    </a:cubicBezTo>
                    <a:cubicBezTo>
                      <a:pt x="534" y="126"/>
                      <a:pt x="535" y="127"/>
                      <a:pt x="536" y="128"/>
                    </a:cubicBezTo>
                    <a:cubicBezTo>
                      <a:pt x="537" y="130"/>
                      <a:pt x="540" y="133"/>
                      <a:pt x="537" y="133"/>
                    </a:cubicBezTo>
                    <a:cubicBezTo>
                      <a:pt x="532" y="133"/>
                      <a:pt x="528" y="134"/>
                      <a:pt x="528" y="134"/>
                    </a:cubicBezTo>
                    <a:cubicBezTo>
                      <a:pt x="526" y="127"/>
                      <a:pt x="526" y="127"/>
                      <a:pt x="526" y="127"/>
                    </a:cubicBezTo>
                    <a:cubicBezTo>
                      <a:pt x="526" y="125"/>
                      <a:pt x="526" y="125"/>
                      <a:pt x="526" y="125"/>
                    </a:cubicBezTo>
                    <a:cubicBezTo>
                      <a:pt x="526" y="125"/>
                      <a:pt x="529" y="115"/>
                      <a:pt x="525" y="112"/>
                    </a:cubicBezTo>
                    <a:cubicBezTo>
                      <a:pt x="521" y="108"/>
                      <a:pt x="519" y="116"/>
                      <a:pt x="519" y="116"/>
                    </a:cubicBezTo>
                    <a:cubicBezTo>
                      <a:pt x="519" y="116"/>
                      <a:pt x="513" y="127"/>
                      <a:pt x="511" y="124"/>
                    </a:cubicBezTo>
                    <a:cubicBezTo>
                      <a:pt x="508" y="120"/>
                      <a:pt x="509" y="117"/>
                      <a:pt x="509" y="117"/>
                    </a:cubicBezTo>
                    <a:cubicBezTo>
                      <a:pt x="504" y="114"/>
                      <a:pt x="504" y="114"/>
                      <a:pt x="504" y="114"/>
                    </a:cubicBezTo>
                    <a:cubicBezTo>
                      <a:pt x="510" y="110"/>
                      <a:pt x="510" y="110"/>
                      <a:pt x="510" y="110"/>
                    </a:cubicBezTo>
                    <a:lnTo>
                      <a:pt x="509" y="107"/>
                    </a:lnTo>
                    <a:close/>
                    <a:moveTo>
                      <a:pt x="495" y="176"/>
                    </a:moveTo>
                    <a:cubicBezTo>
                      <a:pt x="500" y="176"/>
                      <a:pt x="491" y="184"/>
                      <a:pt x="490" y="187"/>
                    </a:cubicBezTo>
                    <a:cubicBezTo>
                      <a:pt x="489" y="191"/>
                      <a:pt x="499" y="197"/>
                      <a:pt x="501" y="198"/>
                    </a:cubicBezTo>
                    <a:cubicBezTo>
                      <a:pt x="504" y="200"/>
                      <a:pt x="507" y="212"/>
                      <a:pt x="507" y="217"/>
                    </a:cubicBezTo>
                    <a:cubicBezTo>
                      <a:pt x="508" y="221"/>
                      <a:pt x="516" y="224"/>
                      <a:pt x="516" y="224"/>
                    </a:cubicBezTo>
                    <a:cubicBezTo>
                      <a:pt x="516" y="224"/>
                      <a:pt x="519" y="221"/>
                      <a:pt x="521" y="221"/>
                    </a:cubicBezTo>
                    <a:cubicBezTo>
                      <a:pt x="522" y="222"/>
                      <a:pt x="524" y="224"/>
                      <a:pt x="526" y="225"/>
                    </a:cubicBezTo>
                    <a:cubicBezTo>
                      <a:pt x="529" y="227"/>
                      <a:pt x="535" y="220"/>
                      <a:pt x="537" y="219"/>
                    </a:cubicBezTo>
                    <a:cubicBezTo>
                      <a:pt x="540" y="217"/>
                      <a:pt x="549" y="223"/>
                      <a:pt x="550" y="223"/>
                    </a:cubicBezTo>
                    <a:cubicBezTo>
                      <a:pt x="551" y="224"/>
                      <a:pt x="553" y="220"/>
                      <a:pt x="556" y="217"/>
                    </a:cubicBezTo>
                    <a:cubicBezTo>
                      <a:pt x="559" y="214"/>
                      <a:pt x="558" y="217"/>
                      <a:pt x="564" y="219"/>
                    </a:cubicBezTo>
                    <a:cubicBezTo>
                      <a:pt x="570" y="220"/>
                      <a:pt x="566" y="224"/>
                      <a:pt x="566" y="226"/>
                    </a:cubicBezTo>
                    <a:cubicBezTo>
                      <a:pt x="566" y="228"/>
                      <a:pt x="558" y="236"/>
                      <a:pt x="558" y="237"/>
                    </a:cubicBezTo>
                    <a:cubicBezTo>
                      <a:pt x="558" y="238"/>
                      <a:pt x="556" y="235"/>
                      <a:pt x="555" y="235"/>
                    </a:cubicBezTo>
                    <a:cubicBezTo>
                      <a:pt x="554" y="234"/>
                      <a:pt x="550" y="243"/>
                      <a:pt x="550" y="243"/>
                    </a:cubicBezTo>
                    <a:cubicBezTo>
                      <a:pt x="550" y="243"/>
                      <a:pt x="548" y="244"/>
                      <a:pt x="544" y="246"/>
                    </a:cubicBezTo>
                    <a:cubicBezTo>
                      <a:pt x="540" y="248"/>
                      <a:pt x="549" y="252"/>
                      <a:pt x="549" y="252"/>
                    </a:cubicBezTo>
                    <a:cubicBezTo>
                      <a:pt x="549" y="252"/>
                      <a:pt x="552" y="257"/>
                      <a:pt x="547" y="261"/>
                    </a:cubicBezTo>
                    <a:cubicBezTo>
                      <a:pt x="543" y="265"/>
                      <a:pt x="540" y="257"/>
                      <a:pt x="540" y="257"/>
                    </a:cubicBezTo>
                    <a:cubicBezTo>
                      <a:pt x="540" y="257"/>
                      <a:pt x="537" y="258"/>
                      <a:pt x="534" y="256"/>
                    </a:cubicBezTo>
                    <a:cubicBezTo>
                      <a:pt x="532" y="255"/>
                      <a:pt x="537" y="250"/>
                      <a:pt x="536" y="246"/>
                    </a:cubicBezTo>
                    <a:cubicBezTo>
                      <a:pt x="535" y="243"/>
                      <a:pt x="531" y="248"/>
                      <a:pt x="528" y="249"/>
                    </a:cubicBezTo>
                    <a:cubicBezTo>
                      <a:pt x="525" y="251"/>
                      <a:pt x="526" y="246"/>
                      <a:pt x="523" y="246"/>
                    </a:cubicBezTo>
                    <a:cubicBezTo>
                      <a:pt x="520" y="246"/>
                      <a:pt x="522" y="256"/>
                      <a:pt x="518" y="260"/>
                    </a:cubicBezTo>
                    <a:cubicBezTo>
                      <a:pt x="515" y="264"/>
                      <a:pt x="514" y="253"/>
                      <a:pt x="517" y="251"/>
                    </a:cubicBezTo>
                    <a:cubicBezTo>
                      <a:pt x="520" y="249"/>
                      <a:pt x="516" y="247"/>
                      <a:pt x="516" y="247"/>
                    </a:cubicBezTo>
                    <a:cubicBezTo>
                      <a:pt x="516" y="247"/>
                      <a:pt x="519" y="245"/>
                      <a:pt x="521" y="243"/>
                    </a:cubicBezTo>
                    <a:cubicBezTo>
                      <a:pt x="522" y="240"/>
                      <a:pt x="521" y="236"/>
                      <a:pt x="517" y="234"/>
                    </a:cubicBezTo>
                    <a:cubicBezTo>
                      <a:pt x="513" y="231"/>
                      <a:pt x="511" y="242"/>
                      <a:pt x="510" y="245"/>
                    </a:cubicBezTo>
                    <a:cubicBezTo>
                      <a:pt x="509" y="248"/>
                      <a:pt x="511" y="257"/>
                      <a:pt x="511" y="262"/>
                    </a:cubicBezTo>
                    <a:cubicBezTo>
                      <a:pt x="511" y="267"/>
                      <a:pt x="505" y="268"/>
                      <a:pt x="504" y="268"/>
                    </a:cubicBezTo>
                    <a:cubicBezTo>
                      <a:pt x="504" y="268"/>
                      <a:pt x="503" y="260"/>
                      <a:pt x="503" y="260"/>
                    </a:cubicBezTo>
                    <a:cubicBezTo>
                      <a:pt x="503" y="260"/>
                      <a:pt x="505" y="259"/>
                      <a:pt x="508" y="255"/>
                    </a:cubicBezTo>
                    <a:cubicBezTo>
                      <a:pt x="510" y="251"/>
                      <a:pt x="504" y="245"/>
                      <a:pt x="504" y="245"/>
                    </a:cubicBezTo>
                    <a:cubicBezTo>
                      <a:pt x="510" y="235"/>
                      <a:pt x="510" y="235"/>
                      <a:pt x="510" y="235"/>
                    </a:cubicBezTo>
                    <a:cubicBezTo>
                      <a:pt x="511" y="233"/>
                      <a:pt x="507" y="228"/>
                      <a:pt x="504" y="223"/>
                    </a:cubicBezTo>
                    <a:cubicBezTo>
                      <a:pt x="501" y="219"/>
                      <a:pt x="498" y="202"/>
                      <a:pt x="498" y="201"/>
                    </a:cubicBezTo>
                    <a:cubicBezTo>
                      <a:pt x="498" y="201"/>
                      <a:pt x="487" y="194"/>
                      <a:pt x="486" y="189"/>
                    </a:cubicBezTo>
                    <a:cubicBezTo>
                      <a:pt x="485" y="184"/>
                      <a:pt x="491" y="176"/>
                      <a:pt x="495" y="17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67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EAE04EC-5F7A-955A-823C-602D920842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405" y="822718"/>
                <a:ext cx="1530763" cy="2259943"/>
              </a:xfrm>
              <a:custGeom>
                <a:avLst/>
                <a:gdLst/>
                <a:ahLst/>
                <a:cxnLst>
                  <a:cxn ang="0">
                    <a:pos x="18" y="379"/>
                  </a:cxn>
                  <a:cxn ang="0">
                    <a:pos x="19" y="387"/>
                  </a:cxn>
                  <a:cxn ang="0">
                    <a:pos x="10" y="398"/>
                  </a:cxn>
                  <a:cxn ang="0">
                    <a:pos x="8" y="418"/>
                  </a:cxn>
                  <a:cxn ang="0">
                    <a:pos x="22" y="460"/>
                  </a:cxn>
                  <a:cxn ang="0">
                    <a:pos x="62" y="481"/>
                  </a:cxn>
                  <a:cxn ang="0">
                    <a:pos x="79" y="494"/>
                  </a:cxn>
                  <a:cxn ang="0">
                    <a:pos x="72" y="508"/>
                  </a:cxn>
                  <a:cxn ang="0">
                    <a:pos x="93" y="531"/>
                  </a:cxn>
                  <a:cxn ang="0">
                    <a:pos x="95" y="554"/>
                  </a:cxn>
                  <a:cxn ang="0">
                    <a:pos x="113" y="562"/>
                  </a:cxn>
                  <a:cxn ang="0">
                    <a:pos x="150" y="549"/>
                  </a:cxn>
                  <a:cxn ang="0">
                    <a:pos x="142" y="566"/>
                  </a:cxn>
                  <a:cxn ang="0">
                    <a:pos x="165" y="588"/>
                  </a:cxn>
                  <a:cxn ang="0">
                    <a:pos x="182" y="581"/>
                  </a:cxn>
                  <a:cxn ang="0">
                    <a:pos x="183" y="635"/>
                  </a:cxn>
                  <a:cxn ang="0">
                    <a:pos x="201" y="668"/>
                  </a:cxn>
                  <a:cxn ang="0">
                    <a:pos x="224" y="700"/>
                  </a:cxn>
                  <a:cxn ang="0">
                    <a:pos x="265" y="716"/>
                  </a:cxn>
                  <a:cxn ang="0">
                    <a:pos x="312" y="734"/>
                  </a:cxn>
                  <a:cxn ang="0">
                    <a:pos x="343" y="744"/>
                  </a:cxn>
                  <a:cxn ang="0">
                    <a:pos x="377" y="711"/>
                  </a:cxn>
                  <a:cxn ang="0">
                    <a:pos x="439" y="639"/>
                  </a:cxn>
                  <a:cxn ang="0">
                    <a:pos x="497" y="603"/>
                  </a:cxn>
                  <a:cxn ang="0">
                    <a:pos x="500" y="508"/>
                  </a:cxn>
                  <a:cxn ang="0">
                    <a:pos x="487" y="450"/>
                  </a:cxn>
                  <a:cxn ang="0">
                    <a:pos x="478" y="403"/>
                  </a:cxn>
                  <a:cxn ang="0">
                    <a:pos x="411" y="245"/>
                  </a:cxn>
                  <a:cxn ang="0">
                    <a:pos x="394" y="177"/>
                  </a:cxn>
                  <a:cxn ang="0">
                    <a:pos x="390" y="121"/>
                  </a:cxn>
                  <a:cxn ang="0">
                    <a:pos x="365" y="66"/>
                  </a:cxn>
                  <a:cxn ang="0">
                    <a:pos x="304" y="31"/>
                  </a:cxn>
                  <a:cxn ang="0">
                    <a:pos x="275" y="9"/>
                  </a:cxn>
                  <a:cxn ang="0">
                    <a:pos x="241" y="14"/>
                  </a:cxn>
                  <a:cxn ang="0">
                    <a:pos x="238" y="33"/>
                  </a:cxn>
                  <a:cxn ang="0">
                    <a:pos x="211" y="40"/>
                  </a:cxn>
                  <a:cxn ang="0">
                    <a:pos x="184" y="56"/>
                  </a:cxn>
                  <a:cxn ang="0">
                    <a:pos x="186" y="80"/>
                  </a:cxn>
                  <a:cxn ang="0">
                    <a:pos x="208" y="104"/>
                  </a:cxn>
                  <a:cxn ang="0">
                    <a:pos x="222" y="140"/>
                  </a:cxn>
                  <a:cxn ang="0">
                    <a:pos x="227" y="199"/>
                  </a:cxn>
                  <a:cxn ang="0">
                    <a:pos x="203" y="241"/>
                  </a:cxn>
                  <a:cxn ang="0">
                    <a:pos x="176" y="254"/>
                  </a:cxn>
                  <a:cxn ang="0">
                    <a:pos x="167" y="263"/>
                  </a:cxn>
                  <a:cxn ang="0">
                    <a:pos x="147" y="282"/>
                  </a:cxn>
                  <a:cxn ang="0">
                    <a:pos x="103" y="319"/>
                  </a:cxn>
                  <a:cxn ang="0">
                    <a:pos x="83" y="327"/>
                  </a:cxn>
                  <a:cxn ang="0">
                    <a:pos x="23" y="339"/>
                  </a:cxn>
                </a:cxnLst>
                <a:rect l="0" t="0" r="r" b="b"/>
                <a:pathLst>
                  <a:path w="508" h="749">
                    <a:moveTo>
                      <a:pt x="3" y="356"/>
                    </a:moveTo>
                    <a:cubicBezTo>
                      <a:pt x="5" y="356"/>
                      <a:pt x="9" y="357"/>
                      <a:pt x="9" y="357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18" y="379"/>
                      <a:pt x="18" y="379"/>
                      <a:pt x="18" y="379"/>
                    </a:cubicBezTo>
                    <a:cubicBezTo>
                      <a:pt x="18" y="379"/>
                      <a:pt x="15" y="381"/>
                      <a:pt x="14" y="384"/>
                    </a:cubicBezTo>
                    <a:cubicBezTo>
                      <a:pt x="13" y="387"/>
                      <a:pt x="9" y="389"/>
                      <a:pt x="10" y="389"/>
                    </a:cubicBezTo>
                    <a:cubicBezTo>
                      <a:pt x="11" y="390"/>
                      <a:pt x="13" y="392"/>
                      <a:pt x="13" y="392"/>
                    </a:cubicBezTo>
                    <a:cubicBezTo>
                      <a:pt x="19" y="387"/>
                      <a:pt x="19" y="387"/>
                      <a:pt x="19" y="387"/>
                    </a:cubicBezTo>
                    <a:cubicBezTo>
                      <a:pt x="20" y="393"/>
                      <a:pt x="20" y="393"/>
                      <a:pt x="20" y="393"/>
                    </a:cubicBezTo>
                    <a:cubicBezTo>
                      <a:pt x="20" y="393"/>
                      <a:pt x="28" y="396"/>
                      <a:pt x="27" y="396"/>
                    </a:cubicBezTo>
                    <a:cubicBezTo>
                      <a:pt x="27" y="396"/>
                      <a:pt x="18" y="400"/>
                      <a:pt x="18" y="400"/>
                    </a:cubicBezTo>
                    <a:cubicBezTo>
                      <a:pt x="18" y="400"/>
                      <a:pt x="15" y="396"/>
                      <a:pt x="10" y="398"/>
                    </a:cubicBezTo>
                    <a:cubicBezTo>
                      <a:pt x="5" y="400"/>
                      <a:pt x="4" y="405"/>
                      <a:pt x="7" y="406"/>
                    </a:cubicBezTo>
                    <a:cubicBezTo>
                      <a:pt x="10" y="407"/>
                      <a:pt x="13" y="406"/>
                      <a:pt x="13" y="408"/>
                    </a:cubicBezTo>
                    <a:cubicBezTo>
                      <a:pt x="12" y="411"/>
                      <a:pt x="12" y="415"/>
                      <a:pt x="12" y="415"/>
                    </a:cubicBezTo>
                    <a:cubicBezTo>
                      <a:pt x="12" y="415"/>
                      <a:pt x="8" y="414"/>
                      <a:pt x="8" y="418"/>
                    </a:cubicBezTo>
                    <a:cubicBezTo>
                      <a:pt x="9" y="421"/>
                      <a:pt x="21" y="434"/>
                      <a:pt x="21" y="434"/>
                    </a:cubicBezTo>
                    <a:cubicBezTo>
                      <a:pt x="21" y="434"/>
                      <a:pt x="15" y="437"/>
                      <a:pt x="17" y="438"/>
                    </a:cubicBezTo>
                    <a:cubicBezTo>
                      <a:pt x="18" y="440"/>
                      <a:pt x="23" y="448"/>
                      <a:pt x="23" y="448"/>
                    </a:cubicBezTo>
                    <a:cubicBezTo>
                      <a:pt x="22" y="460"/>
                      <a:pt x="22" y="460"/>
                      <a:pt x="22" y="460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49" y="466"/>
                      <a:pt x="50" y="467"/>
                    </a:cubicBezTo>
                    <a:cubicBezTo>
                      <a:pt x="50" y="468"/>
                      <a:pt x="59" y="482"/>
                      <a:pt x="59" y="482"/>
                    </a:cubicBezTo>
                    <a:cubicBezTo>
                      <a:pt x="62" y="481"/>
                      <a:pt x="62" y="481"/>
                      <a:pt x="62" y="481"/>
                    </a:cubicBezTo>
                    <a:cubicBezTo>
                      <a:pt x="62" y="481"/>
                      <a:pt x="61" y="488"/>
                      <a:pt x="64" y="487"/>
                    </a:cubicBezTo>
                    <a:cubicBezTo>
                      <a:pt x="68" y="486"/>
                      <a:pt x="71" y="479"/>
                      <a:pt x="74" y="480"/>
                    </a:cubicBezTo>
                    <a:cubicBezTo>
                      <a:pt x="76" y="480"/>
                      <a:pt x="73" y="487"/>
                      <a:pt x="74" y="488"/>
                    </a:cubicBezTo>
                    <a:cubicBezTo>
                      <a:pt x="76" y="490"/>
                      <a:pt x="81" y="491"/>
                      <a:pt x="79" y="494"/>
                    </a:cubicBezTo>
                    <a:cubicBezTo>
                      <a:pt x="77" y="497"/>
                      <a:pt x="70" y="491"/>
                      <a:pt x="70" y="491"/>
                    </a:cubicBezTo>
                    <a:cubicBezTo>
                      <a:pt x="65" y="497"/>
                      <a:pt x="65" y="497"/>
                      <a:pt x="65" y="497"/>
                    </a:cubicBezTo>
                    <a:cubicBezTo>
                      <a:pt x="65" y="497"/>
                      <a:pt x="66" y="508"/>
                      <a:pt x="66" y="508"/>
                    </a:cubicBezTo>
                    <a:cubicBezTo>
                      <a:pt x="67" y="508"/>
                      <a:pt x="72" y="508"/>
                      <a:pt x="72" y="508"/>
                    </a:cubicBezTo>
                    <a:cubicBezTo>
                      <a:pt x="72" y="508"/>
                      <a:pt x="75" y="514"/>
                      <a:pt x="76" y="514"/>
                    </a:cubicBezTo>
                    <a:cubicBezTo>
                      <a:pt x="77" y="515"/>
                      <a:pt x="85" y="513"/>
                      <a:pt x="87" y="514"/>
                    </a:cubicBezTo>
                    <a:cubicBezTo>
                      <a:pt x="90" y="516"/>
                      <a:pt x="87" y="521"/>
                      <a:pt x="87" y="523"/>
                    </a:cubicBezTo>
                    <a:cubicBezTo>
                      <a:pt x="88" y="525"/>
                      <a:pt x="95" y="528"/>
                      <a:pt x="93" y="531"/>
                    </a:cubicBezTo>
                    <a:cubicBezTo>
                      <a:pt x="92" y="534"/>
                      <a:pt x="87" y="539"/>
                      <a:pt x="87" y="539"/>
                    </a:cubicBezTo>
                    <a:cubicBezTo>
                      <a:pt x="87" y="539"/>
                      <a:pt x="90" y="542"/>
                      <a:pt x="90" y="543"/>
                    </a:cubicBezTo>
                    <a:cubicBezTo>
                      <a:pt x="90" y="543"/>
                      <a:pt x="90" y="554"/>
                      <a:pt x="91" y="554"/>
                    </a:cubicBezTo>
                    <a:cubicBezTo>
                      <a:pt x="92" y="555"/>
                      <a:pt x="95" y="554"/>
                      <a:pt x="95" y="554"/>
                    </a:cubicBezTo>
                    <a:cubicBezTo>
                      <a:pt x="95" y="554"/>
                      <a:pt x="96" y="559"/>
                      <a:pt x="96" y="559"/>
                    </a:cubicBezTo>
                    <a:cubicBezTo>
                      <a:pt x="97" y="560"/>
                      <a:pt x="102" y="565"/>
                      <a:pt x="104" y="563"/>
                    </a:cubicBezTo>
                    <a:cubicBezTo>
                      <a:pt x="106" y="561"/>
                      <a:pt x="108" y="557"/>
                      <a:pt x="108" y="558"/>
                    </a:cubicBezTo>
                    <a:cubicBezTo>
                      <a:pt x="108" y="558"/>
                      <a:pt x="109" y="563"/>
                      <a:pt x="113" y="562"/>
                    </a:cubicBezTo>
                    <a:cubicBezTo>
                      <a:pt x="117" y="561"/>
                      <a:pt x="122" y="557"/>
                      <a:pt x="122" y="557"/>
                    </a:cubicBezTo>
                    <a:cubicBezTo>
                      <a:pt x="123" y="558"/>
                      <a:pt x="126" y="559"/>
                      <a:pt x="127" y="557"/>
                    </a:cubicBezTo>
                    <a:cubicBezTo>
                      <a:pt x="129" y="556"/>
                      <a:pt x="125" y="547"/>
                      <a:pt x="131" y="548"/>
                    </a:cubicBezTo>
                    <a:cubicBezTo>
                      <a:pt x="136" y="549"/>
                      <a:pt x="150" y="549"/>
                      <a:pt x="150" y="549"/>
                    </a:cubicBezTo>
                    <a:cubicBezTo>
                      <a:pt x="150" y="549"/>
                      <a:pt x="160" y="558"/>
                      <a:pt x="158" y="560"/>
                    </a:cubicBezTo>
                    <a:cubicBezTo>
                      <a:pt x="156" y="562"/>
                      <a:pt x="151" y="565"/>
                      <a:pt x="151" y="565"/>
                    </a:cubicBezTo>
                    <a:cubicBezTo>
                      <a:pt x="151" y="565"/>
                      <a:pt x="150" y="559"/>
                      <a:pt x="146" y="561"/>
                    </a:cubicBezTo>
                    <a:cubicBezTo>
                      <a:pt x="142" y="564"/>
                      <a:pt x="142" y="566"/>
                      <a:pt x="142" y="566"/>
                    </a:cubicBezTo>
                    <a:cubicBezTo>
                      <a:pt x="142" y="566"/>
                      <a:pt x="151" y="573"/>
                      <a:pt x="151" y="574"/>
                    </a:cubicBezTo>
                    <a:cubicBezTo>
                      <a:pt x="151" y="575"/>
                      <a:pt x="149" y="583"/>
                      <a:pt x="153" y="584"/>
                    </a:cubicBezTo>
                    <a:cubicBezTo>
                      <a:pt x="157" y="586"/>
                      <a:pt x="161" y="585"/>
                      <a:pt x="161" y="586"/>
                    </a:cubicBezTo>
                    <a:cubicBezTo>
                      <a:pt x="162" y="587"/>
                      <a:pt x="162" y="590"/>
                      <a:pt x="165" y="588"/>
                    </a:cubicBezTo>
                    <a:cubicBezTo>
                      <a:pt x="169" y="587"/>
                      <a:pt x="168" y="583"/>
                      <a:pt x="169" y="584"/>
                    </a:cubicBezTo>
                    <a:cubicBezTo>
                      <a:pt x="170" y="584"/>
                      <a:pt x="174" y="583"/>
                      <a:pt x="174" y="583"/>
                    </a:cubicBezTo>
                    <a:cubicBezTo>
                      <a:pt x="174" y="583"/>
                      <a:pt x="166" y="577"/>
                      <a:pt x="172" y="577"/>
                    </a:cubicBezTo>
                    <a:cubicBezTo>
                      <a:pt x="178" y="578"/>
                      <a:pt x="179" y="581"/>
                      <a:pt x="182" y="581"/>
                    </a:cubicBezTo>
                    <a:cubicBezTo>
                      <a:pt x="185" y="582"/>
                      <a:pt x="187" y="581"/>
                      <a:pt x="187" y="581"/>
                    </a:cubicBezTo>
                    <a:cubicBezTo>
                      <a:pt x="185" y="624"/>
                      <a:pt x="185" y="624"/>
                      <a:pt x="185" y="624"/>
                    </a:cubicBezTo>
                    <a:cubicBezTo>
                      <a:pt x="185" y="624"/>
                      <a:pt x="190" y="627"/>
                      <a:pt x="189" y="628"/>
                    </a:cubicBezTo>
                    <a:cubicBezTo>
                      <a:pt x="189" y="629"/>
                      <a:pt x="183" y="631"/>
                      <a:pt x="183" y="635"/>
                    </a:cubicBezTo>
                    <a:cubicBezTo>
                      <a:pt x="183" y="639"/>
                      <a:pt x="185" y="642"/>
                      <a:pt x="185" y="642"/>
                    </a:cubicBezTo>
                    <a:cubicBezTo>
                      <a:pt x="185" y="643"/>
                      <a:pt x="183" y="651"/>
                      <a:pt x="187" y="653"/>
                    </a:cubicBezTo>
                    <a:cubicBezTo>
                      <a:pt x="191" y="655"/>
                      <a:pt x="195" y="656"/>
                      <a:pt x="195" y="656"/>
                    </a:cubicBezTo>
                    <a:cubicBezTo>
                      <a:pt x="195" y="656"/>
                      <a:pt x="197" y="665"/>
                      <a:pt x="201" y="668"/>
                    </a:cubicBezTo>
                    <a:cubicBezTo>
                      <a:pt x="206" y="672"/>
                      <a:pt x="213" y="672"/>
                      <a:pt x="213" y="672"/>
                    </a:cubicBezTo>
                    <a:cubicBezTo>
                      <a:pt x="213" y="672"/>
                      <a:pt x="212" y="683"/>
                      <a:pt x="215" y="686"/>
                    </a:cubicBezTo>
                    <a:cubicBezTo>
                      <a:pt x="218" y="689"/>
                      <a:pt x="225" y="689"/>
                      <a:pt x="225" y="690"/>
                    </a:cubicBezTo>
                    <a:cubicBezTo>
                      <a:pt x="225" y="692"/>
                      <a:pt x="222" y="697"/>
                      <a:pt x="224" y="700"/>
                    </a:cubicBezTo>
                    <a:cubicBezTo>
                      <a:pt x="227" y="703"/>
                      <a:pt x="229" y="704"/>
                      <a:pt x="229" y="705"/>
                    </a:cubicBezTo>
                    <a:cubicBezTo>
                      <a:pt x="229" y="705"/>
                      <a:pt x="223" y="711"/>
                      <a:pt x="224" y="712"/>
                    </a:cubicBezTo>
                    <a:cubicBezTo>
                      <a:pt x="225" y="713"/>
                      <a:pt x="238" y="725"/>
                      <a:pt x="249" y="724"/>
                    </a:cubicBezTo>
                    <a:cubicBezTo>
                      <a:pt x="260" y="722"/>
                      <a:pt x="265" y="716"/>
                      <a:pt x="265" y="716"/>
                    </a:cubicBezTo>
                    <a:cubicBezTo>
                      <a:pt x="265" y="716"/>
                      <a:pt x="269" y="721"/>
                      <a:pt x="278" y="721"/>
                    </a:cubicBezTo>
                    <a:cubicBezTo>
                      <a:pt x="286" y="721"/>
                      <a:pt x="295" y="717"/>
                      <a:pt x="295" y="717"/>
                    </a:cubicBezTo>
                    <a:cubicBezTo>
                      <a:pt x="295" y="718"/>
                      <a:pt x="298" y="725"/>
                      <a:pt x="299" y="726"/>
                    </a:cubicBezTo>
                    <a:cubicBezTo>
                      <a:pt x="301" y="727"/>
                      <a:pt x="309" y="733"/>
                      <a:pt x="312" y="734"/>
                    </a:cubicBezTo>
                    <a:cubicBezTo>
                      <a:pt x="315" y="735"/>
                      <a:pt x="323" y="737"/>
                      <a:pt x="323" y="740"/>
                    </a:cubicBezTo>
                    <a:cubicBezTo>
                      <a:pt x="322" y="744"/>
                      <a:pt x="320" y="747"/>
                      <a:pt x="327" y="748"/>
                    </a:cubicBezTo>
                    <a:cubicBezTo>
                      <a:pt x="333" y="749"/>
                      <a:pt x="336" y="744"/>
                      <a:pt x="337" y="744"/>
                    </a:cubicBezTo>
                    <a:cubicBezTo>
                      <a:pt x="337" y="744"/>
                      <a:pt x="343" y="744"/>
                      <a:pt x="343" y="744"/>
                    </a:cubicBezTo>
                    <a:cubicBezTo>
                      <a:pt x="343" y="744"/>
                      <a:pt x="341" y="735"/>
                      <a:pt x="344" y="736"/>
                    </a:cubicBezTo>
                    <a:cubicBezTo>
                      <a:pt x="347" y="738"/>
                      <a:pt x="351" y="741"/>
                      <a:pt x="354" y="741"/>
                    </a:cubicBezTo>
                    <a:cubicBezTo>
                      <a:pt x="355" y="741"/>
                      <a:pt x="358" y="741"/>
                      <a:pt x="360" y="741"/>
                    </a:cubicBezTo>
                    <a:cubicBezTo>
                      <a:pt x="360" y="740"/>
                      <a:pt x="372" y="720"/>
                      <a:pt x="377" y="711"/>
                    </a:cubicBezTo>
                    <a:cubicBezTo>
                      <a:pt x="383" y="702"/>
                      <a:pt x="381" y="691"/>
                      <a:pt x="388" y="684"/>
                    </a:cubicBezTo>
                    <a:cubicBezTo>
                      <a:pt x="394" y="677"/>
                      <a:pt x="408" y="660"/>
                      <a:pt x="413" y="654"/>
                    </a:cubicBezTo>
                    <a:cubicBezTo>
                      <a:pt x="418" y="648"/>
                      <a:pt x="421" y="643"/>
                      <a:pt x="426" y="642"/>
                    </a:cubicBezTo>
                    <a:cubicBezTo>
                      <a:pt x="430" y="641"/>
                      <a:pt x="435" y="643"/>
                      <a:pt x="439" y="639"/>
                    </a:cubicBezTo>
                    <a:cubicBezTo>
                      <a:pt x="443" y="635"/>
                      <a:pt x="448" y="630"/>
                      <a:pt x="453" y="630"/>
                    </a:cubicBezTo>
                    <a:cubicBezTo>
                      <a:pt x="458" y="629"/>
                      <a:pt x="465" y="633"/>
                      <a:pt x="471" y="628"/>
                    </a:cubicBezTo>
                    <a:cubicBezTo>
                      <a:pt x="477" y="623"/>
                      <a:pt x="481" y="616"/>
                      <a:pt x="482" y="616"/>
                    </a:cubicBezTo>
                    <a:cubicBezTo>
                      <a:pt x="483" y="616"/>
                      <a:pt x="494" y="607"/>
                      <a:pt x="497" y="603"/>
                    </a:cubicBezTo>
                    <a:cubicBezTo>
                      <a:pt x="499" y="600"/>
                      <a:pt x="506" y="588"/>
                      <a:pt x="506" y="587"/>
                    </a:cubicBezTo>
                    <a:cubicBezTo>
                      <a:pt x="507" y="586"/>
                      <a:pt x="508" y="554"/>
                      <a:pt x="508" y="554"/>
                    </a:cubicBezTo>
                    <a:cubicBezTo>
                      <a:pt x="508" y="554"/>
                      <a:pt x="501" y="542"/>
                      <a:pt x="501" y="539"/>
                    </a:cubicBezTo>
                    <a:cubicBezTo>
                      <a:pt x="501" y="537"/>
                      <a:pt x="500" y="508"/>
                      <a:pt x="500" y="508"/>
                    </a:cubicBezTo>
                    <a:cubicBezTo>
                      <a:pt x="500" y="508"/>
                      <a:pt x="507" y="501"/>
                      <a:pt x="507" y="500"/>
                    </a:cubicBezTo>
                    <a:cubicBezTo>
                      <a:pt x="507" y="500"/>
                      <a:pt x="500" y="494"/>
                      <a:pt x="500" y="494"/>
                    </a:cubicBezTo>
                    <a:cubicBezTo>
                      <a:pt x="500" y="494"/>
                      <a:pt x="500" y="479"/>
                      <a:pt x="496" y="470"/>
                    </a:cubicBezTo>
                    <a:cubicBezTo>
                      <a:pt x="492" y="461"/>
                      <a:pt x="486" y="454"/>
                      <a:pt x="487" y="450"/>
                    </a:cubicBezTo>
                    <a:cubicBezTo>
                      <a:pt x="488" y="446"/>
                      <a:pt x="495" y="440"/>
                      <a:pt x="494" y="433"/>
                    </a:cubicBezTo>
                    <a:cubicBezTo>
                      <a:pt x="494" y="427"/>
                      <a:pt x="492" y="421"/>
                      <a:pt x="489" y="418"/>
                    </a:cubicBezTo>
                    <a:cubicBezTo>
                      <a:pt x="486" y="416"/>
                      <a:pt x="480" y="417"/>
                      <a:pt x="481" y="415"/>
                    </a:cubicBezTo>
                    <a:cubicBezTo>
                      <a:pt x="481" y="412"/>
                      <a:pt x="482" y="410"/>
                      <a:pt x="478" y="403"/>
                    </a:cubicBezTo>
                    <a:cubicBezTo>
                      <a:pt x="474" y="396"/>
                      <a:pt x="448" y="347"/>
                      <a:pt x="448" y="347"/>
                    </a:cubicBezTo>
                    <a:cubicBezTo>
                      <a:pt x="448" y="347"/>
                      <a:pt x="438" y="325"/>
                      <a:pt x="432" y="308"/>
                    </a:cubicBezTo>
                    <a:cubicBezTo>
                      <a:pt x="425" y="290"/>
                      <a:pt x="420" y="289"/>
                      <a:pt x="420" y="276"/>
                    </a:cubicBezTo>
                    <a:cubicBezTo>
                      <a:pt x="419" y="264"/>
                      <a:pt x="413" y="249"/>
                      <a:pt x="411" y="245"/>
                    </a:cubicBezTo>
                    <a:cubicBezTo>
                      <a:pt x="409" y="241"/>
                      <a:pt x="407" y="225"/>
                      <a:pt x="407" y="225"/>
                    </a:cubicBezTo>
                    <a:cubicBezTo>
                      <a:pt x="407" y="225"/>
                      <a:pt x="400" y="214"/>
                      <a:pt x="400" y="213"/>
                    </a:cubicBezTo>
                    <a:cubicBezTo>
                      <a:pt x="400" y="211"/>
                      <a:pt x="401" y="184"/>
                      <a:pt x="401" y="184"/>
                    </a:cubicBezTo>
                    <a:cubicBezTo>
                      <a:pt x="401" y="184"/>
                      <a:pt x="394" y="178"/>
                      <a:pt x="394" y="177"/>
                    </a:cubicBezTo>
                    <a:cubicBezTo>
                      <a:pt x="393" y="175"/>
                      <a:pt x="396" y="171"/>
                      <a:pt x="393" y="163"/>
                    </a:cubicBezTo>
                    <a:cubicBezTo>
                      <a:pt x="393" y="161"/>
                      <a:pt x="392" y="159"/>
                      <a:pt x="391" y="157"/>
                    </a:cubicBezTo>
                    <a:cubicBezTo>
                      <a:pt x="385" y="146"/>
                      <a:pt x="381" y="151"/>
                      <a:pt x="381" y="142"/>
                    </a:cubicBezTo>
                    <a:cubicBezTo>
                      <a:pt x="380" y="132"/>
                      <a:pt x="390" y="121"/>
                      <a:pt x="390" y="121"/>
                    </a:cubicBezTo>
                    <a:cubicBezTo>
                      <a:pt x="390" y="121"/>
                      <a:pt x="385" y="102"/>
                      <a:pt x="383" y="95"/>
                    </a:cubicBezTo>
                    <a:cubicBezTo>
                      <a:pt x="381" y="89"/>
                      <a:pt x="380" y="83"/>
                      <a:pt x="376" y="78"/>
                    </a:cubicBezTo>
                    <a:cubicBezTo>
                      <a:pt x="371" y="74"/>
                      <a:pt x="364" y="73"/>
                      <a:pt x="364" y="73"/>
                    </a:cubicBezTo>
                    <a:cubicBezTo>
                      <a:pt x="364" y="72"/>
                      <a:pt x="365" y="66"/>
                      <a:pt x="365" y="66"/>
                    </a:cubicBezTo>
                    <a:cubicBezTo>
                      <a:pt x="365" y="66"/>
                      <a:pt x="357" y="52"/>
                      <a:pt x="349" y="50"/>
                    </a:cubicBezTo>
                    <a:cubicBezTo>
                      <a:pt x="340" y="48"/>
                      <a:pt x="337" y="52"/>
                      <a:pt x="332" y="49"/>
                    </a:cubicBezTo>
                    <a:cubicBezTo>
                      <a:pt x="331" y="49"/>
                      <a:pt x="331" y="48"/>
                      <a:pt x="330" y="48"/>
                    </a:cubicBezTo>
                    <a:cubicBezTo>
                      <a:pt x="323" y="43"/>
                      <a:pt x="304" y="31"/>
                      <a:pt x="304" y="31"/>
                    </a:cubicBezTo>
                    <a:cubicBezTo>
                      <a:pt x="304" y="31"/>
                      <a:pt x="294" y="38"/>
                      <a:pt x="291" y="33"/>
                    </a:cubicBezTo>
                    <a:cubicBezTo>
                      <a:pt x="288" y="27"/>
                      <a:pt x="290" y="19"/>
                      <a:pt x="290" y="19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9"/>
                      <a:pt x="275" y="9"/>
                      <a:pt x="275" y="9"/>
                    </a:cubicBezTo>
                    <a:cubicBezTo>
                      <a:pt x="275" y="9"/>
                      <a:pt x="266" y="10"/>
                      <a:pt x="260" y="7"/>
                    </a:cubicBezTo>
                    <a:cubicBezTo>
                      <a:pt x="253" y="4"/>
                      <a:pt x="249" y="0"/>
                      <a:pt x="248" y="0"/>
                    </a:cubicBezTo>
                    <a:cubicBezTo>
                      <a:pt x="247" y="0"/>
                      <a:pt x="238" y="6"/>
                      <a:pt x="235" y="10"/>
                    </a:cubicBezTo>
                    <a:cubicBezTo>
                      <a:pt x="237" y="11"/>
                      <a:pt x="239" y="13"/>
                      <a:pt x="241" y="14"/>
                    </a:cubicBezTo>
                    <a:cubicBezTo>
                      <a:pt x="244" y="16"/>
                      <a:pt x="241" y="22"/>
                      <a:pt x="241" y="22"/>
                    </a:cubicBezTo>
                    <a:cubicBezTo>
                      <a:pt x="241" y="22"/>
                      <a:pt x="238" y="25"/>
                      <a:pt x="236" y="26"/>
                    </a:cubicBezTo>
                    <a:cubicBezTo>
                      <a:pt x="235" y="26"/>
                      <a:pt x="238" y="28"/>
                      <a:pt x="239" y="29"/>
                    </a:cubicBezTo>
                    <a:cubicBezTo>
                      <a:pt x="241" y="31"/>
                      <a:pt x="239" y="31"/>
                      <a:pt x="238" y="33"/>
                    </a:cubicBezTo>
                    <a:cubicBezTo>
                      <a:pt x="237" y="35"/>
                      <a:pt x="236" y="38"/>
                      <a:pt x="236" y="38"/>
                    </a:cubicBezTo>
                    <a:cubicBezTo>
                      <a:pt x="229" y="37"/>
                      <a:pt x="229" y="37"/>
                      <a:pt x="229" y="37"/>
                    </a:cubicBezTo>
                    <a:cubicBezTo>
                      <a:pt x="229" y="37"/>
                      <a:pt x="225" y="41"/>
                      <a:pt x="221" y="44"/>
                    </a:cubicBezTo>
                    <a:cubicBezTo>
                      <a:pt x="217" y="46"/>
                      <a:pt x="212" y="40"/>
                      <a:pt x="211" y="40"/>
                    </a:cubicBezTo>
                    <a:cubicBezTo>
                      <a:pt x="209" y="40"/>
                      <a:pt x="208" y="45"/>
                      <a:pt x="206" y="48"/>
                    </a:cubicBezTo>
                    <a:cubicBezTo>
                      <a:pt x="203" y="51"/>
                      <a:pt x="204" y="49"/>
                      <a:pt x="198" y="49"/>
                    </a:cubicBezTo>
                    <a:cubicBezTo>
                      <a:pt x="191" y="49"/>
                      <a:pt x="195" y="51"/>
                      <a:pt x="191" y="53"/>
                    </a:cubicBezTo>
                    <a:cubicBezTo>
                      <a:pt x="187" y="56"/>
                      <a:pt x="185" y="56"/>
                      <a:pt x="184" y="56"/>
                    </a:cubicBezTo>
                    <a:cubicBezTo>
                      <a:pt x="184" y="56"/>
                      <a:pt x="184" y="63"/>
                      <a:pt x="184" y="64"/>
                    </a:cubicBezTo>
                    <a:cubicBezTo>
                      <a:pt x="185" y="65"/>
                      <a:pt x="178" y="67"/>
                      <a:pt x="178" y="69"/>
                    </a:cubicBezTo>
                    <a:cubicBezTo>
                      <a:pt x="177" y="72"/>
                      <a:pt x="182" y="73"/>
                      <a:pt x="184" y="74"/>
                    </a:cubicBezTo>
                    <a:cubicBezTo>
                      <a:pt x="186" y="75"/>
                      <a:pt x="184" y="76"/>
                      <a:pt x="186" y="80"/>
                    </a:cubicBezTo>
                    <a:cubicBezTo>
                      <a:pt x="187" y="84"/>
                      <a:pt x="190" y="83"/>
                      <a:pt x="190" y="83"/>
                    </a:cubicBezTo>
                    <a:cubicBezTo>
                      <a:pt x="190" y="83"/>
                      <a:pt x="190" y="88"/>
                      <a:pt x="190" y="90"/>
                    </a:cubicBezTo>
                    <a:cubicBezTo>
                      <a:pt x="190" y="91"/>
                      <a:pt x="198" y="85"/>
                      <a:pt x="201" y="88"/>
                    </a:cubicBezTo>
                    <a:cubicBezTo>
                      <a:pt x="203" y="90"/>
                      <a:pt x="209" y="104"/>
                      <a:pt x="208" y="104"/>
                    </a:cubicBezTo>
                    <a:cubicBezTo>
                      <a:pt x="208" y="104"/>
                      <a:pt x="203" y="109"/>
                      <a:pt x="202" y="113"/>
                    </a:cubicBezTo>
                    <a:cubicBezTo>
                      <a:pt x="200" y="118"/>
                      <a:pt x="209" y="121"/>
                      <a:pt x="213" y="124"/>
                    </a:cubicBezTo>
                    <a:cubicBezTo>
                      <a:pt x="216" y="127"/>
                      <a:pt x="216" y="129"/>
                      <a:pt x="217" y="132"/>
                    </a:cubicBezTo>
                    <a:cubicBezTo>
                      <a:pt x="217" y="136"/>
                      <a:pt x="222" y="140"/>
                      <a:pt x="222" y="140"/>
                    </a:cubicBezTo>
                    <a:cubicBezTo>
                      <a:pt x="222" y="140"/>
                      <a:pt x="222" y="145"/>
                      <a:pt x="222" y="146"/>
                    </a:cubicBezTo>
                    <a:cubicBezTo>
                      <a:pt x="222" y="147"/>
                      <a:pt x="238" y="162"/>
                      <a:pt x="238" y="162"/>
                    </a:cubicBezTo>
                    <a:cubicBezTo>
                      <a:pt x="238" y="162"/>
                      <a:pt x="238" y="182"/>
                      <a:pt x="238" y="185"/>
                    </a:cubicBezTo>
                    <a:cubicBezTo>
                      <a:pt x="238" y="187"/>
                      <a:pt x="230" y="196"/>
                      <a:pt x="227" y="199"/>
                    </a:cubicBezTo>
                    <a:cubicBezTo>
                      <a:pt x="223" y="203"/>
                      <a:pt x="229" y="215"/>
                      <a:pt x="227" y="218"/>
                    </a:cubicBezTo>
                    <a:cubicBezTo>
                      <a:pt x="224" y="220"/>
                      <a:pt x="222" y="217"/>
                      <a:pt x="222" y="217"/>
                    </a:cubicBezTo>
                    <a:cubicBezTo>
                      <a:pt x="222" y="217"/>
                      <a:pt x="210" y="228"/>
                      <a:pt x="205" y="233"/>
                    </a:cubicBezTo>
                    <a:cubicBezTo>
                      <a:pt x="199" y="237"/>
                      <a:pt x="205" y="236"/>
                      <a:pt x="203" y="241"/>
                    </a:cubicBezTo>
                    <a:cubicBezTo>
                      <a:pt x="201" y="247"/>
                      <a:pt x="196" y="236"/>
                      <a:pt x="196" y="236"/>
                    </a:cubicBezTo>
                    <a:cubicBezTo>
                      <a:pt x="188" y="248"/>
                      <a:pt x="188" y="248"/>
                      <a:pt x="188" y="248"/>
                    </a:cubicBezTo>
                    <a:cubicBezTo>
                      <a:pt x="188" y="248"/>
                      <a:pt x="180" y="248"/>
                      <a:pt x="179" y="248"/>
                    </a:cubicBezTo>
                    <a:cubicBezTo>
                      <a:pt x="179" y="248"/>
                      <a:pt x="178" y="251"/>
                      <a:pt x="176" y="254"/>
                    </a:cubicBezTo>
                    <a:cubicBezTo>
                      <a:pt x="174" y="256"/>
                      <a:pt x="179" y="259"/>
                      <a:pt x="180" y="262"/>
                    </a:cubicBezTo>
                    <a:cubicBezTo>
                      <a:pt x="181" y="265"/>
                      <a:pt x="176" y="267"/>
                      <a:pt x="176" y="267"/>
                    </a:cubicBezTo>
                    <a:cubicBezTo>
                      <a:pt x="176" y="266"/>
                      <a:pt x="170" y="260"/>
                      <a:pt x="168" y="260"/>
                    </a:cubicBezTo>
                    <a:cubicBezTo>
                      <a:pt x="167" y="259"/>
                      <a:pt x="167" y="263"/>
                      <a:pt x="167" y="263"/>
                    </a:cubicBezTo>
                    <a:cubicBezTo>
                      <a:pt x="167" y="263"/>
                      <a:pt x="163" y="266"/>
                      <a:pt x="157" y="269"/>
                    </a:cubicBezTo>
                    <a:cubicBezTo>
                      <a:pt x="150" y="273"/>
                      <a:pt x="151" y="278"/>
                      <a:pt x="151" y="278"/>
                    </a:cubicBezTo>
                    <a:cubicBezTo>
                      <a:pt x="151" y="278"/>
                      <a:pt x="148" y="279"/>
                      <a:pt x="147" y="279"/>
                    </a:cubicBezTo>
                    <a:cubicBezTo>
                      <a:pt x="146" y="278"/>
                      <a:pt x="147" y="282"/>
                      <a:pt x="147" y="282"/>
                    </a:cubicBezTo>
                    <a:cubicBezTo>
                      <a:pt x="147" y="282"/>
                      <a:pt x="141" y="282"/>
                      <a:pt x="141" y="282"/>
                    </a:cubicBezTo>
                    <a:cubicBezTo>
                      <a:pt x="141" y="282"/>
                      <a:pt x="139" y="286"/>
                      <a:pt x="139" y="286"/>
                    </a:cubicBezTo>
                    <a:cubicBezTo>
                      <a:pt x="139" y="286"/>
                      <a:pt x="131" y="294"/>
                      <a:pt x="127" y="300"/>
                    </a:cubicBezTo>
                    <a:cubicBezTo>
                      <a:pt x="123" y="306"/>
                      <a:pt x="103" y="319"/>
                      <a:pt x="103" y="319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15"/>
                      <a:pt x="94" y="321"/>
                      <a:pt x="93" y="321"/>
                    </a:cubicBezTo>
                    <a:cubicBezTo>
                      <a:pt x="91" y="321"/>
                      <a:pt x="90" y="331"/>
                      <a:pt x="87" y="332"/>
                    </a:cubicBezTo>
                    <a:cubicBezTo>
                      <a:pt x="85" y="333"/>
                      <a:pt x="84" y="329"/>
                      <a:pt x="83" y="327"/>
                    </a:cubicBezTo>
                    <a:cubicBezTo>
                      <a:pt x="83" y="326"/>
                      <a:pt x="81" y="325"/>
                      <a:pt x="72" y="327"/>
                    </a:cubicBezTo>
                    <a:cubicBezTo>
                      <a:pt x="63" y="329"/>
                      <a:pt x="65" y="345"/>
                      <a:pt x="61" y="347"/>
                    </a:cubicBezTo>
                    <a:cubicBezTo>
                      <a:pt x="57" y="349"/>
                      <a:pt x="43" y="341"/>
                      <a:pt x="43" y="341"/>
                    </a:cubicBezTo>
                    <a:cubicBezTo>
                      <a:pt x="23" y="339"/>
                      <a:pt x="23" y="339"/>
                      <a:pt x="23" y="339"/>
                    </a:cubicBezTo>
                    <a:cubicBezTo>
                      <a:pt x="23" y="339"/>
                      <a:pt x="17" y="342"/>
                      <a:pt x="13" y="344"/>
                    </a:cubicBezTo>
                    <a:cubicBezTo>
                      <a:pt x="11" y="345"/>
                      <a:pt x="5" y="346"/>
                      <a:pt x="0" y="346"/>
                    </a:cubicBezTo>
                    <a:cubicBezTo>
                      <a:pt x="1" y="351"/>
                      <a:pt x="1" y="356"/>
                      <a:pt x="3" y="35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67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792180A-2C36-A7A5-8490-36764F6288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6729" y="1867359"/>
                <a:ext cx="2490076" cy="2611604"/>
              </a:xfrm>
              <a:custGeom>
                <a:avLst/>
                <a:gdLst/>
                <a:ahLst/>
                <a:cxnLst>
                  <a:cxn ang="0">
                    <a:pos x="72" y="145"/>
                  </a:cxn>
                  <a:cxn ang="0">
                    <a:pos x="51" y="176"/>
                  </a:cxn>
                  <a:cxn ang="0">
                    <a:pos x="33" y="202"/>
                  </a:cxn>
                  <a:cxn ang="0">
                    <a:pos x="22" y="235"/>
                  </a:cxn>
                  <a:cxn ang="0">
                    <a:pos x="47" y="271"/>
                  </a:cxn>
                  <a:cxn ang="0">
                    <a:pos x="21" y="289"/>
                  </a:cxn>
                  <a:cxn ang="0">
                    <a:pos x="10" y="334"/>
                  </a:cxn>
                  <a:cxn ang="0">
                    <a:pos x="10" y="386"/>
                  </a:cxn>
                  <a:cxn ang="0">
                    <a:pos x="46" y="409"/>
                  </a:cxn>
                  <a:cxn ang="0">
                    <a:pos x="123" y="427"/>
                  </a:cxn>
                  <a:cxn ang="0">
                    <a:pos x="154" y="431"/>
                  </a:cxn>
                  <a:cxn ang="0">
                    <a:pos x="187" y="469"/>
                  </a:cxn>
                  <a:cxn ang="0">
                    <a:pos x="206" y="491"/>
                  </a:cxn>
                  <a:cxn ang="0">
                    <a:pos x="214" y="534"/>
                  </a:cxn>
                  <a:cxn ang="0">
                    <a:pos x="228" y="546"/>
                  </a:cxn>
                  <a:cxn ang="0">
                    <a:pos x="269" y="548"/>
                  </a:cxn>
                  <a:cxn ang="0">
                    <a:pos x="301" y="584"/>
                  </a:cxn>
                  <a:cxn ang="0">
                    <a:pos x="305" y="634"/>
                  </a:cxn>
                  <a:cxn ang="0">
                    <a:pos x="245" y="635"/>
                  </a:cxn>
                  <a:cxn ang="0">
                    <a:pos x="261" y="681"/>
                  </a:cxn>
                  <a:cxn ang="0">
                    <a:pos x="271" y="721"/>
                  </a:cxn>
                  <a:cxn ang="0">
                    <a:pos x="275" y="772"/>
                  </a:cxn>
                  <a:cxn ang="0">
                    <a:pos x="317" y="799"/>
                  </a:cxn>
                  <a:cxn ang="0">
                    <a:pos x="336" y="822"/>
                  </a:cxn>
                  <a:cxn ang="0">
                    <a:pos x="380" y="822"/>
                  </a:cxn>
                  <a:cxn ang="0">
                    <a:pos x="409" y="832"/>
                  </a:cxn>
                  <a:cxn ang="0">
                    <a:pos x="485" y="860"/>
                  </a:cxn>
                  <a:cxn ang="0">
                    <a:pos x="519" y="845"/>
                  </a:cxn>
                  <a:cxn ang="0">
                    <a:pos x="553" y="802"/>
                  </a:cxn>
                  <a:cxn ang="0">
                    <a:pos x="557" y="747"/>
                  </a:cxn>
                  <a:cxn ang="0">
                    <a:pos x="556" y="692"/>
                  </a:cxn>
                  <a:cxn ang="0">
                    <a:pos x="533" y="646"/>
                  </a:cxn>
                  <a:cxn ang="0">
                    <a:pos x="567" y="622"/>
                  </a:cxn>
                  <a:cxn ang="0">
                    <a:pos x="576" y="592"/>
                  </a:cxn>
                  <a:cxn ang="0">
                    <a:pos x="564" y="564"/>
                  </a:cxn>
                  <a:cxn ang="0">
                    <a:pos x="609" y="504"/>
                  </a:cxn>
                  <a:cxn ang="0">
                    <a:pos x="664" y="493"/>
                  </a:cxn>
                  <a:cxn ang="0">
                    <a:pos x="699" y="484"/>
                  </a:cxn>
                  <a:cxn ang="0">
                    <a:pos x="749" y="468"/>
                  </a:cxn>
                  <a:cxn ang="0">
                    <a:pos x="786" y="464"/>
                  </a:cxn>
                  <a:cxn ang="0">
                    <a:pos x="800" y="428"/>
                  </a:cxn>
                  <a:cxn ang="0">
                    <a:pos x="800" y="394"/>
                  </a:cxn>
                  <a:cxn ang="0">
                    <a:pos x="701" y="366"/>
                  </a:cxn>
                  <a:cxn ang="0">
                    <a:pos x="672" y="310"/>
                  </a:cxn>
                  <a:cxn ang="0">
                    <a:pos x="659" y="235"/>
                  </a:cxn>
                  <a:cxn ang="0">
                    <a:pos x="628" y="228"/>
                  </a:cxn>
                  <a:cxn ang="0">
                    <a:pos x="604" y="211"/>
                  </a:cxn>
                  <a:cxn ang="0">
                    <a:pos x="568" y="208"/>
                  </a:cxn>
                  <a:cxn ang="0">
                    <a:pos x="549" y="162"/>
                  </a:cxn>
                  <a:cxn ang="0">
                    <a:pos x="541" y="141"/>
                  </a:cxn>
                  <a:cxn ang="0">
                    <a:pos x="494" y="92"/>
                  </a:cxn>
                  <a:cxn ang="0">
                    <a:pos x="495" y="54"/>
                  </a:cxn>
                  <a:cxn ang="0">
                    <a:pos x="495" y="33"/>
                  </a:cxn>
                  <a:cxn ang="0">
                    <a:pos x="442" y="4"/>
                  </a:cxn>
                  <a:cxn ang="0">
                    <a:pos x="410" y="19"/>
                  </a:cxn>
                  <a:cxn ang="0">
                    <a:pos x="336" y="36"/>
                  </a:cxn>
                  <a:cxn ang="0">
                    <a:pos x="307" y="49"/>
                  </a:cxn>
                  <a:cxn ang="0">
                    <a:pos x="266" y="82"/>
                  </a:cxn>
                  <a:cxn ang="0">
                    <a:pos x="232" y="113"/>
                  </a:cxn>
                  <a:cxn ang="0">
                    <a:pos x="177" y="115"/>
                  </a:cxn>
                  <a:cxn ang="0">
                    <a:pos x="140" y="117"/>
                  </a:cxn>
                  <a:cxn ang="0">
                    <a:pos x="93" y="115"/>
                  </a:cxn>
                </a:cxnLst>
                <a:rect l="0" t="0" r="r" b="b"/>
                <a:pathLst>
                  <a:path w="826" h="866">
                    <a:moveTo>
                      <a:pt x="82" y="127"/>
                    </a:moveTo>
                    <a:cubicBezTo>
                      <a:pt x="82" y="127"/>
                      <a:pt x="79" y="124"/>
                      <a:pt x="77" y="127"/>
                    </a:cubicBezTo>
                    <a:cubicBezTo>
                      <a:pt x="75" y="130"/>
                      <a:pt x="74" y="132"/>
                      <a:pt x="74" y="132"/>
                    </a:cubicBezTo>
                    <a:cubicBezTo>
                      <a:pt x="74" y="132"/>
                      <a:pt x="69" y="129"/>
                      <a:pt x="69" y="129"/>
                    </a:cubicBezTo>
                    <a:cubicBezTo>
                      <a:pt x="68" y="129"/>
                      <a:pt x="66" y="131"/>
                      <a:pt x="66" y="133"/>
                    </a:cubicBezTo>
                    <a:cubicBezTo>
                      <a:pt x="67" y="134"/>
                      <a:pt x="69" y="135"/>
                      <a:pt x="69" y="137"/>
                    </a:cubicBezTo>
                    <a:cubicBezTo>
                      <a:pt x="69" y="138"/>
                      <a:pt x="72" y="144"/>
                      <a:pt x="72" y="145"/>
                    </a:cubicBezTo>
                    <a:cubicBezTo>
                      <a:pt x="72" y="146"/>
                      <a:pt x="71" y="155"/>
                      <a:pt x="74" y="157"/>
                    </a:cubicBezTo>
                    <a:cubicBezTo>
                      <a:pt x="76" y="159"/>
                      <a:pt x="82" y="162"/>
                      <a:pt x="80" y="164"/>
                    </a:cubicBezTo>
                    <a:cubicBezTo>
                      <a:pt x="79" y="166"/>
                      <a:pt x="72" y="172"/>
                      <a:pt x="74" y="175"/>
                    </a:cubicBezTo>
                    <a:cubicBezTo>
                      <a:pt x="76" y="177"/>
                      <a:pt x="80" y="182"/>
                      <a:pt x="80" y="182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55" y="174"/>
                      <a:pt x="54" y="175"/>
                    </a:cubicBezTo>
                    <a:cubicBezTo>
                      <a:pt x="53" y="175"/>
                      <a:pt x="51" y="176"/>
                      <a:pt x="51" y="176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6" y="195"/>
                      <a:pt x="39" y="195"/>
                      <a:pt x="39" y="195"/>
                    </a:cubicBezTo>
                    <a:cubicBezTo>
                      <a:pt x="38" y="196"/>
                      <a:pt x="35" y="197"/>
                      <a:pt x="35" y="197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29" y="196"/>
                      <a:pt x="30" y="198"/>
                    </a:cubicBezTo>
                    <a:cubicBezTo>
                      <a:pt x="30" y="200"/>
                      <a:pt x="34" y="200"/>
                      <a:pt x="33" y="202"/>
                    </a:cubicBezTo>
                    <a:cubicBezTo>
                      <a:pt x="32" y="205"/>
                      <a:pt x="32" y="208"/>
                      <a:pt x="32" y="209"/>
                    </a:cubicBezTo>
                    <a:cubicBezTo>
                      <a:pt x="33" y="210"/>
                      <a:pt x="41" y="219"/>
                      <a:pt x="41" y="219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22"/>
                      <a:pt x="36" y="219"/>
                      <a:pt x="35" y="219"/>
                    </a:cubicBezTo>
                    <a:cubicBezTo>
                      <a:pt x="34" y="219"/>
                      <a:pt x="30" y="221"/>
                      <a:pt x="30" y="221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1" y="224"/>
                      <a:pt x="19" y="230"/>
                      <a:pt x="22" y="235"/>
                    </a:cubicBezTo>
                    <a:cubicBezTo>
                      <a:pt x="26" y="239"/>
                      <a:pt x="33" y="240"/>
                      <a:pt x="33" y="240"/>
                    </a:cubicBezTo>
                    <a:cubicBezTo>
                      <a:pt x="33" y="240"/>
                      <a:pt x="25" y="248"/>
                      <a:pt x="35" y="249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4" y="251"/>
                      <a:pt x="40" y="253"/>
                      <a:pt x="42" y="257"/>
                    </a:cubicBezTo>
                    <a:cubicBezTo>
                      <a:pt x="44" y="261"/>
                      <a:pt x="46" y="264"/>
                      <a:pt x="46" y="264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7" y="270"/>
                      <a:pt x="47" y="271"/>
                    </a:cubicBezTo>
                    <a:cubicBezTo>
                      <a:pt x="46" y="272"/>
                      <a:pt x="43" y="274"/>
                      <a:pt x="43" y="274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5" y="272"/>
                      <a:pt x="28" y="270"/>
                      <a:pt x="27" y="271"/>
                    </a:cubicBezTo>
                    <a:cubicBezTo>
                      <a:pt x="27" y="271"/>
                      <a:pt x="26" y="282"/>
                      <a:pt x="26" y="282"/>
                    </a:cubicBezTo>
                    <a:cubicBezTo>
                      <a:pt x="30" y="287"/>
                      <a:pt x="30" y="287"/>
                      <a:pt x="30" y="287"/>
                    </a:cubicBezTo>
                    <a:cubicBezTo>
                      <a:pt x="30" y="287"/>
                      <a:pt x="28" y="290"/>
                      <a:pt x="27" y="290"/>
                    </a:cubicBezTo>
                    <a:cubicBezTo>
                      <a:pt x="27" y="290"/>
                      <a:pt x="21" y="289"/>
                      <a:pt x="21" y="289"/>
                    </a:cubicBezTo>
                    <a:cubicBezTo>
                      <a:pt x="21" y="289"/>
                      <a:pt x="11" y="301"/>
                      <a:pt x="13" y="303"/>
                    </a:cubicBezTo>
                    <a:cubicBezTo>
                      <a:pt x="14" y="305"/>
                      <a:pt x="28" y="314"/>
                      <a:pt x="28" y="314"/>
                    </a:cubicBezTo>
                    <a:cubicBezTo>
                      <a:pt x="28" y="314"/>
                      <a:pt x="24" y="317"/>
                      <a:pt x="24" y="317"/>
                    </a:cubicBezTo>
                    <a:cubicBezTo>
                      <a:pt x="24" y="318"/>
                      <a:pt x="22" y="326"/>
                      <a:pt x="22" y="326"/>
                    </a:cubicBezTo>
                    <a:cubicBezTo>
                      <a:pt x="22" y="326"/>
                      <a:pt x="17" y="323"/>
                      <a:pt x="16" y="325"/>
                    </a:cubicBezTo>
                    <a:cubicBezTo>
                      <a:pt x="15" y="328"/>
                      <a:pt x="15" y="333"/>
                      <a:pt x="15" y="333"/>
                    </a:cubicBezTo>
                    <a:cubicBezTo>
                      <a:pt x="15" y="333"/>
                      <a:pt x="10" y="333"/>
                      <a:pt x="10" y="334"/>
                    </a:cubicBezTo>
                    <a:cubicBezTo>
                      <a:pt x="10" y="334"/>
                      <a:pt x="22" y="345"/>
                      <a:pt x="22" y="345"/>
                    </a:cubicBezTo>
                    <a:cubicBezTo>
                      <a:pt x="22" y="345"/>
                      <a:pt x="17" y="347"/>
                      <a:pt x="15" y="353"/>
                    </a:cubicBezTo>
                    <a:cubicBezTo>
                      <a:pt x="13" y="359"/>
                      <a:pt x="12" y="364"/>
                      <a:pt x="12" y="365"/>
                    </a:cubicBezTo>
                    <a:cubicBezTo>
                      <a:pt x="11" y="365"/>
                      <a:pt x="0" y="365"/>
                      <a:pt x="0" y="366"/>
                    </a:cubicBezTo>
                    <a:cubicBezTo>
                      <a:pt x="0" y="366"/>
                      <a:pt x="5" y="372"/>
                      <a:pt x="5" y="372"/>
                    </a:cubicBezTo>
                    <a:cubicBezTo>
                      <a:pt x="6" y="373"/>
                      <a:pt x="4" y="381"/>
                      <a:pt x="5" y="382"/>
                    </a:cubicBezTo>
                    <a:cubicBezTo>
                      <a:pt x="6" y="382"/>
                      <a:pt x="11" y="386"/>
                      <a:pt x="10" y="386"/>
                    </a:cubicBezTo>
                    <a:cubicBezTo>
                      <a:pt x="10" y="387"/>
                      <a:pt x="5" y="389"/>
                      <a:pt x="5" y="391"/>
                    </a:cubicBezTo>
                    <a:cubicBezTo>
                      <a:pt x="5" y="393"/>
                      <a:pt x="13" y="394"/>
                      <a:pt x="13" y="394"/>
                    </a:cubicBezTo>
                    <a:cubicBezTo>
                      <a:pt x="13" y="394"/>
                      <a:pt x="13" y="403"/>
                      <a:pt x="18" y="405"/>
                    </a:cubicBezTo>
                    <a:cubicBezTo>
                      <a:pt x="23" y="406"/>
                      <a:pt x="26" y="403"/>
                      <a:pt x="26" y="404"/>
                    </a:cubicBezTo>
                    <a:cubicBezTo>
                      <a:pt x="27" y="404"/>
                      <a:pt x="28" y="411"/>
                      <a:pt x="30" y="408"/>
                    </a:cubicBezTo>
                    <a:cubicBezTo>
                      <a:pt x="33" y="406"/>
                      <a:pt x="35" y="404"/>
                      <a:pt x="36" y="405"/>
                    </a:cubicBezTo>
                    <a:cubicBezTo>
                      <a:pt x="37" y="405"/>
                      <a:pt x="46" y="409"/>
                      <a:pt x="46" y="409"/>
                    </a:cubicBezTo>
                    <a:cubicBezTo>
                      <a:pt x="46" y="409"/>
                      <a:pt x="47" y="422"/>
                      <a:pt x="52" y="423"/>
                    </a:cubicBezTo>
                    <a:cubicBezTo>
                      <a:pt x="56" y="424"/>
                      <a:pt x="66" y="424"/>
                      <a:pt x="66" y="424"/>
                    </a:cubicBezTo>
                    <a:cubicBezTo>
                      <a:pt x="66" y="424"/>
                      <a:pt x="67" y="436"/>
                      <a:pt x="72" y="435"/>
                    </a:cubicBezTo>
                    <a:cubicBezTo>
                      <a:pt x="78" y="434"/>
                      <a:pt x="87" y="425"/>
                      <a:pt x="87" y="426"/>
                    </a:cubicBezTo>
                    <a:cubicBezTo>
                      <a:pt x="87" y="426"/>
                      <a:pt x="96" y="432"/>
                      <a:pt x="99" y="432"/>
                    </a:cubicBezTo>
                    <a:cubicBezTo>
                      <a:pt x="103" y="431"/>
                      <a:pt x="112" y="422"/>
                      <a:pt x="113" y="423"/>
                    </a:cubicBezTo>
                    <a:cubicBezTo>
                      <a:pt x="114" y="423"/>
                      <a:pt x="124" y="431"/>
                      <a:pt x="123" y="427"/>
                    </a:cubicBezTo>
                    <a:cubicBezTo>
                      <a:pt x="122" y="422"/>
                      <a:pt x="120" y="419"/>
                      <a:pt x="121" y="418"/>
                    </a:cubicBezTo>
                    <a:cubicBezTo>
                      <a:pt x="122" y="418"/>
                      <a:pt x="128" y="414"/>
                      <a:pt x="128" y="414"/>
                    </a:cubicBezTo>
                    <a:cubicBezTo>
                      <a:pt x="128" y="414"/>
                      <a:pt x="132" y="417"/>
                      <a:pt x="135" y="418"/>
                    </a:cubicBezTo>
                    <a:cubicBezTo>
                      <a:pt x="137" y="419"/>
                      <a:pt x="139" y="419"/>
                      <a:pt x="139" y="419"/>
                    </a:cubicBezTo>
                    <a:cubicBezTo>
                      <a:pt x="140" y="419"/>
                      <a:pt x="141" y="423"/>
                      <a:pt x="143" y="425"/>
                    </a:cubicBezTo>
                    <a:cubicBezTo>
                      <a:pt x="145" y="427"/>
                      <a:pt x="148" y="431"/>
                      <a:pt x="149" y="432"/>
                    </a:cubicBezTo>
                    <a:cubicBezTo>
                      <a:pt x="150" y="434"/>
                      <a:pt x="152" y="430"/>
                      <a:pt x="154" y="431"/>
                    </a:cubicBezTo>
                    <a:cubicBezTo>
                      <a:pt x="157" y="432"/>
                      <a:pt x="158" y="434"/>
                      <a:pt x="159" y="434"/>
                    </a:cubicBezTo>
                    <a:cubicBezTo>
                      <a:pt x="161" y="435"/>
                      <a:pt x="166" y="434"/>
                      <a:pt x="166" y="435"/>
                    </a:cubicBezTo>
                    <a:cubicBezTo>
                      <a:pt x="166" y="436"/>
                      <a:pt x="169" y="443"/>
                      <a:pt x="167" y="446"/>
                    </a:cubicBezTo>
                    <a:cubicBezTo>
                      <a:pt x="165" y="448"/>
                      <a:pt x="163" y="447"/>
                      <a:pt x="163" y="450"/>
                    </a:cubicBezTo>
                    <a:cubicBezTo>
                      <a:pt x="163" y="452"/>
                      <a:pt x="168" y="458"/>
                      <a:pt x="168" y="459"/>
                    </a:cubicBezTo>
                    <a:cubicBezTo>
                      <a:pt x="169" y="461"/>
                      <a:pt x="171" y="466"/>
                      <a:pt x="173" y="467"/>
                    </a:cubicBezTo>
                    <a:cubicBezTo>
                      <a:pt x="176" y="469"/>
                      <a:pt x="187" y="469"/>
                      <a:pt x="187" y="469"/>
                    </a:cubicBezTo>
                    <a:cubicBezTo>
                      <a:pt x="187" y="469"/>
                      <a:pt x="186" y="472"/>
                      <a:pt x="186" y="473"/>
                    </a:cubicBezTo>
                    <a:cubicBezTo>
                      <a:pt x="186" y="473"/>
                      <a:pt x="191" y="474"/>
                      <a:pt x="191" y="474"/>
                    </a:cubicBezTo>
                    <a:cubicBezTo>
                      <a:pt x="191" y="474"/>
                      <a:pt x="191" y="477"/>
                      <a:pt x="192" y="477"/>
                    </a:cubicBezTo>
                    <a:cubicBezTo>
                      <a:pt x="193" y="478"/>
                      <a:pt x="207" y="478"/>
                      <a:pt x="207" y="479"/>
                    </a:cubicBezTo>
                    <a:cubicBezTo>
                      <a:pt x="208" y="479"/>
                      <a:pt x="212" y="481"/>
                      <a:pt x="212" y="485"/>
                    </a:cubicBezTo>
                    <a:cubicBezTo>
                      <a:pt x="212" y="488"/>
                      <a:pt x="213" y="492"/>
                      <a:pt x="211" y="492"/>
                    </a:cubicBezTo>
                    <a:cubicBezTo>
                      <a:pt x="210" y="492"/>
                      <a:pt x="207" y="488"/>
                      <a:pt x="206" y="491"/>
                    </a:cubicBezTo>
                    <a:cubicBezTo>
                      <a:pt x="204" y="495"/>
                      <a:pt x="210" y="497"/>
                      <a:pt x="206" y="499"/>
                    </a:cubicBezTo>
                    <a:cubicBezTo>
                      <a:pt x="201" y="502"/>
                      <a:pt x="194" y="501"/>
                      <a:pt x="194" y="507"/>
                    </a:cubicBezTo>
                    <a:cubicBezTo>
                      <a:pt x="194" y="513"/>
                      <a:pt x="205" y="518"/>
                      <a:pt x="205" y="518"/>
                    </a:cubicBezTo>
                    <a:cubicBezTo>
                      <a:pt x="206" y="518"/>
                      <a:pt x="209" y="515"/>
                      <a:pt x="209" y="516"/>
                    </a:cubicBezTo>
                    <a:cubicBezTo>
                      <a:pt x="209" y="516"/>
                      <a:pt x="211" y="521"/>
                      <a:pt x="211" y="522"/>
                    </a:cubicBezTo>
                    <a:cubicBezTo>
                      <a:pt x="212" y="523"/>
                      <a:pt x="215" y="523"/>
                      <a:pt x="214" y="526"/>
                    </a:cubicBezTo>
                    <a:cubicBezTo>
                      <a:pt x="214" y="529"/>
                      <a:pt x="217" y="534"/>
                      <a:pt x="214" y="534"/>
                    </a:cubicBezTo>
                    <a:cubicBezTo>
                      <a:pt x="210" y="534"/>
                      <a:pt x="208" y="532"/>
                      <a:pt x="208" y="534"/>
                    </a:cubicBezTo>
                    <a:cubicBezTo>
                      <a:pt x="207" y="536"/>
                      <a:pt x="202" y="537"/>
                      <a:pt x="204" y="540"/>
                    </a:cubicBezTo>
                    <a:cubicBezTo>
                      <a:pt x="205" y="543"/>
                      <a:pt x="210" y="546"/>
                      <a:pt x="214" y="545"/>
                    </a:cubicBezTo>
                    <a:cubicBezTo>
                      <a:pt x="219" y="543"/>
                      <a:pt x="220" y="539"/>
                      <a:pt x="220" y="540"/>
                    </a:cubicBezTo>
                    <a:cubicBezTo>
                      <a:pt x="221" y="540"/>
                      <a:pt x="223" y="544"/>
                      <a:pt x="223" y="544"/>
                    </a:cubicBezTo>
                    <a:cubicBezTo>
                      <a:pt x="223" y="544"/>
                      <a:pt x="218" y="551"/>
                      <a:pt x="221" y="551"/>
                    </a:cubicBezTo>
                    <a:cubicBezTo>
                      <a:pt x="223" y="550"/>
                      <a:pt x="223" y="545"/>
                      <a:pt x="228" y="546"/>
                    </a:cubicBezTo>
                    <a:cubicBezTo>
                      <a:pt x="233" y="548"/>
                      <a:pt x="234" y="549"/>
                      <a:pt x="234" y="549"/>
                    </a:cubicBezTo>
                    <a:cubicBezTo>
                      <a:pt x="234" y="549"/>
                      <a:pt x="233" y="544"/>
                      <a:pt x="235" y="544"/>
                    </a:cubicBezTo>
                    <a:cubicBezTo>
                      <a:pt x="237" y="544"/>
                      <a:pt x="241" y="546"/>
                      <a:pt x="241" y="546"/>
                    </a:cubicBezTo>
                    <a:cubicBezTo>
                      <a:pt x="241" y="546"/>
                      <a:pt x="240" y="537"/>
                      <a:pt x="242" y="539"/>
                    </a:cubicBezTo>
                    <a:cubicBezTo>
                      <a:pt x="244" y="541"/>
                      <a:pt x="243" y="545"/>
                      <a:pt x="245" y="545"/>
                    </a:cubicBezTo>
                    <a:cubicBezTo>
                      <a:pt x="246" y="544"/>
                      <a:pt x="251" y="538"/>
                      <a:pt x="251" y="539"/>
                    </a:cubicBezTo>
                    <a:cubicBezTo>
                      <a:pt x="252" y="539"/>
                      <a:pt x="268" y="547"/>
                      <a:pt x="269" y="548"/>
                    </a:cubicBezTo>
                    <a:cubicBezTo>
                      <a:pt x="269" y="548"/>
                      <a:pt x="266" y="556"/>
                      <a:pt x="271" y="557"/>
                    </a:cubicBezTo>
                    <a:cubicBezTo>
                      <a:pt x="275" y="558"/>
                      <a:pt x="289" y="556"/>
                      <a:pt x="289" y="556"/>
                    </a:cubicBezTo>
                    <a:cubicBezTo>
                      <a:pt x="306" y="578"/>
                      <a:pt x="306" y="578"/>
                      <a:pt x="306" y="578"/>
                    </a:cubicBezTo>
                    <a:cubicBezTo>
                      <a:pt x="300" y="578"/>
                      <a:pt x="300" y="578"/>
                      <a:pt x="300" y="578"/>
                    </a:cubicBezTo>
                    <a:cubicBezTo>
                      <a:pt x="300" y="578"/>
                      <a:pt x="298" y="575"/>
                      <a:pt x="297" y="576"/>
                    </a:cubicBezTo>
                    <a:cubicBezTo>
                      <a:pt x="296" y="577"/>
                      <a:pt x="293" y="579"/>
                      <a:pt x="293" y="579"/>
                    </a:cubicBezTo>
                    <a:cubicBezTo>
                      <a:pt x="293" y="579"/>
                      <a:pt x="301" y="584"/>
                      <a:pt x="301" y="584"/>
                    </a:cubicBezTo>
                    <a:cubicBezTo>
                      <a:pt x="301" y="584"/>
                      <a:pt x="297" y="589"/>
                      <a:pt x="297" y="589"/>
                    </a:cubicBezTo>
                    <a:cubicBezTo>
                      <a:pt x="296" y="590"/>
                      <a:pt x="301" y="597"/>
                      <a:pt x="301" y="597"/>
                    </a:cubicBezTo>
                    <a:cubicBezTo>
                      <a:pt x="301" y="598"/>
                      <a:pt x="296" y="600"/>
                      <a:pt x="298" y="603"/>
                    </a:cubicBezTo>
                    <a:cubicBezTo>
                      <a:pt x="299" y="606"/>
                      <a:pt x="315" y="611"/>
                      <a:pt x="313" y="615"/>
                    </a:cubicBezTo>
                    <a:cubicBezTo>
                      <a:pt x="312" y="619"/>
                      <a:pt x="308" y="620"/>
                      <a:pt x="309" y="622"/>
                    </a:cubicBezTo>
                    <a:cubicBezTo>
                      <a:pt x="309" y="625"/>
                      <a:pt x="311" y="632"/>
                      <a:pt x="310" y="633"/>
                    </a:cubicBezTo>
                    <a:cubicBezTo>
                      <a:pt x="309" y="633"/>
                      <a:pt x="305" y="633"/>
                      <a:pt x="305" y="634"/>
                    </a:cubicBezTo>
                    <a:cubicBezTo>
                      <a:pt x="305" y="635"/>
                      <a:pt x="305" y="638"/>
                      <a:pt x="305" y="638"/>
                    </a:cubicBezTo>
                    <a:cubicBezTo>
                      <a:pt x="305" y="638"/>
                      <a:pt x="279" y="635"/>
                      <a:pt x="277" y="633"/>
                    </a:cubicBezTo>
                    <a:cubicBezTo>
                      <a:pt x="276" y="631"/>
                      <a:pt x="276" y="630"/>
                      <a:pt x="276" y="630"/>
                    </a:cubicBezTo>
                    <a:cubicBezTo>
                      <a:pt x="276" y="630"/>
                      <a:pt x="268" y="630"/>
                      <a:pt x="267" y="629"/>
                    </a:cubicBezTo>
                    <a:cubicBezTo>
                      <a:pt x="266" y="628"/>
                      <a:pt x="264" y="624"/>
                      <a:pt x="262" y="626"/>
                    </a:cubicBezTo>
                    <a:cubicBezTo>
                      <a:pt x="260" y="627"/>
                      <a:pt x="256" y="627"/>
                      <a:pt x="255" y="630"/>
                    </a:cubicBezTo>
                    <a:cubicBezTo>
                      <a:pt x="254" y="633"/>
                      <a:pt x="248" y="632"/>
                      <a:pt x="245" y="635"/>
                    </a:cubicBezTo>
                    <a:cubicBezTo>
                      <a:pt x="242" y="639"/>
                      <a:pt x="245" y="642"/>
                      <a:pt x="245" y="643"/>
                    </a:cubicBezTo>
                    <a:cubicBezTo>
                      <a:pt x="245" y="643"/>
                      <a:pt x="242" y="646"/>
                      <a:pt x="242" y="647"/>
                    </a:cubicBezTo>
                    <a:cubicBezTo>
                      <a:pt x="243" y="647"/>
                      <a:pt x="251" y="649"/>
                      <a:pt x="251" y="650"/>
                    </a:cubicBezTo>
                    <a:cubicBezTo>
                      <a:pt x="251" y="650"/>
                      <a:pt x="256" y="658"/>
                      <a:pt x="256" y="659"/>
                    </a:cubicBezTo>
                    <a:cubicBezTo>
                      <a:pt x="256" y="661"/>
                      <a:pt x="249" y="664"/>
                      <a:pt x="253" y="668"/>
                    </a:cubicBezTo>
                    <a:cubicBezTo>
                      <a:pt x="256" y="672"/>
                      <a:pt x="263" y="671"/>
                      <a:pt x="263" y="672"/>
                    </a:cubicBezTo>
                    <a:cubicBezTo>
                      <a:pt x="263" y="672"/>
                      <a:pt x="262" y="676"/>
                      <a:pt x="261" y="681"/>
                    </a:cubicBezTo>
                    <a:cubicBezTo>
                      <a:pt x="260" y="686"/>
                      <a:pt x="253" y="695"/>
                      <a:pt x="260" y="697"/>
                    </a:cubicBezTo>
                    <a:cubicBezTo>
                      <a:pt x="267" y="698"/>
                      <a:pt x="269" y="700"/>
                      <a:pt x="270" y="700"/>
                    </a:cubicBezTo>
                    <a:cubicBezTo>
                      <a:pt x="272" y="699"/>
                      <a:pt x="276" y="691"/>
                      <a:pt x="279" y="693"/>
                    </a:cubicBezTo>
                    <a:cubicBezTo>
                      <a:pt x="281" y="695"/>
                      <a:pt x="279" y="700"/>
                      <a:pt x="279" y="701"/>
                    </a:cubicBezTo>
                    <a:cubicBezTo>
                      <a:pt x="279" y="701"/>
                      <a:pt x="282" y="704"/>
                      <a:pt x="282" y="705"/>
                    </a:cubicBezTo>
                    <a:cubicBezTo>
                      <a:pt x="282" y="705"/>
                      <a:pt x="282" y="710"/>
                      <a:pt x="278" y="715"/>
                    </a:cubicBezTo>
                    <a:cubicBezTo>
                      <a:pt x="275" y="720"/>
                      <a:pt x="273" y="718"/>
                      <a:pt x="271" y="721"/>
                    </a:cubicBezTo>
                    <a:cubicBezTo>
                      <a:pt x="270" y="725"/>
                      <a:pt x="269" y="730"/>
                      <a:pt x="264" y="732"/>
                    </a:cubicBezTo>
                    <a:cubicBezTo>
                      <a:pt x="259" y="734"/>
                      <a:pt x="256" y="731"/>
                      <a:pt x="254" y="736"/>
                    </a:cubicBezTo>
                    <a:cubicBezTo>
                      <a:pt x="253" y="742"/>
                      <a:pt x="254" y="756"/>
                      <a:pt x="254" y="756"/>
                    </a:cubicBezTo>
                    <a:cubicBezTo>
                      <a:pt x="276" y="760"/>
                      <a:pt x="276" y="760"/>
                      <a:pt x="276" y="760"/>
                    </a:cubicBezTo>
                    <a:cubicBezTo>
                      <a:pt x="275" y="766"/>
                      <a:pt x="275" y="766"/>
                      <a:pt x="275" y="766"/>
                    </a:cubicBezTo>
                    <a:cubicBezTo>
                      <a:pt x="269" y="768"/>
                      <a:pt x="269" y="768"/>
                      <a:pt x="269" y="768"/>
                    </a:cubicBezTo>
                    <a:cubicBezTo>
                      <a:pt x="269" y="768"/>
                      <a:pt x="275" y="771"/>
                      <a:pt x="275" y="772"/>
                    </a:cubicBezTo>
                    <a:cubicBezTo>
                      <a:pt x="275" y="773"/>
                      <a:pt x="279" y="773"/>
                      <a:pt x="279" y="776"/>
                    </a:cubicBezTo>
                    <a:cubicBezTo>
                      <a:pt x="279" y="780"/>
                      <a:pt x="284" y="792"/>
                      <a:pt x="284" y="792"/>
                    </a:cubicBezTo>
                    <a:cubicBezTo>
                      <a:pt x="285" y="792"/>
                      <a:pt x="291" y="786"/>
                      <a:pt x="291" y="787"/>
                    </a:cubicBezTo>
                    <a:cubicBezTo>
                      <a:pt x="292" y="787"/>
                      <a:pt x="298" y="793"/>
                      <a:pt x="298" y="793"/>
                    </a:cubicBezTo>
                    <a:cubicBezTo>
                      <a:pt x="305" y="785"/>
                      <a:pt x="305" y="785"/>
                      <a:pt x="305" y="785"/>
                    </a:cubicBezTo>
                    <a:cubicBezTo>
                      <a:pt x="305" y="785"/>
                      <a:pt x="309" y="792"/>
                      <a:pt x="310" y="795"/>
                    </a:cubicBezTo>
                    <a:cubicBezTo>
                      <a:pt x="312" y="798"/>
                      <a:pt x="317" y="799"/>
                      <a:pt x="317" y="799"/>
                    </a:cubicBezTo>
                    <a:cubicBezTo>
                      <a:pt x="317" y="799"/>
                      <a:pt x="323" y="805"/>
                      <a:pt x="322" y="806"/>
                    </a:cubicBezTo>
                    <a:cubicBezTo>
                      <a:pt x="322" y="807"/>
                      <a:pt x="318" y="817"/>
                      <a:pt x="318" y="817"/>
                    </a:cubicBezTo>
                    <a:cubicBezTo>
                      <a:pt x="319" y="818"/>
                      <a:pt x="319" y="819"/>
                      <a:pt x="322" y="819"/>
                    </a:cubicBezTo>
                    <a:cubicBezTo>
                      <a:pt x="325" y="818"/>
                      <a:pt x="323" y="807"/>
                      <a:pt x="327" y="810"/>
                    </a:cubicBezTo>
                    <a:cubicBezTo>
                      <a:pt x="331" y="813"/>
                      <a:pt x="335" y="814"/>
                      <a:pt x="335" y="815"/>
                    </a:cubicBezTo>
                    <a:cubicBezTo>
                      <a:pt x="335" y="817"/>
                      <a:pt x="333" y="820"/>
                      <a:pt x="333" y="820"/>
                    </a:cubicBezTo>
                    <a:cubicBezTo>
                      <a:pt x="333" y="820"/>
                      <a:pt x="335" y="822"/>
                      <a:pt x="336" y="822"/>
                    </a:cubicBezTo>
                    <a:cubicBezTo>
                      <a:pt x="336" y="822"/>
                      <a:pt x="338" y="818"/>
                      <a:pt x="339" y="818"/>
                    </a:cubicBezTo>
                    <a:cubicBezTo>
                      <a:pt x="340" y="818"/>
                      <a:pt x="351" y="821"/>
                      <a:pt x="354" y="817"/>
                    </a:cubicBezTo>
                    <a:cubicBezTo>
                      <a:pt x="357" y="814"/>
                      <a:pt x="355" y="814"/>
                      <a:pt x="357" y="814"/>
                    </a:cubicBezTo>
                    <a:cubicBezTo>
                      <a:pt x="359" y="814"/>
                      <a:pt x="360" y="815"/>
                      <a:pt x="361" y="813"/>
                    </a:cubicBezTo>
                    <a:cubicBezTo>
                      <a:pt x="362" y="812"/>
                      <a:pt x="360" y="810"/>
                      <a:pt x="363" y="811"/>
                    </a:cubicBezTo>
                    <a:cubicBezTo>
                      <a:pt x="366" y="812"/>
                      <a:pt x="376" y="812"/>
                      <a:pt x="377" y="814"/>
                    </a:cubicBezTo>
                    <a:cubicBezTo>
                      <a:pt x="379" y="817"/>
                      <a:pt x="378" y="823"/>
                      <a:pt x="380" y="822"/>
                    </a:cubicBezTo>
                    <a:cubicBezTo>
                      <a:pt x="382" y="821"/>
                      <a:pt x="384" y="817"/>
                      <a:pt x="385" y="817"/>
                    </a:cubicBezTo>
                    <a:cubicBezTo>
                      <a:pt x="385" y="817"/>
                      <a:pt x="387" y="820"/>
                      <a:pt x="389" y="816"/>
                    </a:cubicBezTo>
                    <a:cubicBezTo>
                      <a:pt x="390" y="812"/>
                      <a:pt x="392" y="799"/>
                      <a:pt x="392" y="799"/>
                    </a:cubicBezTo>
                    <a:cubicBezTo>
                      <a:pt x="391" y="800"/>
                      <a:pt x="406" y="805"/>
                      <a:pt x="402" y="809"/>
                    </a:cubicBezTo>
                    <a:cubicBezTo>
                      <a:pt x="397" y="812"/>
                      <a:pt x="390" y="821"/>
                      <a:pt x="392" y="821"/>
                    </a:cubicBezTo>
                    <a:cubicBezTo>
                      <a:pt x="393" y="821"/>
                      <a:pt x="401" y="820"/>
                      <a:pt x="401" y="821"/>
                    </a:cubicBezTo>
                    <a:cubicBezTo>
                      <a:pt x="401" y="821"/>
                      <a:pt x="409" y="827"/>
                      <a:pt x="409" y="832"/>
                    </a:cubicBezTo>
                    <a:cubicBezTo>
                      <a:pt x="408" y="837"/>
                      <a:pt x="403" y="835"/>
                      <a:pt x="406" y="839"/>
                    </a:cubicBezTo>
                    <a:cubicBezTo>
                      <a:pt x="408" y="843"/>
                      <a:pt x="452" y="842"/>
                      <a:pt x="452" y="843"/>
                    </a:cubicBezTo>
                    <a:cubicBezTo>
                      <a:pt x="452" y="843"/>
                      <a:pt x="452" y="846"/>
                      <a:pt x="455" y="848"/>
                    </a:cubicBezTo>
                    <a:cubicBezTo>
                      <a:pt x="458" y="850"/>
                      <a:pt x="459" y="858"/>
                      <a:pt x="459" y="858"/>
                    </a:cubicBezTo>
                    <a:cubicBezTo>
                      <a:pt x="459" y="858"/>
                      <a:pt x="469" y="861"/>
                      <a:pt x="470" y="861"/>
                    </a:cubicBezTo>
                    <a:cubicBezTo>
                      <a:pt x="471" y="861"/>
                      <a:pt x="478" y="866"/>
                      <a:pt x="479" y="866"/>
                    </a:cubicBezTo>
                    <a:cubicBezTo>
                      <a:pt x="481" y="865"/>
                      <a:pt x="485" y="861"/>
                      <a:pt x="485" y="860"/>
                    </a:cubicBezTo>
                    <a:cubicBezTo>
                      <a:pt x="485" y="859"/>
                      <a:pt x="489" y="847"/>
                      <a:pt x="490" y="846"/>
                    </a:cubicBezTo>
                    <a:cubicBezTo>
                      <a:pt x="491" y="846"/>
                      <a:pt x="496" y="850"/>
                      <a:pt x="498" y="851"/>
                    </a:cubicBezTo>
                    <a:cubicBezTo>
                      <a:pt x="500" y="851"/>
                      <a:pt x="504" y="848"/>
                      <a:pt x="505" y="848"/>
                    </a:cubicBezTo>
                    <a:cubicBezTo>
                      <a:pt x="506" y="849"/>
                      <a:pt x="506" y="850"/>
                      <a:pt x="507" y="850"/>
                    </a:cubicBezTo>
                    <a:cubicBezTo>
                      <a:pt x="508" y="850"/>
                      <a:pt x="512" y="847"/>
                      <a:pt x="512" y="847"/>
                    </a:cubicBezTo>
                    <a:cubicBezTo>
                      <a:pt x="512" y="847"/>
                      <a:pt x="512" y="837"/>
                      <a:pt x="514" y="839"/>
                    </a:cubicBezTo>
                    <a:cubicBezTo>
                      <a:pt x="516" y="841"/>
                      <a:pt x="518" y="845"/>
                      <a:pt x="519" y="845"/>
                    </a:cubicBezTo>
                    <a:cubicBezTo>
                      <a:pt x="519" y="845"/>
                      <a:pt x="525" y="842"/>
                      <a:pt x="525" y="842"/>
                    </a:cubicBezTo>
                    <a:cubicBezTo>
                      <a:pt x="525" y="842"/>
                      <a:pt x="529" y="849"/>
                      <a:pt x="533" y="850"/>
                    </a:cubicBezTo>
                    <a:cubicBezTo>
                      <a:pt x="538" y="851"/>
                      <a:pt x="543" y="851"/>
                      <a:pt x="543" y="851"/>
                    </a:cubicBezTo>
                    <a:cubicBezTo>
                      <a:pt x="543" y="851"/>
                      <a:pt x="548" y="844"/>
                      <a:pt x="551" y="844"/>
                    </a:cubicBezTo>
                    <a:cubicBezTo>
                      <a:pt x="551" y="844"/>
                      <a:pt x="560" y="841"/>
                      <a:pt x="560" y="840"/>
                    </a:cubicBezTo>
                    <a:cubicBezTo>
                      <a:pt x="560" y="839"/>
                      <a:pt x="559" y="826"/>
                      <a:pt x="558" y="823"/>
                    </a:cubicBezTo>
                    <a:cubicBezTo>
                      <a:pt x="556" y="820"/>
                      <a:pt x="551" y="810"/>
                      <a:pt x="553" y="802"/>
                    </a:cubicBezTo>
                    <a:cubicBezTo>
                      <a:pt x="554" y="795"/>
                      <a:pt x="558" y="793"/>
                      <a:pt x="559" y="788"/>
                    </a:cubicBezTo>
                    <a:cubicBezTo>
                      <a:pt x="560" y="783"/>
                      <a:pt x="560" y="776"/>
                      <a:pt x="560" y="776"/>
                    </a:cubicBezTo>
                    <a:cubicBezTo>
                      <a:pt x="560" y="776"/>
                      <a:pt x="564" y="774"/>
                      <a:pt x="564" y="773"/>
                    </a:cubicBezTo>
                    <a:cubicBezTo>
                      <a:pt x="563" y="773"/>
                      <a:pt x="559" y="763"/>
                      <a:pt x="559" y="763"/>
                    </a:cubicBezTo>
                    <a:cubicBezTo>
                      <a:pt x="559" y="763"/>
                      <a:pt x="543" y="769"/>
                      <a:pt x="547" y="763"/>
                    </a:cubicBezTo>
                    <a:cubicBezTo>
                      <a:pt x="551" y="757"/>
                      <a:pt x="556" y="757"/>
                      <a:pt x="556" y="757"/>
                    </a:cubicBezTo>
                    <a:cubicBezTo>
                      <a:pt x="556" y="756"/>
                      <a:pt x="557" y="747"/>
                      <a:pt x="557" y="747"/>
                    </a:cubicBezTo>
                    <a:cubicBezTo>
                      <a:pt x="557" y="747"/>
                      <a:pt x="563" y="743"/>
                      <a:pt x="561" y="740"/>
                    </a:cubicBezTo>
                    <a:cubicBezTo>
                      <a:pt x="559" y="737"/>
                      <a:pt x="541" y="730"/>
                      <a:pt x="542" y="730"/>
                    </a:cubicBezTo>
                    <a:cubicBezTo>
                      <a:pt x="542" y="729"/>
                      <a:pt x="548" y="715"/>
                      <a:pt x="552" y="718"/>
                    </a:cubicBezTo>
                    <a:cubicBezTo>
                      <a:pt x="556" y="721"/>
                      <a:pt x="557" y="725"/>
                      <a:pt x="558" y="724"/>
                    </a:cubicBezTo>
                    <a:cubicBezTo>
                      <a:pt x="559" y="723"/>
                      <a:pt x="560" y="713"/>
                      <a:pt x="560" y="712"/>
                    </a:cubicBezTo>
                    <a:cubicBezTo>
                      <a:pt x="559" y="710"/>
                      <a:pt x="563" y="702"/>
                      <a:pt x="563" y="702"/>
                    </a:cubicBezTo>
                    <a:cubicBezTo>
                      <a:pt x="563" y="702"/>
                      <a:pt x="562" y="699"/>
                      <a:pt x="556" y="692"/>
                    </a:cubicBezTo>
                    <a:cubicBezTo>
                      <a:pt x="551" y="685"/>
                      <a:pt x="546" y="687"/>
                      <a:pt x="546" y="681"/>
                    </a:cubicBezTo>
                    <a:cubicBezTo>
                      <a:pt x="546" y="676"/>
                      <a:pt x="546" y="674"/>
                      <a:pt x="546" y="674"/>
                    </a:cubicBezTo>
                    <a:cubicBezTo>
                      <a:pt x="545" y="674"/>
                      <a:pt x="532" y="676"/>
                      <a:pt x="525" y="676"/>
                    </a:cubicBezTo>
                    <a:cubicBezTo>
                      <a:pt x="518" y="675"/>
                      <a:pt x="509" y="660"/>
                      <a:pt x="509" y="660"/>
                    </a:cubicBezTo>
                    <a:cubicBezTo>
                      <a:pt x="509" y="660"/>
                      <a:pt x="514" y="656"/>
                      <a:pt x="514" y="654"/>
                    </a:cubicBezTo>
                    <a:cubicBezTo>
                      <a:pt x="514" y="653"/>
                      <a:pt x="507" y="634"/>
                      <a:pt x="517" y="637"/>
                    </a:cubicBezTo>
                    <a:cubicBezTo>
                      <a:pt x="527" y="639"/>
                      <a:pt x="533" y="645"/>
                      <a:pt x="533" y="646"/>
                    </a:cubicBezTo>
                    <a:cubicBezTo>
                      <a:pt x="533" y="646"/>
                      <a:pt x="534" y="656"/>
                      <a:pt x="538" y="653"/>
                    </a:cubicBezTo>
                    <a:cubicBezTo>
                      <a:pt x="542" y="649"/>
                      <a:pt x="539" y="646"/>
                      <a:pt x="542" y="644"/>
                    </a:cubicBezTo>
                    <a:cubicBezTo>
                      <a:pt x="545" y="643"/>
                      <a:pt x="546" y="639"/>
                      <a:pt x="548" y="639"/>
                    </a:cubicBezTo>
                    <a:cubicBezTo>
                      <a:pt x="550" y="639"/>
                      <a:pt x="560" y="644"/>
                      <a:pt x="561" y="640"/>
                    </a:cubicBezTo>
                    <a:cubicBezTo>
                      <a:pt x="562" y="636"/>
                      <a:pt x="557" y="627"/>
                      <a:pt x="562" y="628"/>
                    </a:cubicBezTo>
                    <a:cubicBezTo>
                      <a:pt x="567" y="629"/>
                      <a:pt x="567" y="628"/>
                      <a:pt x="567" y="628"/>
                    </a:cubicBezTo>
                    <a:cubicBezTo>
                      <a:pt x="567" y="628"/>
                      <a:pt x="566" y="622"/>
                      <a:pt x="567" y="622"/>
                    </a:cubicBezTo>
                    <a:cubicBezTo>
                      <a:pt x="569" y="622"/>
                      <a:pt x="575" y="621"/>
                      <a:pt x="573" y="618"/>
                    </a:cubicBezTo>
                    <a:cubicBezTo>
                      <a:pt x="570" y="615"/>
                      <a:pt x="562" y="616"/>
                      <a:pt x="565" y="613"/>
                    </a:cubicBezTo>
                    <a:cubicBezTo>
                      <a:pt x="567" y="610"/>
                      <a:pt x="568" y="606"/>
                      <a:pt x="568" y="606"/>
                    </a:cubicBezTo>
                    <a:cubicBezTo>
                      <a:pt x="568" y="606"/>
                      <a:pt x="557" y="607"/>
                      <a:pt x="558" y="604"/>
                    </a:cubicBezTo>
                    <a:cubicBezTo>
                      <a:pt x="559" y="600"/>
                      <a:pt x="565" y="597"/>
                      <a:pt x="565" y="597"/>
                    </a:cubicBezTo>
                    <a:cubicBezTo>
                      <a:pt x="566" y="597"/>
                      <a:pt x="573" y="597"/>
                      <a:pt x="573" y="597"/>
                    </a:cubicBezTo>
                    <a:cubicBezTo>
                      <a:pt x="576" y="592"/>
                      <a:pt x="576" y="592"/>
                      <a:pt x="576" y="592"/>
                    </a:cubicBezTo>
                    <a:cubicBezTo>
                      <a:pt x="576" y="592"/>
                      <a:pt x="579" y="593"/>
                      <a:pt x="580" y="592"/>
                    </a:cubicBezTo>
                    <a:cubicBezTo>
                      <a:pt x="580" y="591"/>
                      <a:pt x="579" y="587"/>
                      <a:pt x="582" y="586"/>
                    </a:cubicBezTo>
                    <a:cubicBezTo>
                      <a:pt x="586" y="585"/>
                      <a:pt x="592" y="586"/>
                      <a:pt x="589" y="581"/>
                    </a:cubicBezTo>
                    <a:cubicBezTo>
                      <a:pt x="586" y="575"/>
                      <a:pt x="578" y="567"/>
                      <a:pt x="578" y="567"/>
                    </a:cubicBezTo>
                    <a:cubicBezTo>
                      <a:pt x="578" y="567"/>
                      <a:pt x="575" y="574"/>
                      <a:pt x="573" y="573"/>
                    </a:cubicBezTo>
                    <a:cubicBezTo>
                      <a:pt x="571" y="573"/>
                      <a:pt x="564" y="573"/>
                      <a:pt x="562" y="570"/>
                    </a:cubicBezTo>
                    <a:cubicBezTo>
                      <a:pt x="561" y="566"/>
                      <a:pt x="564" y="564"/>
                      <a:pt x="564" y="564"/>
                    </a:cubicBezTo>
                    <a:cubicBezTo>
                      <a:pt x="565" y="564"/>
                      <a:pt x="572" y="563"/>
                      <a:pt x="572" y="561"/>
                    </a:cubicBezTo>
                    <a:cubicBezTo>
                      <a:pt x="572" y="558"/>
                      <a:pt x="575" y="547"/>
                      <a:pt x="575" y="547"/>
                    </a:cubicBezTo>
                    <a:cubicBezTo>
                      <a:pt x="562" y="530"/>
                      <a:pt x="562" y="530"/>
                      <a:pt x="562" y="530"/>
                    </a:cubicBezTo>
                    <a:cubicBezTo>
                      <a:pt x="562" y="530"/>
                      <a:pt x="564" y="517"/>
                      <a:pt x="571" y="515"/>
                    </a:cubicBezTo>
                    <a:cubicBezTo>
                      <a:pt x="577" y="513"/>
                      <a:pt x="589" y="513"/>
                      <a:pt x="589" y="512"/>
                    </a:cubicBezTo>
                    <a:cubicBezTo>
                      <a:pt x="590" y="512"/>
                      <a:pt x="593" y="503"/>
                      <a:pt x="597" y="502"/>
                    </a:cubicBezTo>
                    <a:cubicBezTo>
                      <a:pt x="601" y="500"/>
                      <a:pt x="602" y="504"/>
                      <a:pt x="609" y="504"/>
                    </a:cubicBezTo>
                    <a:cubicBezTo>
                      <a:pt x="616" y="505"/>
                      <a:pt x="618" y="503"/>
                      <a:pt x="618" y="504"/>
                    </a:cubicBezTo>
                    <a:cubicBezTo>
                      <a:pt x="619" y="504"/>
                      <a:pt x="626" y="508"/>
                      <a:pt x="628" y="506"/>
                    </a:cubicBezTo>
                    <a:cubicBezTo>
                      <a:pt x="631" y="503"/>
                      <a:pt x="628" y="495"/>
                      <a:pt x="631" y="495"/>
                    </a:cubicBezTo>
                    <a:cubicBezTo>
                      <a:pt x="635" y="494"/>
                      <a:pt x="636" y="499"/>
                      <a:pt x="641" y="499"/>
                    </a:cubicBezTo>
                    <a:cubicBezTo>
                      <a:pt x="645" y="499"/>
                      <a:pt x="648" y="507"/>
                      <a:pt x="651" y="503"/>
                    </a:cubicBezTo>
                    <a:cubicBezTo>
                      <a:pt x="655" y="500"/>
                      <a:pt x="660" y="489"/>
                      <a:pt x="660" y="490"/>
                    </a:cubicBezTo>
                    <a:cubicBezTo>
                      <a:pt x="660" y="491"/>
                      <a:pt x="664" y="493"/>
                      <a:pt x="664" y="493"/>
                    </a:cubicBezTo>
                    <a:cubicBezTo>
                      <a:pt x="664" y="494"/>
                      <a:pt x="661" y="508"/>
                      <a:pt x="667" y="506"/>
                    </a:cubicBezTo>
                    <a:cubicBezTo>
                      <a:pt x="672" y="505"/>
                      <a:pt x="674" y="499"/>
                      <a:pt x="674" y="499"/>
                    </a:cubicBezTo>
                    <a:cubicBezTo>
                      <a:pt x="675" y="499"/>
                      <a:pt x="681" y="501"/>
                      <a:pt x="682" y="498"/>
                    </a:cubicBezTo>
                    <a:cubicBezTo>
                      <a:pt x="684" y="495"/>
                      <a:pt x="687" y="492"/>
                      <a:pt x="688" y="491"/>
                    </a:cubicBezTo>
                    <a:cubicBezTo>
                      <a:pt x="689" y="490"/>
                      <a:pt x="688" y="483"/>
                      <a:pt x="691" y="481"/>
                    </a:cubicBezTo>
                    <a:cubicBezTo>
                      <a:pt x="694" y="479"/>
                      <a:pt x="698" y="479"/>
                      <a:pt x="698" y="479"/>
                    </a:cubicBezTo>
                    <a:cubicBezTo>
                      <a:pt x="698" y="479"/>
                      <a:pt x="698" y="484"/>
                      <a:pt x="699" y="484"/>
                    </a:cubicBezTo>
                    <a:cubicBezTo>
                      <a:pt x="701" y="485"/>
                      <a:pt x="704" y="485"/>
                      <a:pt x="704" y="485"/>
                    </a:cubicBezTo>
                    <a:cubicBezTo>
                      <a:pt x="704" y="485"/>
                      <a:pt x="718" y="493"/>
                      <a:pt x="718" y="493"/>
                    </a:cubicBezTo>
                    <a:cubicBezTo>
                      <a:pt x="718" y="492"/>
                      <a:pt x="725" y="490"/>
                      <a:pt x="723" y="485"/>
                    </a:cubicBezTo>
                    <a:cubicBezTo>
                      <a:pt x="721" y="480"/>
                      <a:pt x="719" y="470"/>
                      <a:pt x="720" y="469"/>
                    </a:cubicBezTo>
                    <a:cubicBezTo>
                      <a:pt x="721" y="468"/>
                      <a:pt x="730" y="463"/>
                      <a:pt x="730" y="464"/>
                    </a:cubicBezTo>
                    <a:cubicBezTo>
                      <a:pt x="731" y="464"/>
                      <a:pt x="736" y="468"/>
                      <a:pt x="740" y="468"/>
                    </a:cubicBezTo>
                    <a:cubicBezTo>
                      <a:pt x="744" y="468"/>
                      <a:pt x="749" y="468"/>
                      <a:pt x="749" y="468"/>
                    </a:cubicBezTo>
                    <a:cubicBezTo>
                      <a:pt x="749" y="469"/>
                      <a:pt x="749" y="478"/>
                      <a:pt x="752" y="477"/>
                    </a:cubicBezTo>
                    <a:cubicBezTo>
                      <a:pt x="756" y="476"/>
                      <a:pt x="760" y="470"/>
                      <a:pt x="761" y="471"/>
                    </a:cubicBezTo>
                    <a:cubicBezTo>
                      <a:pt x="762" y="472"/>
                      <a:pt x="768" y="479"/>
                      <a:pt x="770" y="479"/>
                    </a:cubicBezTo>
                    <a:cubicBezTo>
                      <a:pt x="773" y="479"/>
                      <a:pt x="775" y="478"/>
                      <a:pt x="775" y="475"/>
                    </a:cubicBezTo>
                    <a:cubicBezTo>
                      <a:pt x="776" y="472"/>
                      <a:pt x="771" y="466"/>
                      <a:pt x="773" y="466"/>
                    </a:cubicBezTo>
                    <a:cubicBezTo>
                      <a:pt x="776" y="466"/>
                      <a:pt x="780" y="461"/>
                      <a:pt x="782" y="461"/>
                    </a:cubicBezTo>
                    <a:cubicBezTo>
                      <a:pt x="783" y="461"/>
                      <a:pt x="785" y="465"/>
                      <a:pt x="786" y="464"/>
                    </a:cubicBezTo>
                    <a:cubicBezTo>
                      <a:pt x="786" y="463"/>
                      <a:pt x="788" y="462"/>
                      <a:pt x="788" y="461"/>
                    </a:cubicBezTo>
                    <a:cubicBezTo>
                      <a:pt x="788" y="461"/>
                      <a:pt x="781" y="454"/>
                      <a:pt x="782" y="452"/>
                    </a:cubicBezTo>
                    <a:cubicBezTo>
                      <a:pt x="783" y="449"/>
                      <a:pt x="787" y="447"/>
                      <a:pt x="790" y="444"/>
                    </a:cubicBezTo>
                    <a:cubicBezTo>
                      <a:pt x="793" y="441"/>
                      <a:pt x="791" y="436"/>
                      <a:pt x="797" y="438"/>
                    </a:cubicBezTo>
                    <a:cubicBezTo>
                      <a:pt x="804" y="440"/>
                      <a:pt x="810" y="440"/>
                      <a:pt x="810" y="440"/>
                    </a:cubicBezTo>
                    <a:cubicBezTo>
                      <a:pt x="810" y="440"/>
                      <a:pt x="811" y="438"/>
                      <a:pt x="811" y="437"/>
                    </a:cubicBezTo>
                    <a:cubicBezTo>
                      <a:pt x="811" y="437"/>
                      <a:pt x="797" y="432"/>
                      <a:pt x="800" y="428"/>
                    </a:cubicBezTo>
                    <a:cubicBezTo>
                      <a:pt x="803" y="423"/>
                      <a:pt x="810" y="419"/>
                      <a:pt x="812" y="417"/>
                    </a:cubicBezTo>
                    <a:cubicBezTo>
                      <a:pt x="814" y="414"/>
                      <a:pt x="824" y="397"/>
                      <a:pt x="826" y="393"/>
                    </a:cubicBezTo>
                    <a:cubicBezTo>
                      <a:pt x="824" y="392"/>
                      <a:pt x="822" y="391"/>
                      <a:pt x="821" y="390"/>
                    </a:cubicBezTo>
                    <a:cubicBezTo>
                      <a:pt x="818" y="389"/>
                      <a:pt x="820" y="398"/>
                      <a:pt x="820" y="398"/>
                    </a:cubicBezTo>
                    <a:cubicBezTo>
                      <a:pt x="820" y="398"/>
                      <a:pt x="814" y="398"/>
                      <a:pt x="814" y="398"/>
                    </a:cubicBezTo>
                    <a:cubicBezTo>
                      <a:pt x="813" y="398"/>
                      <a:pt x="810" y="403"/>
                      <a:pt x="804" y="402"/>
                    </a:cubicBezTo>
                    <a:cubicBezTo>
                      <a:pt x="797" y="401"/>
                      <a:pt x="799" y="398"/>
                      <a:pt x="800" y="394"/>
                    </a:cubicBezTo>
                    <a:cubicBezTo>
                      <a:pt x="800" y="391"/>
                      <a:pt x="792" y="389"/>
                      <a:pt x="789" y="388"/>
                    </a:cubicBezTo>
                    <a:cubicBezTo>
                      <a:pt x="786" y="387"/>
                      <a:pt x="778" y="381"/>
                      <a:pt x="776" y="380"/>
                    </a:cubicBezTo>
                    <a:cubicBezTo>
                      <a:pt x="775" y="379"/>
                      <a:pt x="772" y="372"/>
                      <a:pt x="772" y="371"/>
                    </a:cubicBezTo>
                    <a:cubicBezTo>
                      <a:pt x="772" y="371"/>
                      <a:pt x="763" y="375"/>
                      <a:pt x="755" y="375"/>
                    </a:cubicBezTo>
                    <a:cubicBezTo>
                      <a:pt x="746" y="375"/>
                      <a:pt x="742" y="370"/>
                      <a:pt x="742" y="370"/>
                    </a:cubicBezTo>
                    <a:cubicBezTo>
                      <a:pt x="742" y="370"/>
                      <a:pt x="737" y="376"/>
                      <a:pt x="726" y="378"/>
                    </a:cubicBezTo>
                    <a:cubicBezTo>
                      <a:pt x="715" y="379"/>
                      <a:pt x="702" y="367"/>
                      <a:pt x="701" y="366"/>
                    </a:cubicBezTo>
                    <a:cubicBezTo>
                      <a:pt x="700" y="365"/>
                      <a:pt x="706" y="359"/>
                      <a:pt x="706" y="359"/>
                    </a:cubicBezTo>
                    <a:cubicBezTo>
                      <a:pt x="706" y="358"/>
                      <a:pt x="704" y="357"/>
                      <a:pt x="701" y="354"/>
                    </a:cubicBezTo>
                    <a:cubicBezTo>
                      <a:pt x="699" y="351"/>
                      <a:pt x="702" y="346"/>
                      <a:pt x="702" y="344"/>
                    </a:cubicBezTo>
                    <a:cubicBezTo>
                      <a:pt x="702" y="343"/>
                      <a:pt x="695" y="343"/>
                      <a:pt x="692" y="340"/>
                    </a:cubicBezTo>
                    <a:cubicBezTo>
                      <a:pt x="689" y="337"/>
                      <a:pt x="690" y="326"/>
                      <a:pt x="690" y="326"/>
                    </a:cubicBezTo>
                    <a:cubicBezTo>
                      <a:pt x="690" y="326"/>
                      <a:pt x="683" y="326"/>
                      <a:pt x="678" y="322"/>
                    </a:cubicBezTo>
                    <a:cubicBezTo>
                      <a:pt x="674" y="319"/>
                      <a:pt x="672" y="310"/>
                      <a:pt x="672" y="310"/>
                    </a:cubicBezTo>
                    <a:cubicBezTo>
                      <a:pt x="672" y="310"/>
                      <a:pt x="668" y="309"/>
                      <a:pt x="664" y="307"/>
                    </a:cubicBezTo>
                    <a:cubicBezTo>
                      <a:pt x="660" y="305"/>
                      <a:pt x="662" y="297"/>
                      <a:pt x="662" y="296"/>
                    </a:cubicBezTo>
                    <a:cubicBezTo>
                      <a:pt x="662" y="296"/>
                      <a:pt x="660" y="293"/>
                      <a:pt x="660" y="289"/>
                    </a:cubicBezTo>
                    <a:cubicBezTo>
                      <a:pt x="660" y="285"/>
                      <a:pt x="666" y="283"/>
                      <a:pt x="666" y="282"/>
                    </a:cubicBezTo>
                    <a:cubicBezTo>
                      <a:pt x="667" y="281"/>
                      <a:pt x="662" y="278"/>
                      <a:pt x="662" y="278"/>
                    </a:cubicBezTo>
                    <a:cubicBezTo>
                      <a:pt x="664" y="235"/>
                      <a:pt x="664" y="235"/>
                      <a:pt x="664" y="235"/>
                    </a:cubicBezTo>
                    <a:cubicBezTo>
                      <a:pt x="664" y="235"/>
                      <a:pt x="662" y="236"/>
                      <a:pt x="659" y="235"/>
                    </a:cubicBezTo>
                    <a:cubicBezTo>
                      <a:pt x="656" y="235"/>
                      <a:pt x="655" y="232"/>
                      <a:pt x="649" y="231"/>
                    </a:cubicBezTo>
                    <a:cubicBezTo>
                      <a:pt x="643" y="231"/>
                      <a:pt x="651" y="237"/>
                      <a:pt x="651" y="237"/>
                    </a:cubicBezTo>
                    <a:cubicBezTo>
                      <a:pt x="651" y="237"/>
                      <a:pt x="647" y="238"/>
                      <a:pt x="646" y="238"/>
                    </a:cubicBezTo>
                    <a:cubicBezTo>
                      <a:pt x="645" y="237"/>
                      <a:pt x="646" y="241"/>
                      <a:pt x="642" y="242"/>
                    </a:cubicBezTo>
                    <a:cubicBezTo>
                      <a:pt x="639" y="244"/>
                      <a:pt x="639" y="241"/>
                      <a:pt x="638" y="240"/>
                    </a:cubicBezTo>
                    <a:cubicBezTo>
                      <a:pt x="638" y="239"/>
                      <a:pt x="634" y="240"/>
                      <a:pt x="630" y="238"/>
                    </a:cubicBezTo>
                    <a:cubicBezTo>
                      <a:pt x="626" y="237"/>
                      <a:pt x="628" y="229"/>
                      <a:pt x="628" y="228"/>
                    </a:cubicBezTo>
                    <a:cubicBezTo>
                      <a:pt x="628" y="227"/>
                      <a:pt x="619" y="220"/>
                      <a:pt x="619" y="220"/>
                    </a:cubicBezTo>
                    <a:cubicBezTo>
                      <a:pt x="619" y="220"/>
                      <a:pt x="619" y="218"/>
                      <a:pt x="623" y="215"/>
                    </a:cubicBezTo>
                    <a:cubicBezTo>
                      <a:pt x="627" y="213"/>
                      <a:pt x="628" y="219"/>
                      <a:pt x="628" y="219"/>
                    </a:cubicBezTo>
                    <a:cubicBezTo>
                      <a:pt x="628" y="219"/>
                      <a:pt x="633" y="216"/>
                      <a:pt x="635" y="214"/>
                    </a:cubicBezTo>
                    <a:cubicBezTo>
                      <a:pt x="637" y="212"/>
                      <a:pt x="627" y="203"/>
                      <a:pt x="627" y="203"/>
                    </a:cubicBezTo>
                    <a:cubicBezTo>
                      <a:pt x="627" y="203"/>
                      <a:pt x="613" y="203"/>
                      <a:pt x="608" y="202"/>
                    </a:cubicBezTo>
                    <a:cubicBezTo>
                      <a:pt x="602" y="201"/>
                      <a:pt x="606" y="210"/>
                      <a:pt x="604" y="211"/>
                    </a:cubicBezTo>
                    <a:cubicBezTo>
                      <a:pt x="603" y="213"/>
                      <a:pt x="600" y="212"/>
                      <a:pt x="599" y="211"/>
                    </a:cubicBezTo>
                    <a:cubicBezTo>
                      <a:pt x="599" y="211"/>
                      <a:pt x="594" y="215"/>
                      <a:pt x="590" y="216"/>
                    </a:cubicBezTo>
                    <a:cubicBezTo>
                      <a:pt x="586" y="217"/>
                      <a:pt x="585" y="212"/>
                      <a:pt x="585" y="212"/>
                    </a:cubicBezTo>
                    <a:cubicBezTo>
                      <a:pt x="585" y="211"/>
                      <a:pt x="583" y="215"/>
                      <a:pt x="581" y="217"/>
                    </a:cubicBezTo>
                    <a:cubicBezTo>
                      <a:pt x="579" y="219"/>
                      <a:pt x="574" y="214"/>
                      <a:pt x="573" y="213"/>
                    </a:cubicBezTo>
                    <a:cubicBezTo>
                      <a:pt x="573" y="213"/>
                      <a:pt x="572" y="208"/>
                      <a:pt x="572" y="208"/>
                    </a:cubicBezTo>
                    <a:cubicBezTo>
                      <a:pt x="572" y="208"/>
                      <a:pt x="569" y="209"/>
                      <a:pt x="568" y="208"/>
                    </a:cubicBezTo>
                    <a:cubicBezTo>
                      <a:pt x="567" y="208"/>
                      <a:pt x="567" y="197"/>
                      <a:pt x="567" y="197"/>
                    </a:cubicBezTo>
                    <a:cubicBezTo>
                      <a:pt x="567" y="196"/>
                      <a:pt x="564" y="193"/>
                      <a:pt x="564" y="193"/>
                    </a:cubicBezTo>
                    <a:cubicBezTo>
                      <a:pt x="564" y="193"/>
                      <a:pt x="569" y="188"/>
                      <a:pt x="570" y="185"/>
                    </a:cubicBezTo>
                    <a:cubicBezTo>
                      <a:pt x="572" y="182"/>
                      <a:pt x="565" y="179"/>
                      <a:pt x="564" y="177"/>
                    </a:cubicBezTo>
                    <a:cubicBezTo>
                      <a:pt x="564" y="175"/>
                      <a:pt x="567" y="170"/>
                      <a:pt x="564" y="168"/>
                    </a:cubicBezTo>
                    <a:cubicBezTo>
                      <a:pt x="562" y="167"/>
                      <a:pt x="554" y="169"/>
                      <a:pt x="553" y="168"/>
                    </a:cubicBezTo>
                    <a:cubicBezTo>
                      <a:pt x="552" y="168"/>
                      <a:pt x="549" y="162"/>
                      <a:pt x="549" y="162"/>
                    </a:cubicBezTo>
                    <a:cubicBezTo>
                      <a:pt x="549" y="162"/>
                      <a:pt x="544" y="162"/>
                      <a:pt x="543" y="162"/>
                    </a:cubicBezTo>
                    <a:cubicBezTo>
                      <a:pt x="543" y="162"/>
                      <a:pt x="542" y="151"/>
                      <a:pt x="542" y="151"/>
                    </a:cubicBezTo>
                    <a:cubicBezTo>
                      <a:pt x="547" y="145"/>
                      <a:pt x="547" y="145"/>
                      <a:pt x="547" y="145"/>
                    </a:cubicBezTo>
                    <a:cubicBezTo>
                      <a:pt x="547" y="145"/>
                      <a:pt x="554" y="151"/>
                      <a:pt x="556" y="148"/>
                    </a:cubicBezTo>
                    <a:cubicBezTo>
                      <a:pt x="558" y="145"/>
                      <a:pt x="553" y="144"/>
                      <a:pt x="551" y="142"/>
                    </a:cubicBezTo>
                    <a:cubicBezTo>
                      <a:pt x="550" y="141"/>
                      <a:pt x="553" y="134"/>
                      <a:pt x="551" y="134"/>
                    </a:cubicBezTo>
                    <a:cubicBezTo>
                      <a:pt x="548" y="133"/>
                      <a:pt x="545" y="140"/>
                      <a:pt x="541" y="141"/>
                    </a:cubicBezTo>
                    <a:cubicBezTo>
                      <a:pt x="538" y="142"/>
                      <a:pt x="539" y="135"/>
                      <a:pt x="539" y="135"/>
                    </a:cubicBezTo>
                    <a:cubicBezTo>
                      <a:pt x="536" y="136"/>
                      <a:pt x="536" y="136"/>
                      <a:pt x="536" y="136"/>
                    </a:cubicBezTo>
                    <a:cubicBezTo>
                      <a:pt x="536" y="136"/>
                      <a:pt x="527" y="122"/>
                      <a:pt x="527" y="121"/>
                    </a:cubicBezTo>
                    <a:cubicBezTo>
                      <a:pt x="526" y="120"/>
                      <a:pt x="511" y="127"/>
                      <a:pt x="511" y="127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500" y="102"/>
                      <a:pt x="500" y="102"/>
                      <a:pt x="500" y="102"/>
                    </a:cubicBezTo>
                    <a:cubicBezTo>
                      <a:pt x="500" y="102"/>
                      <a:pt x="495" y="94"/>
                      <a:pt x="494" y="92"/>
                    </a:cubicBezTo>
                    <a:cubicBezTo>
                      <a:pt x="492" y="91"/>
                      <a:pt x="498" y="88"/>
                      <a:pt x="498" y="88"/>
                    </a:cubicBezTo>
                    <a:cubicBezTo>
                      <a:pt x="498" y="88"/>
                      <a:pt x="486" y="75"/>
                      <a:pt x="485" y="72"/>
                    </a:cubicBezTo>
                    <a:cubicBezTo>
                      <a:pt x="485" y="68"/>
                      <a:pt x="489" y="69"/>
                      <a:pt x="489" y="69"/>
                    </a:cubicBezTo>
                    <a:cubicBezTo>
                      <a:pt x="489" y="69"/>
                      <a:pt x="489" y="65"/>
                      <a:pt x="490" y="62"/>
                    </a:cubicBezTo>
                    <a:cubicBezTo>
                      <a:pt x="490" y="60"/>
                      <a:pt x="487" y="61"/>
                      <a:pt x="484" y="60"/>
                    </a:cubicBezTo>
                    <a:cubicBezTo>
                      <a:pt x="481" y="59"/>
                      <a:pt x="482" y="54"/>
                      <a:pt x="487" y="52"/>
                    </a:cubicBezTo>
                    <a:cubicBezTo>
                      <a:pt x="492" y="50"/>
                      <a:pt x="495" y="54"/>
                      <a:pt x="495" y="54"/>
                    </a:cubicBezTo>
                    <a:cubicBezTo>
                      <a:pt x="495" y="54"/>
                      <a:pt x="504" y="50"/>
                      <a:pt x="504" y="50"/>
                    </a:cubicBezTo>
                    <a:cubicBezTo>
                      <a:pt x="505" y="50"/>
                      <a:pt x="497" y="47"/>
                      <a:pt x="497" y="47"/>
                    </a:cubicBezTo>
                    <a:cubicBezTo>
                      <a:pt x="496" y="41"/>
                      <a:pt x="496" y="41"/>
                      <a:pt x="496" y="41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46"/>
                      <a:pt x="488" y="44"/>
                      <a:pt x="487" y="43"/>
                    </a:cubicBezTo>
                    <a:cubicBezTo>
                      <a:pt x="486" y="43"/>
                      <a:pt x="490" y="41"/>
                      <a:pt x="491" y="38"/>
                    </a:cubicBezTo>
                    <a:cubicBezTo>
                      <a:pt x="492" y="35"/>
                      <a:pt x="495" y="33"/>
                      <a:pt x="495" y="33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6" y="11"/>
                      <a:pt x="486" y="11"/>
                      <a:pt x="486" y="11"/>
                    </a:cubicBezTo>
                    <a:cubicBezTo>
                      <a:pt x="486" y="11"/>
                      <a:pt x="482" y="10"/>
                      <a:pt x="480" y="10"/>
                    </a:cubicBezTo>
                    <a:cubicBezTo>
                      <a:pt x="478" y="10"/>
                      <a:pt x="478" y="5"/>
                      <a:pt x="477" y="0"/>
                    </a:cubicBezTo>
                    <a:cubicBezTo>
                      <a:pt x="475" y="0"/>
                      <a:pt x="473" y="1"/>
                      <a:pt x="471" y="1"/>
                    </a:cubicBezTo>
                    <a:cubicBezTo>
                      <a:pt x="465" y="2"/>
                      <a:pt x="453" y="7"/>
                      <a:pt x="451" y="8"/>
                    </a:cubicBezTo>
                    <a:cubicBezTo>
                      <a:pt x="450" y="8"/>
                      <a:pt x="444" y="4"/>
                      <a:pt x="442" y="4"/>
                    </a:cubicBezTo>
                    <a:cubicBezTo>
                      <a:pt x="441" y="4"/>
                      <a:pt x="442" y="9"/>
                      <a:pt x="442" y="10"/>
                    </a:cubicBezTo>
                    <a:cubicBezTo>
                      <a:pt x="442" y="10"/>
                      <a:pt x="438" y="9"/>
                      <a:pt x="437" y="10"/>
                    </a:cubicBezTo>
                    <a:cubicBezTo>
                      <a:pt x="436" y="10"/>
                      <a:pt x="434" y="14"/>
                      <a:pt x="434" y="14"/>
                    </a:cubicBezTo>
                    <a:cubicBezTo>
                      <a:pt x="429" y="13"/>
                      <a:pt x="429" y="13"/>
                      <a:pt x="429" y="13"/>
                    </a:cubicBezTo>
                    <a:cubicBezTo>
                      <a:pt x="429" y="13"/>
                      <a:pt x="423" y="18"/>
                      <a:pt x="423" y="18"/>
                    </a:cubicBezTo>
                    <a:cubicBezTo>
                      <a:pt x="423" y="18"/>
                      <a:pt x="416" y="16"/>
                      <a:pt x="416" y="14"/>
                    </a:cubicBezTo>
                    <a:cubicBezTo>
                      <a:pt x="416" y="12"/>
                      <a:pt x="411" y="19"/>
                      <a:pt x="410" y="19"/>
                    </a:cubicBezTo>
                    <a:cubicBezTo>
                      <a:pt x="409" y="19"/>
                      <a:pt x="411" y="13"/>
                      <a:pt x="408" y="12"/>
                    </a:cubicBezTo>
                    <a:cubicBezTo>
                      <a:pt x="406" y="11"/>
                      <a:pt x="392" y="24"/>
                      <a:pt x="390" y="25"/>
                    </a:cubicBezTo>
                    <a:cubicBezTo>
                      <a:pt x="388" y="26"/>
                      <a:pt x="383" y="22"/>
                      <a:pt x="382" y="22"/>
                    </a:cubicBezTo>
                    <a:cubicBezTo>
                      <a:pt x="381" y="21"/>
                      <a:pt x="365" y="38"/>
                      <a:pt x="365" y="38"/>
                    </a:cubicBezTo>
                    <a:cubicBezTo>
                      <a:pt x="365" y="38"/>
                      <a:pt x="356" y="31"/>
                      <a:pt x="353" y="29"/>
                    </a:cubicBezTo>
                    <a:cubicBezTo>
                      <a:pt x="350" y="27"/>
                      <a:pt x="344" y="36"/>
                      <a:pt x="344" y="36"/>
                    </a:cubicBezTo>
                    <a:cubicBezTo>
                      <a:pt x="336" y="36"/>
                      <a:pt x="336" y="36"/>
                      <a:pt x="336" y="36"/>
                    </a:cubicBezTo>
                    <a:cubicBezTo>
                      <a:pt x="336" y="36"/>
                      <a:pt x="330" y="41"/>
                      <a:pt x="329" y="42"/>
                    </a:cubicBezTo>
                    <a:cubicBezTo>
                      <a:pt x="328" y="42"/>
                      <a:pt x="333" y="49"/>
                      <a:pt x="333" y="49"/>
                    </a:cubicBezTo>
                    <a:cubicBezTo>
                      <a:pt x="333" y="49"/>
                      <a:pt x="331" y="48"/>
                      <a:pt x="330" y="48"/>
                    </a:cubicBezTo>
                    <a:cubicBezTo>
                      <a:pt x="329" y="47"/>
                      <a:pt x="328" y="51"/>
                      <a:pt x="328" y="51"/>
                    </a:cubicBezTo>
                    <a:cubicBezTo>
                      <a:pt x="328" y="51"/>
                      <a:pt x="325" y="49"/>
                      <a:pt x="322" y="49"/>
                    </a:cubicBezTo>
                    <a:cubicBezTo>
                      <a:pt x="320" y="49"/>
                      <a:pt x="316" y="56"/>
                      <a:pt x="316" y="56"/>
                    </a:cubicBezTo>
                    <a:cubicBezTo>
                      <a:pt x="315" y="56"/>
                      <a:pt x="307" y="49"/>
                      <a:pt x="307" y="49"/>
                    </a:cubicBezTo>
                    <a:cubicBezTo>
                      <a:pt x="307" y="49"/>
                      <a:pt x="304" y="52"/>
                      <a:pt x="303" y="53"/>
                    </a:cubicBezTo>
                    <a:cubicBezTo>
                      <a:pt x="302" y="54"/>
                      <a:pt x="295" y="54"/>
                      <a:pt x="294" y="54"/>
                    </a:cubicBezTo>
                    <a:cubicBezTo>
                      <a:pt x="293" y="53"/>
                      <a:pt x="296" y="57"/>
                      <a:pt x="297" y="58"/>
                    </a:cubicBezTo>
                    <a:cubicBezTo>
                      <a:pt x="298" y="60"/>
                      <a:pt x="292" y="58"/>
                      <a:pt x="289" y="61"/>
                    </a:cubicBezTo>
                    <a:cubicBezTo>
                      <a:pt x="285" y="64"/>
                      <a:pt x="286" y="71"/>
                      <a:pt x="287" y="73"/>
                    </a:cubicBezTo>
                    <a:cubicBezTo>
                      <a:pt x="287" y="74"/>
                      <a:pt x="277" y="73"/>
                      <a:pt x="275" y="74"/>
                    </a:cubicBezTo>
                    <a:cubicBezTo>
                      <a:pt x="274" y="74"/>
                      <a:pt x="270" y="81"/>
                      <a:pt x="266" y="82"/>
                    </a:cubicBezTo>
                    <a:cubicBezTo>
                      <a:pt x="262" y="84"/>
                      <a:pt x="263" y="79"/>
                      <a:pt x="263" y="79"/>
                    </a:cubicBezTo>
                    <a:cubicBezTo>
                      <a:pt x="263" y="79"/>
                      <a:pt x="262" y="81"/>
                      <a:pt x="259" y="82"/>
                    </a:cubicBezTo>
                    <a:cubicBezTo>
                      <a:pt x="256" y="82"/>
                      <a:pt x="257" y="78"/>
                      <a:pt x="257" y="78"/>
                    </a:cubicBezTo>
                    <a:cubicBezTo>
                      <a:pt x="257" y="77"/>
                      <a:pt x="247" y="75"/>
                      <a:pt x="247" y="75"/>
                    </a:cubicBezTo>
                    <a:cubicBezTo>
                      <a:pt x="246" y="75"/>
                      <a:pt x="231" y="94"/>
                      <a:pt x="230" y="94"/>
                    </a:cubicBezTo>
                    <a:cubicBezTo>
                      <a:pt x="228" y="95"/>
                      <a:pt x="236" y="105"/>
                      <a:pt x="234" y="105"/>
                    </a:cubicBezTo>
                    <a:cubicBezTo>
                      <a:pt x="232" y="106"/>
                      <a:pt x="232" y="112"/>
                      <a:pt x="232" y="113"/>
                    </a:cubicBezTo>
                    <a:cubicBezTo>
                      <a:pt x="232" y="113"/>
                      <a:pt x="231" y="112"/>
                      <a:pt x="228" y="113"/>
                    </a:cubicBezTo>
                    <a:cubicBezTo>
                      <a:pt x="225" y="114"/>
                      <a:pt x="228" y="117"/>
                      <a:pt x="228" y="118"/>
                    </a:cubicBezTo>
                    <a:cubicBezTo>
                      <a:pt x="228" y="118"/>
                      <a:pt x="219" y="118"/>
                      <a:pt x="218" y="117"/>
                    </a:cubicBezTo>
                    <a:cubicBezTo>
                      <a:pt x="217" y="117"/>
                      <a:pt x="214" y="122"/>
                      <a:pt x="214" y="122"/>
                    </a:cubicBezTo>
                    <a:cubicBezTo>
                      <a:pt x="213" y="122"/>
                      <a:pt x="211" y="119"/>
                      <a:pt x="208" y="119"/>
                    </a:cubicBezTo>
                    <a:cubicBezTo>
                      <a:pt x="205" y="119"/>
                      <a:pt x="193" y="114"/>
                      <a:pt x="193" y="114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69" y="110"/>
                      <a:pt x="165" y="109"/>
                    </a:cubicBezTo>
                    <a:cubicBezTo>
                      <a:pt x="160" y="108"/>
                      <a:pt x="160" y="114"/>
                      <a:pt x="159" y="115"/>
                    </a:cubicBezTo>
                    <a:cubicBezTo>
                      <a:pt x="158" y="115"/>
                      <a:pt x="156" y="113"/>
                      <a:pt x="155" y="113"/>
                    </a:cubicBezTo>
                    <a:cubicBezTo>
                      <a:pt x="153" y="112"/>
                      <a:pt x="152" y="117"/>
                      <a:pt x="151" y="117"/>
                    </a:cubicBezTo>
                    <a:cubicBezTo>
                      <a:pt x="150" y="118"/>
                      <a:pt x="149" y="116"/>
                      <a:pt x="145" y="114"/>
                    </a:cubicBezTo>
                    <a:cubicBezTo>
                      <a:pt x="142" y="111"/>
                      <a:pt x="140" y="117"/>
                      <a:pt x="140" y="117"/>
                    </a:cubicBezTo>
                    <a:cubicBezTo>
                      <a:pt x="140" y="117"/>
                      <a:pt x="129" y="108"/>
                      <a:pt x="125" y="104"/>
                    </a:cubicBezTo>
                    <a:cubicBezTo>
                      <a:pt x="121" y="100"/>
                      <a:pt x="129" y="100"/>
                      <a:pt x="129" y="100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07" y="105"/>
                      <a:pt x="111" y="114"/>
                      <a:pt x="111" y="117"/>
                    </a:cubicBezTo>
                    <a:cubicBezTo>
                      <a:pt x="112" y="120"/>
                      <a:pt x="102" y="116"/>
                      <a:pt x="102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3" y="115"/>
                      <a:pt x="93" y="114"/>
                      <a:pt x="93" y="113"/>
                    </a:cubicBezTo>
                    <a:cubicBezTo>
                      <a:pt x="83" y="122"/>
                      <a:pt x="83" y="122"/>
                      <a:pt x="83" y="122"/>
                    </a:cubicBezTo>
                    <a:lnTo>
                      <a:pt x="82" y="12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67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F526DF5-463E-9A3A-BF98-930BE70F71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04542" y="1536384"/>
                <a:ext cx="1556620" cy="1556619"/>
              </a:xfrm>
              <a:custGeom>
                <a:avLst/>
                <a:gdLst/>
                <a:ahLst/>
                <a:cxnLst>
                  <a:cxn ang="0">
                    <a:pos x="505" y="182"/>
                  </a:cxn>
                  <a:cxn ang="0">
                    <a:pos x="478" y="158"/>
                  </a:cxn>
                  <a:cxn ang="0">
                    <a:pos x="449" y="147"/>
                  </a:cxn>
                  <a:cxn ang="0">
                    <a:pos x="428" y="123"/>
                  </a:cxn>
                  <a:cxn ang="0">
                    <a:pos x="411" y="98"/>
                  </a:cxn>
                  <a:cxn ang="0">
                    <a:pos x="390" y="61"/>
                  </a:cxn>
                  <a:cxn ang="0">
                    <a:pos x="316" y="60"/>
                  </a:cxn>
                  <a:cxn ang="0">
                    <a:pos x="294" y="30"/>
                  </a:cxn>
                  <a:cxn ang="0">
                    <a:pos x="264" y="34"/>
                  </a:cxn>
                  <a:cxn ang="0">
                    <a:pos x="245" y="33"/>
                  </a:cxn>
                  <a:cxn ang="0">
                    <a:pos x="215" y="15"/>
                  </a:cxn>
                  <a:cxn ang="0">
                    <a:pos x="195" y="15"/>
                  </a:cxn>
                  <a:cxn ang="0">
                    <a:pos x="173" y="11"/>
                  </a:cxn>
                  <a:cxn ang="0">
                    <a:pos x="148" y="7"/>
                  </a:cxn>
                  <a:cxn ang="0">
                    <a:pos x="134" y="17"/>
                  </a:cxn>
                  <a:cxn ang="0">
                    <a:pos x="107" y="39"/>
                  </a:cxn>
                  <a:cxn ang="0">
                    <a:pos x="113" y="58"/>
                  </a:cxn>
                  <a:cxn ang="0">
                    <a:pos x="89" y="58"/>
                  </a:cxn>
                  <a:cxn ang="0">
                    <a:pos x="77" y="59"/>
                  </a:cxn>
                  <a:cxn ang="0">
                    <a:pos x="61" y="50"/>
                  </a:cxn>
                  <a:cxn ang="0">
                    <a:pos x="37" y="88"/>
                  </a:cxn>
                  <a:cxn ang="0">
                    <a:pos x="4" y="139"/>
                  </a:cxn>
                  <a:cxn ang="0">
                    <a:pos x="25" y="158"/>
                  </a:cxn>
                  <a:cxn ang="0">
                    <a:pos x="11" y="199"/>
                  </a:cxn>
                  <a:cxn ang="0">
                    <a:pos x="13" y="228"/>
                  </a:cxn>
                  <a:cxn ang="0">
                    <a:pos x="0" y="278"/>
                  </a:cxn>
                  <a:cxn ang="0">
                    <a:pos x="41" y="294"/>
                  </a:cxn>
                  <a:cxn ang="0">
                    <a:pos x="47" y="320"/>
                  </a:cxn>
                  <a:cxn ang="0">
                    <a:pos x="31" y="346"/>
                  </a:cxn>
                  <a:cxn ang="0">
                    <a:pos x="42" y="373"/>
                  </a:cxn>
                  <a:cxn ang="0">
                    <a:pos x="59" y="379"/>
                  </a:cxn>
                  <a:cxn ang="0">
                    <a:pos x="82" y="406"/>
                  </a:cxn>
                  <a:cxn ang="0">
                    <a:pos x="105" y="390"/>
                  </a:cxn>
                  <a:cxn ang="0">
                    <a:pos x="130" y="410"/>
                  </a:cxn>
                  <a:cxn ang="0">
                    <a:pos x="148" y="425"/>
                  </a:cxn>
                  <a:cxn ang="0">
                    <a:pos x="163" y="431"/>
                  </a:cxn>
                  <a:cxn ang="0">
                    <a:pos x="189" y="450"/>
                  </a:cxn>
                  <a:cxn ang="0">
                    <a:pos x="226" y="446"/>
                  </a:cxn>
                  <a:cxn ang="0">
                    <a:pos x="251" y="463"/>
                  </a:cxn>
                  <a:cxn ang="0">
                    <a:pos x="279" y="467"/>
                  </a:cxn>
                  <a:cxn ang="0">
                    <a:pos x="310" y="498"/>
                  </a:cxn>
                  <a:cxn ang="0">
                    <a:pos x="348" y="502"/>
                  </a:cxn>
                  <a:cxn ang="0">
                    <a:pos x="368" y="507"/>
                  </a:cxn>
                  <a:cxn ang="0">
                    <a:pos x="390" y="508"/>
                  </a:cxn>
                  <a:cxn ang="0">
                    <a:pos x="427" y="490"/>
                  </a:cxn>
                  <a:cxn ang="0">
                    <a:pos x="438" y="462"/>
                  </a:cxn>
                  <a:cxn ang="0">
                    <a:pos x="445" y="435"/>
                  </a:cxn>
                  <a:cxn ang="0">
                    <a:pos x="450" y="399"/>
                  </a:cxn>
                  <a:cxn ang="0">
                    <a:pos x="466" y="383"/>
                  </a:cxn>
                  <a:cxn ang="0">
                    <a:pos x="467" y="360"/>
                  </a:cxn>
                  <a:cxn ang="0">
                    <a:pos x="453" y="330"/>
                  </a:cxn>
                  <a:cxn ang="0">
                    <a:pos x="456" y="311"/>
                  </a:cxn>
                  <a:cxn ang="0">
                    <a:pos x="469" y="304"/>
                  </a:cxn>
                  <a:cxn ang="0">
                    <a:pos x="503" y="291"/>
                  </a:cxn>
                  <a:cxn ang="0">
                    <a:pos x="492" y="246"/>
                  </a:cxn>
                  <a:cxn ang="0">
                    <a:pos x="505" y="236"/>
                  </a:cxn>
                </a:cxnLst>
                <a:rect l="0" t="0" r="r" b="b"/>
                <a:pathLst>
                  <a:path w="517" h="516">
                    <a:moveTo>
                      <a:pt x="517" y="202"/>
                    </a:moveTo>
                    <a:cubicBezTo>
                      <a:pt x="511" y="197"/>
                      <a:pt x="511" y="197"/>
                      <a:pt x="511" y="197"/>
                    </a:cubicBezTo>
                    <a:cubicBezTo>
                      <a:pt x="511" y="197"/>
                      <a:pt x="506" y="197"/>
                      <a:pt x="502" y="197"/>
                    </a:cubicBezTo>
                    <a:cubicBezTo>
                      <a:pt x="498" y="196"/>
                      <a:pt x="500" y="187"/>
                      <a:pt x="500" y="187"/>
                    </a:cubicBezTo>
                    <a:cubicBezTo>
                      <a:pt x="505" y="182"/>
                      <a:pt x="505" y="182"/>
                      <a:pt x="505" y="182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9" y="156"/>
                      <a:pt x="492" y="154"/>
                      <a:pt x="484" y="153"/>
                    </a:cubicBezTo>
                    <a:cubicBezTo>
                      <a:pt x="477" y="152"/>
                      <a:pt x="479" y="158"/>
                      <a:pt x="478" y="158"/>
                    </a:cubicBezTo>
                    <a:cubicBezTo>
                      <a:pt x="478" y="159"/>
                      <a:pt x="467" y="158"/>
                      <a:pt x="466" y="157"/>
                    </a:cubicBezTo>
                    <a:cubicBezTo>
                      <a:pt x="466" y="157"/>
                      <a:pt x="467" y="151"/>
                      <a:pt x="467" y="151"/>
                    </a:cubicBezTo>
                    <a:cubicBezTo>
                      <a:pt x="467" y="151"/>
                      <a:pt x="461" y="146"/>
                      <a:pt x="458" y="146"/>
                    </a:cubicBezTo>
                    <a:cubicBezTo>
                      <a:pt x="455" y="145"/>
                      <a:pt x="456" y="141"/>
                      <a:pt x="455" y="143"/>
                    </a:cubicBezTo>
                    <a:cubicBezTo>
                      <a:pt x="455" y="146"/>
                      <a:pt x="449" y="147"/>
                      <a:pt x="449" y="147"/>
                    </a:cubicBezTo>
                    <a:cubicBezTo>
                      <a:pt x="449" y="140"/>
                      <a:pt x="449" y="140"/>
                      <a:pt x="449" y="140"/>
                    </a:cubicBezTo>
                    <a:cubicBezTo>
                      <a:pt x="449" y="140"/>
                      <a:pt x="445" y="139"/>
                      <a:pt x="442" y="139"/>
                    </a:cubicBezTo>
                    <a:cubicBezTo>
                      <a:pt x="440" y="138"/>
                      <a:pt x="440" y="128"/>
                      <a:pt x="438" y="125"/>
                    </a:cubicBezTo>
                    <a:cubicBezTo>
                      <a:pt x="437" y="122"/>
                      <a:pt x="434" y="128"/>
                      <a:pt x="434" y="128"/>
                    </a:cubicBezTo>
                    <a:cubicBezTo>
                      <a:pt x="434" y="128"/>
                      <a:pt x="431" y="123"/>
                      <a:pt x="428" y="123"/>
                    </a:cubicBezTo>
                    <a:cubicBezTo>
                      <a:pt x="425" y="123"/>
                      <a:pt x="428" y="129"/>
                      <a:pt x="425" y="133"/>
                    </a:cubicBezTo>
                    <a:cubicBezTo>
                      <a:pt x="422" y="137"/>
                      <a:pt x="412" y="122"/>
                      <a:pt x="411" y="122"/>
                    </a:cubicBezTo>
                    <a:cubicBezTo>
                      <a:pt x="411" y="121"/>
                      <a:pt x="415" y="120"/>
                      <a:pt x="416" y="115"/>
                    </a:cubicBezTo>
                    <a:cubicBezTo>
                      <a:pt x="417" y="111"/>
                      <a:pt x="411" y="111"/>
                      <a:pt x="411" y="111"/>
                    </a:cubicBezTo>
                    <a:cubicBezTo>
                      <a:pt x="411" y="98"/>
                      <a:pt x="411" y="98"/>
                      <a:pt x="411" y="98"/>
                    </a:cubicBezTo>
                    <a:cubicBezTo>
                      <a:pt x="411" y="98"/>
                      <a:pt x="407" y="93"/>
                      <a:pt x="402" y="89"/>
                    </a:cubicBezTo>
                    <a:cubicBezTo>
                      <a:pt x="397" y="85"/>
                      <a:pt x="409" y="78"/>
                      <a:pt x="409" y="78"/>
                    </a:cubicBezTo>
                    <a:cubicBezTo>
                      <a:pt x="409" y="78"/>
                      <a:pt x="406" y="76"/>
                      <a:pt x="404" y="75"/>
                    </a:cubicBezTo>
                    <a:cubicBezTo>
                      <a:pt x="402" y="73"/>
                      <a:pt x="404" y="69"/>
                      <a:pt x="404" y="69"/>
                    </a:cubicBezTo>
                    <a:cubicBezTo>
                      <a:pt x="390" y="61"/>
                      <a:pt x="390" y="61"/>
                      <a:pt x="390" y="61"/>
                    </a:cubicBezTo>
                    <a:cubicBezTo>
                      <a:pt x="390" y="62"/>
                      <a:pt x="390" y="62"/>
                      <a:pt x="390" y="62"/>
                    </a:cubicBezTo>
                    <a:cubicBezTo>
                      <a:pt x="390" y="62"/>
                      <a:pt x="353" y="63"/>
                      <a:pt x="352" y="62"/>
                    </a:cubicBezTo>
                    <a:cubicBezTo>
                      <a:pt x="351" y="62"/>
                      <a:pt x="347" y="66"/>
                      <a:pt x="347" y="66"/>
                    </a:cubicBezTo>
                    <a:cubicBezTo>
                      <a:pt x="347" y="66"/>
                      <a:pt x="342" y="61"/>
                      <a:pt x="342" y="60"/>
                    </a:cubicBezTo>
                    <a:cubicBezTo>
                      <a:pt x="342" y="60"/>
                      <a:pt x="316" y="60"/>
                      <a:pt x="316" y="60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18" y="46"/>
                      <a:pt x="326" y="33"/>
                      <a:pt x="325" y="32"/>
                    </a:cubicBezTo>
                    <a:cubicBezTo>
                      <a:pt x="325" y="32"/>
                      <a:pt x="316" y="30"/>
                      <a:pt x="315" y="30"/>
                    </a:cubicBezTo>
                    <a:cubicBezTo>
                      <a:pt x="315" y="30"/>
                      <a:pt x="305" y="34"/>
                      <a:pt x="304" y="34"/>
                    </a:cubicBezTo>
                    <a:cubicBezTo>
                      <a:pt x="302" y="34"/>
                      <a:pt x="299" y="30"/>
                      <a:pt x="294" y="30"/>
                    </a:cubicBezTo>
                    <a:cubicBezTo>
                      <a:pt x="289" y="29"/>
                      <a:pt x="287" y="37"/>
                      <a:pt x="288" y="37"/>
                    </a:cubicBezTo>
                    <a:cubicBezTo>
                      <a:pt x="288" y="37"/>
                      <a:pt x="277" y="38"/>
                      <a:pt x="276" y="38"/>
                    </a:cubicBezTo>
                    <a:cubicBezTo>
                      <a:pt x="276" y="38"/>
                      <a:pt x="278" y="43"/>
                      <a:pt x="273" y="44"/>
                    </a:cubicBezTo>
                    <a:cubicBezTo>
                      <a:pt x="267" y="45"/>
                      <a:pt x="268" y="37"/>
                      <a:pt x="268" y="35"/>
                    </a:cubicBezTo>
                    <a:cubicBezTo>
                      <a:pt x="267" y="33"/>
                      <a:pt x="264" y="34"/>
                      <a:pt x="264" y="34"/>
                    </a:cubicBezTo>
                    <a:cubicBezTo>
                      <a:pt x="264" y="34"/>
                      <a:pt x="266" y="28"/>
                      <a:pt x="263" y="25"/>
                    </a:cubicBezTo>
                    <a:cubicBezTo>
                      <a:pt x="261" y="22"/>
                      <a:pt x="260" y="28"/>
                      <a:pt x="256" y="28"/>
                    </a:cubicBezTo>
                    <a:cubicBezTo>
                      <a:pt x="252" y="28"/>
                      <a:pt x="254" y="34"/>
                      <a:pt x="254" y="34"/>
                    </a:cubicBezTo>
                    <a:cubicBezTo>
                      <a:pt x="254" y="34"/>
                      <a:pt x="251" y="32"/>
                      <a:pt x="249" y="31"/>
                    </a:cubicBezTo>
                    <a:cubicBezTo>
                      <a:pt x="247" y="29"/>
                      <a:pt x="245" y="32"/>
                      <a:pt x="245" y="33"/>
                    </a:cubicBezTo>
                    <a:cubicBezTo>
                      <a:pt x="245" y="33"/>
                      <a:pt x="244" y="32"/>
                      <a:pt x="243" y="31"/>
                    </a:cubicBezTo>
                    <a:cubicBezTo>
                      <a:pt x="240" y="28"/>
                      <a:pt x="230" y="31"/>
                      <a:pt x="228" y="28"/>
                    </a:cubicBezTo>
                    <a:cubicBezTo>
                      <a:pt x="226" y="26"/>
                      <a:pt x="218" y="30"/>
                      <a:pt x="212" y="27"/>
                    </a:cubicBezTo>
                    <a:cubicBezTo>
                      <a:pt x="207" y="25"/>
                      <a:pt x="217" y="22"/>
                      <a:pt x="217" y="21"/>
                    </a:cubicBezTo>
                    <a:cubicBezTo>
                      <a:pt x="217" y="20"/>
                      <a:pt x="217" y="18"/>
                      <a:pt x="215" y="15"/>
                    </a:cubicBezTo>
                    <a:cubicBezTo>
                      <a:pt x="213" y="12"/>
                      <a:pt x="206" y="16"/>
                      <a:pt x="205" y="16"/>
                    </a:cubicBezTo>
                    <a:cubicBezTo>
                      <a:pt x="204" y="16"/>
                      <a:pt x="204" y="14"/>
                      <a:pt x="204" y="12"/>
                    </a:cubicBezTo>
                    <a:cubicBezTo>
                      <a:pt x="203" y="10"/>
                      <a:pt x="201" y="18"/>
                      <a:pt x="201" y="19"/>
                    </a:cubicBezTo>
                    <a:cubicBezTo>
                      <a:pt x="200" y="19"/>
                      <a:pt x="200" y="12"/>
                      <a:pt x="199" y="9"/>
                    </a:cubicBezTo>
                    <a:cubicBezTo>
                      <a:pt x="199" y="7"/>
                      <a:pt x="195" y="15"/>
                      <a:pt x="195" y="15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1" y="6"/>
                      <a:pt x="184" y="7"/>
                      <a:pt x="184" y="7"/>
                    </a:cubicBezTo>
                    <a:cubicBezTo>
                      <a:pt x="184" y="7"/>
                      <a:pt x="173" y="0"/>
                      <a:pt x="173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1"/>
                      <a:pt x="170" y="11"/>
                      <a:pt x="170" y="11"/>
                    </a:cubicBezTo>
                    <a:cubicBezTo>
                      <a:pt x="169" y="10"/>
                      <a:pt x="170" y="15"/>
                      <a:pt x="170" y="16"/>
                    </a:cubicBezTo>
                    <a:cubicBezTo>
                      <a:pt x="170" y="16"/>
                      <a:pt x="166" y="20"/>
                      <a:pt x="164" y="21"/>
                    </a:cubicBezTo>
                    <a:cubicBezTo>
                      <a:pt x="163" y="22"/>
                      <a:pt x="158" y="15"/>
                      <a:pt x="153" y="14"/>
                    </a:cubicBezTo>
                    <a:cubicBezTo>
                      <a:pt x="148" y="13"/>
                      <a:pt x="148" y="7"/>
                      <a:pt x="148" y="7"/>
                    </a:cubicBezTo>
                    <a:cubicBezTo>
                      <a:pt x="148" y="7"/>
                      <a:pt x="146" y="9"/>
                      <a:pt x="143" y="11"/>
                    </a:cubicBezTo>
                    <a:cubicBezTo>
                      <a:pt x="139" y="12"/>
                      <a:pt x="135" y="4"/>
                      <a:pt x="135" y="4"/>
                    </a:cubicBezTo>
                    <a:cubicBezTo>
                      <a:pt x="135" y="4"/>
                      <a:pt x="128" y="10"/>
                      <a:pt x="128" y="10"/>
                    </a:cubicBezTo>
                    <a:cubicBezTo>
                      <a:pt x="127" y="10"/>
                      <a:pt x="136" y="13"/>
                      <a:pt x="136" y="13"/>
                    </a:cubicBezTo>
                    <a:cubicBezTo>
                      <a:pt x="136" y="13"/>
                      <a:pt x="136" y="15"/>
                      <a:pt x="134" y="17"/>
                    </a:cubicBezTo>
                    <a:cubicBezTo>
                      <a:pt x="133" y="18"/>
                      <a:pt x="140" y="22"/>
                      <a:pt x="140" y="23"/>
                    </a:cubicBezTo>
                    <a:cubicBezTo>
                      <a:pt x="140" y="24"/>
                      <a:pt x="130" y="30"/>
                      <a:pt x="123" y="33"/>
                    </a:cubicBezTo>
                    <a:cubicBezTo>
                      <a:pt x="115" y="36"/>
                      <a:pt x="112" y="28"/>
                      <a:pt x="112" y="28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6"/>
                      <a:pt x="107" y="39"/>
                    </a:cubicBezTo>
                    <a:cubicBezTo>
                      <a:pt x="107" y="42"/>
                      <a:pt x="110" y="41"/>
                      <a:pt x="110" y="42"/>
                    </a:cubicBezTo>
                    <a:cubicBezTo>
                      <a:pt x="111" y="42"/>
                      <a:pt x="108" y="44"/>
                      <a:pt x="109" y="46"/>
                    </a:cubicBezTo>
                    <a:cubicBezTo>
                      <a:pt x="109" y="48"/>
                      <a:pt x="117" y="47"/>
                      <a:pt x="119" y="49"/>
                    </a:cubicBezTo>
                    <a:cubicBezTo>
                      <a:pt x="121" y="52"/>
                      <a:pt x="117" y="57"/>
                      <a:pt x="117" y="57"/>
                    </a:cubicBezTo>
                    <a:cubicBezTo>
                      <a:pt x="117" y="57"/>
                      <a:pt x="115" y="56"/>
                      <a:pt x="113" y="58"/>
                    </a:cubicBezTo>
                    <a:cubicBezTo>
                      <a:pt x="111" y="59"/>
                      <a:pt x="111" y="63"/>
                      <a:pt x="111" y="63"/>
                    </a:cubicBezTo>
                    <a:cubicBezTo>
                      <a:pt x="111" y="63"/>
                      <a:pt x="103" y="56"/>
                      <a:pt x="103" y="56"/>
                    </a:cubicBezTo>
                    <a:cubicBezTo>
                      <a:pt x="102" y="56"/>
                      <a:pt x="102" y="58"/>
                      <a:pt x="98" y="62"/>
                    </a:cubicBezTo>
                    <a:cubicBezTo>
                      <a:pt x="95" y="67"/>
                      <a:pt x="95" y="59"/>
                      <a:pt x="95" y="58"/>
                    </a:cubicBezTo>
                    <a:cubicBezTo>
                      <a:pt x="95" y="58"/>
                      <a:pt x="90" y="58"/>
                      <a:pt x="89" y="58"/>
                    </a:cubicBezTo>
                    <a:cubicBezTo>
                      <a:pt x="87" y="58"/>
                      <a:pt x="88" y="62"/>
                      <a:pt x="88" y="62"/>
                    </a:cubicBezTo>
                    <a:cubicBezTo>
                      <a:pt x="88" y="62"/>
                      <a:pt x="91" y="64"/>
                      <a:pt x="93" y="67"/>
                    </a:cubicBezTo>
                    <a:cubicBezTo>
                      <a:pt x="96" y="69"/>
                      <a:pt x="91" y="70"/>
                      <a:pt x="87" y="71"/>
                    </a:cubicBezTo>
                    <a:cubicBezTo>
                      <a:pt x="83" y="71"/>
                      <a:pt x="86" y="65"/>
                      <a:pt x="86" y="65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6" y="61"/>
                      <a:pt x="73" y="65"/>
                    </a:cubicBezTo>
                    <a:cubicBezTo>
                      <a:pt x="69" y="69"/>
                      <a:pt x="61" y="65"/>
                      <a:pt x="61" y="65"/>
                    </a:cubicBezTo>
                    <a:cubicBezTo>
                      <a:pt x="61" y="65"/>
                      <a:pt x="62" y="58"/>
                      <a:pt x="62" y="57"/>
                    </a:cubicBezTo>
                    <a:cubicBezTo>
                      <a:pt x="62" y="56"/>
                      <a:pt x="59" y="56"/>
                      <a:pt x="59" y="56"/>
                    </a:cubicBezTo>
                    <a:cubicBezTo>
                      <a:pt x="59" y="56"/>
                      <a:pt x="61" y="51"/>
                      <a:pt x="61" y="50"/>
                    </a:cubicBezTo>
                    <a:cubicBezTo>
                      <a:pt x="61" y="49"/>
                      <a:pt x="56" y="50"/>
                      <a:pt x="54" y="51"/>
                    </a:cubicBezTo>
                    <a:cubicBezTo>
                      <a:pt x="51" y="51"/>
                      <a:pt x="49" y="59"/>
                      <a:pt x="48" y="60"/>
                    </a:cubicBezTo>
                    <a:cubicBezTo>
                      <a:pt x="47" y="62"/>
                      <a:pt x="46" y="60"/>
                      <a:pt x="43" y="62"/>
                    </a:cubicBezTo>
                    <a:cubicBezTo>
                      <a:pt x="39" y="65"/>
                      <a:pt x="42" y="77"/>
                      <a:pt x="42" y="81"/>
                    </a:cubicBezTo>
                    <a:cubicBezTo>
                      <a:pt x="42" y="84"/>
                      <a:pt x="39" y="86"/>
                      <a:pt x="37" y="88"/>
                    </a:cubicBezTo>
                    <a:cubicBezTo>
                      <a:pt x="36" y="88"/>
                      <a:pt x="36" y="90"/>
                      <a:pt x="35" y="91"/>
                    </a:cubicBezTo>
                    <a:cubicBezTo>
                      <a:pt x="36" y="94"/>
                      <a:pt x="36" y="97"/>
                      <a:pt x="35" y="99"/>
                    </a:cubicBezTo>
                    <a:cubicBezTo>
                      <a:pt x="32" y="104"/>
                      <a:pt x="14" y="118"/>
                      <a:pt x="14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9"/>
                      <a:pt x="2" y="136"/>
                      <a:pt x="4" y="139"/>
                    </a:cubicBezTo>
                    <a:cubicBezTo>
                      <a:pt x="6" y="142"/>
                      <a:pt x="13" y="144"/>
                      <a:pt x="13" y="144"/>
                    </a:cubicBezTo>
                    <a:cubicBezTo>
                      <a:pt x="13" y="145"/>
                      <a:pt x="10" y="146"/>
                      <a:pt x="12" y="147"/>
                    </a:cubicBezTo>
                    <a:cubicBezTo>
                      <a:pt x="14" y="149"/>
                      <a:pt x="21" y="153"/>
                      <a:pt x="21" y="153"/>
                    </a:cubicBezTo>
                    <a:cubicBezTo>
                      <a:pt x="21" y="153"/>
                      <a:pt x="20" y="155"/>
                      <a:pt x="21" y="156"/>
                    </a:cubicBezTo>
                    <a:cubicBezTo>
                      <a:pt x="23" y="157"/>
                      <a:pt x="25" y="158"/>
                      <a:pt x="25" y="158"/>
                    </a:cubicBezTo>
                    <a:cubicBezTo>
                      <a:pt x="25" y="158"/>
                      <a:pt x="24" y="162"/>
                      <a:pt x="25" y="163"/>
                    </a:cubicBezTo>
                    <a:cubicBezTo>
                      <a:pt x="27" y="164"/>
                      <a:pt x="39" y="177"/>
                      <a:pt x="39" y="177"/>
                    </a:cubicBezTo>
                    <a:cubicBezTo>
                      <a:pt x="39" y="177"/>
                      <a:pt x="33" y="181"/>
                      <a:pt x="33" y="183"/>
                    </a:cubicBezTo>
                    <a:cubicBezTo>
                      <a:pt x="33" y="185"/>
                      <a:pt x="38" y="193"/>
                      <a:pt x="34" y="194"/>
                    </a:cubicBezTo>
                    <a:cubicBezTo>
                      <a:pt x="29" y="194"/>
                      <a:pt x="11" y="199"/>
                      <a:pt x="11" y="199"/>
                    </a:cubicBezTo>
                    <a:cubicBezTo>
                      <a:pt x="11" y="199"/>
                      <a:pt x="16" y="204"/>
                      <a:pt x="15" y="205"/>
                    </a:cubicBezTo>
                    <a:cubicBezTo>
                      <a:pt x="15" y="205"/>
                      <a:pt x="11" y="210"/>
                      <a:pt x="11" y="211"/>
                    </a:cubicBezTo>
                    <a:cubicBezTo>
                      <a:pt x="10" y="213"/>
                      <a:pt x="10" y="220"/>
                      <a:pt x="10" y="220"/>
                    </a:cubicBezTo>
                    <a:cubicBezTo>
                      <a:pt x="10" y="220"/>
                      <a:pt x="24" y="221"/>
                      <a:pt x="22" y="223"/>
                    </a:cubicBezTo>
                    <a:cubicBezTo>
                      <a:pt x="19" y="226"/>
                      <a:pt x="14" y="227"/>
                      <a:pt x="13" y="228"/>
                    </a:cubicBezTo>
                    <a:cubicBezTo>
                      <a:pt x="13" y="228"/>
                      <a:pt x="15" y="246"/>
                      <a:pt x="15" y="246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9" y="263"/>
                      <a:pt x="7" y="264"/>
                    </a:cubicBezTo>
                    <a:cubicBezTo>
                      <a:pt x="5" y="266"/>
                      <a:pt x="2" y="269"/>
                      <a:pt x="2" y="270"/>
                    </a:cubicBezTo>
                    <a:cubicBezTo>
                      <a:pt x="2" y="271"/>
                      <a:pt x="0" y="278"/>
                      <a:pt x="0" y="278"/>
                    </a:cubicBezTo>
                    <a:cubicBezTo>
                      <a:pt x="0" y="278"/>
                      <a:pt x="5" y="281"/>
                      <a:pt x="5" y="282"/>
                    </a:cubicBezTo>
                    <a:cubicBezTo>
                      <a:pt x="5" y="283"/>
                      <a:pt x="15" y="284"/>
                      <a:pt x="15" y="284"/>
                    </a:cubicBezTo>
                    <a:cubicBezTo>
                      <a:pt x="15" y="284"/>
                      <a:pt x="15" y="280"/>
                      <a:pt x="20" y="282"/>
                    </a:cubicBezTo>
                    <a:cubicBezTo>
                      <a:pt x="25" y="283"/>
                      <a:pt x="36" y="294"/>
                      <a:pt x="36" y="294"/>
                    </a:cubicBezTo>
                    <a:cubicBezTo>
                      <a:pt x="36" y="294"/>
                      <a:pt x="41" y="292"/>
                      <a:pt x="41" y="294"/>
                    </a:cubicBezTo>
                    <a:cubicBezTo>
                      <a:pt x="42" y="296"/>
                      <a:pt x="42" y="298"/>
                      <a:pt x="42" y="298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0" y="304"/>
                      <a:pt x="40" y="304"/>
                      <a:pt x="40" y="304"/>
                    </a:cubicBezTo>
                    <a:cubicBezTo>
                      <a:pt x="40" y="304"/>
                      <a:pt x="47" y="312"/>
                      <a:pt x="47" y="312"/>
                    </a:cubicBezTo>
                    <a:cubicBezTo>
                      <a:pt x="47" y="313"/>
                      <a:pt x="46" y="318"/>
                      <a:pt x="47" y="320"/>
                    </a:cubicBezTo>
                    <a:cubicBezTo>
                      <a:pt x="49" y="322"/>
                      <a:pt x="51" y="322"/>
                      <a:pt x="50" y="323"/>
                    </a:cubicBezTo>
                    <a:cubicBezTo>
                      <a:pt x="50" y="325"/>
                      <a:pt x="46" y="324"/>
                      <a:pt x="45" y="328"/>
                    </a:cubicBezTo>
                    <a:cubicBezTo>
                      <a:pt x="44" y="331"/>
                      <a:pt x="47" y="336"/>
                      <a:pt x="47" y="336"/>
                    </a:cubicBezTo>
                    <a:cubicBezTo>
                      <a:pt x="47" y="337"/>
                      <a:pt x="43" y="349"/>
                      <a:pt x="39" y="348"/>
                    </a:cubicBezTo>
                    <a:cubicBezTo>
                      <a:pt x="35" y="348"/>
                      <a:pt x="31" y="346"/>
                      <a:pt x="31" y="346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5" y="349"/>
                      <a:pt x="20" y="357"/>
                      <a:pt x="24" y="359"/>
                    </a:cubicBezTo>
                    <a:cubicBezTo>
                      <a:pt x="28" y="361"/>
                      <a:pt x="40" y="364"/>
                      <a:pt x="40" y="365"/>
                    </a:cubicBezTo>
                    <a:cubicBezTo>
                      <a:pt x="40" y="366"/>
                      <a:pt x="39" y="370"/>
                      <a:pt x="39" y="370"/>
                    </a:cubicBezTo>
                    <a:cubicBezTo>
                      <a:pt x="39" y="370"/>
                      <a:pt x="42" y="373"/>
                      <a:pt x="42" y="373"/>
                    </a:cubicBezTo>
                    <a:cubicBezTo>
                      <a:pt x="42" y="373"/>
                      <a:pt x="33" y="377"/>
                      <a:pt x="37" y="380"/>
                    </a:cubicBezTo>
                    <a:cubicBezTo>
                      <a:pt x="41" y="382"/>
                      <a:pt x="43" y="380"/>
                      <a:pt x="43" y="380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5" y="384"/>
                      <a:pt x="52" y="377"/>
                      <a:pt x="53" y="378"/>
                    </a:cubicBezTo>
                    <a:cubicBezTo>
                      <a:pt x="53" y="379"/>
                      <a:pt x="59" y="379"/>
                      <a:pt x="59" y="379"/>
                    </a:cubicBezTo>
                    <a:cubicBezTo>
                      <a:pt x="59" y="379"/>
                      <a:pt x="70" y="371"/>
                      <a:pt x="72" y="375"/>
                    </a:cubicBezTo>
                    <a:cubicBezTo>
                      <a:pt x="75" y="380"/>
                      <a:pt x="72" y="383"/>
                      <a:pt x="72" y="383"/>
                    </a:cubicBezTo>
                    <a:cubicBezTo>
                      <a:pt x="69" y="389"/>
                      <a:pt x="69" y="389"/>
                      <a:pt x="69" y="389"/>
                    </a:cubicBezTo>
                    <a:cubicBezTo>
                      <a:pt x="69" y="389"/>
                      <a:pt x="77" y="392"/>
                      <a:pt x="77" y="392"/>
                    </a:cubicBezTo>
                    <a:cubicBezTo>
                      <a:pt x="78" y="392"/>
                      <a:pt x="82" y="406"/>
                      <a:pt x="82" y="406"/>
                    </a:cubicBezTo>
                    <a:cubicBezTo>
                      <a:pt x="93" y="398"/>
                      <a:pt x="93" y="398"/>
                      <a:pt x="93" y="398"/>
                    </a:cubicBezTo>
                    <a:cubicBezTo>
                      <a:pt x="90" y="394"/>
                      <a:pt x="90" y="394"/>
                      <a:pt x="90" y="394"/>
                    </a:cubicBezTo>
                    <a:cubicBezTo>
                      <a:pt x="90" y="394"/>
                      <a:pt x="94" y="392"/>
                      <a:pt x="95" y="392"/>
                    </a:cubicBezTo>
                    <a:cubicBezTo>
                      <a:pt x="95" y="391"/>
                      <a:pt x="99" y="397"/>
                      <a:pt x="99" y="397"/>
                    </a:cubicBezTo>
                    <a:cubicBezTo>
                      <a:pt x="105" y="390"/>
                      <a:pt x="105" y="390"/>
                      <a:pt x="105" y="390"/>
                    </a:cubicBezTo>
                    <a:cubicBezTo>
                      <a:pt x="105" y="390"/>
                      <a:pt x="109" y="398"/>
                      <a:pt x="111" y="398"/>
                    </a:cubicBezTo>
                    <a:cubicBezTo>
                      <a:pt x="113" y="398"/>
                      <a:pt x="116" y="397"/>
                      <a:pt x="116" y="397"/>
                    </a:cubicBezTo>
                    <a:cubicBezTo>
                      <a:pt x="116" y="397"/>
                      <a:pt x="117" y="404"/>
                      <a:pt x="120" y="403"/>
                    </a:cubicBezTo>
                    <a:cubicBezTo>
                      <a:pt x="124" y="402"/>
                      <a:pt x="123" y="398"/>
                      <a:pt x="125" y="400"/>
                    </a:cubicBezTo>
                    <a:cubicBezTo>
                      <a:pt x="126" y="401"/>
                      <a:pt x="128" y="408"/>
                      <a:pt x="130" y="410"/>
                    </a:cubicBezTo>
                    <a:cubicBezTo>
                      <a:pt x="132" y="411"/>
                      <a:pt x="134" y="411"/>
                      <a:pt x="134" y="411"/>
                    </a:cubicBezTo>
                    <a:cubicBezTo>
                      <a:pt x="134" y="411"/>
                      <a:pt x="133" y="417"/>
                      <a:pt x="134" y="418"/>
                    </a:cubicBezTo>
                    <a:cubicBezTo>
                      <a:pt x="136" y="419"/>
                      <a:pt x="137" y="414"/>
                      <a:pt x="140" y="415"/>
                    </a:cubicBezTo>
                    <a:cubicBezTo>
                      <a:pt x="142" y="417"/>
                      <a:pt x="142" y="423"/>
                      <a:pt x="142" y="423"/>
                    </a:cubicBezTo>
                    <a:cubicBezTo>
                      <a:pt x="142" y="423"/>
                      <a:pt x="148" y="425"/>
                      <a:pt x="148" y="425"/>
                    </a:cubicBezTo>
                    <a:cubicBezTo>
                      <a:pt x="148" y="425"/>
                      <a:pt x="151" y="421"/>
                      <a:pt x="151" y="421"/>
                    </a:cubicBezTo>
                    <a:cubicBezTo>
                      <a:pt x="152" y="425"/>
                      <a:pt x="152" y="425"/>
                      <a:pt x="152" y="425"/>
                    </a:cubicBezTo>
                    <a:cubicBezTo>
                      <a:pt x="152" y="425"/>
                      <a:pt x="147" y="431"/>
                      <a:pt x="149" y="432"/>
                    </a:cubicBezTo>
                    <a:cubicBezTo>
                      <a:pt x="151" y="433"/>
                      <a:pt x="156" y="428"/>
                      <a:pt x="156" y="428"/>
                    </a:cubicBezTo>
                    <a:cubicBezTo>
                      <a:pt x="156" y="428"/>
                      <a:pt x="161" y="431"/>
                      <a:pt x="163" y="431"/>
                    </a:cubicBezTo>
                    <a:cubicBezTo>
                      <a:pt x="165" y="431"/>
                      <a:pt x="170" y="426"/>
                      <a:pt x="170" y="430"/>
                    </a:cubicBezTo>
                    <a:cubicBezTo>
                      <a:pt x="171" y="434"/>
                      <a:pt x="172" y="443"/>
                      <a:pt x="172" y="443"/>
                    </a:cubicBezTo>
                    <a:cubicBezTo>
                      <a:pt x="172" y="443"/>
                      <a:pt x="178" y="440"/>
                      <a:pt x="178" y="442"/>
                    </a:cubicBezTo>
                    <a:cubicBezTo>
                      <a:pt x="178" y="445"/>
                      <a:pt x="180" y="450"/>
                      <a:pt x="180" y="450"/>
                    </a:cubicBezTo>
                    <a:cubicBezTo>
                      <a:pt x="180" y="450"/>
                      <a:pt x="188" y="449"/>
                      <a:pt x="189" y="450"/>
                    </a:cubicBezTo>
                    <a:cubicBezTo>
                      <a:pt x="189" y="450"/>
                      <a:pt x="188" y="452"/>
                      <a:pt x="189" y="452"/>
                    </a:cubicBezTo>
                    <a:cubicBezTo>
                      <a:pt x="190" y="452"/>
                      <a:pt x="194" y="452"/>
                      <a:pt x="195" y="452"/>
                    </a:cubicBezTo>
                    <a:cubicBezTo>
                      <a:pt x="195" y="452"/>
                      <a:pt x="194" y="456"/>
                      <a:pt x="197" y="457"/>
                    </a:cubicBezTo>
                    <a:cubicBezTo>
                      <a:pt x="199" y="458"/>
                      <a:pt x="208" y="459"/>
                      <a:pt x="209" y="459"/>
                    </a:cubicBezTo>
                    <a:cubicBezTo>
                      <a:pt x="210" y="459"/>
                      <a:pt x="226" y="446"/>
                      <a:pt x="226" y="446"/>
                    </a:cubicBezTo>
                    <a:cubicBezTo>
                      <a:pt x="227" y="445"/>
                      <a:pt x="225" y="440"/>
                      <a:pt x="231" y="441"/>
                    </a:cubicBezTo>
                    <a:cubicBezTo>
                      <a:pt x="237" y="442"/>
                      <a:pt x="233" y="463"/>
                      <a:pt x="234" y="463"/>
                    </a:cubicBezTo>
                    <a:cubicBezTo>
                      <a:pt x="234" y="463"/>
                      <a:pt x="240" y="465"/>
                      <a:pt x="240" y="465"/>
                    </a:cubicBezTo>
                    <a:cubicBezTo>
                      <a:pt x="240" y="465"/>
                      <a:pt x="241" y="462"/>
                      <a:pt x="243" y="462"/>
                    </a:cubicBezTo>
                    <a:cubicBezTo>
                      <a:pt x="244" y="462"/>
                      <a:pt x="251" y="463"/>
                      <a:pt x="251" y="463"/>
                    </a:cubicBezTo>
                    <a:cubicBezTo>
                      <a:pt x="252" y="463"/>
                      <a:pt x="254" y="451"/>
                      <a:pt x="260" y="455"/>
                    </a:cubicBezTo>
                    <a:cubicBezTo>
                      <a:pt x="266" y="458"/>
                      <a:pt x="267" y="462"/>
                      <a:pt x="268" y="462"/>
                    </a:cubicBezTo>
                    <a:cubicBezTo>
                      <a:pt x="269" y="463"/>
                      <a:pt x="273" y="460"/>
                      <a:pt x="273" y="462"/>
                    </a:cubicBezTo>
                    <a:cubicBezTo>
                      <a:pt x="274" y="465"/>
                      <a:pt x="274" y="469"/>
                      <a:pt x="275" y="468"/>
                    </a:cubicBezTo>
                    <a:cubicBezTo>
                      <a:pt x="275" y="468"/>
                      <a:pt x="277" y="467"/>
                      <a:pt x="279" y="467"/>
                    </a:cubicBezTo>
                    <a:cubicBezTo>
                      <a:pt x="281" y="468"/>
                      <a:pt x="291" y="470"/>
                      <a:pt x="292" y="471"/>
                    </a:cubicBezTo>
                    <a:cubicBezTo>
                      <a:pt x="292" y="473"/>
                      <a:pt x="293" y="478"/>
                      <a:pt x="293" y="479"/>
                    </a:cubicBezTo>
                    <a:cubicBezTo>
                      <a:pt x="294" y="479"/>
                      <a:pt x="299" y="480"/>
                      <a:pt x="298" y="481"/>
                    </a:cubicBezTo>
                    <a:cubicBezTo>
                      <a:pt x="298" y="482"/>
                      <a:pt x="297" y="488"/>
                      <a:pt x="299" y="489"/>
                    </a:cubicBezTo>
                    <a:cubicBezTo>
                      <a:pt x="302" y="490"/>
                      <a:pt x="308" y="495"/>
                      <a:pt x="310" y="498"/>
                    </a:cubicBezTo>
                    <a:cubicBezTo>
                      <a:pt x="312" y="501"/>
                      <a:pt x="310" y="511"/>
                      <a:pt x="315" y="511"/>
                    </a:cubicBezTo>
                    <a:cubicBezTo>
                      <a:pt x="320" y="511"/>
                      <a:pt x="319" y="506"/>
                      <a:pt x="321" y="506"/>
                    </a:cubicBezTo>
                    <a:cubicBezTo>
                      <a:pt x="324" y="506"/>
                      <a:pt x="333" y="510"/>
                      <a:pt x="335" y="508"/>
                    </a:cubicBezTo>
                    <a:cubicBezTo>
                      <a:pt x="337" y="506"/>
                      <a:pt x="339" y="502"/>
                      <a:pt x="340" y="502"/>
                    </a:cubicBezTo>
                    <a:cubicBezTo>
                      <a:pt x="341" y="502"/>
                      <a:pt x="348" y="503"/>
                      <a:pt x="348" y="502"/>
                    </a:cubicBezTo>
                    <a:cubicBezTo>
                      <a:pt x="348" y="502"/>
                      <a:pt x="353" y="489"/>
                      <a:pt x="353" y="489"/>
                    </a:cubicBezTo>
                    <a:cubicBezTo>
                      <a:pt x="353" y="490"/>
                      <a:pt x="356" y="497"/>
                      <a:pt x="357" y="497"/>
                    </a:cubicBezTo>
                    <a:cubicBezTo>
                      <a:pt x="358" y="497"/>
                      <a:pt x="363" y="497"/>
                      <a:pt x="362" y="498"/>
                    </a:cubicBezTo>
                    <a:cubicBezTo>
                      <a:pt x="362" y="500"/>
                      <a:pt x="357" y="503"/>
                      <a:pt x="359" y="503"/>
                    </a:cubicBezTo>
                    <a:cubicBezTo>
                      <a:pt x="361" y="503"/>
                      <a:pt x="368" y="503"/>
                      <a:pt x="368" y="507"/>
                    </a:cubicBezTo>
                    <a:cubicBezTo>
                      <a:pt x="367" y="511"/>
                      <a:pt x="365" y="512"/>
                      <a:pt x="366" y="512"/>
                    </a:cubicBezTo>
                    <a:cubicBezTo>
                      <a:pt x="367" y="513"/>
                      <a:pt x="375" y="516"/>
                      <a:pt x="376" y="516"/>
                    </a:cubicBezTo>
                    <a:cubicBezTo>
                      <a:pt x="376" y="516"/>
                      <a:pt x="380" y="509"/>
                      <a:pt x="381" y="509"/>
                    </a:cubicBezTo>
                    <a:cubicBezTo>
                      <a:pt x="381" y="509"/>
                      <a:pt x="389" y="509"/>
                      <a:pt x="389" y="509"/>
                    </a:cubicBezTo>
                    <a:cubicBezTo>
                      <a:pt x="389" y="509"/>
                      <a:pt x="390" y="507"/>
                      <a:pt x="390" y="508"/>
                    </a:cubicBezTo>
                    <a:cubicBezTo>
                      <a:pt x="391" y="508"/>
                      <a:pt x="394" y="512"/>
                      <a:pt x="400" y="510"/>
                    </a:cubicBezTo>
                    <a:cubicBezTo>
                      <a:pt x="405" y="509"/>
                      <a:pt x="409" y="503"/>
                      <a:pt x="409" y="503"/>
                    </a:cubicBezTo>
                    <a:cubicBezTo>
                      <a:pt x="409" y="503"/>
                      <a:pt x="411" y="515"/>
                      <a:pt x="414" y="511"/>
                    </a:cubicBezTo>
                    <a:cubicBezTo>
                      <a:pt x="416" y="506"/>
                      <a:pt x="415" y="501"/>
                      <a:pt x="416" y="501"/>
                    </a:cubicBezTo>
                    <a:cubicBezTo>
                      <a:pt x="416" y="501"/>
                      <a:pt x="427" y="490"/>
                      <a:pt x="427" y="490"/>
                    </a:cubicBezTo>
                    <a:cubicBezTo>
                      <a:pt x="427" y="490"/>
                      <a:pt x="427" y="490"/>
                      <a:pt x="428" y="490"/>
                    </a:cubicBezTo>
                    <a:cubicBezTo>
                      <a:pt x="427" y="487"/>
                      <a:pt x="429" y="482"/>
                      <a:pt x="428" y="481"/>
                    </a:cubicBezTo>
                    <a:cubicBezTo>
                      <a:pt x="428" y="481"/>
                      <a:pt x="423" y="475"/>
                      <a:pt x="423" y="475"/>
                    </a:cubicBezTo>
                    <a:cubicBezTo>
                      <a:pt x="423" y="474"/>
                      <a:pt x="434" y="474"/>
                      <a:pt x="435" y="474"/>
                    </a:cubicBezTo>
                    <a:cubicBezTo>
                      <a:pt x="435" y="473"/>
                      <a:pt x="436" y="468"/>
                      <a:pt x="438" y="462"/>
                    </a:cubicBezTo>
                    <a:cubicBezTo>
                      <a:pt x="440" y="456"/>
                      <a:pt x="445" y="454"/>
                      <a:pt x="445" y="454"/>
                    </a:cubicBezTo>
                    <a:cubicBezTo>
                      <a:pt x="445" y="454"/>
                      <a:pt x="433" y="443"/>
                      <a:pt x="433" y="443"/>
                    </a:cubicBezTo>
                    <a:cubicBezTo>
                      <a:pt x="433" y="442"/>
                      <a:pt x="438" y="442"/>
                      <a:pt x="438" y="442"/>
                    </a:cubicBezTo>
                    <a:cubicBezTo>
                      <a:pt x="438" y="442"/>
                      <a:pt x="438" y="437"/>
                      <a:pt x="439" y="434"/>
                    </a:cubicBezTo>
                    <a:cubicBezTo>
                      <a:pt x="440" y="432"/>
                      <a:pt x="445" y="435"/>
                      <a:pt x="445" y="435"/>
                    </a:cubicBezTo>
                    <a:cubicBezTo>
                      <a:pt x="445" y="435"/>
                      <a:pt x="447" y="427"/>
                      <a:pt x="447" y="426"/>
                    </a:cubicBezTo>
                    <a:cubicBezTo>
                      <a:pt x="447" y="426"/>
                      <a:pt x="451" y="423"/>
                      <a:pt x="451" y="423"/>
                    </a:cubicBezTo>
                    <a:cubicBezTo>
                      <a:pt x="451" y="423"/>
                      <a:pt x="437" y="414"/>
                      <a:pt x="436" y="412"/>
                    </a:cubicBezTo>
                    <a:cubicBezTo>
                      <a:pt x="434" y="410"/>
                      <a:pt x="444" y="398"/>
                      <a:pt x="444" y="398"/>
                    </a:cubicBezTo>
                    <a:cubicBezTo>
                      <a:pt x="444" y="398"/>
                      <a:pt x="450" y="399"/>
                      <a:pt x="450" y="399"/>
                    </a:cubicBezTo>
                    <a:cubicBezTo>
                      <a:pt x="451" y="399"/>
                      <a:pt x="453" y="396"/>
                      <a:pt x="453" y="396"/>
                    </a:cubicBezTo>
                    <a:cubicBezTo>
                      <a:pt x="449" y="391"/>
                      <a:pt x="449" y="391"/>
                      <a:pt x="449" y="391"/>
                    </a:cubicBezTo>
                    <a:cubicBezTo>
                      <a:pt x="449" y="391"/>
                      <a:pt x="450" y="380"/>
                      <a:pt x="450" y="380"/>
                    </a:cubicBezTo>
                    <a:cubicBezTo>
                      <a:pt x="451" y="379"/>
                      <a:pt x="458" y="381"/>
                      <a:pt x="458" y="381"/>
                    </a:cubicBezTo>
                    <a:cubicBezTo>
                      <a:pt x="466" y="383"/>
                      <a:pt x="466" y="383"/>
                      <a:pt x="466" y="383"/>
                    </a:cubicBezTo>
                    <a:cubicBezTo>
                      <a:pt x="466" y="383"/>
                      <a:pt x="469" y="381"/>
                      <a:pt x="470" y="380"/>
                    </a:cubicBezTo>
                    <a:cubicBezTo>
                      <a:pt x="470" y="379"/>
                      <a:pt x="466" y="377"/>
                      <a:pt x="466" y="377"/>
                    </a:cubicBezTo>
                    <a:cubicBezTo>
                      <a:pt x="469" y="373"/>
                      <a:pt x="469" y="373"/>
                      <a:pt x="469" y="373"/>
                    </a:cubicBezTo>
                    <a:cubicBezTo>
                      <a:pt x="469" y="373"/>
                      <a:pt x="467" y="370"/>
                      <a:pt x="465" y="366"/>
                    </a:cubicBezTo>
                    <a:cubicBezTo>
                      <a:pt x="463" y="362"/>
                      <a:pt x="467" y="360"/>
                      <a:pt x="467" y="360"/>
                    </a:cubicBezTo>
                    <a:cubicBezTo>
                      <a:pt x="467" y="360"/>
                      <a:pt x="468" y="360"/>
                      <a:pt x="458" y="358"/>
                    </a:cubicBezTo>
                    <a:cubicBezTo>
                      <a:pt x="448" y="357"/>
                      <a:pt x="456" y="349"/>
                      <a:pt x="456" y="349"/>
                    </a:cubicBezTo>
                    <a:cubicBezTo>
                      <a:pt x="456" y="349"/>
                      <a:pt x="449" y="348"/>
                      <a:pt x="445" y="344"/>
                    </a:cubicBezTo>
                    <a:cubicBezTo>
                      <a:pt x="442" y="339"/>
                      <a:pt x="454" y="333"/>
                      <a:pt x="454" y="333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3" y="330"/>
                      <a:pt x="457" y="328"/>
                      <a:pt x="458" y="328"/>
                    </a:cubicBezTo>
                    <a:cubicBezTo>
                      <a:pt x="459" y="328"/>
                      <a:pt x="461" y="331"/>
                      <a:pt x="461" y="331"/>
                    </a:cubicBezTo>
                    <a:cubicBezTo>
                      <a:pt x="464" y="328"/>
                      <a:pt x="464" y="328"/>
                      <a:pt x="464" y="328"/>
                    </a:cubicBezTo>
                    <a:cubicBezTo>
                      <a:pt x="464" y="328"/>
                      <a:pt x="456" y="319"/>
                      <a:pt x="455" y="318"/>
                    </a:cubicBezTo>
                    <a:cubicBezTo>
                      <a:pt x="455" y="317"/>
                      <a:pt x="455" y="314"/>
                      <a:pt x="456" y="311"/>
                    </a:cubicBezTo>
                    <a:cubicBezTo>
                      <a:pt x="457" y="309"/>
                      <a:pt x="453" y="309"/>
                      <a:pt x="453" y="307"/>
                    </a:cubicBezTo>
                    <a:cubicBezTo>
                      <a:pt x="452" y="305"/>
                      <a:pt x="456" y="302"/>
                      <a:pt x="456" y="302"/>
                    </a:cubicBezTo>
                    <a:cubicBezTo>
                      <a:pt x="458" y="306"/>
                      <a:pt x="458" y="306"/>
                      <a:pt x="458" y="306"/>
                    </a:cubicBezTo>
                    <a:cubicBezTo>
                      <a:pt x="458" y="306"/>
                      <a:pt x="461" y="305"/>
                      <a:pt x="462" y="304"/>
                    </a:cubicBezTo>
                    <a:cubicBezTo>
                      <a:pt x="462" y="304"/>
                      <a:pt x="469" y="304"/>
                      <a:pt x="469" y="304"/>
                    </a:cubicBezTo>
                    <a:cubicBezTo>
                      <a:pt x="482" y="296"/>
                      <a:pt x="482" y="296"/>
                      <a:pt x="482" y="296"/>
                    </a:cubicBezTo>
                    <a:cubicBezTo>
                      <a:pt x="474" y="285"/>
                      <a:pt x="474" y="285"/>
                      <a:pt x="474" y="285"/>
                    </a:cubicBezTo>
                    <a:cubicBezTo>
                      <a:pt x="474" y="285"/>
                      <a:pt x="476" y="284"/>
                      <a:pt x="477" y="284"/>
                    </a:cubicBezTo>
                    <a:cubicBezTo>
                      <a:pt x="478" y="283"/>
                      <a:pt x="498" y="295"/>
                      <a:pt x="498" y="295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03" y="291"/>
                      <a:pt x="499" y="286"/>
                      <a:pt x="497" y="284"/>
                    </a:cubicBezTo>
                    <a:cubicBezTo>
                      <a:pt x="495" y="281"/>
                      <a:pt x="502" y="275"/>
                      <a:pt x="503" y="273"/>
                    </a:cubicBezTo>
                    <a:cubicBezTo>
                      <a:pt x="505" y="271"/>
                      <a:pt x="499" y="268"/>
                      <a:pt x="497" y="266"/>
                    </a:cubicBezTo>
                    <a:cubicBezTo>
                      <a:pt x="494" y="264"/>
                      <a:pt x="495" y="255"/>
                      <a:pt x="495" y="254"/>
                    </a:cubicBezTo>
                    <a:cubicBezTo>
                      <a:pt x="495" y="253"/>
                      <a:pt x="492" y="247"/>
                      <a:pt x="492" y="246"/>
                    </a:cubicBezTo>
                    <a:cubicBezTo>
                      <a:pt x="492" y="244"/>
                      <a:pt x="490" y="243"/>
                      <a:pt x="489" y="242"/>
                    </a:cubicBezTo>
                    <a:cubicBezTo>
                      <a:pt x="489" y="240"/>
                      <a:pt x="491" y="238"/>
                      <a:pt x="492" y="238"/>
                    </a:cubicBezTo>
                    <a:cubicBezTo>
                      <a:pt x="492" y="238"/>
                      <a:pt x="497" y="241"/>
                      <a:pt x="497" y="241"/>
                    </a:cubicBezTo>
                    <a:cubicBezTo>
                      <a:pt x="497" y="241"/>
                      <a:pt x="498" y="239"/>
                      <a:pt x="500" y="236"/>
                    </a:cubicBezTo>
                    <a:cubicBezTo>
                      <a:pt x="502" y="233"/>
                      <a:pt x="505" y="236"/>
                      <a:pt x="505" y="236"/>
                    </a:cubicBezTo>
                    <a:cubicBezTo>
                      <a:pt x="506" y="231"/>
                      <a:pt x="506" y="231"/>
                      <a:pt x="506" y="23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15" y="218"/>
                      <a:pt x="513" y="207"/>
                      <a:pt x="512" y="205"/>
                    </a:cubicBezTo>
                    <a:cubicBezTo>
                      <a:pt x="512" y="202"/>
                      <a:pt x="517" y="202"/>
                      <a:pt x="517" y="20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679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D7500F33-F492-B5AA-7ECA-094790F2F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2275" y="2167306"/>
                <a:ext cx="1241159" cy="1866909"/>
              </a:xfrm>
              <a:custGeom>
                <a:avLst/>
                <a:gdLst/>
                <a:ahLst/>
                <a:cxnLst>
                  <a:cxn ang="0">
                    <a:pos x="108" y="597"/>
                  </a:cxn>
                  <a:cxn ang="0">
                    <a:pos x="139" y="589"/>
                  </a:cxn>
                  <a:cxn ang="0">
                    <a:pos x="169" y="589"/>
                  </a:cxn>
                  <a:cxn ang="0">
                    <a:pos x="182" y="557"/>
                  </a:cxn>
                  <a:cxn ang="0">
                    <a:pos x="203" y="559"/>
                  </a:cxn>
                  <a:cxn ang="0">
                    <a:pos x="238" y="577"/>
                  </a:cxn>
                  <a:cxn ang="0">
                    <a:pos x="249" y="562"/>
                  </a:cxn>
                  <a:cxn ang="0">
                    <a:pos x="270" y="546"/>
                  </a:cxn>
                  <a:cxn ang="0">
                    <a:pos x="282" y="513"/>
                  </a:cxn>
                  <a:cxn ang="0">
                    <a:pos x="310" y="473"/>
                  </a:cxn>
                  <a:cxn ang="0">
                    <a:pos x="329" y="470"/>
                  </a:cxn>
                  <a:cxn ang="0">
                    <a:pos x="352" y="486"/>
                  </a:cxn>
                  <a:cxn ang="0">
                    <a:pos x="368" y="513"/>
                  </a:cxn>
                  <a:cxn ang="0">
                    <a:pos x="402" y="477"/>
                  </a:cxn>
                  <a:cxn ang="0">
                    <a:pos x="400" y="434"/>
                  </a:cxn>
                  <a:cxn ang="0">
                    <a:pos x="366" y="437"/>
                  </a:cxn>
                  <a:cxn ang="0">
                    <a:pos x="349" y="430"/>
                  </a:cxn>
                  <a:cxn ang="0">
                    <a:pos x="345" y="410"/>
                  </a:cxn>
                  <a:cxn ang="0">
                    <a:pos x="322" y="403"/>
                  </a:cxn>
                  <a:cxn ang="0">
                    <a:pos x="315" y="372"/>
                  </a:cxn>
                  <a:cxn ang="0">
                    <a:pos x="294" y="346"/>
                  </a:cxn>
                  <a:cxn ang="0">
                    <a:pos x="287" y="308"/>
                  </a:cxn>
                  <a:cxn ang="0">
                    <a:pos x="282" y="246"/>
                  </a:cxn>
                  <a:cxn ang="0">
                    <a:pos x="289" y="244"/>
                  </a:cxn>
                  <a:cxn ang="0">
                    <a:pos x="292" y="216"/>
                  </a:cxn>
                  <a:cxn ang="0">
                    <a:pos x="281" y="196"/>
                  </a:cxn>
                  <a:cxn ang="0">
                    <a:pos x="275" y="163"/>
                  </a:cxn>
                  <a:cxn ang="0">
                    <a:pos x="318" y="128"/>
                  </a:cxn>
                  <a:cxn ang="0">
                    <a:pos x="322" y="99"/>
                  </a:cxn>
                  <a:cxn ang="0">
                    <a:pos x="325" y="50"/>
                  </a:cxn>
                  <a:cxn ang="0">
                    <a:pos x="335" y="20"/>
                  </a:cxn>
                  <a:cxn ang="0">
                    <a:pos x="317" y="0"/>
                  </a:cxn>
                  <a:cxn ang="0">
                    <a:pos x="297" y="15"/>
                  </a:cxn>
                  <a:cxn ang="0">
                    <a:pos x="294" y="29"/>
                  </a:cxn>
                  <a:cxn ang="0">
                    <a:pos x="274" y="48"/>
                  </a:cxn>
                  <a:cxn ang="0">
                    <a:pos x="248" y="46"/>
                  </a:cxn>
                  <a:cxn ang="0">
                    <a:pos x="200" y="52"/>
                  </a:cxn>
                  <a:cxn ang="0">
                    <a:pos x="135" y="96"/>
                  </a:cxn>
                  <a:cxn ang="0">
                    <a:pos x="105" y="76"/>
                  </a:cxn>
                  <a:cxn ang="0">
                    <a:pos x="97" y="90"/>
                  </a:cxn>
                  <a:cxn ang="0">
                    <a:pos x="78" y="139"/>
                  </a:cxn>
                  <a:cxn ang="0">
                    <a:pos x="35" y="157"/>
                  </a:cxn>
                  <a:cxn ang="0">
                    <a:pos x="39" y="195"/>
                  </a:cxn>
                  <a:cxn ang="0">
                    <a:pos x="3" y="252"/>
                  </a:cxn>
                  <a:cxn ang="0">
                    <a:pos x="46" y="292"/>
                  </a:cxn>
                  <a:cxn ang="0">
                    <a:pos x="52" y="348"/>
                  </a:cxn>
                  <a:cxn ang="0">
                    <a:pos x="38" y="410"/>
                  </a:cxn>
                  <a:cxn ang="0">
                    <a:pos x="21" y="450"/>
                  </a:cxn>
                  <a:cxn ang="0">
                    <a:pos x="38" y="502"/>
                  </a:cxn>
                  <a:cxn ang="0">
                    <a:pos x="46" y="563"/>
                  </a:cxn>
                  <a:cxn ang="0">
                    <a:pos x="92" y="587"/>
                  </a:cxn>
                  <a:cxn ang="0">
                    <a:pos x="82" y="615"/>
                  </a:cxn>
                </a:cxnLst>
                <a:rect l="0" t="0" r="r" b="b"/>
                <a:pathLst>
                  <a:path w="412" h="619">
                    <a:moveTo>
                      <a:pt x="92" y="618"/>
                    </a:moveTo>
                    <a:cubicBezTo>
                      <a:pt x="92" y="617"/>
                      <a:pt x="93" y="608"/>
                      <a:pt x="94" y="608"/>
                    </a:cubicBezTo>
                    <a:cubicBezTo>
                      <a:pt x="95" y="608"/>
                      <a:pt x="108" y="606"/>
                      <a:pt x="108" y="606"/>
                    </a:cubicBezTo>
                    <a:cubicBezTo>
                      <a:pt x="108" y="597"/>
                      <a:pt x="108" y="597"/>
                      <a:pt x="108" y="597"/>
                    </a:cubicBezTo>
                    <a:cubicBezTo>
                      <a:pt x="119" y="597"/>
                      <a:pt x="119" y="597"/>
                      <a:pt x="119" y="597"/>
                    </a:cubicBezTo>
                    <a:cubicBezTo>
                      <a:pt x="121" y="590"/>
                      <a:pt x="121" y="590"/>
                      <a:pt x="121" y="590"/>
                    </a:cubicBezTo>
                    <a:cubicBezTo>
                      <a:pt x="121" y="590"/>
                      <a:pt x="136" y="578"/>
                      <a:pt x="137" y="581"/>
                    </a:cubicBezTo>
                    <a:cubicBezTo>
                      <a:pt x="139" y="583"/>
                      <a:pt x="139" y="589"/>
                      <a:pt x="139" y="589"/>
                    </a:cubicBezTo>
                    <a:cubicBezTo>
                      <a:pt x="139" y="589"/>
                      <a:pt x="146" y="587"/>
                      <a:pt x="146" y="587"/>
                    </a:cubicBezTo>
                    <a:cubicBezTo>
                      <a:pt x="147" y="587"/>
                      <a:pt x="162" y="604"/>
                      <a:pt x="163" y="601"/>
                    </a:cubicBezTo>
                    <a:cubicBezTo>
                      <a:pt x="163" y="599"/>
                      <a:pt x="162" y="592"/>
                      <a:pt x="163" y="591"/>
                    </a:cubicBezTo>
                    <a:cubicBezTo>
                      <a:pt x="164" y="591"/>
                      <a:pt x="169" y="589"/>
                      <a:pt x="169" y="589"/>
                    </a:cubicBezTo>
                    <a:cubicBezTo>
                      <a:pt x="169" y="589"/>
                      <a:pt x="167" y="580"/>
                      <a:pt x="167" y="579"/>
                    </a:cubicBezTo>
                    <a:cubicBezTo>
                      <a:pt x="168" y="579"/>
                      <a:pt x="174" y="578"/>
                      <a:pt x="174" y="578"/>
                    </a:cubicBezTo>
                    <a:cubicBezTo>
                      <a:pt x="174" y="578"/>
                      <a:pt x="167" y="558"/>
                      <a:pt x="172" y="558"/>
                    </a:cubicBezTo>
                    <a:cubicBezTo>
                      <a:pt x="177" y="558"/>
                      <a:pt x="182" y="555"/>
                      <a:pt x="182" y="557"/>
                    </a:cubicBezTo>
                    <a:cubicBezTo>
                      <a:pt x="182" y="559"/>
                      <a:pt x="182" y="561"/>
                      <a:pt x="182" y="560"/>
                    </a:cubicBezTo>
                    <a:cubicBezTo>
                      <a:pt x="182" y="560"/>
                      <a:pt x="189" y="554"/>
                      <a:pt x="191" y="557"/>
                    </a:cubicBezTo>
                    <a:cubicBezTo>
                      <a:pt x="194" y="559"/>
                      <a:pt x="198" y="565"/>
                      <a:pt x="199" y="563"/>
                    </a:cubicBezTo>
                    <a:cubicBezTo>
                      <a:pt x="201" y="562"/>
                      <a:pt x="202" y="557"/>
                      <a:pt x="203" y="559"/>
                    </a:cubicBezTo>
                    <a:cubicBezTo>
                      <a:pt x="203" y="560"/>
                      <a:pt x="215" y="571"/>
                      <a:pt x="218" y="575"/>
                    </a:cubicBezTo>
                    <a:cubicBezTo>
                      <a:pt x="222" y="578"/>
                      <a:pt x="227" y="585"/>
                      <a:pt x="227" y="585"/>
                    </a:cubicBezTo>
                    <a:cubicBezTo>
                      <a:pt x="227" y="585"/>
                      <a:pt x="231" y="574"/>
                      <a:pt x="234" y="574"/>
                    </a:cubicBezTo>
                    <a:cubicBezTo>
                      <a:pt x="236" y="575"/>
                      <a:pt x="238" y="577"/>
                      <a:pt x="238" y="577"/>
                    </a:cubicBezTo>
                    <a:cubicBezTo>
                      <a:pt x="238" y="577"/>
                      <a:pt x="240" y="574"/>
                      <a:pt x="240" y="574"/>
                    </a:cubicBezTo>
                    <a:cubicBezTo>
                      <a:pt x="240" y="574"/>
                      <a:pt x="235" y="572"/>
                      <a:pt x="237" y="569"/>
                    </a:cubicBezTo>
                    <a:cubicBezTo>
                      <a:pt x="240" y="567"/>
                      <a:pt x="242" y="562"/>
                      <a:pt x="243" y="562"/>
                    </a:cubicBezTo>
                    <a:cubicBezTo>
                      <a:pt x="243" y="562"/>
                      <a:pt x="248" y="567"/>
                      <a:pt x="249" y="562"/>
                    </a:cubicBezTo>
                    <a:cubicBezTo>
                      <a:pt x="250" y="557"/>
                      <a:pt x="249" y="547"/>
                      <a:pt x="249" y="547"/>
                    </a:cubicBezTo>
                    <a:cubicBezTo>
                      <a:pt x="249" y="547"/>
                      <a:pt x="255" y="548"/>
                      <a:pt x="258" y="546"/>
                    </a:cubicBezTo>
                    <a:cubicBezTo>
                      <a:pt x="261" y="545"/>
                      <a:pt x="260" y="545"/>
                      <a:pt x="263" y="545"/>
                    </a:cubicBezTo>
                    <a:cubicBezTo>
                      <a:pt x="267" y="545"/>
                      <a:pt x="270" y="546"/>
                      <a:pt x="270" y="546"/>
                    </a:cubicBezTo>
                    <a:cubicBezTo>
                      <a:pt x="270" y="546"/>
                      <a:pt x="270" y="536"/>
                      <a:pt x="271" y="533"/>
                    </a:cubicBezTo>
                    <a:cubicBezTo>
                      <a:pt x="272" y="530"/>
                      <a:pt x="277" y="526"/>
                      <a:pt x="276" y="524"/>
                    </a:cubicBezTo>
                    <a:cubicBezTo>
                      <a:pt x="275" y="522"/>
                      <a:pt x="271" y="521"/>
                      <a:pt x="275" y="519"/>
                    </a:cubicBezTo>
                    <a:cubicBezTo>
                      <a:pt x="280" y="516"/>
                      <a:pt x="282" y="513"/>
                      <a:pt x="282" y="513"/>
                    </a:cubicBezTo>
                    <a:cubicBezTo>
                      <a:pt x="281" y="512"/>
                      <a:pt x="278" y="502"/>
                      <a:pt x="279" y="501"/>
                    </a:cubicBezTo>
                    <a:cubicBezTo>
                      <a:pt x="279" y="501"/>
                      <a:pt x="294" y="494"/>
                      <a:pt x="294" y="494"/>
                    </a:cubicBezTo>
                    <a:cubicBezTo>
                      <a:pt x="294" y="494"/>
                      <a:pt x="310" y="481"/>
                      <a:pt x="310" y="480"/>
                    </a:cubicBezTo>
                    <a:cubicBezTo>
                      <a:pt x="311" y="478"/>
                      <a:pt x="309" y="472"/>
                      <a:pt x="310" y="473"/>
                    </a:cubicBezTo>
                    <a:cubicBezTo>
                      <a:pt x="311" y="473"/>
                      <a:pt x="320" y="476"/>
                      <a:pt x="321" y="473"/>
                    </a:cubicBezTo>
                    <a:cubicBezTo>
                      <a:pt x="321" y="470"/>
                      <a:pt x="313" y="468"/>
                      <a:pt x="313" y="465"/>
                    </a:cubicBezTo>
                    <a:cubicBezTo>
                      <a:pt x="314" y="462"/>
                      <a:pt x="328" y="461"/>
                      <a:pt x="329" y="462"/>
                    </a:cubicBezTo>
                    <a:cubicBezTo>
                      <a:pt x="329" y="464"/>
                      <a:pt x="328" y="470"/>
                      <a:pt x="329" y="470"/>
                    </a:cubicBezTo>
                    <a:cubicBezTo>
                      <a:pt x="329" y="471"/>
                      <a:pt x="333" y="469"/>
                      <a:pt x="333" y="470"/>
                    </a:cubicBezTo>
                    <a:cubicBezTo>
                      <a:pt x="334" y="471"/>
                      <a:pt x="333" y="478"/>
                      <a:pt x="341" y="478"/>
                    </a:cubicBezTo>
                    <a:cubicBezTo>
                      <a:pt x="348" y="479"/>
                      <a:pt x="356" y="478"/>
                      <a:pt x="356" y="478"/>
                    </a:cubicBezTo>
                    <a:cubicBezTo>
                      <a:pt x="356" y="479"/>
                      <a:pt x="352" y="486"/>
                      <a:pt x="352" y="486"/>
                    </a:cubicBezTo>
                    <a:cubicBezTo>
                      <a:pt x="352" y="486"/>
                      <a:pt x="354" y="498"/>
                      <a:pt x="354" y="499"/>
                    </a:cubicBezTo>
                    <a:cubicBezTo>
                      <a:pt x="354" y="499"/>
                      <a:pt x="364" y="494"/>
                      <a:pt x="365" y="499"/>
                    </a:cubicBezTo>
                    <a:cubicBezTo>
                      <a:pt x="366" y="504"/>
                      <a:pt x="357" y="512"/>
                      <a:pt x="357" y="512"/>
                    </a:cubicBezTo>
                    <a:cubicBezTo>
                      <a:pt x="368" y="513"/>
                      <a:pt x="368" y="513"/>
                      <a:pt x="368" y="513"/>
                    </a:cubicBezTo>
                    <a:cubicBezTo>
                      <a:pt x="368" y="513"/>
                      <a:pt x="374" y="522"/>
                      <a:pt x="375" y="522"/>
                    </a:cubicBezTo>
                    <a:cubicBezTo>
                      <a:pt x="375" y="521"/>
                      <a:pt x="380" y="507"/>
                      <a:pt x="381" y="507"/>
                    </a:cubicBezTo>
                    <a:cubicBezTo>
                      <a:pt x="381" y="507"/>
                      <a:pt x="401" y="492"/>
                      <a:pt x="402" y="488"/>
                    </a:cubicBezTo>
                    <a:cubicBezTo>
                      <a:pt x="403" y="483"/>
                      <a:pt x="402" y="478"/>
                      <a:pt x="402" y="477"/>
                    </a:cubicBezTo>
                    <a:cubicBezTo>
                      <a:pt x="402" y="476"/>
                      <a:pt x="408" y="471"/>
                      <a:pt x="412" y="467"/>
                    </a:cubicBezTo>
                    <a:cubicBezTo>
                      <a:pt x="412" y="465"/>
                      <a:pt x="411" y="454"/>
                      <a:pt x="411" y="453"/>
                    </a:cubicBezTo>
                    <a:cubicBezTo>
                      <a:pt x="411" y="453"/>
                      <a:pt x="401" y="442"/>
                      <a:pt x="400" y="441"/>
                    </a:cubicBezTo>
                    <a:cubicBezTo>
                      <a:pt x="399" y="440"/>
                      <a:pt x="400" y="435"/>
                      <a:pt x="400" y="434"/>
                    </a:cubicBezTo>
                    <a:cubicBezTo>
                      <a:pt x="400" y="434"/>
                      <a:pt x="390" y="430"/>
                      <a:pt x="387" y="429"/>
                    </a:cubicBezTo>
                    <a:cubicBezTo>
                      <a:pt x="384" y="427"/>
                      <a:pt x="379" y="428"/>
                      <a:pt x="379" y="428"/>
                    </a:cubicBezTo>
                    <a:cubicBezTo>
                      <a:pt x="379" y="428"/>
                      <a:pt x="379" y="425"/>
                      <a:pt x="379" y="424"/>
                    </a:cubicBezTo>
                    <a:cubicBezTo>
                      <a:pt x="379" y="423"/>
                      <a:pt x="368" y="436"/>
                      <a:pt x="366" y="437"/>
                    </a:cubicBezTo>
                    <a:cubicBezTo>
                      <a:pt x="363" y="438"/>
                      <a:pt x="365" y="432"/>
                      <a:pt x="365" y="432"/>
                    </a:cubicBezTo>
                    <a:cubicBezTo>
                      <a:pt x="358" y="436"/>
                      <a:pt x="358" y="436"/>
                      <a:pt x="358" y="436"/>
                    </a:cubicBezTo>
                    <a:cubicBezTo>
                      <a:pt x="358" y="436"/>
                      <a:pt x="357" y="431"/>
                      <a:pt x="356" y="429"/>
                    </a:cubicBezTo>
                    <a:cubicBezTo>
                      <a:pt x="356" y="427"/>
                      <a:pt x="351" y="430"/>
                      <a:pt x="349" y="430"/>
                    </a:cubicBezTo>
                    <a:cubicBezTo>
                      <a:pt x="347" y="430"/>
                      <a:pt x="348" y="430"/>
                      <a:pt x="346" y="428"/>
                    </a:cubicBezTo>
                    <a:cubicBezTo>
                      <a:pt x="344" y="426"/>
                      <a:pt x="343" y="431"/>
                      <a:pt x="340" y="427"/>
                    </a:cubicBezTo>
                    <a:cubicBezTo>
                      <a:pt x="338" y="423"/>
                      <a:pt x="346" y="422"/>
                      <a:pt x="348" y="420"/>
                    </a:cubicBezTo>
                    <a:cubicBezTo>
                      <a:pt x="351" y="419"/>
                      <a:pt x="345" y="410"/>
                      <a:pt x="345" y="410"/>
                    </a:cubicBezTo>
                    <a:cubicBezTo>
                      <a:pt x="349" y="408"/>
                      <a:pt x="349" y="408"/>
                      <a:pt x="349" y="408"/>
                    </a:cubicBezTo>
                    <a:cubicBezTo>
                      <a:pt x="349" y="408"/>
                      <a:pt x="347" y="399"/>
                      <a:pt x="341" y="396"/>
                    </a:cubicBezTo>
                    <a:cubicBezTo>
                      <a:pt x="335" y="392"/>
                      <a:pt x="330" y="402"/>
                      <a:pt x="330" y="402"/>
                    </a:cubicBezTo>
                    <a:cubicBezTo>
                      <a:pt x="330" y="402"/>
                      <a:pt x="327" y="403"/>
                      <a:pt x="322" y="403"/>
                    </a:cubicBezTo>
                    <a:cubicBezTo>
                      <a:pt x="317" y="402"/>
                      <a:pt x="316" y="394"/>
                      <a:pt x="316" y="393"/>
                    </a:cubicBezTo>
                    <a:cubicBezTo>
                      <a:pt x="316" y="392"/>
                      <a:pt x="314" y="394"/>
                      <a:pt x="311" y="393"/>
                    </a:cubicBezTo>
                    <a:cubicBezTo>
                      <a:pt x="308" y="392"/>
                      <a:pt x="309" y="382"/>
                      <a:pt x="308" y="381"/>
                    </a:cubicBezTo>
                    <a:cubicBezTo>
                      <a:pt x="308" y="380"/>
                      <a:pt x="314" y="379"/>
                      <a:pt x="315" y="372"/>
                    </a:cubicBezTo>
                    <a:cubicBezTo>
                      <a:pt x="316" y="365"/>
                      <a:pt x="306" y="365"/>
                      <a:pt x="306" y="364"/>
                    </a:cubicBezTo>
                    <a:cubicBezTo>
                      <a:pt x="305" y="364"/>
                      <a:pt x="302" y="367"/>
                      <a:pt x="301" y="367"/>
                    </a:cubicBezTo>
                    <a:cubicBezTo>
                      <a:pt x="301" y="367"/>
                      <a:pt x="293" y="364"/>
                      <a:pt x="289" y="358"/>
                    </a:cubicBezTo>
                    <a:cubicBezTo>
                      <a:pt x="284" y="353"/>
                      <a:pt x="294" y="346"/>
                      <a:pt x="294" y="346"/>
                    </a:cubicBezTo>
                    <a:cubicBezTo>
                      <a:pt x="294" y="346"/>
                      <a:pt x="294" y="339"/>
                      <a:pt x="293" y="337"/>
                    </a:cubicBezTo>
                    <a:cubicBezTo>
                      <a:pt x="293" y="334"/>
                      <a:pt x="290" y="334"/>
                      <a:pt x="286" y="330"/>
                    </a:cubicBezTo>
                    <a:cubicBezTo>
                      <a:pt x="283" y="326"/>
                      <a:pt x="289" y="322"/>
                      <a:pt x="289" y="322"/>
                    </a:cubicBezTo>
                    <a:cubicBezTo>
                      <a:pt x="288" y="321"/>
                      <a:pt x="287" y="312"/>
                      <a:pt x="287" y="308"/>
                    </a:cubicBezTo>
                    <a:cubicBezTo>
                      <a:pt x="286" y="303"/>
                      <a:pt x="287" y="296"/>
                      <a:pt x="289" y="289"/>
                    </a:cubicBezTo>
                    <a:cubicBezTo>
                      <a:pt x="291" y="282"/>
                      <a:pt x="298" y="284"/>
                      <a:pt x="298" y="284"/>
                    </a:cubicBezTo>
                    <a:cubicBezTo>
                      <a:pt x="303" y="258"/>
                      <a:pt x="303" y="258"/>
                      <a:pt x="303" y="258"/>
                    </a:cubicBezTo>
                    <a:cubicBezTo>
                      <a:pt x="303" y="258"/>
                      <a:pt x="285" y="247"/>
                      <a:pt x="282" y="246"/>
                    </a:cubicBezTo>
                    <a:cubicBezTo>
                      <a:pt x="280" y="244"/>
                      <a:pt x="277" y="240"/>
                      <a:pt x="276" y="237"/>
                    </a:cubicBezTo>
                    <a:cubicBezTo>
                      <a:pt x="276" y="234"/>
                      <a:pt x="281" y="233"/>
                      <a:pt x="283" y="232"/>
                    </a:cubicBezTo>
                    <a:cubicBezTo>
                      <a:pt x="285" y="232"/>
                      <a:pt x="283" y="237"/>
                      <a:pt x="283" y="237"/>
                    </a:cubicBezTo>
                    <a:cubicBezTo>
                      <a:pt x="289" y="244"/>
                      <a:pt x="289" y="244"/>
                      <a:pt x="289" y="244"/>
                    </a:cubicBezTo>
                    <a:cubicBezTo>
                      <a:pt x="296" y="236"/>
                      <a:pt x="296" y="236"/>
                      <a:pt x="296" y="236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5" y="230"/>
                      <a:pt x="295" y="230"/>
                      <a:pt x="295" y="230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8" y="216"/>
                      <a:pt x="288" y="216"/>
                      <a:pt x="288" y="216"/>
                    </a:cubicBezTo>
                    <a:cubicBezTo>
                      <a:pt x="288" y="216"/>
                      <a:pt x="286" y="212"/>
                      <a:pt x="285" y="209"/>
                    </a:cubicBezTo>
                    <a:cubicBezTo>
                      <a:pt x="285" y="207"/>
                      <a:pt x="286" y="204"/>
                      <a:pt x="287" y="202"/>
                    </a:cubicBezTo>
                    <a:cubicBezTo>
                      <a:pt x="288" y="200"/>
                      <a:pt x="283" y="198"/>
                      <a:pt x="281" y="196"/>
                    </a:cubicBezTo>
                    <a:cubicBezTo>
                      <a:pt x="279" y="194"/>
                      <a:pt x="283" y="192"/>
                      <a:pt x="283" y="189"/>
                    </a:cubicBezTo>
                    <a:cubicBezTo>
                      <a:pt x="284" y="186"/>
                      <a:pt x="276" y="183"/>
                      <a:pt x="276" y="183"/>
                    </a:cubicBezTo>
                    <a:cubicBezTo>
                      <a:pt x="276" y="183"/>
                      <a:pt x="278" y="172"/>
                      <a:pt x="277" y="172"/>
                    </a:cubicBezTo>
                    <a:cubicBezTo>
                      <a:pt x="276" y="172"/>
                      <a:pt x="275" y="167"/>
                      <a:pt x="275" y="163"/>
                    </a:cubicBezTo>
                    <a:cubicBezTo>
                      <a:pt x="275" y="160"/>
                      <a:pt x="284" y="159"/>
                      <a:pt x="285" y="157"/>
                    </a:cubicBezTo>
                    <a:cubicBezTo>
                      <a:pt x="287" y="155"/>
                      <a:pt x="280" y="147"/>
                      <a:pt x="280" y="147"/>
                    </a:cubicBezTo>
                    <a:cubicBezTo>
                      <a:pt x="280" y="147"/>
                      <a:pt x="310" y="143"/>
                      <a:pt x="318" y="140"/>
                    </a:cubicBezTo>
                    <a:cubicBezTo>
                      <a:pt x="326" y="138"/>
                      <a:pt x="318" y="128"/>
                      <a:pt x="318" y="128"/>
                    </a:cubicBezTo>
                    <a:cubicBezTo>
                      <a:pt x="318" y="128"/>
                      <a:pt x="315" y="123"/>
                      <a:pt x="315" y="122"/>
                    </a:cubicBezTo>
                    <a:cubicBezTo>
                      <a:pt x="314" y="120"/>
                      <a:pt x="318" y="117"/>
                      <a:pt x="318" y="117"/>
                    </a:cubicBezTo>
                    <a:cubicBezTo>
                      <a:pt x="318" y="116"/>
                      <a:pt x="309" y="110"/>
                      <a:pt x="308" y="109"/>
                    </a:cubicBezTo>
                    <a:cubicBezTo>
                      <a:pt x="307" y="109"/>
                      <a:pt x="321" y="100"/>
                      <a:pt x="322" y="99"/>
                    </a:cubicBezTo>
                    <a:cubicBezTo>
                      <a:pt x="324" y="98"/>
                      <a:pt x="329" y="90"/>
                      <a:pt x="329" y="90"/>
                    </a:cubicBezTo>
                    <a:cubicBezTo>
                      <a:pt x="329" y="90"/>
                      <a:pt x="329" y="70"/>
                      <a:pt x="328" y="65"/>
                    </a:cubicBezTo>
                    <a:cubicBezTo>
                      <a:pt x="327" y="60"/>
                      <a:pt x="332" y="56"/>
                      <a:pt x="332" y="55"/>
                    </a:cubicBezTo>
                    <a:cubicBezTo>
                      <a:pt x="333" y="55"/>
                      <a:pt x="330" y="55"/>
                      <a:pt x="325" y="50"/>
                    </a:cubicBezTo>
                    <a:cubicBezTo>
                      <a:pt x="320" y="45"/>
                      <a:pt x="329" y="38"/>
                      <a:pt x="329" y="38"/>
                    </a:cubicBezTo>
                    <a:cubicBezTo>
                      <a:pt x="329" y="38"/>
                      <a:pt x="327" y="36"/>
                      <a:pt x="327" y="32"/>
                    </a:cubicBezTo>
                    <a:cubicBezTo>
                      <a:pt x="327" y="31"/>
                      <a:pt x="328" y="30"/>
                      <a:pt x="330" y="29"/>
                    </a:cubicBezTo>
                    <a:cubicBezTo>
                      <a:pt x="330" y="28"/>
                      <a:pt x="332" y="23"/>
                      <a:pt x="335" y="20"/>
                    </a:cubicBezTo>
                    <a:cubicBezTo>
                      <a:pt x="338" y="16"/>
                      <a:pt x="338" y="13"/>
                      <a:pt x="336" y="11"/>
                    </a:cubicBezTo>
                    <a:cubicBezTo>
                      <a:pt x="334" y="9"/>
                      <a:pt x="333" y="6"/>
                      <a:pt x="333" y="5"/>
                    </a:cubicBezTo>
                    <a:cubicBezTo>
                      <a:pt x="333" y="5"/>
                      <a:pt x="329" y="5"/>
                      <a:pt x="325" y="4"/>
                    </a:cubicBezTo>
                    <a:cubicBezTo>
                      <a:pt x="321" y="3"/>
                      <a:pt x="317" y="0"/>
                      <a:pt x="317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7" y="15"/>
                      <a:pt x="298" y="19"/>
                      <a:pt x="298" y="21"/>
                    </a:cubicBezTo>
                    <a:cubicBezTo>
                      <a:pt x="299" y="23"/>
                      <a:pt x="290" y="20"/>
                      <a:pt x="290" y="20"/>
                    </a:cubicBezTo>
                    <a:cubicBezTo>
                      <a:pt x="290" y="20"/>
                      <a:pt x="288" y="25"/>
                      <a:pt x="288" y="25"/>
                    </a:cubicBezTo>
                    <a:cubicBezTo>
                      <a:pt x="288" y="25"/>
                      <a:pt x="294" y="29"/>
                      <a:pt x="294" y="29"/>
                    </a:cubicBezTo>
                    <a:cubicBezTo>
                      <a:pt x="294" y="30"/>
                      <a:pt x="288" y="33"/>
                      <a:pt x="285" y="33"/>
                    </a:cubicBezTo>
                    <a:cubicBezTo>
                      <a:pt x="282" y="33"/>
                      <a:pt x="281" y="37"/>
                      <a:pt x="280" y="38"/>
                    </a:cubicBezTo>
                    <a:cubicBezTo>
                      <a:pt x="279" y="39"/>
                      <a:pt x="281" y="38"/>
                      <a:pt x="284" y="42"/>
                    </a:cubicBezTo>
                    <a:cubicBezTo>
                      <a:pt x="287" y="45"/>
                      <a:pt x="275" y="48"/>
                      <a:pt x="274" y="48"/>
                    </a:cubicBezTo>
                    <a:cubicBezTo>
                      <a:pt x="272" y="48"/>
                      <a:pt x="270" y="41"/>
                      <a:pt x="270" y="41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47" y="50"/>
                      <a:pt x="247" y="50"/>
                      <a:pt x="247" y="50"/>
                    </a:cubicBezTo>
                    <a:cubicBezTo>
                      <a:pt x="247" y="50"/>
                      <a:pt x="247" y="49"/>
                      <a:pt x="248" y="46"/>
                    </a:cubicBezTo>
                    <a:cubicBezTo>
                      <a:pt x="248" y="44"/>
                      <a:pt x="244" y="46"/>
                      <a:pt x="241" y="43"/>
                    </a:cubicBezTo>
                    <a:cubicBezTo>
                      <a:pt x="237" y="40"/>
                      <a:pt x="238" y="36"/>
                      <a:pt x="238" y="36"/>
                    </a:cubicBezTo>
                    <a:cubicBezTo>
                      <a:pt x="238" y="36"/>
                      <a:pt x="227" y="38"/>
                      <a:pt x="222" y="38"/>
                    </a:cubicBezTo>
                    <a:cubicBezTo>
                      <a:pt x="217" y="39"/>
                      <a:pt x="202" y="51"/>
                      <a:pt x="200" y="52"/>
                    </a:cubicBezTo>
                    <a:cubicBezTo>
                      <a:pt x="198" y="52"/>
                      <a:pt x="197" y="58"/>
                      <a:pt x="196" y="59"/>
                    </a:cubicBezTo>
                    <a:cubicBezTo>
                      <a:pt x="196" y="59"/>
                      <a:pt x="185" y="53"/>
                      <a:pt x="181" y="55"/>
                    </a:cubicBezTo>
                    <a:cubicBezTo>
                      <a:pt x="176" y="57"/>
                      <a:pt x="184" y="62"/>
                      <a:pt x="187" y="68"/>
                    </a:cubicBezTo>
                    <a:cubicBezTo>
                      <a:pt x="190" y="74"/>
                      <a:pt x="136" y="96"/>
                      <a:pt x="135" y="96"/>
                    </a:cubicBezTo>
                    <a:cubicBezTo>
                      <a:pt x="135" y="96"/>
                      <a:pt x="132" y="86"/>
                      <a:pt x="127" y="86"/>
                    </a:cubicBezTo>
                    <a:cubicBezTo>
                      <a:pt x="122" y="86"/>
                      <a:pt x="124" y="93"/>
                      <a:pt x="122" y="93"/>
                    </a:cubicBezTo>
                    <a:cubicBezTo>
                      <a:pt x="119" y="94"/>
                      <a:pt x="120" y="91"/>
                      <a:pt x="119" y="89"/>
                    </a:cubicBezTo>
                    <a:cubicBezTo>
                      <a:pt x="118" y="86"/>
                      <a:pt x="105" y="76"/>
                      <a:pt x="105" y="76"/>
                    </a:cubicBezTo>
                    <a:cubicBezTo>
                      <a:pt x="105" y="76"/>
                      <a:pt x="101" y="83"/>
                      <a:pt x="98" y="85"/>
                    </a:cubicBezTo>
                    <a:cubicBezTo>
                      <a:pt x="96" y="86"/>
                      <a:pt x="104" y="86"/>
                      <a:pt x="106" y="87"/>
                    </a:cubicBezTo>
                    <a:cubicBezTo>
                      <a:pt x="109" y="89"/>
                      <a:pt x="106" y="92"/>
                      <a:pt x="103" y="93"/>
                    </a:cubicBezTo>
                    <a:cubicBezTo>
                      <a:pt x="100" y="94"/>
                      <a:pt x="100" y="91"/>
                      <a:pt x="97" y="90"/>
                    </a:cubicBezTo>
                    <a:cubicBezTo>
                      <a:pt x="93" y="90"/>
                      <a:pt x="91" y="96"/>
                      <a:pt x="91" y="96"/>
                    </a:cubicBezTo>
                    <a:cubicBezTo>
                      <a:pt x="91" y="96"/>
                      <a:pt x="94" y="100"/>
                      <a:pt x="96" y="103"/>
                    </a:cubicBezTo>
                    <a:cubicBezTo>
                      <a:pt x="99" y="106"/>
                      <a:pt x="80" y="115"/>
                      <a:pt x="79" y="116"/>
                    </a:cubicBezTo>
                    <a:cubicBezTo>
                      <a:pt x="79" y="117"/>
                      <a:pt x="78" y="129"/>
                      <a:pt x="78" y="139"/>
                    </a:cubicBezTo>
                    <a:cubicBezTo>
                      <a:pt x="79" y="150"/>
                      <a:pt x="72" y="145"/>
                      <a:pt x="67" y="147"/>
                    </a:cubicBezTo>
                    <a:cubicBezTo>
                      <a:pt x="63" y="149"/>
                      <a:pt x="65" y="158"/>
                      <a:pt x="61" y="159"/>
                    </a:cubicBezTo>
                    <a:cubicBezTo>
                      <a:pt x="57" y="161"/>
                      <a:pt x="48" y="152"/>
                      <a:pt x="44" y="150"/>
                    </a:cubicBezTo>
                    <a:cubicBezTo>
                      <a:pt x="41" y="147"/>
                      <a:pt x="37" y="156"/>
                      <a:pt x="35" y="157"/>
                    </a:cubicBezTo>
                    <a:cubicBezTo>
                      <a:pt x="32" y="158"/>
                      <a:pt x="28" y="151"/>
                      <a:pt x="26" y="151"/>
                    </a:cubicBezTo>
                    <a:cubicBezTo>
                      <a:pt x="24" y="150"/>
                      <a:pt x="11" y="161"/>
                      <a:pt x="6" y="165"/>
                    </a:cubicBezTo>
                    <a:cubicBezTo>
                      <a:pt x="12" y="170"/>
                      <a:pt x="25" y="177"/>
                      <a:pt x="27" y="182"/>
                    </a:cubicBezTo>
                    <a:cubicBezTo>
                      <a:pt x="28" y="187"/>
                      <a:pt x="36" y="192"/>
                      <a:pt x="39" y="195"/>
                    </a:cubicBezTo>
                    <a:cubicBezTo>
                      <a:pt x="41" y="199"/>
                      <a:pt x="43" y="213"/>
                      <a:pt x="37" y="219"/>
                    </a:cubicBezTo>
                    <a:cubicBezTo>
                      <a:pt x="32" y="225"/>
                      <a:pt x="27" y="234"/>
                      <a:pt x="22" y="235"/>
                    </a:cubicBezTo>
                    <a:cubicBezTo>
                      <a:pt x="17" y="236"/>
                      <a:pt x="8" y="238"/>
                      <a:pt x="8" y="238"/>
                    </a:cubicBezTo>
                    <a:cubicBezTo>
                      <a:pt x="8" y="238"/>
                      <a:pt x="0" y="243"/>
                      <a:pt x="3" y="252"/>
                    </a:cubicBezTo>
                    <a:cubicBezTo>
                      <a:pt x="6" y="262"/>
                      <a:pt x="9" y="258"/>
                      <a:pt x="9" y="266"/>
                    </a:cubicBezTo>
                    <a:cubicBezTo>
                      <a:pt x="9" y="273"/>
                      <a:pt x="12" y="285"/>
                      <a:pt x="14" y="289"/>
                    </a:cubicBezTo>
                    <a:cubicBezTo>
                      <a:pt x="17" y="293"/>
                      <a:pt x="21" y="299"/>
                      <a:pt x="27" y="299"/>
                    </a:cubicBezTo>
                    <a:cubicBezTo>
                      <a:pt x="32" y="299"/>
                      <a:pt x="43" y="290"/>
                      <a:pt x="46" y="292"/>
                    </a:cubicBezTo>
                    <a:cubicBezTo>
                      <a:pt x="48" y="295"/>
                      <a:pt x="53" y="301"/>
                      <a:pt x="51" y="303"/>
                    </a:cubicBezTo>
                    <a:cubicBezTo>
                      <a:pt x="49" y="305"/>
                      <a:pt x="46" y="309"/>
                      <a:pt x="46" y="310"/>
                    </a:cubicBezTo>
                    <a:cubicBezTo>
                      <a:pt x="46" y="312"/>
                      <a:pt x="47" y="341"/>
                      <a:pt x="47" y="341"/>
                    </a:cubicBezTo>
                    <a:cubicBezTo>
                      <a:pt x="47" y="341"/>
                      <a:pt x="54" y="347"/>
                      <a:pt x="52" y="348"/>
                    </a:cubicBezTo>
                    <a:cubicBezTo>
                      <a:pt x="51" y="350"/>
                      <a:pt x="45" y="360"/>
                      <a:pt x="44" y="361"/>
                    </a:cubicBezTo>
                    <a:cubicBezTo>
                      <a:pt x="43" y="362"/>
                      <a:pt x="44" y="367"/>
                      <a:pt x="41" y="380"/>
                    </a:cubicBezTo>
                    <a:cubicBezTo>
                      <a:pt x="38" y="392"/>
                      <a:pt x="38" y="391"/>
                      <a:pt x="37" y="396"/>
                    </a:cubicBezTo>
                    <a:cubicBezTo>
                      <a:pt x="37" y="401"/>
                      <a:pt x="38" y="410"/>
                      <a:pt x="38" y="410"/>
                    </a:cubicBezTo>
                    <a:cubicBezTo>
                      <a:pt x="38" y="410"/>
                      <a:pt x="25" y="426"/>
                      <a:pt x="25" y="426"/>
                    </a:cubicBezTo>
                    <a:cubicBezTo>
                      <a:pt x="25" y="427"/>
                      <a:pt x="19" y="434"/>
                      <a:pt x="19" y="434"/>
                    </a:cubicBezTo>
                    <a:cubicBezTo>
                      <a:pt x="27" y="442"/>
                      <a:pt x="27" y="442"/>
                      <a:pt x="27" y="442"/>
                    </a:cubicBezTo>
                    <a:cubicBezTo>
                      <a:pt x="27" y="442"/>
                      <a:pt x="20" y="446"/>
                      <a:pt x="21" y="450"/>
                    </a:cubicBezTo>
                    <a:cubicBezTo>
                      <a:pt x="22" y="454"/>
                      <a:pt x="32" y="461"/>
                      <a:pt x="31" y="463"/>
                    </a:cubicBezTo>
                    <a:cubicBezTo>
                      <a:pt x="30" y="465"/>
                      <a:pt x="30" y="484"/>
                      <a:pt x="32" y="486"/>
                    </a:cubicBezTo>
                    <a:cubicBezTo>
                      <a:pt x="33" y="487"/>
                      <a:pt x="52" y="494"/>
                      <a:pt x="47" y="497"/>
                    </a:cubicBezTo>
                    <a:cubicBezTo>
                      <a:pt x="43" y="500"/>
                      <a:pt x="38" y="501"/>
                      <a:pt x="38" y="502"/>
                    </a:cubicBezTo>
                    <a:cubicBezTo>
                      <a:pt x="37" y="503"/>
                      <a:pt x="42" y="528"/>
                      <a:pt x="39" y="531"/>
                    </a:cubicBezTo>
                    <a:cubicBezTo>
                      <a:pt x="36" y="534"/>
                      <a:pt x="25" y="539"/>
                      <a:pt x="26" y="545"/>
                    </a:cubicBezTo>
                    <a:cubicBezTo>
                      <a:pt x="27" y="550"/>
                      <a:pt x="35" y="562"/>
                      <a:pt x="36" y="562"/>
                    </a:cubicBezTo>
                    <a:cubicBezTo>
                      <a:pt x="37" y="562"/>
                      <a:pt x="46" y="563"/>
                      <a:pt x="46" y="563"/>
                    </a:cubicBezTo>
                    <a:cubicBezTo>
                      <a:pt x="56" y="561"/>
                      <a:pt x="56" y="561"/>
                      <a:pt x="56" y="561"/>
                    </a:cubicBezTo>
                    <a:cubicBezTo>
                      <a:pt x="56" y="561"/>
                      <a:pt x="64" y="567"/>
                      <a:pt x="65" y="567"/>
                    </a:cubicBezTo>
                    <a:cubicBezTo>
                      <a:pt x="65" y="568"/>
                      <a:pt x="72" y="567"/>
                      <a:pt x="75" y="569"/>
                    </a:cubicBezTo>
                    <a:cubicBezTo>
                      <a:pt x="78" y="571"/>
                      <a:pt x="92" y="581"/>
                      <a:pt x="92" y="587"/>
                    </a:cubicBezTo>
                    <a:cubicBezTo>
                      <a:pt x="92" y="593"/>
                      <a:pt x="85" y="592"/>
                      <a:pt x="87" y="594"/>
                    </a:cubicBezTo>
                    <a:cubicBezTo>
                      <a:pt x="89" y="597"/>
                      <a:pt x="94" y="598"/>
                      <a:pt x="91" y="601"/>
                    </a:cubicBezTo>
                    <a:cubicBezTo>
                      <a:pt x="88" y="605"/>
                      <a:pt x="87" y="606"/>
                      <a:pt x="87" y="606"/>
                    </a:cubicBezTo>
                    <a:cubicBezTo>
                      <a:pt x="87" y="606"/>
                      <a:pt x="84" y="611"/>
                      <a:pt x="82" y="615"/>
                    </a:cubicBezTo>
                    <a:cubicBezTo>
                      <a:pt x="86" y="617"/>
                      <a:pt x="91" y="619"/>
                      <a:pt x="92" y="61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680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2C0AE47-1233-57E5-CE57-8DD600318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0876" y="3558437"/>
                <a:ext cx="2016883" cy="1910868"/>
              </a:xfrm>
              <a:custGeom>
                <a:avLst/>
                <a:gdLst/>
                <a:ahLst/>
                <a:cxnLst>
                  <a:cxn ang="0">
                    <a:pos x="481" y="484"/>
                  </a:cxn>
                  <a:cxn ang="0">
                    <a:pos x="493" y="459"/>
                  </a:cxn>
                  <a:cxn ang="0">
                    <a:pos x="533" y="438"/>
                  </a:cxn>
                  <a:cxn ang="0">
                    <a:pos x="533" y="408"/>
                  </a:cxn>
                  <a:cxn ang="0">
                    <a:pos x="543" y="380"/>
                  </a:cxn>
                  <a:cxn ang="0">
                    <a:pos x="562" y="358"/>
                  </a:cxn>
                  <a:cxn ang="0">
                    <a:pos x="579" y="335"/>
                  </a:cxn>
                  <a:cxn ang="0">
                    <a:pos x="603" y="286"/>
                  </a:cxn>
                  <a:cxn ang="0">
                    <a:pos x="623" y="247"/>
                  </a:cxn>
                  <a:cxn ang="0">
                    <a:pos x="654" y="245"/>
                  </a:cxn>
                  <a:cxn ang="0">
                    <a:pos x="657" y="218"/>
                  </a:cxn>
                  <a:cxn ang="0">
                    <a:pos x="654" y="171"/>
                  </a:cxn>
                  <a:cxn ang="0">
                    <a:pos x="640" y="164"/>
                  </a:cxn>
                  <a:cxn ang="0">
                    <a:pos x="610" y="151"/>
                  </a:cxn>
                  <a:cxn ang="0">
                    <a:pos x="623" y="116"/>
                  </a:cxn>
                  <a:cxn ang="0">
                    <a:pos x="590" y="91"/>
                  </a:cxn>
                  <a:cxn ang="0">
                    <a:pos x="540" y="92"/>
                  </a:cxn>
                  <a:cxn ang="0">
                    <a:pos x="521" y="103"/>
                  </a:cxn>
                  <a:cxn ang="0">
                    <a:pos x="488" y="112"/>
                  </a:cxn>
                  <a:cxn ang="0">
                    <a:pos x="454" y="94"/>
                  </a:cxn>
                  <a:cxn ang="0">
                    <a:pos x="438" y="72"/>
                  </a:cxn>
                  <a:cxn ang="0">
                    <a:pos x="425" y="47"/>
                  </a:cxn>
                  <a:cxn ang="0">
                    <a:pos x="393" y="21"/>
                  </a:cxn>
                  <a:cxn ang="0">
                    <a:pos x="345" y="46"/>
                  </a:cxn>
                  <a:cxn ang="0">
                    <a:pos x="318" y="38"/>
                  </a:cxn>
                  <a:cxn ang="0">
                    <a:pos x="293" y="9"/>
                  </a:cxn>
                  <a:cxn ang="0">
                    <a:pos x="274" y="19"/>
                  </a:cxn>
                  <a:cxn ang="0">
                    <a:pos x="240" y="63"/>
                  </a:cxn>
                  <a:cxn ang="0">
                    <a:pos x="213" y="86"/>
                  </a:cxn>
                  <a:cxn ang="0">
                    <a:pos x="202" y="116"/>
                  </a:cxn>
                  <a:cxn ang="0">
                    <a:pos x="163" y="102"/>
                  </a:cxn>
                  <a:cxn ang="0">
                    <a:pos x="138" y="117"/>
                  </a:cxn>
                  <a:cxn ang="0">
                    <a:pos x="110" y="126"/>
                  </a:cxn>
                  <a:cxn ang="0">
                    <a:pos x="72" y="136"/>
                  </a:cxn>
                  <a:cxn ang="0">
                    <a:pos x="43" y="161"/>
                  </a:cxn>
                  <a:cxn ang="0">
                    <a:pos x="56" y="219"/>
                  </a:cxn>
                  <a:cxn ang="0">
                    <a:pos x="39" y="268"/>
                  </a:cxn>
                  <a:cxn ang="0">
                    <a:pos x="3" y="323"/>
                  </a:cxn>
                  <a:cxn ang="0">
                    <a:pos x="44" y="321"/>
                  </a:cxn>
                  <a:cxn ang="0">
                    <a:pos x="52" y="278"/>
                  </a:cxn>
                  <a:cxn ang="0">
                    <a:pos x="90" y="294"/>
                  </a:cxn>
                  <a:cxn ang="0">
                    <a:pos x="128" y="363"/>
                  </a:cxn>
                  <a:cxn ang="0">
                    <a:pos x="170" y="368"/>
                  </a:cxn>
                  <a:cxn ang="0">
                    <a:pos x="227" y="387"/>
                  </a:cxn>
                  <a:cxn ang="0">
                    <a:pos x="259" y="424"/>
                  </a:cxn>
                  <a:cxn ang="0">
                    <a:pos x="286" y="414"/>
                  </a:cxn>
                  <a:cxn ang="0">
                    <a:pos x="300" y="416"/>
                  </a:cxn>
                  <a:cxn ang="0">
                    <a:pos x="348" y="460"/>
                  </a:cxn>
                  <a:cxn ang="0">
                    <a:pos x="302" y="502"/>
                  </a:cxn>
                  <a:cxn ang="0">
                    <a:pos x="346" y="549"/>
                  </a:cxn>
                  <a:cxn ang="0">
                    <a:pos x="409" y="628"/>
                  </a:cxn>
                  <a:cxn ang="0">
                    <a:pos x="451" y="587"/>
                  </a:cxn>
                  <a:cxn ang="0">
                    <a:pos x="480" y="587"/>
                  </a:cxn>
                  <a:cxn ang="0">
                    <a:pos x="460" y="499"/>
                  </a:cxn>
                </a:cxnLst>
                <a:rect l="0" t="0" r="r" b="b"/>
                <a:pathLst>
                  <a:path w="670" h="634">
                    <a:moveTo>
                      <a:pt x="463" y="494"/>
                    </a:moveTo>
                    <a:cubicBezTo>
                      <a:pt x="466" y="493"/>
                      <a:pt x="468" y="493"/>
                      <a:pt x="468" y="492"/>
                    </a:cubicBezTo>
                    <a:cubicBezTo>
                      <a:pt x="468" y="490"/>
                      <a:pt x="465" y="482"/>
                      <a:pt x="469" y="482"/>
                    </a:cubicBezTo>
                    <a:cubicBezTo>
                      <a:pt x="474" y="482"/>
                      <a:pt x="476" y="489"/>
                      <a:pt x="476" y="488"/>
                    </a:cubicBezTo>
                    <a:cubicBezTo>
                      <a:pt x="477" y="487"/>
                      <a:pt x="479" y="483"/>
                      <a:pt x="481" y="484"/>
                    </a:cubicBezTo>
                    <a:cubicBezTo>
                      <a:pt x="482" y="485"/>
                      <a:pt x="485" y="490"/>
                      <a:pt x="486" y="489"/>
                    </a:cubicBezTo>
                    <a:cubicBezTo>
                      <a:pt x="486" y="488"/>
                      <a:pt x="491" y="483"/>
                      <a:pt x="491" y="483"/>
                    </a:cubicBezTo>
                    <a:cubicBezTo>
                      <a:pt x="491" y="483"/>
                      <a:pt x="485" y="480"/>
                      <a:pt x="487" y="478"/>
                    </a:cubicBezTo>
                    <a:cubicBezTo>
                      <a:pt x="488" y="476"/>
                      <a:pt x="493" y="475"/>
                      <a:pt x="493" y="474"/>
                    </a:cubicBezTo>
                    <a:cubicBezTo>
                      <a:pt x="493" y="473"/>
                      <a:pt x="493" y="459"/>
                      <a:pt x="493" y="459"/>
                    </a:cubicBezTo>
                    <a:cubicBezTo>
                      <a:pt x="493" y="459"/>
                      <a:pt x="501" y="448"/>
                      <a:pt x="501" y="448"/>
                    </a:cubicBezTo>
                    <a:cubicBezTo>
                      <a:pt x="502" y="447"/>
                      <a:pt x="501" y="438"/>
                      <a:pt x="506" y="438"/>
                    </a:cubicBezTo>
                    <a:cubicBezTo>
                      <a:pt x="511" y="438"/>
                      <a:pt x="517" y="442"/>
                      <a:pt x="516" y="443"/>
                    </a:cubicBezTo>
                    <a:cubicBezTo>
                      <a:pt x="516" y="443"/>
                      <a:pt x="530" y="444"/>
                      <a:pt x="530" y="444"/>
                    </a:cubicBezTo>
                    <a:cubicBezTo>
                      <a:pt x="530" y="444"/>
                      <a:pt x="534" y="441"/>
                      <a:pt x="533" y="438"/>
                    </a:cubicBezTo>
                    <a:cubicBezTo>
                      <a:pt x="532" y="436"/>
                      <a:pt x="529" y="436"/>
                      <a:pt x="530" y="432"/>
                    </a:cubicBezTo>
                    <a:cubicBezTo>
                      <a:pt x="530" y="429"/>
                      <a:pt x="530" y="424"/>
                      <a:pt x="531" y="423"/>
                    </a:cubicBezTo>
                    <a:cubicBezTo>
                      <a:pt x="533" y="423"/>
                      <a:pt x="538" y="421"/>
                      <a:pt x="537" y="419"/>
                    </a:cubicBezTo>
                    <a:cubicBezTo>
                      <a:pt x="536" y="418"/>
                      <a:pt x="529" y="415"/>
                      <a:pt x="529" y="415"/>
                    </a:cubicBezTo>
                    <a:cubicBezTo>
                      <a:pt x="529" y="415"/>
                      <a:pt x="530" y="410"/>
                      <a:pt x="533" y="408"/>
                    </a:cubicBezTo>
                    <a:cubicBezTo>
                      <a:pt x="535" y="406"/>
                      <a:pt x="539" y="411"/>
                      <a:pt x="539" y="406"/>
                    </a:cubicBezTo>
                    <a:cubicBezTo>
                      <a:pt x="540" y="402"/>
                      <a:pt x="538" y="400"/>
                      <a:pt x="540" y="399"/>
                    </a:cubicBezTo>
                    <a:cubicBezTo>
                      <a:pt x="542" y="399"/>
                      <a:pt x="546" y="400"/>
                      <a:pt x="545" y="397"/>
                    </a:cubicBezTo>
                    <a:cubicBezTo>
                      <a:pt x="543" y="394"/>
                      <a:pt x="536" y="390"/>
                      <a:pt x="537" y="390"/>
                    </a:cubicBezTo>
                    <a:cubicBezTo>
                      <a:pt x="537" y="389"/>
                      <a:pt x="543" y="380"/>
                      <a:pt x="543" y="380"/>
                    </a:cubicBezTo>
                    <a:cubicBezTo>
                      <a:pt x="543" y="380"/>
                      <a:pt x="551" y="386"/>
                      <a:pt x="554" y="384"/>
                    </a:cubicBezTo>
                    <a:cubicBezTo>
                      <a:pt x="558" y="381"/>
                      <a:pt x="562" y="381"/>
                      <a:pt x="559" y="378"/>
                    </a:cubicBezTo>
                    <a:cubicBezTo>
                      <a:pt x="556" y="374"/>
                      <a:pt x="551" y="372"/>
                      <a:pt x="551" y="370"/>
                    </a:cubicBezTo>
                    <a:cubicBezTo>
                      <a:pt x="551" y="368"/>
                      <a:pt x="554" y="358"/>
                      <a:pt x="555" y="358"/>
                    </a:cubicBezTo>
                    <a:cubicBezTo>
                      <a:pt x="556" y="357"/>
                      <a:pt x="562" y="359"/>
                      <a:pt x="562" y="358"/>
                    </a:cubicBezTo>
                    <a:cubicBezTo>
                      <a:pt x="562" y="358"/>
                      <a:pt x="557" y="354"/>
                      <a:pt x="562" y="353"/>
                    </a:cubicBezTo>
                    <a:cubicBezTo>
                      <a:pt x="567" y="352"/>
                      <a:pt x="569" y="349"/>
                      <a:pt x="569" y="348"/>
                    </a:cubicBezTo>
                    <a:cubicBezTo>
                      <a:pt x="568" y="347"/>
                      <a:pt x="560" y="339"/>
                      <a:pt x="560" y="339"/>
                    </a:cubicBezTo>
                    <a:cubicBezTo>
                      <a:pt x="565" y="332"/>
                      <a:pt x="565" y="332"/>
                      <a:pt x="565" y="332"/>
                    </a:cubicBezTo>
                    <a:cubicBezTo>
                      <a:pt x="565" y="332"/>
                      <a:pt x="578" y="341"/>
                      <a:pt x="579" y="335"/>
                    </a:cubicBezTo>
                    <a:cubicBezTo>
                      <a:pt x="580" y="330"/>
                      <a:pt x="577" y="324"/>
                      <a:pt x="578" y="321"/>
                    </a:cubicBezTo>
                    <a:cubicBezTo>
                      <a:pt x="580" y="318"/>
                      <a:pt x="606" y="310"/>
                      <a:pt x="604" y="308"/>
                    </a:cubicBezTo>
                    <a:cubicBezTo>
                      <a:pt x="601" y="306"/>
                      <a:pt x="599" y="302"/>
                      <a:pt x="599" y="299"/>
                    </a:cubicBezTo>
                    <a:cubicBezTo>
                      <a:pt x="600" y="297"/>
                      <a:pt x="604" y="295"/>
                      <a:pt x="604" y="292"/>
                    </a:cubicBezTo>
                    <a:cubicBezTo>
                      <a:pt x="604" y="290"/>
                      <a:pt x="602" y="288"/>
                      <a:pt x="603" y="286"/>
                    </a:cubicBezTo>
                    <a:cubicBezTo>
                      <a:pt x="604" y="285"/>
                      <a:pt x="617" y="280"/>
                      <a:pt x="615" y="277"/>
                    </a:cubicBezTo>
                    <a:cubicBezTo>
                      <a:pt x="614" y="274"/>
                      <a:pt x="611" y="275"/>
                      <a:pt x="613" y="273"/>
                    </a:cubicBezTo>
                    <a:cubicBezTo>
                      <a:pt x="614" y="272"/>
                      <a:pt x="619" y="267"/>
                      <a:pt x="617" y="262"/>
                    </a:cubicBezTo>
                    <a:cubicBezTo>
                      <a:pt x="616" y="258"/>
                      <a:pt x="611" y="256"/>
                      <a:pt x="610" y="255"/>
                    </a:cubicBezTo>
                    <a:cubicBezTo>
                      <a:pt x="610" y="254"/>
                      <a:pt x="622" y="248"/>
                      <a:pt x="623" y="247"/>
                    </a:cubicBezTo>
                    <a:cubicBezTo>
                      <a:pt x="623" y="246"/>
                      <a:pt x="625" y="240"/>
                      <a:pt x="626" y="241"/>
                    </a:cubicBezTo>
                    <a:cubicBezTo>
                      <a:pt x="626" y="241"/>
                      <a:pt x="633" y="249"/>
                      <a:pt x="634" y="249"/>
                    </a:cubicBezTo>
                    <a:cubicBezTo>
                      <a:pt x="635" y="249"/>
                      <a:pt x="645" y="249"/>
                      <a:pt x="645" y="248"/>
                    </a:cubicBezTo>
                    <a:cubicBezTo>
                      <a:pt x="646" y="248"/>
                      <a:pt x="644" y="246"/>
                      <a:pt x="647" y="246"/>
                    </a:cubicBezTo>
                    <a:cubicBezTo>
                      <a:pt x="651" y="246"/>
                      <a:pt x="652" y="247"/>
                      <a:pt x="654" y="245"/>
                    </a:cubicBezTo>
                    <a:cubicBezTo>
                      <a:pt x="655" y="244"/>
                      <a:pt x="654" y="241"/>
                      <a:pt x="657" y="241"/>
                    </a:cubicBezTo>
                    <a:cubicBezTo>
                      <a:pt x="659" y="241"/>
                      <a:pt x="666" y="239"/>
                      <a:pt x="670" y="238"/>
                    </a:cubicBezTo>
                    <a:cubicBezTo>
                      <a:pt x="670" y="237"/>
                      <a:pt x="663" y="235"/>
                      <a:pt x="662" y="233"/>
                    </a:cubicBezTo>
                    <a:cubicBezTo>
                      <a:pt x="661" y="230"/>
                      <a:pt x="662" y="226"/>
                      <a:pt x="662" y="223"/>
                    </a:cubicBezTo>
                    <a:cubicBezTo>
                      <a:pt x="662" y="220"/>
                      <a:pt x="659" y="220"/>
                      <a:pt x="657" y="218"/>
                    </a:cubicBezTo>
                    <a:cubicBezTo>
                      <a:pt x="655" y="216"/>
                      <a:pt x="658" y="214"/>
                      <a:pt x="657" y="209"/>
                    </a:cubicBezTo>
                    <a:cubicBezTo>
                      <a:pt x="656" y="204"/>
                      <a:pt x="658" y="202"/>
                      <a:pt x="660" y="197"/>
                    </a:cubicBezTo>
                    <a:cubicBezTo>
                      <a:pt x="661" y="191"/>
                      <a:pt x="656" y="187"/>
                      <a:pt x="655" y="185"/>
                    </a:cubicBezTo>
                    <a:cubicBezTo>
                      <a:pt x="655" y="184"/>
                      <a:pt x="649" y="180"/>
                      <a:pt x="649" y="180"/>
                    </a:cubicBezTo>
                    <a:cubicBezTo>
                      <a:pt x="649" y="180"/>
                      <a:pt x="654" y="172"/>
                      <a:pt x="654" y="171"/>
                    </a:cubicBezTo>
                    <a:cubicBezTo>
                      <a:pt x="654" y="171"/>
                      <a:pt x="659" y="171"/>
                      <a:pt x="659" y="166"/>
                    </a:cubicBezTo>
                    <a:cubicBezTo>
                      <a:pt x="659" y="160"/>
                      <a:pt x="654" y="166"/>
                      <a:pt x="654" y="166"/>
                    </a:cubicBezTo>
                    <a:cubicBezTo>
                      <a:pt x="654" y="166"/>
                      <a:pt x="653" y="162"/>
                      <a:pt x="651" y="160"/>
                    </a:cubicBezTo>
                    <a:cubicBezTo>
                      <a:pt x="649" y="159"/>
                      <a:pt x="648" y="167"/>
                      <a:pt x="647" y="168"/>
                    </a:cubicBezTo>
                    <a:cubicBezTo>
                      <a:pt x="647" y="169"/>
                      <a:pt x="643" y="166"/>
                      <a:pt x="640" y="164"/>
                    </a:cubicBezTo>
                    <a:cubicBezTo>
                      <a:pt x="638" y="163"/>
                      <a:pt x="638" y="166"/>
                      <a:pt x="637" y="166"/>
                    </a:cubicBezTo>
                    <a:cubicBezTo>
                      <a:pt x="635" y="166"/>
                      <a:pt x="634" y="163"/>
                      <a:pt x="628" y="161"/>
                    </a:cubicBezTo>
                    <a:cubicBezTo>
                      <a:pt x="623" y="160"/>
                      <a:pt x="622" y="167"/>
                      <a:pt x="617" y="167"/>
                    </a:cubicBezTo>
                    <a:cubicBezTo>
                      <a:pt x="612" y="167"/>
                      <a:pt x="614" y="161"/>
                      <a:pt x="614" y="158"/>
                    </a:cubicBezTo>
                    <a:cubicBezTo>
                      <a:pt x="614" y="155"/>
                      <a:pt x="614" y="154"/>
                      <a:pt x="610" y="151"/>
                    </a:cubicBezTo>
                    <a:cubicBezTo>
                      <a:pt x="607" y="148"/>
                      <a:pt x="608" y="147"/>
                      <a:pt x="606" y="141"/>
                    </a:cubicBezTo>
                    <a:cubicBezTo>
                      <a:pt x="604" y="134"/>
                      <a:pt x="607" y="137"/>
                      <a:pt x="608" y="135"/>
                    </a:cubicBezTo>
                    <a:cubicBezTo>
                      <a:pt x="609" y="132"/>
                      <a:pt x="606" y="130"/>
                      <a:pt x="606" y="129"/>
                    </a:cubicBezTo>
                    <a:cubicBezTo>
                      <a:pt x="607" y="129"/>
                      <a:pt x="614" y="130"/>
                      <a:pt x="614" y="130"/>
                    </a:cubicBezTo>
                    <a:cubicBezTo>
                      <a:pt x="614" y="130"/>
                      <a:pt x="622" y="118"/>
                      <a:pt x="623" y="116"/>
                    </a:cubicBezTo>
                    <a:cubicBezTo>
                      <a:pt x="623" y="113"/>
                      <a:pt x="616" y="108"/>
                      <a:pt x="616" y="106"/>
                    </a:cubicBezTo>
                    <a:cubicBezTo>
                      <a:pt x="617" y="104"/>
                      <a:pt x="609" y="105"/>
                      <a:pt x="609" y="105"/>
                    </a:cubicBezTo>
                    <a:cubicBezTo>
                      <a:pt x="608" y="105"/>
                      <a:pt x="611" y="98"/>
                      <a:pt x="607" y="96"/>
                    </a:cubicBezTo>
                    <a:cubicBezTo>
                      <a:pt x="603" y="94"/>
                      <a:pt x="598" y="97"/>
                      <a:pt x="597" y="97"/>
                    </a:cubicBezTo>
                    <a:cubicBezTo>
                      <a:pt x="597" y="97"/>
                      <a:pt x="590" y="91"/>
                      <a:pt x="590" y="91"/>
                    </a:cubicBezTo>
                    <a:cubicBezTo>
                      <a:pt x="589" y="91"/>
                      <a:pt x="585" y="92"/>
                      <a:pt x="583" y="92"/>
                    </a:cubicBezTo>
                    <a:cubicBezTo>
                      <a:pt x="582" y="92"/>
                      <a:pt x="571" y="84"/>
                      <a:pt x="571" y="84"/>
                    </a:cubicBezTo>
                    <a:cubicBezTo>
                      <a:pt x="571" y="84"/>
                      <a:pt x="555" y="83"/>
                      <a:pt x="553" y="83"/>
                    </a:cubicBezTo>
                    <a:cubicBezTo>
                      <a:pt x="550" y="84"/>
                      <a:pt x="548" y="87"/>
                      <a:pt x="546" y="86"/>
                    </a:cubicBezTo>
                    <a:cubicBezTo>
                      <a:pt x="543" y="86"/>
                      <a:pt x="540" y="91"/>
                      <a:pt x="540" y="92"/>
                    </a:cubicBezTo>
                    <a:cubicBezTo>
                      <a:pt x="539" y="92"/>
                      <a:pt x="542" y="95"/>
                      <a:pt x="543" y="96"/>
                    </a:cubicBezTo>
                    <a:cubicBezTo>
                      <a:pt x="543" y="98"/>
                      <a:pt x="543" y="100"/>
                      <a:pt x="543" y="105"/>
                    </a:cubicBezTo>
                    <a:cubicBezTo>
                      <a:pt x="542" y="110"/>
                      <a:pt x="537" y="106"/>
                      <a:pt x="534" y="105"/>
                    </a:cubicBezTo>
                    <a:cubicBezTo>
                      <a:pt x="531" y="104"/>
                      <a:pt x="530" y="108"/>
                      <a:pt x="529" y="109"/>
                    </a:cubicBezTo>
                    <a:cubicBezTo>
                      <a:pt x="527" y="110"/>
                      <a:pt x="522" y="104"/>
                      <a:pt x="521" y="103"/>
                    </a:cubicBezTo>
                    <a:cubicBezTo>
                      <a:pt x="520" y="103"/>
                      <a:pt x="513" y="106"/>
                      <a:pt x="513" y="106"/>
                    </a:cubicBezTo>
                    <a:cubicBezTo>
                      <a:pt x="513" y="106"/>
                      <a:pt x="514" y="110"/>
                      <a:pt x="511" y="113"/>
                    </a:cubicBezTo>
                    <a:cubicBezTo>
                      <a:pt x="509" y="116"/>
                      <a:pt x="505" y="110"/>
                      <a:pt x="500" y="109"/>
                    </a:cubicBezTo>
                    <a:cubicBezTo>
                      <a:pt x="496" y="109"/>
                      <a:pt x="498" y="114"/>
                      <a:pt x="495" y="115"/>
                    </a:cubicBezTo>
                    <a:cubicBezTo>
                      <a:pt x="492" y="116"/>
                      <a:pt x="488" y="112"/>
                      <a:pt x="488" y="112"/>
                    </a:cubicBezTo>
                    <a:cubicBezTo>
                      <a:pt x="487" y="112"/>
                      <a:pt x="482" y="112"/>
                      <a:pt x="482" y="112"/>
                    </a:cubicBezTo>
                    <a:cubicBezTo>
                      <a:pt x="481" y="112"/>
                      <a:pt x="473" y="102"/>
                      <a:pt x="473" y="101"/>
                    </a:cubicBezTo>
                    <a:cubicBezTo>
                      <a:pt x="472" y="101"/>
                      <a:pt x="462" y="101"/>
                      <a:pt x="462" y="101"/>
                    </a:cubicBezTo>
                    <a:cubicBezTo>
                      <a:pt x="462" y="101"/>
                      <a:pt x="460" y="100"/>
                      <a:pt x="459" y="96"/>
                    </a:cubicBezTo>
                    <a:cubicBezTo>
                      <a:pt x="458" y="92"/>
                      <a:pt x="454" y="94"/>
                      <a:pt x="454" y="94"/>
                    </a:cubicBezTo>
                    <a:cubicBezTo>
                      <a:pt x="453" y="93"/>
                      <a:pt x="454" y="88"/>
                      <a:pt x="455" y="87"/>
                    </a:cubicBezTo>
                    <a:cubicBezTo>
                      <a:pt x="455" y="87"/>
                      <a:pt x="451" y="87"/>
                      <a:pt x="449" y="83"/>
                    </a:cubicBezTo>
                    <a:cubicBezTo>
                      <a:pt x="446" y="80"/>
                      <a:pt x="448" y="76"/>
                      <a:pt x="447" y="73"/>
                    </a:cubicBezTo>
                    <a:cubicBezTo>
                      <a:pt x="447" y="70"/>
                      <a:pt x="443" y="75"/>
                      <a:pt x="442" y="75"/>
                    </a:cubicBezTo>
                    <a:cubicBezTo>
                      <a:pt x="441" y="76"/>
                      <a:pt x="439" y="74"/>
                      <a:pt x="438" y="72"/>
                    </a:cubicBezTo>
                    <a:cubicBezTo>
                      <a:pt x="437" y="71"/>
                      <a:pt x="432" y="73"/>
                      <a:pt x="430" y="73"/>
                    </a:cubicBezTo>
                    <a:cubicBezTo>
                      <a:pt x="428" y="73"/>
                      <a:pt x="426" y="69"/>
                      <a:pt x="425" y="68"/>
                    </a:cubicBezTo>
                    <a:cubicBezTo>
                      <a:pt x="425" y="67"/>
                      <a:pt x="421" y="68"/>
                      <a:pt x="418" y="65"/>
                    </a:cubicBezTo>
                    <a:cubicBezTo>
                      <a:pt x="415" y="61"/>
                      <a:pt x="420" y="57"/>
                      <a:pt x="422" y="53"/>
                    </a:cubicBezTo>
                    <a:cubicBezTo>
                      <a:pt x="423" y="49"/>
                      <a:pt x="425" y="48"/>
                      <a:pt x="425" y="47"/>
                    </a:cubicBezTo>
                    <a:cubicBezTo>
                      <a:pt x="426" y="45"/>
                      <a:pt x="422" y="42"/>
                      <a:pt x="422" y="42"/>
                    </a:cubicBezTo>
                    <a:cubicBezTo>
                      <a:pt x="422" y="42"/>
                      <a:pt x="423" y="36"/>
                      <a:pt x="423" y="34"/>
                    </a:cubicBezTo>
                    <a:cubicBezTo>
                      <a:pt x="423" y="33"/>
                      <a:pt x="420" y="34"/>
                      <a:pt x="415" y="33"/>
                    </a:cubicBezTo>
                    <a:cubicBezTo>
                      <a:pt x="410" y="32"/>
                      <a:pt x="406" y="26"/>
                      <a:pt x="403" y="22"/>
                    </a:cubicBezTo>
                    <a:cubicBezTo>
                      <a:pt x="399" y="18"/>
                      <a:pt x="398" y="22"/>
                      <a:pt x="393" y="21"/>
                    </a:cubicBezTo>
                    <a:cubicBezTo>
                      <a:pt x="388" y="19"/>
                      <a:pt x="376" y="7"/>
                      <a:pt x="376" y="7"/>
                    </a:cubicBezTo>
                    <a:cubicBezTo>
                      <a:pt x="376" y="7"/>
                      <a:pt x="376" y="6"/>
                      <a:pt x="376" y="6"/>
                    </a:cubicBezTo>
                    <a:cubicBezTo>
                      <a:pt x="372" y="10"/>
                      <a:pt x="366" y="15"/>
                      <a:pt x="366" y="16"/>
                    </a:cubicBezTo>
                    <a:cubicBezTo>
                      <a:pt x="366" y="17"/>
                      <a:pt x="367" y="22"/>
                      <a:pt x="366" y="27"/>
                    </a:cubicBezTo>
                    <a:cubicBezTo>
                      <a:pt x="365" y="31"/>
                      <a:pt x="345" y="46"/>
                      <a:pt x="345" y="46"/>
                    </a:cubicBezTo>
                    <a:cubicBezTo>
                      <a:pt x="344" y="46"/>
                      <a:pt x="339" y="60"/>
                      <a:pt x="339" y="61"/>
                    </a:cubicBezTo>
                    <a:cubicBezTo>
                      <a:pt x="338" y="61"/>
                      <a:pt x="332" y="52"/>
                      <a:pt x="332" y="52"/>
                    </a:cubicBezTo>
                    <a:cubicBezTo>
                      <a:pt x="321" y="51"/>
                      <a:pt x="321" y="51"/>
                      <a:pt x="321" y="51"/>
                    </a:cubicBezTo>
                    <a:cubicBezTo>
                      <a:pt x="321" y="51"/>
                      <a:pt x="330" y="43"/>
                      <a:pt x="329" y="38"/>
                    </a:cubicBezTo>
                    <a:cubicBezTo>
                      <a:pt x="328" y="33"/>
                      <a:pt x="318" y="38"/>
                      <a:pt x="318" y="38"/>
                    </a:cubicBezTo>
                    <a:cubicBezTo>
                      <a:pt x="318" y="37"/>
                      <a:pt x="316" y="25"/>
                      <a:pt x="316" y="25"/>
                    </a:cubicBezTo>
                    <a:cubicBezTo>
                      <a:pt x="316" y="25"/>
                      <a:pt x="320" y="18"/>
                      <a:pt x="320" y="17"/>
                    </a:cubicBezTo>
                    <a:cubicBezTo>
                      <a:pt x="320" y="17"/>
                      <a:pt x="312" y="18"/>
                      <a:pt x="305" y="17"/>
                    </a:cubicBezTo>
                    <a:cubicBezTo>
                      <a:pt x="297" y="17"/>
                      <a:pt x="298" y="10"/>
                      <a:pt x="297" y="9"/>
                    </a:cubicBezTo>
                    <a:cubicBezTo>
                      <a:pt x="297" y="8"/>
                      <a:pt x="293" y="10"/>
                      <a:pt x="293" y="9"/>
                    </a:cubicBezTo>
                    <a:cubicBezTo>
                      <a:pt x="292" y="9"/>
                      <a:pt x="293" y="3"/>
                      <a:pt x="293" y="1"/>
                    </a:cubicBezTo>
                    <a:cubicBezTo>
                      <a:pt x="292" y="0"/>
                      <a:pt x="278" y="1"/>
                      <a:pt x="277" y="4"/>
                    </a:cubicBezTo>
                    <a:cubicBezTo>
                      <a:pt x="277" y="7"/>
                      <a:pt x="285" y="9"/>
                      <a:pt x="285" y="12"/>
                    </a:cubicBezTo>
                    <a:cubicBezTo>
                      <a:pt x="284" y="15"/>
                      <a:pt x="275" y="12"/>
                      <a:pt x="274" y="12"/>
                    </a:cubicBezTo>
                    <a:cubicBezTo>
                      <a:pt x="273" y="11"/>
                      <a:pt x="275" y="17"/>
                      <a:pt x="274" y="19"/>
                    </a:cubicBezTo>
                    <a:cubicBezTo>
                      <a:pt x="274" y="20"/>
                      <a:pt x="258" y="33"/>
                      <a:pt x="258" y="33"/>
                    </a:cubicBezTo>
                    <a:cubicBezTo>
                      <a:pt x="258" y="33"/>
                      <a:pt x="243" y="40"/>
                      <a:pt x="243" y="40"/>
                    </a:cubicBezTo>
                    <a:cubicBezTo>
                      <a:pt x="242" y="41"/>
                      <a:pt x="245" y="51"/>
                      <a:pt x="246" y="52"/>
                    </a:cubicBezTo>
                    <a:cubicBezTo>
                      <a:pt x="246" y="52"/>
                      <a:pt x="244" y="55"/>
                      <a:pt x="239" y="58"/>
                    </a:cubicBezTo>
                    <a:cubicBezTo>
                      <a:pt x="235" y="60"/>
                      <a:pt x="239" y="61"/>
                      <a:pt x="240" y="63"/>
                    </a:cubicBezTo>
                    <a:cubicBezTo>
                      <a:pt x="241" y="65"/>
                      <a:pt x="236" y="69"/>
                      <a:pt x="235" y="72"/>
                    </a:cubicBezTo>
                    <a:cubicBezTo>
                      <a:pt x="234" y="75"/>
                      <a:pt x="234" y="85"/>
                      <a:pt x="234" y="85"/>
                    </a:cubicBezTo>
                    <a:cubicBezTo>
                      <a:pt x="234" y="85"/>
                      <a:pt x="231" y="84"/>
                      <a:pt x="227" y="84"/>
                    </a:cubicBezTo>
                    <a:cubicBezTo>
                      <a:pt x="224" y="84"/>
                      <a:pt x="225" y="84"/>
                      <a:pt x="222" y="85"/>
                    </a:cubicBezTo>
                    <a:cubicBezTo>
                      <a:pt x="219" y="87"/>
                      <a:pt x="213" y="86"/>
                      <a:pt x="213" y="86"/>
                    </a:cubicBezTo>
                    <a:cubicBezTo>
                      <a:pt x="213" y="86"/>
                      <a:pt x="214" y="96"/>
                      <a:pt x="213" y="101"/>
                    </a:cubicBezTo>
                    <a:cubicBezTo>
                      <a:pt x="212" y="106"/>
                      <a:pt x="207" y="101"/>
                      <a:pt x="207" y="101"/>
                    </a:cubicBezTo>
                    <a:cubicBezTo>
                      <a:pt x="206" y="101"/>
                      <a:pt x="204" y="106"/>
                      <a:pt x="201" y="108"/>
                    </a:cubicBezTo>
                    <a:cubicBezTo>
                      <a:pt x="199" y="111"/>
                      <a:pt x="204" y="113"/>
                      <a:pt x="204" y="113"/>
                    </a:cubicBezTo>
                    <a:cubicBezTo>
                      <a:pt x="204" y="113"/>
                      <a:pt x="202" y="116"/>
                      <a:pt x="202" y="116"/>
                    </a:cubicBezTo>
                    <a:cubicBezTo>
                      <a:pt x="202" y="116"/>
                      <a:pt x="200" y="114"/>
                      <a:pt x="198" y="113"/>
                    </a:cubicBezTo>
                    <a:cubicBezTo>
                      <a:pt x="195" y="113"/>
                      <a:pt x="191" y="124"/>
                      <a:pt x="191" y="124"/>
                    </a:cubicBezTo>
                    <a:cubicBezTo>
                      <a:pt x="191" y="124"/>
                      <a:pt x="186" y="117"/>
                      <a:pt x="182" y="114"/>
                    </a:cubicBezTo>
                    <a:cubicBezTo>
                      <a:pt x="179" y="110"/>
                      <a:pt x="167" y="99"/>
                      <a:pt x="167" y="98"/>
                    </a:cubicBezTo>
                    <a:cubicBezTo>
                      <a:pt x="166" y="96"/>
                      <a:pt x="165" y="101"/>
                      <a:pt x="163" y="102"/>
                    </a:cubicBezTo>
                    <a:cubicBezTo>
                      <a:pt x="162" y="104"/>
                      <a:pt x="158" y="98"/>
                      <a:pt x="155" y="96"/>
                    </a:cubicBezTo>
                    <a:cubicBezTo>
                      <a:pt x="153" y="93"/>
                      <a:pt x="146" y="99"/>
                      <a:pt x="146" y="99"/>
                    </a:cubicBezTo>
                    <a:cubicBezTo>
                      <a:pt x="146" y="100"/>
                      <a:pt x="146" y="98"/>
                      <a:pt x="146" y="96"/>
                    </a:cubicBezTo>
                    <a:cubicBezTo>
                      <a:pt x="146" y="94"/>
                      <a:pt x="141" y="97"/>
                      <a:pt x="136" y="97"/>
                    </a:cubicBezTo>
                    <a:cubicBezTo>
                      <a:pt x="131" y="97"/>
                      <a:pt x="138" y="117"/>
                      <a:pt x="138" y="117"/>
                    </a:cubicBezTo>
                    <a:cubicBezTo>
                      <a:pt x="138" y="117"/>
                      <a:pt x="132" y="118"/>
                      <a:pt x="131" y="118"/>
                    </a:cubicBezTo>
                    <a:cubicBezTo>
                      <a:pt x="131" y="119"/>
                      <a:pt x="133" y="128"/>
                      <a:pt x="133" y="128"/>
                    </a:cubicBezTo>
                    <a:cubicBezTo>
                      <a:pt x="133" y="128"/>
                      <a:pt x="128" y="130"/>
                      <a:pt x="127" y="130"/>
                    </a:cubicBezTo>
                    <a:cubicBezTo>
                      <a:pt x="126" y="131"/>
                      <a:pt x="127" y="138"/>
                      <a:pt x="127" y="140"/>
                    </a:cubicBezTo>
                    <a:cubicBezTo>
                      <a:pt x="126" y="143"/>
                      <a:pt x="111" y="126"/>
                      <a:pt x="110" y="126"/>
                    </a:cubicBezTo>
                    <a:cubicBezTo>
                      <a:pt x="110" y="126"/>
                      <a:pt x="103" y="128"/>
                      <a:pt x="103" y="128"/>
                    </a:cubicBezTo>
                    <a:cubicBezTo>
                      <a:pt x="103" y="128"/>
                      <a:pt x="103" y="122"/>
                      <a:pt x="101" y="120"/>
                    </a:cubicBezTo>
                    <a:cubicBezTo>
                      <a:pt x="100" y="117"/>
                      <a:pt x="85" y="129"/>
                      <a:pt x="85" y="129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59" y="147"/>
                      <a:pt x="58" y="147"/>
                    </a:cubicBezTo>
                    <a:cubicBezTo>
                      <a:pt x="57" y="147"/>
                      <a:pt x="56" y="156"/>
                      <a:pt x="56" y="157"/>
                    </a:cubicBezTo>
                    <a:cubicBezTo>
                      <a:pt x="55" y="158"/>
                      <a:pt x="50" y="156"/>
                      <a:pt x="46" y="154"/>
                    </a:cubicBezTo>
                    <a:cubicBezTo>
                      <a:pt x="44" y="158"/>
                      <a:pt x="43" y="161"/>
                      <a:pt x="43" y="161"/>
                    </a:cubicBezTo>
                    <a:cubicBezTo>
                      <a:pt x="43" y="162"/>
                      <a:pt x="52" y="179"/>
                      <a:pt x="52" y="179"/>
                    </a:cubicBezTo>
                    <a:cubicBezTo>
                      <a:pt x="58" y="182"/>
                      <a:pt x="58" y="182"/>
                      <a:pt x="58" y="182"/>
                    </a:cubicBezTo>
                    <a:cubicBezTo>
                      <a:pt x="58" y="182"/>
                      <a:pt x="62" y="186"/>
                      <a:pt x="59" y="191"/>
                    </a:cubicBezTo>
                    <a:cubicBezTo>
                      <a:pt x="56" y="195"/>
                      <a:pt x="51" y="202"/>
                      <a:pt x="51" y="205"/>
                    </a:cubicBezTo>
                    <a:cubicBezTo>
                      <a:pt x="51" y="208"/>
                      <a:pt x="57" y="213"/>
                      <a:pt x="56" y="219"/>
                    </a:cubicBezTo>
                    <a:cubicBezTo>
                      <a:pt x="55" y="226"/>
                      <a:pt x="52" y="234"/>
                      <a:pt x="49" y="239"/>
                    </a:cubicBezTo>
                    <a:cubicBezTo>
                      <a:pt x="47" y="245"/>
                      <a:pt x="48" y="255"/>
                      <a:pt x="48" y="255"/>
                    </a:cubicBezTo>
                    <a:cubicBezTo>
                      <a:pt x="48" y="255"/>
                      <a:pt x="44" y="261"/>
                      <a:pt x="42" y="265"/>
                    </a:cubicBezTo>
                    <a:cubicBezTo>
                      <a:pt x="41" y="267"/>
                      <a:pt x="40" y="268"/>
                      <a:pt x="39" y="268"/>
                    </a:cubicBezTo>
                    <a:cubicBezTo>
                      <a:pt x="39" y="268"/>
                      <a:pt x="39" y="268"/>
                      <a:pt x="39" y="268"/>
                    </a:cubicBezTo>
                    <a:cubicBezTo>
                      <a:pt x="37" y="267"/>
                      <a:pt x="31" y="265"/>
                      <a:pt x="31" y="265"/>
                    </a:cubicBezTo>
                    <a:cubicBezTo>
                      <a:pt x="31" y="266"/>
                      <a:pt x="21" y="287"/>
                      <a:pt x="21" y="289"/>
                    </a:cubicBezTo>
                    <a:cubicBezTo>
                      <a:pt x="20" y="290"/>
                      <a:pt x="21" y="298"/>
                      <a:pt x="21" y="299"/>
                    </a:cubicBezTo>
                    <a:cubicBezTo>
                      <a:pt x="21" y="300"/>
                      <a:pt x="0" y="305"/>
                      <a:pt x="2" y="320"/>
                    </a:cubicBezTo>
                    <a:cubicBezTo>
                      <a:pt x="2" y="321"/>
                      <a:pt x="2" y="322"/>
                      <a:pt x="3" y="323"/>
                    </a:cubicBezTo>
                    <a:cubicBezTo>
                      <a:pt x="7" y="329"/>
                      <a:pt x="15" y="339"/>
                      <a:pt x="20" y="337"/>
                    </a:cubicBezTo>
                    <a:cubicBezTo>
                      <a:pt x="27" y="334"/>
                      <a:pt x="28" y="331"/>
                      <a:pt x="32" y="332"/>
                    </a:cubicBezTo>
                    <a:cubicBezTo>
                      <a:pt x="35" y="333"/>
                      <a:pt x="40" y="336"/>
                      <a:pt x="40" y="336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50" y="332"/>
                      <a:pt x="42" y="325"/>
                      <a:pt x="44" y="321"/>
                    </a:cubicBezTo>
                    <a:cubicBezTo>
                      <a:pt x="46" y="317"/>
                      <a:pt x="51" y="306"/>
                      <a:pt x="51" y="302"/>
                    </a:cubicBezTo>
                    <a:cubicBezTo>
                      <a:pt x="51" y="297"/>
                      <a:pt x="50" y="292"/>
                      <a:pt x="50" y="292"/>
                    </a:cubicBezTo>
                    <a:cubicBezTo>
                      <a:pt x="50" y="292"/>
                      <a:pt x="40" y="295"/>
                      <a:pt x="40" y="295"/>
                    </a:cubicBezTo>
                    <a:cubicBezTo>
                      <a:pt x="40" y="294"/>
                      <a:pt x="41" y="289"/>
                      <a:pt x="41" y="288"/>
                    </a:cubicBezTo>
                    <a:cubicBezTo>
                      <a:pt x="41" y="288"/>
                      <a:pt x="52" y="278"/>
                      <a:pt x="52" y="278"/>
                    </a:cubicBezTo>
                    <a:cubicBezTo>
                      <a:pt x="53" y="278"/>
                      <a:pt x="60" y="286"/>
                      <a:pt x="63" y="286"/>
                    </a:cubicBezTo>
                    <a:cubicBezTo>
                      <a:pt x="66" y="286"/>
                      <a:pt x="69" y="286"/>
                      <a:pt x="69" y="286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84" y="285"/>
                      <a:pt x="85" y="285"/>
                    </a:cubicBezTo>
                    <a:cubicBezTo>
                      <a:pt x="85" y="286"/>
                      <a:pt x="90" y="294"/>
                      <a:pt x="90" y="294"/>
                    </a:cubicBezTo>
                    <a:cubicBezTo>
                      <a:pt x="98" y="286"/>
                      <a:pt x="98" y="286"/>
                      <a:pt x="98" y="286"/>
                    </a:cubicBezTo>
                    <a:cubicBezTo>
                      <a:pt x="98" y="286"/>
                      <a:pt x="115" y="295"/>
                      <a:pt x="114" y="302"/>
                    </a:cubicBezTo>
                    <a:cubicBezTo>
                      <a:pt x="113" y="310"/>
                      <a:pt x="104" y="315"/>
                      <a:pt x="107" y="321"/>
                    </a:cubicBezTo>
                    <a:cubicBezTo>
                      <a:pt x="109" y="326"/>
                      <a:pt x="129" y="347"/>
                      <a:pt x="129" y="347"/>
                    </a:cubicBezTo>
                    <a:cubicBezTo>
                      <a:pt x="129" y="347"/>
                      <a:pt x="127" y="362"/>
                      <a:pt x="128" y="363"/>
                    </a:cubicBezTo>
                    <a:cubicBezTo>
                      <a:pt x="128" y="363"/>
                      <a:pt x="133" y="366"/>
                      <a:pt x="133" y="366"/>
                    </a:cubicBezTo>
                    <a:cubicBezTo>
                      <a:pt x="133" y="365"/>
                      <a:pt x="139" y="357"/>
                      <a:pt x="139" y="357"/>
                    </a:cubicBezTo>
                    <a:cubicBezTo>
                      <a:pt x="139" y="357"/>
                      <a:pt x="160" y="369"/>
                      <a:pt x="161" y="369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1" y="368"/>
                      <a:pt x="170" y="368"/>
                      <a:pt x="170" y="368"/>
                    </a:cubicBezTo>
                    <a:cubicBezTo>
                      <a:pt x="170" y="368"/>
                      <a:pt x="178" y="377"/>
                      <a:pt x="183" y="378"/>
                    </a:cubicBezTo>
                    <a:cubicBezTo>
                      <a:pt x="188" y="379"/>
                      <a:pt x="190" y="377"/>
                      <a:pt x="190" y="378"/>
                    </a:cubicBezTo>
                    <a:cubicBezTo>
                      <a:pt x="191" y="378"/>
                      <a:pt x="194" y="385"/>
                      <a:pt x="200" y="385"/>
                    </a:cubicBezTo>
                    <a:cubicBezTo>
                      <a:pt x="206" y="384"/>
                      <a:pt x="210" y="376"/>
                      <a:pt x="216" y="379"/>
                    </a:cubicBezTo>
                    <a:cubicBezTo>
                      <a:pt x="221" y="383"/>
                      <a:pt x="227" y="387"/>
                      <a:pt x="227" y="387"/>
                    </a:cubicBezTo>
                    <a:cubicBezTo>
                      <a:pt x="227" y="387"/>
                      <a:pt x="226" y="397"/>
                      <a:pt x="228" y="399"/>
                    </a:cubicBezTo>
                    <a:cubicBezTo>
                      <a:pt x="231" y="402"/>
                      <a:pt x="236" y="407"/>
                      <a:pt x="236" y="410"/>
                    </a:cubicBezTo>
                    <a:cubicBezTo>
                      <a:pt x="235" y="413"/>
                      <a:pt x="236" y="416"/>
                      <a:pt x="236" y="416"/>
                    </a:cubicBezTo>
                    <a:cubicBezTo>
                      <a:pt x="236" y="416"/>
                      <a:pt x="251" y="408"/>
                      <a:pt x="254" y="411"/>
                    </a:cubicBezTo>
                    <a:cubicBezTo>
                      <a:pt x="256" y="414"/>
                      <a:pt x="260" y="422"/>
                      <a:pt x="259" y="424"/>
                    </a:cubicBezTo>
                    <a:cubicBezTo>
                      <a:pt x="257" y="426"/>
                      <a:pt x="252" y="425"/>
                      <a:pt x="254" y="429"/>
                    </a:cubicBezTo>
                    <a:cubicBezTo>
                      <a:pt x="255" y="433"/>
                      <a:pt x="255" y="434"/>
                      <a:pt x="258" y="434"/>
                    </a:cubicBezTo>
                    <a:cubicBezTo>
                      <a:pt x="260" y="434"/>
                      <a:pt x="266" y="436"/>
                      <a:pt x="268" y="433"/>
                    </a:cubicBezTo>
                    <a:cubicBezTo>
                      <a:pt x="270" y="430"/>
                      <a:pt x="263" y="426"/>
                      <a:pt x="271" y="420"/>
                    </a:cubicBezTo>
                    <a:cubicBezTo>
                      <a:pt x="278" y="415"/>
                      <a:pt x="284" y="412"/>
                      <a:pt x="286" y="414"/>
                    </a:cubicBezTo>
                    <a:cubicBezTo>
                      <a:pt x="287" y="415"/>
                      <a:pt x="285" y="419"/>
                      <a:pt x="287" y="419"/>
                    </a:cubicBezTo>
                    <a:cubicBezTo>
                      <a:pt x="289" y="419"/>
                      <a:pt x="291" y="416"/>
                      <a:pt x="292" y="417"/>
                    </a:cubicBezTo>
                    <a:cubicBezTo>
                      <a:pt x="292" y="418"/>
                      <a:pt x="295" y="429"/>
                      <a:pt x="300" y="429"/>
                    </a:cubicBezTo>
                    <a:cubicBezTo>
                      <a:pt x="306" y="429"/>
                      <a:pt x="309" y="427"/>
                      <a:pt x="307" y="426"/>
                    </a:cubicBezTo>
                    <a:cubicBezTo>
                      <a:pt x="306" y="424"/>
                      <a:pt x="297" y="419"/>
                      <a:pt x="300" y="416"/>
                    </a:cubicBezTo>
                    <a:cubicBezTo>
                      <a:pt x="304" y="413"/>
                      <a:pt x="305" y="411"/>
                      <a:pt x="310" y="411"/>
                    </a:cubicBezTo>
                    <a:cubicBezTo>
                      <a:pt x="315" y="411"/>
                      <a:pt x="322" y="411"/>
                      <a:pt x="322" y="411"/>
                    </a:cubicBezTo>
                    <a:cubicBezTo>
                      <a:pt x="322" y="411"/>
                      <a:pt x="356" y="440"/>
                      <a:pt x="354" y="444"/>
                    </a:cubicBezTo>
                    <a:cubicBezTo>
                      <a:pt x="353" y="447"/>
                      <a:pt x="346" y="452"/>
                      <a:pt x="346" y="453"/>
                    </a:cubicBezTo>
                    <a:cubicBezTo>
                      <a:pt x="346" y="453"/>
                      <a:pt x="348" y="460"/>
                      <a:pt x="348" y="460"/>
                    </a:cubicBezTo>
                    <a:cubicBezTo>
                      <a:pt x="348" y="460"/>
                      <a:pt x="336" y="473"/>
                      <a:pt x="335" y="474"/>
                    </a:cubicBezTo>
                    <a:cubicBezTo>
                      <a:pt x="334" y="474"/>
                      <a:pt x="325" y="471"/>
                      <a:pt x="323" y="472"/>
                    </a:cubicBezTo>
                    <a:cubicBezTo>
                      <a:pt x="321" y="474"/>
                      <a:pt x="325" y="476"/>
                      <a:pt x="319" y="479"/>
                    </a:cubicBezTo>
                    <a:cubicBezTo>
                      <a:pt x="313" y="482"/>
                      <a:pt x="312" y="478"/>
                      <a:pt x="308" y="482"/>
                    </a:cubicBezTo>
                    <a:cubicBezTo>
                      <a:pt x="305" y="486"/>
                      <a:pt x="300" y="496"/>
                      <a:pt x="302" y="502"/>
                    </a:cubicBezTo>
                    <a:cubicBezTo>
                      <a:pt x="303" y="508"/>
                      <a:pt x="314" y="521"/>
                      <a:pt x="315" y="520"/>
                    </a:cubicBezTo>
                    <a:cubicBezTo>
                      <a:pt x="317" y="519"/>
                      <a:pt x="320" y="516"/>
                      <a:pt x="320" y="516"/>
                    </a:cubicBezTo>
                    <a:cubicBezTo>
                      <a:pt x="333" y="530"/>
                      <a:pt x="333" y="530"/>
                      <a:pt x="333" y="530"/>
                    </a:cubicBezTo>
                    <a:cubicBezTo>
                      <a:pt x="333" y="530"/>
                      <a:pt x="331" y="535"/>
                      <a:pt x="333" y="541"/>
                    </a:cubicBezTo>
                    <a:cubicBezTo>
                      <a:pt x="335" y="547"/>
                      <a:pt x="346" y="547"/>
                      <a:pt x="346" y="549"/>
                    </a:cubicBezTo>
                    <a:cubicBezTo>
                      <a:pt x="345" y="550"/>
                      <a:pt x="344" y="556"/>
                      <a:pt x="348" y="560"/>
                    </a:cubicBezTo>
                    <a:cubicBezTo>
                      <a:pt x="351" y="563"/>
                      <a:pt x="373" y="585"/>
                      <a:pt x="373" y="585"/>
                    </a:cubicBezTo>
                    <a:cubicBezTo>
                      <a:pt x="373" y="585"/>
                      <a:pt x="366" y="598"/>
                      <a:pt x="370" y="603"/>
                    </a:cubicBezTo>
                    <a:cubicBezTo>
                      <a:pt x="374" y="608"/>
                      <a:pt x="392" y="628"/>
                      <a:pt x="395" y="628"/>
                    </a:cubicBezTo>
                    <a:cubicBezTo>
                      <a:pt x="399" y="628"/>
                      <a:pt x="405" y="634"/>
                      <a:pt x="409" y="628"/>
                    </a:cubicBezTo>
                    <a:cubicBezTo>
                      <a:pt x="414" y="623"/>
                      <a:pt x="411" y="619"/>
                      <a:pt x="415" y="618"/>
                    </a:cubicBezTo>
                    <a:cubicBezTo>
                      <a:pt x="419" y="618"/>
                      <a:pt x="421" y="619"/>
                      <a:pt x="422" y="616"/>
                    </a:cubicBezTo>
                    <a:cubicBezTo>
                      <a:pt x="423" y="612"/>
                      <a:pt x="424" y="599"/>
                      <a:pt x="433" y="595"/>
                    </a:cubicBezTo>
                    <a:cubicBezTo>
                      <a:pt x="442" y="590"/>
                      <a:pt x="447" y="593"/>
                      <a:pt x="448" y="592"/>
                    </a:cubicBezTo>
                    <a:cubicBezTo>
                      <a:pt x="449" y="591"/>
                      <a:pt x="450" y="587"/>
                      <a:pt x="451" y="587"/>
                    </a:cubicBezTo>
                    <a:cubicBezTo>
                      <a:pt x="453" y="587"/>
                      <a:pt x="464" y="588"/>
                      <a:pt x="463" y="587"/>
                    </a:cubicBezTo>
                    <a:cubicBezTo>
                      <a:pt x="463" y="586"/>
                      <a:pt x="464" y="576"/>
                      <a:pt x="464" y="576"/>
                    </a:cubicBezTo>
                    <a:cubicBezTo>
                      <a:pt x="464" y="576"/>
                      <a:pt x="471" y="577"/>
                      <a:pt x="472" y="582"/>
                    </a:cubicBezTo>
                    <a:cubicBezTo>
                      <a:pt x="472" y="586"/>
                      <a:pt x="474" y="594"/>
                      <a:pt x="475" y="592"/>
                    </a:cubicBezTo>
                    <a:cubicBezTo>
                      <a:pt x="477" y="591"/>
                      <a:pt x="479" y="589"/>
                      <a:pt x="480" y="587"/>
                    </a:cubicBezTo>
                    <a:cubicBezTo>
                      <a:pt x="480" y="586"/>
                      <a:pt x="480" y="565"/>
                      <a:pt x="480" y="565"/>
                    </a:cubicBezTo>
                    <a:cubicBezTo>
                      <a:pt x="459" y="548"/>
                      <a:pt x="459" y="548"/>
                      <a:pt x="459" y="548"/>
                    </a:cubicBezTo>
                    <a:cubicBezTo>
                      <a:pt x="459" y="548"/>
                      <a:pt x="458" y="534"/>
                      <a:pt x="458" y="533"/>
                    </a:cubicBezTo>
                    <a:cubicBezTo>
                      <a:pt x="457" y="532"/>
                      <a:pt x="445" y="520"/>
                      <a:pt x="450" y="512"/>
                    </a:cubicBezTo>
                    <a:cubicBezTo>
                      <a:pt x="453" y="505"/>
                      <a:pt x="458" y="500"/>
                      <a:pt x="460" y="499"/>
                    </a:cubicBezTo>
                    <a:cubicBezTo>
                      <a:pt x="461" y="497"/>
                      <a:pt x="461" y="495"/>
                      <a:pt x="463" y="49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Freeform 681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AC6E7A6-FA4B-B334-F43C-6D645DCA6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9976" y="3015431"/>
                <a:ext cx="1758308" cy="1657464"/>
              </a:xfrm>
              <a:custGeom>
                <a:avLst/>
                <a:gdLst/>
                <a:ahLst/>
                <a:cxnLst>
                  <a:cxn ang="0">
                    <a:pos x="81" y="446"/>
                  </a:cxn>
                  <a:cxn ang="0">
                    <a:pos x="105" y="451"/>
                  </a:cxn>
                  <a:cxn ang="0">
                    <a:pos x="118" y="460"/>
                  </a:cxn>
                  <a:cxn ang="0">
                    <a:pos x="156" y="462"/>
                  </a:cxn>
                  <a:cxn ang="0">
                    <a:pos x="194" y="450"/>
                  </a:cxn>
                  <a:cxn ang="0">
                    <a:pos x="220" y="476"/>
                  </a:cxn>
                  <a:cxn ang="0">
                    <a:pos x="258" y="479"/>
                  </a:cxn>
                  <a:cxn ang="0">
                    <a:pos x="282" y="493"/>
                  </a:cxn>
                  <a:cxn ang="0">
                    <a:pos x="309" y="518"/>
                  </a:cxn>
                  <a:cxn ang="0">
                    <a:pos x="344" y="537"/>
                  </a:cxn>
                  <a:cxn ang="0">
                    <a:pos x="378" y="533"/>
                  </a:cxn>
                  <a:cxn ang="0">
                    <a:pos x="395" y="483"/>
                  </a:cxn>
                  <a:cxn ang="0">
                    <a:pos x="432" y="508"/>
                  </a:cxn>
                  <a:cxn ang="0">
                    <a:pos x="426" y="457"/>
                  </a:cxn>
                  <a:cxn ang="0">
                    <a:pos x="460" y="428"/>
                  </a:cxn>
                  <a:cxn ang="0">
                    <a:pos x="489" y="417"/>
                  </a:cxn>
                  <a:cxn ang="0">
                    <a:pos x="508" y="400"/>
                  </a:cxn>
                  <a:cxn ang="0">
                    <a:pos x="522" y="374"/>
                  </a:cxn>
                  <a:cxn ang="0">
                    <a:pos x="550" y="324"/>
                  </a:cxn>
                  <a:cxn ang="0">
                    <a:pos x="529" y="300"/>
                  </a:cxn>
                  <a:cxn ang="0">
                    <a:pos x="510" y="266"/>
                  </a:cxn>
                  <a:cxn ang="0">
                    <a:pos x="535" y="248"/>
                  </a:cxn>
                  <a:cxn ang="0">
                    <a:pos x="578" y="252"/>
                  </a:cxn>
                  <a:cxn ang="0">
                    <a:pos x="565" y="208"/>
                  </a:cxn>
                  <a:cxn ang="0">
                    <a:pos x="574" y="197"/>
                  </a:cxn>
                  <a:cxn ang="0">
                    <a:pos x="513" y="164"/>
                  </a:cxn>
                  <a:cxn ang="0">
                    <a:pos x="496" y="165"/>
                  </a:cxn>
                  <a:cxn ang="0">
                    <a:pos x="472" y="159"/>
                  </a:cxn>
                  <a:cxn ang="0">
                    <a:pos x="477" y="135"/>
                  </a:cxn>
                  <a:cxn ang="0">
                    <a:pos x="479" y="111"/>
                  </a:cxn>
                  <a:cxn ang="0">
                    <a:pos x="454" y="92"/>
                  </a:cxn>
                  <a:cxn ang="0">
                    <a:pos x="435" y="65"/>
                  </a:cxn>
                  <a:cxn ang="0">
                    <a:pos x="411" y="44"/>
                  </a:cxn>
                  <a:cxn ang="0">
                    <a:pos x="391" y="46"/>
                  </a:cxn>
                  <a:cxn ang="0">
                    <a:pos x="334" y="43"/>
                  </a:cxn>
                  <a:cxn ang="0">
                    <a:pos x="294" y="23"/>
                  </a:cxn>
                  <a:cxn ang="0">
                    <a:pos x="273" y="1"/>
                  </a:cxn>
                  <a:cxn ang="0">
                    <a:pos x="254" y="13"/>
                  </a:cxn>
                  <a:cxn ang="0">
                    <a:pos x="221" y="26"/>
                  </a:cxn>
                  <a:cxn ang="0">
                    <a:pos x="231" y="46"/>
                  </a:cxn>
                  <a:cxn ang="0">
                    <a:pos x="215" y="63"/>
                  </a:cxn>
                  <a:cxn ang="0">
                    <a:pos x="191" y="81"/>
                  </a:cxn>
                  <a:cxn ang="0">
                    <a:pos x="177" y="108"/>
                  </a:cxn>
                  <a:cxn ang="0">
                    <a:pos x="147" y="122"/>
                  </a:cxn>
                  <a:cxn ang="0">
                    <a:pos x="150" y="151"/>
                  </a:cxn>
                  <a:cxn ang="0">
                    <a:pos x="135" y="202"/>
                  </a:cxn>
                  <a:cxn ang="0">
                    <a:pos x="96" y="197"/>
                  </a:cxn>
                  <a:cxn ang="0">
                    <a:pos x="84" y="227"/>
                  </a:cxn>
                  <a:cxn ang="0">
                    <a:pos x="77" y="250"/>
                  </a:cxn>
                  <a:cxn ang="0">
                    <a:pos x="72" y="272"/>
                  </a:cxn>
                  <a:cxn ang="0">
                    <a:pos x="71" y="301"/>
                  </a:cxn>
                  <a:cxn ang="0">
                    <a:pos x="56" y="335"/>
                  </a:cxn>
                  <a:cxn ang="0">
                    <a:pos x="27" y="351"/>
                  </a:cxn>
                  <a:cxn ang="0">
                    <a:pos x="7" y="371"/>
                  </a:cxn>
                  <a:cxn ang="0">
                    <a:pos x="28" y="395"/>
                  </a:cxn>
                  <a:cxn ang="0">
                    <a:pos x="45" y="429"/>
                  </a:cxn>
                </a:cxnLst>
                <a:rect l="0" t="0" r="r" b="b"/>
                <a:pathLst>
                  <a:path w="583" h="550">
                    <a:moveTo>
                      <a:pt x="45" y="429"/>
                    </a:moveTo>
                    <a:cubicBezTo>
                      <a:pt x="48" y="432"/>
                      <a:pt x="52" y="436"/>
                      <a:pt x="52" y="436"/>
                    </a:cubicBezTo>
                    <a:cubicBezTo>
                      <a:pt x="52" y="436"/>
                      <a:pt x="59" y="440"/>
                      <a:pt x="62" y="438"/>
                    </a:cubicBezTo>
                    <a:cubicBezTo>
                      <a:pt x="65" y="437"/>
                      <a:pt x="66" y="436"/>
                      <a:pt x="69" y="437"/>
                    </a:cubicBezTo>
                    <a:cubicBezTo>
                      <a:pt x="73" y="438"/>
                      <a:pt x="76" y="444"/>
                      <a:pt x="81" y="446"/>
                    </a:cubicBezTo>
                    <a:cubicBezTo>
                      <a:pt x="87" y="447"/>
                      <a:pt x="92" y="448"/>
                      <a:pt x="93" y="448"/>
                    </a:cubicBezTo>
                    <a:cubicBezTo>
                      <a:pt x="93" y="448"/>
                      <a:pt x="95" y="454"/>
                      <a:pt x="95" y="454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98" y="457"/>
                      <a:pt x="100" y="453"/>
                      <a:pt x="102" y="452"/>
                    </a:cubicBezTo>
                    <a:cubicBezTo>
                      <a:pt x="104" y="451"/>
                      <a:pt x="105" y="452"/>
                      <a:pt x="105" y="451"/>
                    </a:cubicBezTo>
                    <a:cubicBezTo>
                      <a:pt x="105" y="451"/>
                      <a:pt x="105" y="442"/>
                      <a:pt x="105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4" y="443"/>
                      <a:pt x="114" y="451"/>
                      <a:pt x="114" y="452"/>
                    </a:cubicBezTo>
                    <a:cubicBezTo>
                      <a:pt x="115" y="452"/>
                      <a:pt x="118" y="454"/>
                      <a:pt x="118" y="457"/>
                    </a:cubicBezTo>
                    <a:cubicBezTo>
                      <a:pt x="118" y="459"/>
                      <a:pt x="118" y="460"/>
                      <a:pt x="118" y="460"/>
                    </a:cubicBezTo>
                    <a:cubicBezTo>
                      <a:pt x="118" y="460"/>
                      <a:pt x="123" y="456"/>
                      <a:pt x="125" y="459"/>
                    </a:cubicBezTo>
                    <a:cubicBezTo>
                      <a:pt x="127" y="462"/>
                      <a:pt x="127" y="466"/>
                      <a:pt x="129" y="468"/>
                    </a:cubicBezTo>
                    <a:cubicBezTo>
                      <a:pt x="131" y="469"/>
                      <a:pt x="137" y="472"/>
                      <a:pt x="137" y="472"/>
                    </a:cubicBezTo>
                    <a:cubicBezTo>
                      <a:pt x="137" y="472"/>
                      <a:pt x="141" y="463"/>
                      <a:pt x="142" y="463"/>
                    </a:cubicBezTo>
                    <a:cubicBezTo>
                      <a:pt x="142" y="463"/>
                      <a:pt x="153" y="463"/>
                      <a:pt x="156" y="462"/>
                    </a:cubicBezTo>
                    <a:cubicBezTo>
                      <a:pt x="159" y="461"/>
                      <a:pt x="167" y="461"/>
                      <a:pt x="168" y="461"/>
                    </a:cubicBezTo>
                    <a:cubicBezTo>
                      <a:pt x="168" y="461"/>
                      <a:pt x="172" y="458"/>
                      <a:pt x="172" y="458"/>
                    </a:cubicBezTo>
                    <a:cubicBezTo>
                      <a:pt x="172" y="458"/>
                      <a:pt x="179" y="466"/>
                      <a:pt x="180" y="466"/>
                    </a:cubicBezTo>
                    <a:cubicBezTo>
                      <a:pt x="180" y="465"/>
                      <a:pt x="183" y="455"/>
                      <a:pt x="186" y="453"/>
                    </a:cubicBezTo>
                    <a:cubicBezTo>
                      <a:pt x="188" y="451"/>
                      <a:pt x="193" y="450"/>
                      <a:pt x="194" y="450"/>
                    </a:cubicBezTo>
                    <a:cubicBezTo>
                      <a:pt x="194" y="450"/>
                      <a:pt x="200" y="456"/>
                      <a:pt x="202" y="457"/>
                    </a:cubicBezTo>
                    <a:cubicBezTo>
                      <a:pt x="205" y="458"/>
                      <a:pt x="214" y="464"/>
                      <a:pt x="214" y="467"/>
                    </a:cubicBezTo>
                    <a:cubicBezTo>
                      <a:pt x="214" y="470"/>
                      <a:pt x="214" y="476"/>
                      <a:pt x="214" y="476"/>
                    </a:cubicBezTo>
                    <a:cubicBezTo>
                      <a:pt x="214" y="476"/>
                      <a:pt x="217" y="479"/>
                      <a:pt x="217" y="479"/>
                    </a:cubicBezTo>
                    <a:cubicBezTo>
                      <a:pt x="218" y="479"/>
                      <a:pt x="220" y="476"/>
                      <a:pt x="220" y="476"/>
                    </a:cubicBezTo>
                    <a:cubicBezTo>
                      <a:pt x="232" y="485"/>
                      <a:pt x="232" y="485"/>
                      <a:pt x="232" y="485"/>
                    </a:cubicBezTo>
                    <a:cubicBezTo>
                      <a:pt x="232" y="485"/>
                      <a:pt x="233" y="481"/>
                      <a:pt x="235" y="482"/>
                    </a:cubicBezTo>
                    <a:cubicBezTo>
                      <a:pt x="237" y="484"/>
                      <a:pt x="239" y="487"/>
                      <a:pt x="239" y="487"/>
                    </a:cubicBezTo>
                    <a:cubicBezTo>
                      <a:pt x="239" y="487"/>
                      <a:pt x="249" y="494"/>
                      <a:pt x="254" y="490"/>
                    </a:cubicBezTo>
                    <a:cubicBezTo>
                      <a:pt x="259" y="486"/>
                      <a:pt x="256" y="480"/>
                      <a:pt x="258" y="479"/>
                    </a:cubicBezTo>
                    <a:cubicBezTo>
                      <a:pt x="259" y="477"/>
                      <a:pt x="262" y="473"/>
                      <a:pt x="262" y="473"/>
                    </a:cubicBezTo>
                    <a:cubicBezTo>
                      <a:pt x="262" y="473"/>
                      <a:pt x="278" y="470"/>
                      <a:pt x="276" y="475"/>
                    </a:cubicBezTo>
                    <a:cubicBezTo>
                      <a:pt x="273" y="479"/>
                      <a:pt x="269" y="478"/>
                      <a:pt x="272" y="481"/>
                    </a:cubicBezTo>
                    <a:cubicBezTo>
                      <a:pt x="274" y="484"/>
                      <a:pt x="281" y="488"/>
                      <a:pt x="281" y="489"/>
                    </a:cubicBezTo>
                    <a:cubicBezTo>
                      <a:pt x="280" y="489"/>
                      <a:pt x="279" y="494"/>
                      <a:pt x="282" y="493"/>
                    </a:cubicBezTo>
                    <a:cubicBezTo>
                      <a:pt x="285" y="493"/>
                      <a:pt x="287" y="489"/>
                      <a:pt x="288" y="490"/>
                    </a:cubicBezTo>
                    <a:cubicBezTo>
                      <a:pt x="289" y="491"/>
                      <a:pt x="293" y="492"/>
                      <a:pt x="293" y="492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7"/>
                      <a:pt x="298" y="508"/>
                    </a:cubicBezTo>
                    <a:cubicBezTo>
                      <a:pt x="298" y="508"/>
                      <a:pt x="305" y="510"/>
                      <a:pt x="309" y="518"/>
                    </a:cubicBezTo>
                    <a:cubicBezTo>
                      <a:pt x="314" y="526"/>
                      <a:pt x="308" y="537"/>
                      <a:pt x="312" y="537"/>
                    </a:cubicBezTo>
                    <a:cubicBezTo>
                      <a:pt x="317" y="536"/>
                      <a:pt x="316" y="530"/>
                      <a:pt x="318" y="531"/>
                    </a:cubicBezTo>
                    <a:cubicBezTo>
                      <a:pt x="320" y="531"/>
                      <a:pt x="322" y="531"/>
                      <a:pt x="323" y="531"/>
                    </a:cubicBezTo>
                    <a:cubicBezTo>
                      <a:pt x="324" y="531"/>
                      <a:pt x="327" y="528"/>
                      <a:pt x="328" y="528"/>
                    </a:cubicBezTo>
                    <a:cubicBezTo>
                      <a:pt x="329" y="528"/>
                      <a:pt x="338" y="536"/>
                      <a:pt x="344" y="537"/>
                    </a:cubicBezTo>
                    <a:cubicBezTo>
                      <a:pt x="349" y="538"/>
                      <a:pt x="347" y="550"/>
                      <a:pt x="354" y="550"/>
                    </a:cubicBezTo>
                    <a:cubicBezTo>
                      <a:pt x="361" y="550"/>
                      <a:pt x="362" y="545"/>
                      <a:pt x="363" y="545"/>
                    </a:cubicBezTo>
                    <a:cubicBezTo>
                      <a:pt x="364" y="546"/>
                      <a:pt x="376" y="548"/>
                      <a:pt x="376" y="547"/>
                    </a:cubicBezTo>
                    <a:cubicBezTo>
                      <a:pt x="375" y="547"/>
                      <a:pt x="368" y="541"/>
                      <a:pt x="371" y="539"/>
                    </a:cubicBezTo>
                    <a:cubicBezTo>
                      <a:pt x="374" y="536"/>
                      <a:pt x="377" y="538"/>
                      <a:pt x="378" y="533"/>
                    </a:cubicBezTo>
                    <a:cubicBezTo>
                      <a:pt x="379" y="529"/>
                      <a:pt x="378" y="529"/>
                      <a:pt x="381" y="526"/>
                    </a:cubicBezTo>
                    <a:cubicBezTo>
                      <a:pt x="384" y="523"/>
                      <a:pt x="388" y="520"/>
                      <a:pt x="388" y="519"/>
                    </a:cubicBezTo>
                    <a:cubicBezTo>
                      <a:pt x="388" y="519"/>
                      <a:pt x="384" y="507"/>
                      <a:pt x="387" y="502"/>
                    </a:cubicBezTo>
                    <a:cubicBezTo>
                      <a:pt x="390" y="497"/>
                      <a:pt x="394" y="494"/>
                      <a:pt x="394" y="492"/>
                    </a:cubicBezTo>
                    <a:cubicBezTo>
                      <a:pt x="394" y="491"/>
                      <a:pt x="394" y="483"/>
                      <a:pt x="395" y="483"/>
                    </a:cubicBezTo>
                    <a:cubicBezTo>
                      <a:pt x="395" y="483"/>
                      <a:pt x="398" y="481"/>
                      <a:pt x="399" y="482"/>
                    </a:cubicBezTo>
                    <a:cubicBezTo>
                      <a:pt x="401" y="482"/>
                      <a:pt x="404" y="486"/>
                      <a:pt x="407" y="487"/>
                    </a:cubicBezTo>
                    <a:cubicBezTo>
                      <a:pt x="409" y="488"/>
                      <a:pt x="411" y="486"/>
                      <a:pt x="412" y="489"/>
                    </a:cubicBezTo>
                    <a:cubicBezTo>
                      <a:pt x="414" y="493"/>
                      <a:pt x="414" y="500"/>
                      <a:pt x="416" y="500"/>
                    </a:cubicBezTo>
                    <a:cubicBezTo>
                      <a:pt x="418" y="501"/>
                      <a:pt x="430" y="513"/>
                      <a:pt x="432" y="508"/>
                    </a:cubicBezTo>
                    <a:cubicBezTo>
                      <a:pt x="433" y="503"/>
                      <a:pt x="431" y="497"/>
                      <a:pt x="432" y="496"/>
                    </a:cubicBezTo>
                    <a:cubicBezTo>
                      <a:pt x="434" y="494"/>
                      <a:pt x="437" y="495"/>
                      <a:pt x="438" y="490"/>
                    </a:cubicBezTo>
                    <a:cubicBezTo>
                      <a:pt x="438" y="486"/>
                      <a:pt x="439" y="474"/>
                      <a:pt x="438" y="474"/>
                    </a:cubicBezTo>
                    <a:cubicBezTo>
                      <a:pt x="437" y="474"/>
                      <a:pt x="425" y="473"/>
                      <a:pt x="424" y="471"/>
                    </a:cubicBezTo>
                    <a:cubicBezTo>
                      <a:pt x="423" y="469"/>
                      <a:pt x="429" y="463"/>
                      <a:pt x="426" y="457"/>
                    </a:cubicBezTo>
                    <a:cubicBezTo>
                      <a:pt x="424" y="452"/>
                      <a:pt x="422" y="449"/>
                      <a:pt x="423" y="448"/>
                    </a:cubicBezTo>
                    <a:cubicBezTo>
                      <a:pt x="423" y="447"/>
                      <a:pt x="435" y="442"/>
                      <a:pt x="433" y="438"/>
                    </a:cubicBezTo>
                    <a:cubicBezTo>
                      <a:pt x="431" y="434"/>
                      <a:pt x="426" y="431"/>
                      <a:pt x="427" y="430"/>
                    </a:cubicBezTo>
                    <a:cubicBezTo>
                      <a:pt x="428" y="429"/>
                      <a:pt x="437" y="426"/>
                      <a:pt x="439" y="426"/>
                    </a:cubicBezTo>
                    <a:cubicBezTo>
                      <a:pt x="441" y="426"/>
                      <a:pt x="456" y="431"/>
                      <a:pt x="460" y="428"/>
                    </a:cubicBezTo>
                    <a:cubicBezTo>
                      <a:pt x="464" y="426"/>
                      <a:pt x="466" y="423"/>
                      <a:pt x="468" y="423"/>
                    </a:cubicBezTo>
                    <a:cubicBezTo>
                      <a:pt x="470" y="423"/>
                      <a:pt x="472" y="425"/>
                      <a:pt x="473" y="424"/>
                    </a:cubicBezTo>
                    <a:cubicBezTo>
                      <a:pt x="474" y="424"/>
                      <a:pt x="475" y="420"/>
                      <a:pt x="476" y="421"/>
                    </a:cubicBezTo>
                    <a:cubicBezTo>
                      <a:pt x="478" y="423"/>
                      <a:pt x="481" y="425"/>
                      <a:pt x="481" y="425"/>
                    </a:cubicBezTo>
                    <a:cubicBezTo>
                      <a:pt x="481" y="425"/>
                      <a:pt x="489" y="418"/>
                      <a:pt x="489" y="417"/>
                    </a:cubicBezTo>
                    <a:cubicBezTo>
                      <a:pt x="488" y="416"/>
                      <a:pt x="480" y="404"/>
                      <a:pt x="481" y="404"/>
                    </a:cubicBezTo>
                    <a:cubicBezTo>
                      <a:pt x="481" y="404"/>
                      <a:pt x="489" y="410"/>
                      <a:pt x="491" y="409"/>
                    </a:cubicBezTo>
                    <a:cubicBezTo>
                      <a:pt x="493" y="408"/>
                      <a:pt x="500" y="402"/>
                      <a:pt x="501" y="403"/>
                    </a:cubicBezTo>
                    <a:cubicBezTo>
                      <a:pt x="503" y="404"/>
                      <a:pt x="512" y="412"/>
                      <a:pt x="511" y="408"/>
                    </a:cubicBezTo>
                    <a:cubicBezTo>
                      <a:pt x="510" y="404"/>
                      <a:pt x="508" y="400"/>
                      <a:pt x="508" y="400"/>
                    </a:cubicBezTo>
                    <a:cubicBezTo>
                      <a:pt x="512" y="398"/>
                      <a:pt x="512" y="398"/>
                      <a:pt x="512" y="398"/>
                    </a:cubicBezTo>
                    <a:cubicBezTo>
                      <a:pt x="512" y="398"/>
                      <a:pt x="505" y="394"/>
                      <a:pt x="507" y="389"/>
                    </a:cubicBezTo>
                    <a:cubicBezTo>
                      <a:pt x="508" y="383"/>
                      <a:pt x="506" y="382"/>
                      <a:pt x="510" y="381"/>
                    </a:cubicBezTo>
                    <a:cubicBezTo>
                      <a:pt x="513" y="381"/>
                      <a:pt x="516" y="382"/>
                      <a:pt x="517" y="381"/>
                    </a:cubicBezTo>
                    <a:cubicBezTo>
                      <a:pt x="518" y="380"/>
                      <a:pt x="520" y="377"/>
                      <a:pt x="522" y="374"/>
                    </a:cubicBezTo>
                    <a:cubicBezTo>
                      <a:pt x="522" y="371"/>
                      <a:pt x="521" y="360"/>
                      <a:pt x="522" y="355"/>
                    </a:cubicBezTo>
                    <a:cubicBezTo>
                      <a:pt x="524" y="350"/>
                      <a:pt x="527" y="353"/>
                      <a:pt x="532" y="351"/>
                    </a:cubicBezTo>
                    <a:cubicBezTo>
                      <a:pt x="537" y="349"/>
                      <a:pt x="538" y="344"/>
                      <a:pt x="539" y="340"/>
                    </a:cubicBezTo>
                    <a:cubicBezTo>
                      <a:pt x="541" y="337"/>
                      <a:pt x="543" y="339"/>
                      <a:pt x="546" y="334"/>
                    </a:cubicBezTo>
                    <a:cubicBezTo>
                      <a:pt x="550" y="329"/>
                      <a:pt x="550" y="324"/>
                      <a:pt x="550" y="324"/>
                    </a:cubicBezTo>
                    <a:cubicBezTo>
                      <a:pt x="550" y="323"/>
                      <a:pt x="547" y="320"/>
                      <a:pt x="547" y="320"/>
                    </a:cubicBezTo>
                    <a:cubicBezTo>
                      <a:pt x="547" y="319"/>
                      <a:pt x="549" y="314"/>
                      <a:pt x="547" y="312"/>
                    </a:cubicBezTo>
                    <a:cubicBezTo>
                      <a:pt x="544" y="310"/>
                      <a:pt x="540" y="318"/>
                      <a:pt x="538" y="319"/>
                    </a:cubicBezTo>
                    <a:cubicBezTo>
                      <a:pt x="537" y="319"/>
                      <a:pt x="535" y="317"/>
                      <a:pt x="528" y="316"/>
                    </a:cubicBezTo>
                    <a:cubicBezTo>
                      <a:pt x="521" y="314"/>
                      <a:pt x="528" y="305"/>
                      <a:pt x="529" y="300"/>
                    </a:cubicBezTo>
                    <a:cubicBezTo>
                      <a:pt x="530" y="295"/>
                      <a:pt x="531" y="291"/>
                      <a:pt x="531" y="291"/>
                    </a:cubicBezTo>
                    <a:cubicBezTo>
                      <a:pt x="531" y="290"/>
                      <a:pt x="524" y="291"/>
                      <a:pt x="521" y="287"/>
                    </a:cubicBezTo>
                    <a:cubicBezTo>
                      <a:pt x="517" y="283"/>
                      <a:pt x="524" y="280"/>
                      <a:pt x="524" y="278"/>
                    </a:cubicBezTo>
                    <a:cubicBezTo>
                      <a:pt x="524" y="277"/>
                      <a:pt x="519" y="269"/>
                      <a:pt x="519" y="269"/>
                    </a:cubicBezTo>
                    <a:cubicBezTo>
                      <a:pt x="519" y="268"/>
                      <a:pt x="511" y="266"/>
                      <a:pt x="510" y="266"/>
                    </a:cubicBezTo>
                    <a:cubicBezTo>
                      <a:pt x="510" y="265"/>
                      <a:pt x="513" y="262"/>
                      <a:pt x="513" y="262"/>
                    </a:cubicBezTo>
                    <a:cubicBezTo>
                      <a:pt x="513" y="261"/>
                      <a:pt x="510" y="258"/>
                      <a:pt x="513" y="254"/>
                    </a:cubicBezTo>
                    <a:cubicBezTo>
                      <a:pt x="516" y="251"/>
                      <a:pt x="522" y="252"/>
                      <a:pt x="523" y="249"/>
                    </a:cubicBezTo>
                    <a:cubicBezTo>
                      <a:pt x="524" y="246"/>
                      <a:pt x="528" y="246"/>
                      <a:pt x="530" y="245"/>
                    </a:cubicBezTo>
                    <a:cubicBezTo>
                      <a:pt x="532" y="243"/>
                      <a:pt x="534" y="247"/>
                      <a:pt x="535" y="248"/>
                    </a:cubicBezTo>
                    <a:cubicBezTo>
                      <a:pt x="536" y="249"/>
                      <a:pt x="544" y="249"/>
                      <a:pt x="544" y="249"/>
                    </a:cubicBezTo>
                    <a:cubicBezTo>
                      <a:pt x="544" y="249"/>
                      <a:pt x="544" y="250"/>
                      <a:pt x="545" y="252"/>
                    </a:cubicBezTo>
                    <a:cubicBezTo>
                      <a:pt x="547" y="254"/>
                      <a:pt x="573" y="257"/>
                      <a:pt x="573" y="257"/>
                    </a:cubicBezTo>
                    <a:cubicBezTo>
                      <a:pt x="573" y="257"/>
                      <a:pt x="573" y="254"/>
                      <a:pt x="573" y="253"/>
                    </a:cubicBezTo>
                    <a:cubicBezTo>
                      <a:pt x="573" y="252"/>
                      <a:pt x="577" y="252"/>
                      <a:pt x="578" y="252"/>
                    </a:cubicBezTo>
                    <a:cubicBezTo>
                      <a:pt x="579" y="251"/>
                      <a:pt x="577" y="244"/>
                      <a:pt x="577" y="241"/>
                    </a:cubicBezTo>
                    <a:cubicBezTo>
                      <a:pt x="576" y="239"/>
                      <a:pt x="580" y="238"/>
                      <a:pt x="581" y="234"/>
                    </a:cubicBezTo>
                    <a:cubicBezTo>
                      <a:pt x="583" y="230"/>
                      <a:pt x="567" y="225"/>
                      <a:pt x="566" y="222"/>
                    </a:cubicBezTo>
                    <a:cubicBezTo>
                      <a:pt x="564" y="219"/>
                      <a:pt x="569" y="217"/>
                      <a:pt x="569" y="216"/>
                    </a:cubicBezTo>
                    <a:cubicBezTo>
                      <a:pt x="569" y="216"/>
                      <a:pt x="564" y="209"/>
                      <a:pt x="565" y="208"/>
                    </a:cubicBezTo>
                    <a:cubicBezTo>
                      <a:pt x="565" y="208"/>
                      <a:pt x="569" y="203"/>
                      <a:pt x="569" y="203"/>
                    </a:cubicBezTo>
                    <a:cubicBezTo>
                      <a:pt x="569" y="203"/>
                      <a:pt x="561" y="198"/>
                      <a:pt x="561" y="198"/>
                    </a:cubicBezTo>
                    <a:cubicBezTo>
                      <a:pt x="561" y="198"/>
                      <a:pt x="564" y="196"/>
                      <a:pt x="565" y="195"/>
                    </a:cubicBezTo>
                    <a:cubicBezTo>
                      <a:pt x="566" y="194"/>
                      <a:pt x="568" y="197"/>
                      <a:pt x="568" y="197"/>
                    </a:cubicBezTo>
                    <a:cubicBezTo>
                      <a:pt x="574" y="197"/>
                      <a:pt x="574" y="197"/>
                      <a:pt x="574" y="197"/>
                    </a:cubicBezTo>
                    <a:cubicBezTo>
                      <a:pt x="557" y="175"/>
                      <a:pt x="557" y="175"/>
                      <a:pt x="557" y="175"/>
                    </a:cubicBezTo>
                    <a:cubicBezTo>
                      <a:pt x="557" y="175"/>
                      <a:pt x="543" y="177"/>
                      <a:pt x="539" y="176"/>
                    </a:cubicBezTo>
                    <a:cubicBezTo>
                      <a:pt x="534" y="175"/>
                      <a:pt x="537" y="167"/>
                      <a:pt x="537" y="167"/>
                    </a:cubicBezTo>
                    <a:cubicBezTo>
                      <a:pt x="536" y="166"/>
                      <a:pt x="520" y="158"/>
                      <a:pt x="519" y="158"/>
                    </a:cubicBezTo>
                    <a:cubicBezTo>
                      <a:pt x="519" y="157"/>
                      <a:pt x="514" y="163"/>
                      <a:pt x="513" y="164"/>
                    </a:cubicBezTo>
                    <a:cubicBezTo>
                      <a:pt x="511" y="164"/>
                      <a:pt x="512" y="160"/>
                      <a:pt x="510" y="158"/>
                    </a:cubicBezTo>
                    <a:cubicBezTo>
                      <a:pt x="508" y="156"/>
                      <a:pt x="509" y="165"/>
                      <a:pt x="509" y="165"/>
                    </a:cubicBezTo>
                    <a:cubicBezTo>
                      <a:pt x="509" y="165"/>
                      <a:pt x="505" y="163"/>
                      <a:pt x="503" y="163"/>
                    </a:cubicBezTo>
                    <a:cubicBezTo>
                      <a:pt x="501" y="163"/>
                      <a:pt x="502" y="168"/>
                      <a:pt x="502" y="168"/>
                    </a:cubicBezTo>
                    <a:cubicBezTo>
                      <a:pt x="502" y="168"/>
                      <a:pt x="501" y="167"/>
                      <a:pt x="496" y="165"/>
                    </a:cubicBezTo>
                    <a:cubicBezTo>
                      <a:pt x="491" y="164"/>
                      <a:pt x="491" y="169"/>
                      <a:pt x="489" y="170"/>
                    </a:cubicBezTo>
                    <a:cubicBezTo>
                      <a:pt x="486" y="170"/>
                      <a:pt x="491" y="163"/>
                      <a:pt x="491" y="163"/>
                    </a:cubicBezTo>
                    <a:cubicBezTo>
                      <a:pt x="491" y="163"/>
                      <a:pt x="489" y="159"/>
                      <a:pt x="488" y="159"/>
                    </a:cubicBezTo>
                    <a:cubicBezTo>
                      <a:pt x="488" y="158"/>
                      <a:pt x="487" y="162"/>
                      <a:pt x="482" y="164"/>
                    </a:cubicBezTo>
                    <a:cubicBezTo>
                      <a:pt x="478" y="165"/>
                      <a:pt x="473" y="162"/>
                      <a:pt x="472" y="159"/>
                    </a:cubicBezTo>
                    <a:cubicBezTo>
                      <a:pt x="470" y="156"/>
                      <a:pt x="475" y="155"/>
                      <a:pt x="476" y="153"/>
                    </a:cubicBezTo>
                    <a:cubicBezTo>
                      <a:pt x="476" y="151"/>
                      <a:pt x="478" y="153"/>
                      <a:pt x="482" y="153"/>
                    </a:cubicBezTo>
                    <a:cubicBezTo>
                      <a:pt x="485" y="153"/>
                      <a:pt x="482" y="148"/>
                      <a:pt x="482" y="145"/>
                    </a:cubicBezTo>
                    <a:cubicBezTo>
                      <a:pt x="483" y="142"/>
                      <a:pt x="480" y="142"/>
                      <a:pt x="479" y="141"/>
                    </a:cubicBezTo>
                    <a:cubicBezTo>
                      <a:pt x="479" y="140"/>
                      <a:pt x="477" y="135"/>
                      <a:pt x="477" y="135"/>
                    </a:cubicBezTo>
                    <a:cubicBezTo>
                      <a:pt x="477" y="134"/>
                      <a:pt x="474" y="137"/>
                      <a:pt x="473" y="137"/>
                    </a:cubicBezTo>
                    <a:cubicBezTo>
                      <a:pt x="473" y="137"/>
                      <a:pt x="462" y="132"/>
                      <a:pt x="462" y="126"/>
                    </a:cubicBezTo>
                    <a:cubicBezTo>
                      <a:pt x="462" y="120"/>
                      <a:pt x="469" y="121"/>
                      <a:pt x="474" y="118"/>
                    </a:cubicBezTo>
                    <a:cubicBezTo>
                      <a:pt x="478" y="116"/>
                      <a:pt x="472" y="114"/>
                      <a:pt x="474" y="110"/>
                    </a:cubicBezTo>
                    <a:cubicBezTo>
                      <a:pt x="475" y="107"/>
                      <a:pt x="478" y="111"/>
                      <a:pt x="479" y="111"/>
                    </a:cubicBezTo>
                    <a:cubicBezTo>
                      <a:pt x="481" y="111"/>
                      <a:pt x="480" y="107"/>
                      <a:pt x="480" y="104"/>
                    </a:cubicBezTo>
                    <a:cubicBezTo>
                      <a:pt x="480" y="100"/>
                      <a:pt x="476" y="98"/>
                      <a:pt x="475" y="98"/>
                    </a:cubicBezTo>
                    <a:cubicBezTo>
                      <a:pt x="475" y="97"/>
                      <a:pt x="461" y="97"/>
                      <a:pt x="460" y="96"/>
                    </a:cubicBezTo>
                    <a:cubicBezTo>
                      <a:pt x="459" y="96"/>
                      <a:pt x="459" y="93"/>
                      <a:pt x="459" y="93"/>
                    </a:cubicBezTo>
                    <a:cubicBezTo>
                      <a:pt x="459" y="93"/>
                      <a:pt x="454" y="92"/>
                      <a:pt x="454" y="92"/>
                    </a:cubicBezTo>
                    <a:cubicBezTo>
                      <a:pt x="454" y="91"/>
                      <a:pt x="455" y="88"/>
                      <a:pt x="455" y="88"/>
                    </a:cubicBezTo>
                    <a:cubicBezTo>
                      <a:pt x="455" y="88"/>
                      <a:pt x="444" y="88"/>
                      <a:pt x="441" y="86"/>
                    </a:cubicBezTo>
                    <a:cubicBezTo>
                      <a:pt x="439" y="85"/>
                      <a:pt x="437" y="80"/>
                      <a:pt x="436" y="78"/>
                    </a:cubicBezTo>
                    <a:cubicBezTo>
                      <a:pt x="436" y="77"/>
                      <a:pt x="431" y="71"/>
                      <a:pt x="431" y="69"/>
                    </a:cubicBezTo>
                    <a:cubicBezTo>
                      <a:pt x="431" y="66"/>
                      <a:pt x="433" y="67"/>
                      <a:pt x="435" y="65"/>
                    </a:cubicBezTo>
                    <a:cubicBezTo>
                      <a:pt x="437" y="62"/>
                      <a:pt x="434" y="55"/>
                      <a:pt x="434" y="54"/>
                    </a:cubicBezTo>
                    <a:cubicBezTo>
                      <a:pt x="434" y="53"/>
                      <a:pt x="429" y="54"/>
                      <a:pt x="427" y="53"/>
                    </a:cubicBezTo>
                    <a:cubicBezTo>
                      <a:pt x="426" y="53"/>
                      <a:pt x="425" y="51"/>
                      <a:pt x="422" y="50"/>
                    </a:cubicBezTo>
                    <a:cubicBezTo>
                      <a:pt x="420" y="49"/>
                      <a:pt x="418" y="53"/>
                      <a:pt x="417" y="51"/>
                    </a:cubicBezTo>
                    <a:cubicBezTo>
                      <a:pt x="416" y="50"/>
                      <a:pt x="413" y="46"/>
                      <a:pt x="411" y="44"/>
                    </a:cubicBezTo>
                    <a:cubicBezTo>
                      <a:pt x="409" y="42"/>
                      <a:pt x="408" y="38"/>
                      <a:pt x="407" y="38"/>
                    </a:cubicBezTo>
                    <a:cubicBezTo>
                      <a:pt x="407" y="38"/>
                      <a:pt x="405" y="38"/>
                      <a:pt x="403" y="37"/>
                    </a:cubicBezTo>
                    <a:cubicBezTo>
                      <a:pt x="400" y="36"/>
                      <a:pt x="396" y="33"/>
                      <a:pt x="396" y="33"/>
                    </a:cubicBezTo>
                    <a:cubicBezTo>
                      <a:pt x="396" y="33"/>
                      <a:pt x="390" y="37"/>
                      <a:pt x="389" y="37"/>
                    </a:cubicBezTo>
                    <a:cubicBezTo>
                      <a:pt x="388" y="38"/>
                      <a:pt x="390" y="41"/>
                      <a:pt x="391" y="46"/>
                    </a:cubicBezTo>
                    <a:cubicBezTo>
                      <a:pt x="392" y="50"/>
                      <a:pt x="382" y="42"/>
                      <a:pt x="381" y="42"/>
                    </a:cubicBezTo>
                    <a:cubicBezTo>
                      <a:pt x="380" y="41"/>
                      <a:pt x="371" y="50"/>
                      <a:pt x="367" y="51"/>
                    </a:cubicBezTo>
                    <a:cubicBezTo>
                      <a:pt x="364" y="51"/>
                      <a:pt x="355" y="45"/>
                      <a:pt x="355" y="45"/>
                    </a:cubicBezTo>
                    <a:cubicBezTo>
                      <a:pt x="355" y="44"/>
                      <a:pt x="346" y="53"/>
                      <a:pt x="340" y="54"/>
                    </a:cubicBezTo>
                    <a:cubicBezTo>
                      <a:pt x="335" y="55"/>
                      <a:pt x="334" y="43"/>
                      <a:pt x="334" y="43"/>
                    </a:cubicBezTo>
                    <a:cubicBezTo>
                      <a:pt x="334" y="43"/>
                      <a:pt x="324" y="43"/>
                      <a:pt x="320" y="42"/>
                    </a:cubicBezTo>
                    <a:cubicBezTo>
                      <a:pt x="315" y="41"/>
                      <a:pt x="314" y="28"/>
                      <a:pt x="314" y="28"/>
                    </a:cubicBezTo>
                    <a:cubicBezTo>
                      <a:pt x="314" y="28"/>
                      <a:pt x="305" y="24"/>
                      <a:pt x="304" y="24"/>
                    </a:cubicBezTo>
                    <a:cubicBezTo>
                      <a:pt x="303" y="23"/>
                      <a:pt x="301" y="25"/>
                      <a:pt x="298" y="27"/>
                    </a:cubicBezTo>
                    <a:cubicBezTo>
                      <a:pt x="296" y="30"/>
                      <a:pt x="295" y="23"/>
                      <a:pt x="294" y="23"/>
                    </a:cubicBezTo>
                    <a:cubicBezTo>
                      <a:pt x="294" y="22"/>
                      <a:pt x="291" y="25"/>
                      <a:pt x="286" y="24"/>
                    </a:cubicBezTo>
                    <a:cubicBezTo>
                      <a:pt x="281" y="22"/>
                      <a:pt x="281" y="13"/>
                      <a:pt x="281" y="13"/>
                    </a:cubicBezTo>
                    <a:cubicBezTo>
                      <a:pt x="281" y="13"/>
                      <a:pt x="273" y="12"/>
                      <a:pt x="273" y="10"/>
                    </a:cubicBezTo>
                    <a:cubicBezTo>
                      <a:pt x="273" y="8"/>
                      <a:pt x="278" y="6"/>
                      <a:pt x="278" y="5"/>
                    </a:cubicBezTo>
                    <a:cubicBezTo>
                      <a:pt x="279" y="5"/>
                      <a:pt x="274" y="1"/>
                      <a:pt x="273" y="1"/>
                    </a:cubicBezTo>
                    <a:cubicBezTo>
                      <a:pt x="273" y="1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61" y="11"/>
                      <a:pt x="261" y="11"/>
                    </a:cubicBezTo>
                    <a:cubicBezTo>
                      <a:pt x="260" y="11"/>
                      <a:pt x="261" y="16"/>
                      <a:pt x="259" y="21"/>
                    </a:cubicBezTo>
                    <a:cubicBezTo>
                      <a:pt x="256" y="25"/>
                      <a:pt x="254" y="13"/>
                      <a:pt x="254" y="13"/>
                    </a:cubicBezTo>
                    <a:cubicBezTo>
                      <a:pt x="254" y="13"/>
                      <a:pt x="250" y="19"/>
                      <a:pt x="245" y="20"/>
                    </a:cubicBezTo>
                    <a:cubicBezTo>
                      <a:pt x="239" y="22"/>
                      <a:pt x="236" y="18"/>
                      <a:pt x="235" y="18"/>
                    </a:cubicBezTo>
                    <a:cubicBezTo>
                      <a:pt x="235" y="17"/>
                      <a:pt x="234" y="19"/>
                      <a:pt x="234" y="19"/>
                    </a:cubicBezTo>
                    <a:cubicBezTo>
                      <a:pt x="234" y="19"/>
                      <a:pt x="226" y="19"/>
                      <a:pt x="226" y="19"/>
                    </a:cubicBezTo>
                    <a:cubicBezTo>
                      <a:pt x="225" y="19"/>
                      <a:pt x="221" y="26"/>
                      <a:pt x="221" y="26"/>
                    </a:cubicBezTo>
                    <a:cubicBezTo>
                      <a:pt x="221" y="26"/>
                      <a:pt x="221" y="26"/>
                      <a:pt x="221" y="26"/>
                    </a:cubicBezTo>
                    <a:cubicBezTo>
                      <a:pt x="220" y="29"/>
                      <a:pt x="219" y="31"/>
                      <a:pt x="219" y="31"/>
                    </a:cubicBezTo>
                    <a:cubicBezTo>
                      <a:pt x="219" y="31"/>
                      <a:pt x="220" y="38"/>
                      <a:pt x="220" y="38"/>
                    </a:cubicBezTo>
                    <a:cubicBezTo>
                      <a:pt x="220" y="39"/>
                      <a:pt x="217" y="44"/>
                      <a:pt x="217" y="44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46"/>
                      <a:pt x="233" y="54"/>
                      <a:pt x="232" y="55"/>
                    </a:cubicBezTo>
                    <a:cubicBezTo>
                      <a:pt x="232" y="57"/>
                      <a:pt x="228" y="58"/>
                      <a:pt x="226" y="58"/>
                    </a:cubicBezTo>
                    <a:cubicBezTo>
                      <a:pt x="223" y="58"/>
                      <a:pt x="229" y="59"/>
                      <a:pt x="230" y="65"/>
                    </a:cubicBezTo>
                    <a:cubicBezTo>
                      <a:pt x="231" y="71"/>
                      <a:pt x="224" y="63"/>
                      <a:pt x="223" y="63"/>
                    </a:cubicBezTo>
                    <a:cubicBezTo>
                      <a:pt x="223" y="63"/>
                      <a:pt x="216" y="63"/>
                      <a:pt x="215" y="63"/>
                    </a:cubicBezTo>
                    <a:cubicBezTo>
                      <a:pt x="214" y="64"/>
                      <a:pt x="212" y="62"/>
                      <a:pt x="209" y="61"/>
                    </a:cubicBezTo>
                    <a:cubicBezTo>
                      <a:pt x="205" y="59"/>
                      <a:pt x="202" y="67"/>
                      <a:pt x="202" y="67"/>
                    </a:cubicBezTo>
                    <a:cubicBezTo>
                      <a:pt x="201" y="68"/>
                      <a:pt x="194" y="69"/>
                      <a:pt x="194" y="69"/>
                    </a:cubicBezTo>
                    <a:cubicBezTo>
                      <a:pt x="194" y="69"/>
                      <a:pt x="194" y="77"/>
                      <a:pt x="194" y="78"/>
                    </a:cubicBezTo>
                    <a:cubicBezTo>
                      <a:pt x="194" y="79"/>
                      <a:pt x="191" y="81"/>
                      <a:pt x="191" y="81"/>
                    </a:cubicBezTo>
                    <a:cubicBezTo>
                      <a:pt x="190" y="81"/>
                      <a:pt x="190" y="87"/>
                      <a:pt x="190" y="87"/>
                    </a:cubicBezTo>
                    <a:cubicBezTo>
                      <a:pt x="190" y="87"/>
                      <a:pt x="194" y="86"/>
                      <a:pt x="198" y="90"/>
                    </a:cubicBezTo>
                    <a:cubicBezTo>
                      <a:pt x="203" y="94"/>
                      <a:pt x="196" y="109"/>
                      <a:pt x="193" y="111"/>
                    </a:cubicBezTo>
                    <a:cubicBezTo>
                      <a:pt x="189" y="113"/>
                      <a:pt x="186" y="107"/>
                      <a:pt x="185" y="107"/>
                    </a:cubicBezTo>
                    <a:cubicBezTo>
                      <a:pt x="184" y="106"/>
                      <a:pt x="178" y="108"/>
                      <a:pt x="177" y="108"/>
                    </a:cubicBezTo>
                    <a:cubicBezTo>
                      <a:pt x="177" y="108"/>
                      <a:pt x="178" y="115"/>
                      <a:pt x="176" y="118"/>
                    </a:cubicBezTo>
                    <a:cubicBezTo>
                      <a:pt x="175" y="120"/>
                      <a:pt x="171" y="114"/>
                      <a:pt x="171" y="114"/>
                    </a:cubicBezTo>
                    <a:cubicBezTo>
                      <a:pt x="171" y="114"/>
                      <a:pt x="163" y="115"/>
                      <a:pt x="162" y="116"/>
                    </a:cubicBezTo>
                    <a:cubicBezTo>
                      <a:pt x="161" y="116"/>
                      <a:pt x="158" y="111"/>
                      <a:pt x="158" y="111"/>
                    </a:cubicBezTo>
                    <a:cubicBezTo>
                      <a:pt x="158" y="111"/>
                      <a:pt x="148" y="121"/>
                      <a:pt x="147" y="122"/>
                    </a:cubicBezTo>
                    <a:cubicBezTo>
                      <a:pt x="146" y="123"/>
                      <a:pt x="148" y="129"/>
                      <a:pt x="148" y="129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2" y="135"/>
                      <a:pt x="150" y="136"/>
                    </a:cubicBezTo>
                    <a:cubicBezTo>
                      <a:pt x="149" y="137"/>
                      <a:pt x="152" y="142"/>
                      <a:pt x="154" y="143"/>
                    </a:cubicBezTo>
                    <a:cubicBezTo>
                      <a:pt x="155" y="145"/>
                      <a:pt x="152" y="145"/>
                      <a:pt x="150" y="151"/>
                    </a:cubicBezTo>
                    <a:cubicBezTo>
                      <a:pt x="147" y="156"/>
                      <a:pt x="163" y="161"/>
                      <a:pt x="163" y="161"/>
                    </a:cubicBezTo>
                    <a:cubicBezTo>
                      <a:pt x="163" y="161"/>
                      <a:pt x="163" y="173"/>
                      <a:pt x="163" y="177"/>
                    </a:cubicBezTo>
                    <a:cubicBezTo>
                      <a:pt x="163" y="181"/>
                      <a:pt x="159" y="181"/>
                      <a:pt x="157" y="182"/>
                    </a:cubicBezTo>
                    <a:cubicBezTo>
                      <a:pt x="154" y="183"/>
                      <a:pt x="146" y="192"/>
                      <a:pt x="143" y="194"/>
                    </a:cubicBezTo>
                    <a:cubicBezTo>
                      <a:pt x="140" y="195"/>
                      <a:pt x="139" y="200"/>
                      <a:pt x="135" y="202"/>
                    </a:cubicBezTo>
                    <a:cubicBezTo>
                      <a:pt x="131" y="203"/>
                      <a:pt x="124" y="196"/>
                      <a:pt x="124" y="196"/>
                    </a:cubicBezTo>
                    <a:cubicBezTo>
                      <a:pt x="124" y="196"/>
                      <a:pt x="114" y="196"/>
                      <a:pt x="113" y="196"/>
                    </a:cubicBezTo>
                    <a:cubicBezTo>
                      <a:pt x="112" y="196"/>
                      <a:pt x="108" y="200"/>
                      <a:pt x="108" y="199"/>
                    </a:cubicBezTo>
                    <a:cubicBezTo>
                      <a:pt x="108" y="198"/>
                      <a:pt x="105" y="194"/>
                      <a:pt x="105" y="194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7"/>
                      <a:pt x="97" y="201"/>
                      <a:pt x="97" y="202"/>
                    </a:cubicBezTo>
                    <a:cubicBezTo>
                      <a:pt x="97" y="203"/>
                      <a:pt x="94" y="202"/>
                      <a:pt x="93" y="202"/>
                    </a:cubicBezTo>
                    <a:cubicBezTo>
                      <a:pt x="92" y="202"/>
                      <a:pt x="85" y="212"/>
                      <a:pt x="84" y="213"/>
                    </a:cubicBezTo>
                    <a:cubicBezTo>
                      <a:pt x="83" y="214"/>
                      <a:pt x="87" y="217"/>
                      <a:pt x="88" y="222"/>
                    </a:cubicBezTo>
                    <a:cubicBezTo>
                      <a:pt x="90" y="227"/>
                      <a:pt x="87" y="224"/>
                      <a:pt x="84" y="227"/>
                    </a:cubicBezTo>
                    <a:cubicBezTo>
                      <a:pt x="81" y="230"/>
                      <a:pt x="86" y="232"/>
                      <a:pt x="86" y="232"/>
                    </a:cubicBezTo>
                    <a:cubicBezTo>
                      <a:pt x="86" y="232"/>
                      <a:pt x="82" y="235"/>
                      <a:pt x="81" y="236"/>
                    </a:cubicBezTo>
                    <a:cubicBezTo>
                      <a:pt x="81" y="236"/>
                      <a:pt x="85" y="242"/>
                      <a:pt x="85" y="242"/>
                    </a:cubicBezTo>
                    <a:cubicBezTo>
                      <a:pt x="85" y="242"/>
                      <a:pt x="78" y="245"/>
                      <a:pt x="76" y="245"/>
                    </a:cubicBezTo>
                    <a:cubicBezTo>
                      <a:pt x="75" y="245"/>
                      <a:pt x="77" y="250"/>
                      <a:pt x="77" y="250"/>
                    </a:cubicBezTo>
                    <a:cubicBezTo>
                      <a:pt x="77" y="250"/>
                      <a:pt x="72" y="250"/>
                      <a:pt x="72" y="250"/>
                    </a:cubicBezTo>
                    <a:cubicBezTo>
                      <a:pt x="71" y="251"/>
                      <a:pt x="72" y="257"/>
                      <a:pt x="72" y="257"/>
                    </a:cubicBezTo>
                    <a:cubicBezTo>
                      <a:pt x="72" y="258"/>
                      <a:pt x="75" y="260"/>
                      <a:pt x="77" y="262"/>
                    </a:cubicBezTo>
                    <a:cubicBezTo>
                      <a:pt x="80" y="264"/>
                      <a:pt x="73" y="264"/>
                      <a:pt x="70" y="266"/>
                    </a:cubicBezTo>
                    <a:cubicBezTo>
                      <a:pt x="66" y="269"/>
                      <a:pt x="72" y="272"/>
                      <a:pt x="72" y="272"/>
                    </a:cubicBezTo>
                    <a:cubicBezTo>
                      <a:pt x="72" y="272"/>
                      <a:pt x="71" y="276"/>
                      <a:pt x="70" y="277"/>
                    </a:cubicBezTo>
                    <a:cubicBezTo>
                      <a:pt x="70" y="277"/>
                      <a:pt x="76" y="280"/>
                      <a:pt x="77" y="282"/>
                    </a:cubicBezTo>
                    <a:cubicBezTo>
                      <a:pt x="78" y="285"/>
                      <a:pt x="75" y="286"/>
                      <a:pt x="72" y="287"/>
                    </a:cubicBezTo>
                    <a:cubicBezTo>
                      <a:pt x="70" y="289"/>
                      <a:pt x="72" y="290"/>
                      <a:pt x="75" y="295"/>
                    </a:cubicBezTo>
                    <a:cubicBezTo>
                      <a:pt x="77" y="300"/>
                      <a:pt x="72" y="299"/>
                      <a:pt x="71" y="301"/>
                    </a:cubicBezTo>
                    <a:cubicBezTo>
                      <a:pt x="69" y="304"/>
                      <a:pt x="75" y="306"/>
                      <a:pt x="75" y="306"/>
                    </a:cubicBezTo>
                    <a:cubicBezTo>
                      <a:pt x="75" y="306"/>
                      <a:pt x="74" y="320"/>
                      <a:pt x="74" y="321"/>
                    </a:cubicBezTo>
                    <a:cubicBezTo>
                      <a:pt x="73" y="322"/>
                      <a:pt x="70" y="326"/>
                      <a:pt x="70" y="326"/>
                    </a:cubicBezTo>
                    <a:cubicBezTo>
                      <a:pt x="70" y="326"/>
                      <a:pt x="64" y="339"/>
                      <a:pt x="63" y="341"/>
                    </a:cubicBezTo>
                    <a:cubicBezTo>
                      <a:pt x="61" y="344"/>
                      <a:pt x="57" y="337"/>
                      <a:pt x="56" y="335"/>
                    </a:cubicBezTo>
                    <a:cubicBezTo>
                      <a:pt x="54" y="333"/>
                      <a:pt x="53" y="337"/>
                      <a:pt x="48" y="336"/>
                    </a:cubicBezTo>
                    <a:cubicBezTo>
                      <a:pt x="44" y="336"/>
                      <a:pt x="40" y="328"/>
                      <a:pt x="39" y="327"/>
                    </a:cubicBezTo>
                    <a:cubicBezTo>
                      <a:pt x="38" y="326"/>
                      <a:pt x="34" y="330"/>
                      <a:pt x="31" y="333"/>
                    </a:cubicBezTo>
                    <a:cubicBezTo>
                      <a:pt x="29" y="336"/>
                      <a:pt x="34" y="345"/>
                      <a:pt x="34" y="345"/>
                    </a:cubicBezTo>
                    <a:cubicBezTo>
                      <a:pt x="34" y="345"/>
                      <a:pt x="30" y="349"/>
                      <a:pt x="27" y="351"/>
                    </a:cubicBezTo>
                    <a:cubicBezTo>
                      <a:pt x="24" y="352"/>
                      <a:pt x="23" y="349"/>
                      <a:pt x="18" y="349"/>
                    </a:cubicBezTo>
                    <a:cubicBezTo>
                      <a:pt x="12" y="349"/>
                      <a:pt x="16" y="358"/>
                      <a:pt x="16" y="358"/>
                    </a:cubicBezTo>
                    <a:cubicBezTo>
                      <a:pt x="16" y="358"/>
                      <a:pt x="7" y="357"/>
                      <a:pt x="3" y="359"/>
                    </a:cubicBezTo>
                    <a:cubicBezTo>
                      <a:pt x="0" y="361"/>
                      <a:pt x="9" y="366"/>
                      <a:pt x="9" y="366"/>
                    </a:cubicBezTo>
                    <a:cubicBezTo>
                      <a:pt x="7" y="371"/>
                      <a:pt x="7" y="371"/>
                      <a:pt x="7" y="371"/>
                    </a:cubicBezTo>
                    <a:cubicBezTo>
                      <a:pt x="13" y="376"/>
                      <a:pt x="13" y="376"/>
                      <a:pt x="13" y="376"/>
                    </a:cubicBezTo>
                    <a:cubicBezTo>
                      <a:pt x="13" y="376"/>
                      <a:pt x="12" y="393"/>
                      <a:pt x="12" y="393"/>
                    </a:cubicBezTo>
                    <a:cubicBezTo>
                      <a:pt x="12" y="394"/>
                      <a:pt x="16" y="390"/>
                      <a:pt x="16" y="390"/>
                    </a:cubicBezTo>
                    <a:cubicBezTo>
                      <a:pt x="19" y="393"/>
                      <a:pt x="19" y="393"/>
                      <a:pt x="19" y="393"/>
                    </a:cubicBezTo>
                    <a:cubicBezTo>
                      <a:pt x="19" y="393"/>
                      <a:pt x="26" y="391"/>
                      <a:pt x="28" y="395"/>
                    </a:cubicBezTo>
                    <a:cubicBezTo>
                      <a:pt x="31" y="399"/>
                      <a:pt x="24" y="410"/>
                      <a:pt x="24" y="413"/>
                    </a:cubicBezTo>
                    <a:cubicBezTo>
                      <a:pt x="24" y="415"/>
                      <a:pt x="30" y="419"/>
                      <a:pt x="31" y="420"/>
                    </a:cubicBezTo>
                    <a:cubicBezTo>
                      <a:pt x="32" y="421"/>
                      <a:pt x="29" y="423"/>
                      <a:pt x="28" y="423"/>
                    </a:cubicBezTo>
                    <a:cubicBezTo>
                      <a:pt x="28" y="424"/>
                      <a:pt x="28" y="426"/>
                      <a:pt x="28" y="428"/>
                    </a:cubicBezTo>
                    <a:cubicBezTo>
                      <a:pt x="32" y="428"/>
                      <a:pt x="43" y="427"/>
                      <a:pt x="45" y="42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682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739FE6C-2930-1683-F1FC-1B12832F3D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4906" y="3051631"/>
                <a:ext cx="1714351" cy="2184957"/>
              </a:xfrm>
              <a:custGeom>
                <a:avLst/>
                <a:gdLst/>
                <a:ahLst/>
                <a:cxnLst>
                  <a:cxn ang="0">
                    <a:pos x="482" y="665"/>
                  </a:cxn>
                  <a:cxn ang="0">
                    <a:pos x="559" y="584"/>
                  </a:cxn>
                  <a:cxn ang="0">
                    <a:pos x="566" y="553"/>
                  </a:cxn>
                  <a:cxn ang="0">
                    <a:pos x="536" y="522"/>
                  </a:cxn>
                  <a:cxn ang="0">
                    <a:pos x="537" y="490"/>
                  </a:cxn>
                  <a:cxn ang="0">
                    <a:pos x="516" y="416"/>
                  </a:cxn>
                  <a:cxn ang="0">
                    <a:pos x="466" y="374"/>
                  </a:cxn>
                  <a:cxn ang="0">
                    <a:pos x="458" y="293"/>
                  </a:cxn>
                  <a:cxn ang="0">
                    <a:pos x="437" y="267"/>
                  </a:cxn>
                  <a:cxn ang="0">
                    <a:pos x="409" y="229"/>
                  </a:cxn>
                  <a:cxn ang="0">
                    <a:pos x="423" y="187"/>
                  </a:cxn>
                  <a:cxn ang="0">
                    <a:pos x="430" y="144"/>
                  </a:cxn>
                  <a:cxn ang="0">
                    <a:pos x="433" y="106"/>
                  </a:cxn>
                  <a:cxn ang="0">
                    <a:pos x="435" y="68"/>
                  </a:cxn>
                  <a:cxn ang="0">
                    <a:pos x="398" y="57"/>
                  </a:cxn>
                  <a:cxn ang="0">
                    <a:pos x="378" y="45"/>
                  </a:cxn>
                  <a:cxn ang="0">
                    <a:pos x="348" y="17"/>
                  </a:cxn>
                  <a:cxn ang="0">
                    <a:pos x="330" y="2"/>
                  </a:cxn>
                  <a:cxn ang="0">
                    <a:pos x="293" y="35"/>
                  </a:cxn>
                  <a:cxn ang="0">
                    <a:pos x="283" y="51"/>
                  </a:cxn>
                  <a:cxn ang="0">
                    <a:pos x="275" y="68"/>
                  </a:cxn>
                  <a:cxn ang="0">
                    <a:pos x="254" y="78"/>
                  </a:cxn>
                  <a:cxn ang="0">
                    <a:pos x="223" y="71"/>
                  </a:cxn>
                  <a:cxn ang="0">
                    <a:pos x="197" y="92"/>
                  </a:cxn>
                  <a:cxn ang="0">
                    <a:pos x="181" y="98"/>
                  </a:cxn>
                  <a:cxn ang="0">
                    <a:pos x="157" y="100"/>
                  </a:cxn>
                  <a:cxn ang="0">
                    <a:pos x="124" y="102"/>
                  </a:cxn>
                  <a:cxn ang="0">
                    <a:pos x="90" y="109"/>
                  </a:cxn>
                  <a:cxn ang="0">
                    <a:pos x="68" y="154"/>
                  </a:cxn>
                  <a:cxn ang="0">
                    <a:pos x="66" y="180"/>
                  </a:cxn>
                  <a:cxn ang="0">
                    <a:pos x="73" y="199"/>
                  </a:cxn>
                  <a:cxn ang="0">
                    <a:pos x="51" y="211"/>
                  </a:cxn>
                  <a:cxn ang="0">
                    <a:pos x="60" y="229"/>
                  </a:cxn>
                  <a:cxn ang="0">
                    <a:pos x="41" y="246"/>
                  </a:cxn>
                  <a:cxn ang="0">
                    <a:pos x="10" y="244"/>
                  </a:cxn>
                  <a:cxn ang="0">
                    <a:pos x="39" y="281"/>
                  </a:cxn>
                  <a:cxn ang="0">
                    <a:pos x="53" y="319"/>
                  </a:cxn>
                  <a:cxn ang="0">
                    <a:pos x="54" y="347"/>
                  </a:cxn>
                  <a:cxn ang="0">
                    <a:pos x="52" y="370"/>
                  </a:cxn>
                  <a:cxn ang="0">
                    <a:pos x="46" y="409"/>
                  </a:cxn>
                  <a:cxn ang="0">
                    <a:pos x="57" y="457"/>
                  </a:cxn>
                  <a:cxn ang="0">
                    <a:pos x="49" y="496"/>
                  </a:cxn>
                  <a:cxn ang="0">
                    <a:pos x="63" y="517"/>
                  </a:cxn>
                  <a:cxn ang="0">
                    <a:pos x="72" y="549"/>
                  </a:cxn>
                  <a:cxn ang="0">
                    <a:pos x="110" y="534"/>
                  </a:cxn>
                  <a:cxn ang="0">
                    <a:pos x="148" y="555"/>
                  </a:cxn>
                  <a:cxn ang="0">
                    <a:pos x="145" y="587"/>
                  </a:cxn>
                  <a:cxn ang="0">
                    <a:pos x="184" y="610"/>
                  </a:cxn>
                  <a:cxn ang="0">
                    <a:pos x="210" y="616"/>
                  </a:cxn>
                  <a:cxn ang="0">
                    <a:pos x="210" y="641"/>
                  </a:cxn>
                  <a:cxn ang="0">
                    <a:pos x="219" y="661"/>
                  </a:cxn>
                  <a:cxn ang="0">
                    <a:pos x="193" y="674"/>
                  </a:cxn>
                  <a:cxn ang="0">
                    <a:pos x="192" y="679"/>
                  </a:cxn>
                  <a:cxn ang="0">
                    <a:pos x="215" y="694"/>
                  </a:cxn>
                  <a:cxn ang="0">
                    <a:pos x="243" y="701"/>
                  </a:cxn>
                  <a:cxn ang="0">
                    <a:pos x="251" y="715"/>
                  </a:cxn>
                  <a:cxn ang="0">
                    <a:pos x="311" y="716"/>
                  </a:cxn>
                  <a:cxn ang="0">
                    <a:pos x="357" y="680"/>
                  </a:cxn>
                  <a:cxn ang="0">
                    <a:pos x="394" y="673"/>
                  </a:cxn>
                  <a:cxn ang="0">
                    <a:pos x="411" y="693"/>
                  </a:cxn>
                  <a:cxn ang="0">
                    <a:pos x="417" y="709"/>
                  </a:cxn>
                  <a:cxn ang="0">
                    <a:pos x="440" y="725"/>
                  </a:cxn>
                </a:cxnLst>
                <a:rect l="0" t="0" r="r" b="b"/>
                <a:pathLst>
                  <a:path w="569" h="725">
                    <a:moveTo>
                      <a:pt x="455" y="713"/>
                    </a:moveTo>
                    <a:cubicBezTo>
                      <a:pt x="458" y="705"/>
                      <a:pt x="455" y="700"/>
                      <a:pt x="459" y="697"/>
                    </a:cubicBezTo>
                    <a:cubicBezTo>
                      <a:pt x="464" y="695"/>
                      <a:pt x="478" y="689"/>
                      <a:pt x="479" y="684"/>
                    </a:cubicBezTo>
                    <a:cubicBezTo>
                      <a:pt x="481" y="678"/>
                      <a:pt x="477" y="666"/>
                      <a:pt x="482" y="665"/>
                    </a:cubicBezTo>
                    <a:cubicBezTo>
                      <a:pt x="488" y="665"/>
                      <a:pt x="519" y="655"/>
                      <a:pt x="520" y="655"/>
                    </a:cubicBezTo>
                    <a:cubicBezTo>
                      <a:pt x="520" y="655"/>
                      <a:pt x="534" y="657"/>
                      <a:pt x="541" y="651"/>
                    </a:cubicBezTo>
                    <a:cubicBezTo>
                      <a:pt x="547" y="646"/>
                      <a:pt x="554" y="637"/>
                      <a:pt x="555" y="629"/>
                    </a:cubicBezTo>
                    <a:cubicBezTo>
                      <a:pt x="557" y="620"/>
                      <a:pt x="559" y="592"/>
                      <a:pt x="559" y="584"/>
                    </a:cubicBezTo>
                    <a:cubicBezTo>
                      <a:pt x="559" y="575"/>
                      <a:pt x="559" y="575"/>
                      <a:pt x="559" y="575"/>
                    </a:cubicBezTo>
                    <a:cubicBezTo>
                      <a:pt x="559" y="575"/>
                      <a:pt x="569" y="571"/>
                      <a:pt x="567" y="568"/>
                    </a:cubicBezTo>
                    <a:cubicBezTo>
                      <a:pt x="565" y="566"/>
                      <a:pt x="558" y="561"/>
                      <a:pt x="559" y="560"/>
                    </a:cubicBezTo>
                    <a:cubicBezTo>
                      <a:pt x="560" y="559"/>
                      <a:pt x="566" y="556"/>
                      <a:pt x="566" y="553"/>
                    </a:cubicBezTo>
                    <a:cubicBezTo>
                      <a:pt x="565" y="549"/>
                      <a:pt x="562" y="544"/>
                      <a:pt x="562" y="544"/>
                    </a:cubicBezTo>
                    <a:cubicBezTo>
                      <a:pt x="562" y="543"/>
                      <a:pt x="554" y="551"/>
                      <a:pt x="551" y="543"/>
                    </a:cubicBezTo>
                    <a:cubicBezTo>
                      <a:pt x="548" y="535"/>
                      <a:pt x="549" y="527"/>
                      <a:pt x="549" y="527"/>
                    </a:cubicBezTo>
                    <a:cubicBezTo>
                      <a:pt x="549" y="527"/>
                      <a:pt x="532" y="526"/>
                      <a:pt x="536" y="522"/>
                    </a:cubicBezTo>
                    <a:cubicBezTo>
                      <a:pt x="541" y="518"/>
                      <a:pt x="543" y="507"/>
                      <a:pt x="549" y="507"/>
                    </a:cubicBezTo>
                    <a:cubicBezTo>
                      <a:pt x="554" y="506"/>
                      <a:pt x="558" y="508"/>
                      <a:pt x="558" y="506"/>
                    </a:cubicBezTo>
                    <a:cubicBezTo>
                      <a:pt x="559" y="504"/>
                      <a:pt x="554" y="493"/>
                      <a:pt x="551" y="493"/>
                    </a:cubicBezTo>
                    <a:cubicBezTo>
                      <a:pt x="548" y="492"/>
                      <a:pt x="537" y="490"/>
                      <a:pt x="537" y="490"/>
                    </a:cubicBezTo>
                    <a:cubicBezTo>
                      <a:pt x="538" y="490"/>
                      <a:pt x="513" y="449"/>
                      <a:pt x="513" y="449"/>
                    </a:cubicBezTo>
                    <a:cubicBezTo>
                      <a:pt x="513" y="449"/>
                      <a:pt x="524" y="443"/>
                      <a:pt x="524" y="443"/>
                    </a:cubicBezTo>
                    <a:cubicBezTo>
                      <a:pt x="523" y="442"/>
                      <a:pt x="518" y="430"/>
                      <a:pt x="518" y="429"/>
                    </a:cubicBezTo>
                    <a:cubicBezTo>
                      <a:pt x="517" y="428"/>
                      <a:pt x="519" y="429"/>
                      <a:pt x="516" y="416"/>
                    </a:cubicBezTo>
                    <a:cubicBezTo>
                      <a:pt x="513" y="403"/>
                      <a:pt x="503" y="407"/>
                      <a:pt x="503" y="407"/>
                    </a:cubicBezTo>
                    <a:cubicBezTo>
                      <a:pt x="502" y="390"/>
                      <a:pt x="502" y="390"/>
                      <a:pt x="502" y="390"/>
                    </a:cubicBezTo>
                    <a:cubicBezTo>
                      <a:pt x="483" y="375"/>
                      <a:pt x="483" y="375"/>
                      <a:pt x="483" y="375"/>
                    </a:cubicBezTo>
                    <a:cubicBezTo>
                      <a:pt x="483" y="375"/>
                      <a:pt x="470" y="378"/>
                      <a:pt x="466" y="374"/>
                    </a:cubicBezTo>
                    <a:cubicBezTo>
                      <a:pt x="461" y="369"/>
                      <a:pt x="466" y="359"/>
                      <a:pt x="462" y="354"/>
                    </a:cubicBezTo>
                    <a:cubicBezTo>
                      <a:pt x="457" y="349"/>
                      <a:pt x="439" y="352"/>
                      <a:pt x="441" y="338"/>
                    </a:cubicBezTo>
                    <a:cubicBezTo>
                      <a:pt x="443" y="325"/>
                      <a:pt x="453" y="331"/>
                      <a:pt x="455" y="326"/>
                    </a:cubicBezTo>
                    <a:cubicBezTo>
                      <a:pt x="456" y="320"/>
                      <a:pt x="458" y="293"/>
                      <a:pt x="458" y="293"/>
                    </a:cubicBezTo>
                    <a:cubicBezTo>
                      <a:pt x="458" y="293"/>
                      <a:pt x="451" y="293"/>
                      <a:pt x="451" y="286"/>
                    </a:cubicBezTo>
                    <a:cubicBezTo>
                      <a:pt x="451" y="286"/>
                      <a:pt x="451" y="285"/>
                      <a:pt x="451" y="285"/>
                    </a:cubicBezTo>
                    <a:cubicBezTo>
                      <a:pt x="451" y="276"/>
                      <a:pt x="454" y="272"/>
                      <a:pt x="450" y="269"/>
                    </a:cubicBezTo>
                    <a:cubicBezTo>
                      <a:pt x="447" y="267"/>
                      <a:pt x="437" y="269"/>
                      <a:pt x="437" y="267"/>
                    </a:cubicBezTo>
                    <a:cubicBezTo>
                      <a:pt x="437" y="266"/>
                      <a:pt x="439" y="256"/>
                      <a:pt x="435" y="255"/>
                    </a:cubicBezTo>
                    <a:cubicBezTo>
                      <a:pt x="431" y="255"/>
                      <a:pt x="415" y="255"/>
                      <a:pt x="415" y="254"/>
                    </a:cubicBezTo>
                    <a:cubicBezTo>
                      <a:pt x="415" y="254"/>
                      <a:pt x="415" y="246"/>
                      <a:pt x="413" y="240"/>
                    </a:cubicBezTo>
                    <a:cubicBezTo>
                      <a:pt x="410" y="234"/>
                      <a:pt x="406" y="236"/>
                      <a:pt x="409" y="229"/>
                    </a:cubicBezTo>
                    <a:cubicBezTo>
                      <a:pt x="412" y="222"/>
                      <a:pt x="414" y="220"/>
                      <a:pt x="414" y="215"/>
                    </a:cubicBezTo>
                    <a:cubicBezTo>
                      <a:pt x="414" y="210"/>
                      <a:pt x="410" y="206"/>
                      <a:pt x="412" y="204"/>
                    </a:cubicBezTo>
                    <a:cubicBezTo>
                      <a:pt x="415" y="203"/>
                      <a:pt x="423" y="201"/>
                      <a:pt x="423" y="200"/>
                    </a:cubicBezTo>
                    <a:cubicBezTo>
                      <a:pt x="424" y="199"/>
                      <a:pt x="418" y="189"/>
                      <a:pt x="423" y="187"/>
                    </a:cubicBezTo>
                    <a:cubicBezTo>
                      <a:pt x="428" y="185"/>
                      <a:pt x="436" y="180"/>
                      <a:pt x="438" y="176"/>
                    </a:cubicBezTo>
                    <a:cubicBezTo>
                      <a:pt x="440" y="171"/>
                      <a:pt x="442" y="166"/>
                      <a:pt x="437" y="161"/>
                    </a:cubicBezTo>
                    <a:cubicBezTo>
                      <a:pt x="432" y="156"/>
                      <a:pt x="431" y="154"/>
                      <a:pt x="430" y="153"/>
                    </a:cubicBezTo>
                    <a:cubicBezTo>
                      <a:pt x="430" y="152"/>
                      <a:pt x="430" y="144"/>
                      <a:pt x="430" y="144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420" y="140"/>
                      <a:pt x="419" y="130"/>
                      <a:pt x="421" y="123"/>
                    </a:cubicBezTo>
                    <a:cubicBezTo>
                      <a:pt x="421" y="121"/>
                      <a:pt x="421" y="120"/>
                      <a:pt x="422" y="119"/>
                    </a:cubicBezTo>
                    <a:cubicBezTo>
                      <a:pt x="424" y="112"/>
                      <a:pt x="433" y="109"/>
                      <a:pt x="433" y="106"/>
                    </a:cubicBezTo>
                    <a:cubicBezTo>
                      <a:pt x="433" y="103"/>
                      <a:pt x="431" y="97"/>
                      <a:pt x="433" y="97"/>
                    </a:cubicBezTo>
                    <a:cubicBezTo>
                      <a:pt x="434" y="96"/>
                      <a:pt x="442" y="94"/>
                      <a:pt x="442" y="94"/>
                    </a:cubicBezTo>
                    <a:cubicBezTo>
                      <a:pt x="442" y="93"/>
                      <a:pt x="442" y="84"/>
                      <a:pt x="441" y="82"/>
                    </a:cubicBezTo>
                    <a:cubicBezTo>
                      <a:pt x="439" y="80"/>
                      <a:pt x="435" y="74"/>
                      <a:pt x="435" y="68"/>
                    </a:cubicBezTo>
                    <a:cubicBezTo>
                      <a:pt x="434" y="63"/>
                      <a:pt x="433" y="58"/>
                      <a:pt x="429" y="56"/>
                    </a:cubicBezTo>
                    <a:cubicBezTo>
                      <a:pt x="425" y="55"/>
                      <a:pt x="413" y="56"/>
                      <a:pt x="413" y="56"/>
                    </a:cubicBezTo>
                    <a:cubicBezTo>
                      <a:pt x="413" y="56"/>
                      <a:pt x="408" y="49"/>
                      <a:pt x="408" y="50"/>
                    </a:cubicBezTo>
                    <a:cubicBezTo>
                      <a:pt x="407" y="51"/>
                      <a:pt x="401" y="59"/>
                      <a:pt x="398" y="57"/>
                    </a:cubicBezTo>
                    <a:cubicBezTo>
                      <a:pt x="395" y="56"/>
                      <a:pt x="389" y="53"/>
                      <a:pt x="389" y="51"/>
                    </a:cubicBezTo>
                    <a:cubicBezTo>
                      <a:pt x="390" y="49"/>
                      <a:pt x="392" y="44"/>
                      <a:pt x="392" y="44"/>
                    </a:cubicBezTo>
                    <a:cubicBezTo>
                      <a:pt x="387" y="41"/>
                      <a:pt x="387" y="41"/>
                      <a:pt x="387" y="41"/>
                    </a:cubicBezTo>
                    <a:cubicBezTo>
                      <a:pt x="387" y="41"/>
                      <a:pt x="384" y="46"/>
                      <a:pt x="378" y="45"/>
                    </a:cubicBezTo>
                    <a:cubicBezTo>
                      <a:pt x="372" y="44"/>
                      <a:pt x="364" y="35"/>
                      <a:pt x="364" y="35"/>
                    </a:cubicBezTo>
                    <a:cubicBezTo>
                      <a:pt x="364" y="35"/>
                      <a:pt x="357" y="43"/>
                      <a:pt x="353" y="39"/>
                    </a:cubicBezTo>
                    <a:cubicBezTo>
                      <a:pt x="349" y="36"/>
                      <a:pt x="346" y="32"/>
                      <a:pt x="347" y="30"/>
                    </a:cubicBezTo>
                    <a:cubicBezTo>
                      <a:pt x="348" y="28"/>
                      <a:pt x="348" y="17"/>
                      <a:pt x="348" y="17"/>
                    </a:cubicBezTo>
                    <a:cubicBezTo>
                      <a:pt x="348" y="17"/>
                      <a:pt x="337" y="26"/>
                      <a:pt x="337" y="22"/>
                    </a:cubicBezTo>
                    <a:cubicBezTo>
                      <a:pt x="337" y="18"/>
                      <a:pt x="338" y="10"/>
                      <a:pt x="337" y="9"/>
                    </a:cubicBezTo>
                    <a:cubicBezTo>
                      <a:pt x="336" y="9"/>
                      <a:pt x="330" y="2"/>
                      <a:pt x="330" y="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28" y="2"/>
                      <a:pt x="325" y="2"/>
                      <a:pt x="324" y="2"/>
                    </a:cubicBezTo>
                    <a:cubicBezTo>
                      <a:pt x="322" y="2"/>
                      <a:pt x="321" y="1"/>
                      <a:pt x="319" y="0"/>
                    </a:cubicBezTo>
                    <a:cubicBezTo>
                      <a:pt x="317" y="4"/>
                      <a:pt x="307" y="21"/>
                      <a:pt x="305" y="24"/>
                    </a:cubicBezTo>
                    <a:cubicBezTo>
                      <a:pt x="303" y="26"/>
                      <a:pt x="296" y="30"/>
                      <a:pt x="293" y="35"/>
                    </a:cubicBezTo>
                    <a:cubicBezTo>
                      <a:pt x="290" y="39"/>
                      <a:pt x="304" y="44"/>
                      <a:pt x="304" y="44"/>
                    </a:cubicBezTo>
                    <a:cubicBezTo>
                      <a:pt x="304" y="45"/>
                      <a:pt x="303" y="47"/>
                      <a:pt x="303" y="47"/>
                    </a:cubicBezTo>
                    <a:cubicBezTo>
                      <a:pt x="303" y="47"/>
                      <a:pt x="297" y="47"/>
                      <a:pt x="290" y="45"/>
                    </a:cubicBezTo>
                    <a:cubicBezTo>
                      <a:pt x="284" y="43"/>
                      <a:pt x="286" y="48"/>
                      <a:pt x="283" y="51"/>
                    </a:cubicBezTo>
                    <a:cubicBezTo>
                      <a:pt x="280" y="54"/>
                      <a:pt x="276" y="56"/>
                      <a:pt x="275" y="59"/>
                    </a:cubicBezTo>
                    <a:cubicBezTo>
                      <a:pt x="274" y="61"/>
                      <a:pt x="281" y="68"/>
                      <a:pt x="281" y="68"/>
                    </a:cubicBezTo>
                    <a:cubicBezTo>
                      <a:pt x="281" y="69"/>
                      <a:pt x="279" y="70"/>
                      <a:pt x="279" y="71"/>
                    </a:cubicBezTo>
                    <a:cubicBezTo>
                      <a:pt x="278" y="72"/>
                      <a:pt x="276" y="68"/>
                      <a:pt x="275" y="68"/>
                    </a:cubicBezTo>
                    <a:cubicBezTo>
                      <a:pt x="273" y="68"/>
                      <a:pt x="269" y="73"/>
                      <a:pt x="266" y="73"/>
                    </a:cubicBezTo>
                    <a:cubicBezTo>
                      <a:pt x="264" y="73"/>
                      <a:pt x="269" y="79"/>
                      <a:pt x="268" y="82"/>
                    </a:cubicBezTo>
                    <a:cubicBezTo>
                      <a:pt x="268" y="85"/>
                      <a:pt x="266" y="86"/>
                      <a:pt x="263" y="86"/>
                    </a:cubicBezTo>
                    <a:cubicBezTo>
                      <a:pt x="261" y="86"/>
                      <a:pt x="255" y="79"/>
                      <a:pt x="254" y="78"/>
                    </a:cubicBezTo>
                    <a:cubicBezTo>
                      <a:pt x="253" y="77"/>
                      <a:pt x="249" y="83"/>
                      <a:pt x="245" y="84"/>
                    </a:cubicBezTo>
                    <a:cubicBezTo>
                      <a:pt x="242" y="85"/>
                      <a:pt x="242" y="76"/>
                      <a:pt x="242" y="75"/>
                    </a:cubicBezTo>
                    <a:cubicBezTo>
                      <a:pt x="242" y="75"/>
                      <a:pt x="237" y="75"/>
                      <a:pt x="233" y="75"/>
                    </a:cubicBezTo>
                    <a:cubicBezTo>
                      <a:pt x="229" y="75"/>
                      <a:pt x="224" y="71"/>
                      <a:pt x="223" y="71"/>
                    </a:cubicBezTo>
                    <a:cubicBezTo>
                      <a:pt x="223" y="70"/>
                      <a:pt x="214" y="75"/>
                      <a:pt x="213" y="76"/>
                    </a:cubicBezTo>
                    <a:cubicBezTo>
                      <a:pt x="212" y="77"/>
                      <a:pt x="214" y="87"/>
                      <a:pt x="216" y="92"/>
                    </a:cubicBezTo>
                    <a:cubicBezTo>
                      <a:pt x="218" y="97"/>
                      <a:pt x="211" y="99"/>
                      <a:pt x="211" y="100"/>
                    </a:cubicBezTo>
                    <a:cubicBezTo>
                      <a:pt x="211" y="100"/>
                      <a:pt x="197" y="92"/>
                      <a:pt x="197" y="92"/>
                    </a:cubicBezTo>
                    <a:cubicBezTo>
                      <a:pt x="197" y="92"/>
                      <a:pt x="194" y="92"/>
                      <a:pt x="192" y="91"/>
                    </a:cubicBezTo>
                    <a:cubicBezTo>
                      <a:pt x="191" y="91"/>
                      <a:pt x="191" y="86"/>
                      <a:pt x="191" y="86"/>
                    </a:cubicBezTo>
                    <a:cubicBezTo>
                      <a:pt x="191" y="86"/>
                      <a:pt x="187" y="86"/>
                      <a:pt x="184" y="88"/>
                    </a:cubicBezTo>
                    <a:cubicBezTo>
                      <a:pt x="181" y="90"/>
                      <a:pt x="182" y="97"/>
                      <a:pt x="181" y="98"/>
                    </a:cubicBezTo>
                    <a:cubicBezTo>
                      <a:pt x="180" y="99"/>
                      <a:pt x="177" y="102"/>
                      <a:pt x="175" y="105"/>
                    </a:cubicBezTo>
                    <a:cubicBezTo>
                      <a:pt x="174" y="108"/>
                      <a:pt x="168" y="106"/>
                      <a:pt x="167" y="106"/>
                    </a:cubicBezTo>
                    <a:cubicBezTo>
                      <a:pt x="167" y="106"/>
                      <a:pt x="165" y="112"/>
                      <a:pt x="160" y="113"/>
                    </a:cubicBezTo>
                    <a:cubicBezTo>
                      <a:pt x="154" y="115"/>
                      <a:pt x="157" y="101"/>
                      <a:pt x="157" y="100"/>
                    </a:cubicBezTo>
                    <a:cubicBezTo>
                      <a:pt x="157" y="100"/>
                      <a:pt x="153" y="98"/>
                      <a:pt x="153" y="97"/>
                    </a:cubicBezTo>
                    <a:cubicBezTo>
                      <a:pt x="153" y="96"/>
                      <a:pt x="148" y="107"/>
                      <a:pt x="144" y="110"/>
                    </a:cubicBezTo>
                    <a:cubicBezTo>
                      <a:pt x="141" y="114"/>
                      <a:pt x="138" y="106"/>
                      <a:pt x="134" y="106"/>
                    </a:cubicBezTo>
                    <a:cubicBezTo>
                      <a:pt x="129" y="106"/>
                      <a:pt x="128" y="101"/>
                      <a:pt x="124" y="102"/>
                    </a:cubicBezTo>
                    <a:cubicBezTo>
                      <a:pt x="121" y="102"/>
                      <a:pt x="124" y="110"/>
                      <a:pt x="121" y="113"/>
                    </a:cubicBezTo>
                    <a:cubicBezTo>
                      <a:pt x="119" y="115"/>
                      <a:pt x="112" y="111"/>
                      <a:pt x="111" y="111"/>
                    </a:cubicBezTo>
                    <a:cubicBezTo>
                      <a:pt x="111" y="110"/>
                      <a:pt x="109" y="112"/>
                      <a:pt x="102" y="111"/>
                    </a:cubicBezTo>
                    <a:cubicBezTo>
                      <a:pt x="95" y="111"/>
                      <a:pt x="94" y="107"/>
                      <a:pt x="90" y="109"/>
                    </a:cubicBezTo>
                    <a:cubicBezTo>
                      <a:pt x="86" y="110"/>
                      <a:pt x="83" y="119"/>
                      <a:pt x="82" y="119"/>
                    </a:cubicBezTo>
                    <a:cubicBezTo>
                      <a:pt x="82" y="120"/>
                      <a:pt x="70" y="120"/>
                      <a:pt x="64" y="122"/>
                    </a:cubicBezTo>
                    <a:cubicBezTo>
                      <a:pt x="57" y="124"/>
                      <a:pt x="55" y="137"/>
                      <a:pt x="55" y="137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5" y="165"/>
                      <a:pt x="65" y="168"/>
                    </a:cubicBezTo>
                    <a:cubicBezTo>
                      <a:pt x="65" y="170"/>
                      <a:pt x="58" y="171"/>
                      <a:pt x="57" y="171"/>
                    </a:cubicBezTo>
                    <a:cubicBezTo>
                      <a:pt x="57" y="171"/>
                      <a:pt x="54" y="173"/>
                      <a:pt x="55" y="177"/>
                    </a:cubicBezTo>
                    <a:cubicBezTo>
                      <a:pt x="57" y="180"/>
                      <a:pt x="64" y="180"/>
                      <a:pt x="66" y="180"/>
                    </a:cubicBezTo>
                    <a:cubicBezTo>
                      <a:pt x="68" y="181"/>
                      <a:pt x="71" y="174"/>
                      <a:pt x="71" y="174"/>
                    </a:cubicBezTo>
                    <a:cubicBezTo>
                      <a:pt x="71" y="174"/>
                      <a:pt x="79" y="182"/>
                      <a:pt x="82" y="188"/>
                    </a:cubicBezTo>
                    <a:cubicBezTo>
                      <a:pt x="85" y="193"/>
                      <a:pt x="79" y="192"/>
                      <a:pt x="75" y="193"/>
                    </a:cubicBezTo>
                    <a:cubicBezTo>
                      <a:pt x="72" y="194"/>
                      <a:pt x="73" y="198"/>
                      <a:pt x="73" y="199"/>
                    </a:cubicBezTo>
                    <a:cubicBezTo>
                      <a:pt x="72" y="200"/>
                      <a:pt x="69" y="199"/>
                      <a:pt x="69" y="199"/>
                    </a:cubicBezTo>
                    <a:cubicBezTo>
                      <a:pt x="66" y="204"/>
                      <a:pt x="66" y="204"/>
                      <a:pt x="66" y="204"/>
                    </a:cubicBezTo>
                    <a:cubicBezTo>
                      <a:pt x="66" y="204"/>
                      <a:pt x="59" y="204"/>
                      <a:pt x="58" y="204"/>
                    </a:cubicBezTo>
                    <a:cubicBezTo>
                      <a:pt x="58" y="204"/>
                      <a:pt x="52" y="207"/>
                      <a:pt x="51" y="211"/>
                    </a:cubicBezTo>
                    <a:cubicBezTo>
                      <a:pt x="50" y="214"/>
                      <a:pt x="61" y="213"/>
                      <a:pt x="61" y="213"/>
                    </a:cubicBezTo>
                    <a:cubicBezTo>
                      <a:pt x="61" y="213"/>
                      <a:pt x="60" y="217"/>
                      <a:pt x="58" y="220"/>
                    </a:cubicBezTo>
                    <a:cubicBezTo>
                      <a:pt x="55" y="223"/>
                      <a:pt x="63" y="222"/>
                      <a:pt x="66" y="225"/>
                    </a:cubicBezTo>
                    <a:cubicBezTo>
                      <a:pt x="68" y="228"/>
                      <a:pt x="62" y="229"/>
                      <a:pt x="60" y="229"/>
                    </a:cubicBezTo>
                    <a:cubicBezTo>
                      <a:pt x="59" y="229"/>
                      <a:pt x="60" y="235"/>
                      <a:pt x="60" y="235"/>
                    </a:cubicBezTo>
                    <a:cubicBezTo>
                      <a:pt x="60" y="235"/>
                      <a:pt x="60" y="236"/>
                      <a:pt x="55" y="235"/>
                    </a:cubicBezTo>
                    <a:cubicBezTo>
                      <a:pt x="50" y="234"/>
                      <a:pt x="55" y="243"/>
                      <a:pt x="54" y="247"/>
                    </a:cubicBezTo>
                    <a:cubicBezTo>
                      <a:pt x="53" y="251"/>
                      <a:pt x="43" y="246"/>
                      <a:pt x="41" y="246"/>
                    </a:cubicBezTo>
                    <a:cubicBezTo>
                      <a:pt x="39" y="246"/>
                      <a:pt x="38" y="250"/>
                      <a:pt x="35" y="251"/>
                    </a:cubicBezTo>
                    <a:cubicBezTo>
                      <a:pt x="32" y="253"/>
                      <a:pt x="35" y="256"/>
                      <a:pt x="31" y="260"/>
                    </a:cubicBezTo>
                    <a:cubicBezTo>
                      <a:pt x="27" y="263"/>
                      <a:pt x="26" y="253"/>
                      <a:pt x="26" y="253"/>
                    </a:cubicBezTo>
                    <a:cubicBezTo>
                      <a:pt x="26" y="252"/>
                      <a:pt x="20" y="246"/>
                      <a:pt x="10" y="244"/>
                    </a:cubicBezTo>
                    <a:cubicBezTo>
                      <a:pt x="0" y="241"/>
                      <a:pt x="7" y="260"/>
                      <a:pt x="7" y="261"/>
                    </a:cubicBezTo>
                    <a:cubicBezTo>
                      <a:pt x="7" y="263"/>
                      <a:pt x="2" y="267"/>
                      <a:pt x="2" y="267"/>
                    </a:cubicBezTo>
                    <a:cubicBezTo>
                      <a:pt x="2" y="267"/>
                      <a:pt x="11" y="282"/>
                      <a:pt x="18" y="283"/>
                    </a:cubicBezTo>
                    <a:cubicBezTo>
                      <a:pt x="25" y="283"/>
                      <a:pt x="38" y="281"/>
                      <a:pt x="39" y="281"/>
                    </a:cubicBezTo>
                    <a:cubicBezTo>
                      <a:pt x="39" y="281"/>
                      <a:pt x="39" y="283"/>
                      <a:pt x="39" y="288"/>
                    </a:cubicBezTo>
                    <a:cubicBezTo>
                      <a:pt x="39" y="294"/>
                      <a:pt x="44" y="292"/>
                      <a:pt x="49" y="299"/>
                    </a:cubicBezTo>
                    <a:cubicBezTo>
                      <a:pt x="55" y="306"/>
                      <a:pt x="56" y="309"/>
                      <a:pt x="56" y="309"/>
                    </a:cubicBezTo>
                    <a:cubicBezTo>
                      <a:pt x="56" y="309"/>
                      <a:pt x="52" y="317"/>
                      <a:pt x="53" y="319"/>
                    </a:cubicBezTo>
                    <a:cubicBezTo>
                      <a:pt x="53" y="320"/>
                      <a:pt x="52" y="330"/>
                      <a:pt x="51" y="331"/>
                    </a:cubicBezTo>
                    <a:cubicBezTo>
                      <a:pt x="50" y="332"/>
                      <a:pt x="49" y="328"/>
                      <a:pt x="45" y="325"/>
                    </a:cubicBezTo>
                    <a:cubicBezTo>
                      <a:pt x="41" y="322"/>
                      <a:pt x="35" y="336"/>
                      <a:pt x="35" y="337"/>
                    </a:cubicBezTo>
                    <a:cubicBezTo>
                      <a:pt x="34" y="337"/>
                      <a:pt x="52" y="344"/>
                      <a:pt x="54" y="347"/>
                    </a:cubicBezTo>
                    <a:cubicBezTo>
                      <a:pt x="56" y="350"/>
                      <a:pt x="50" y="354"/>
                      <a:pt x="50" y="354"/>
                    </a:cubicBezTo>
                    <a:cubicBezTo>
                      <a:pt x="50" y="354"/>
                      <a:pt x="49" y="363"/>
                      <a:pt x="49" y="364"/>
                    </a:cubicBezTo>
                    <a:cubicBezTo>
                      <a:pt x="49" y="364"/>
                      <a:pt x="44" y="364"/>
                      <a:pt x="40" y="370"/>
                    </a:cubicBezTo>
                    <a:cubicBezTo>
                      <a:pt x="36" y="376"/>
                      <a:pt x="52" y="370"/>
                      <a:pt x="52" y="370"/>
                    </a:cubicBezTo>
                    <a:cubicBezTo>
                      <a:pt x="52" y="370"/>
                      <a:pt x="56" y="380"/>
                      <a:pt x="57" y="380"/>
                    </a:cubicBezTo>
                    <a:cubicBezTo>
                      <a:pt x="57" y="381"/>
                      <a:pt x="53" y="383"/>
                      <a:pt x="53" y="383"/>
                    </a:cubicBezTo>
                    <a:cubicBezTo>
                      <a:pt x="53" y="383"/>
                      <a:pt x="53" y="390"/>
                      <a:pt x="52" y="395"/>
                    </a:cubicBezTo>
                    <a:cubicBezTo>
                      <a:pt x="51" y="400"/>
                      <a:pt x="47" y="402"/>
                      <a:pt x="46" y="409"/>
                    </a:cubicBezTo>
                    <a:cubicBezTo>
                      <a:pt x="44" y="417"/>
                      <a:pt x="49" y="427"/>
                      <a:pt x="51" y="430"/>
                    </a:cubicBezTo>
                    <a:cubicBezTo>
                      <a:pt x="52" y="433"/>
                      <a:pt x="53" y="446"/>
                      <a:pt x="53" y="447"/>
                    </a:cubicBezTo>
                    <a:cubicBezTo>
                      <a:pt x="53" y="447"/>
                      <a:pt x="52" y="447"/>
                      <a:pt x="52" y="447"/>
                    </a:cubicBezTo>
                    <a:cubicBezTo>
                      <a:pt x="55" y="450"/>
                      <a:pt x="58" y="455"/>
                      <a:pt x="57" y="457"/>
                    </a:cubicBezTo>
                    <a:cubicBezTo>
                      <a:pt x="55" y="460"/>
                      <a:pt x="53" y="471"/>
                      <a:pt x="53" y="471"/>
                    </a:cubicBezTo>
                    <a:cubicBezTo>
                      <a:pt x="54" y="472"/>
                      <a:pt x="45" y="474"/>
                      <a:pt x="46" y="474"/>
                    </a:cubicBezTo>
                    <a:cubicBezTo>
                      <a:pt x="46" y="475"/>
                      <a:pt x="50" y="482"/>
                      <a:pt x="49" y="486"/>
                    </a:cubicBezTo>
                    <a:cubicBezTo>
                      <a:pt x="48" y="490"/>
                      <a:pt x="49" y="496"/>
                      <a:pt x="49" y="496"/>
                    </a:cubicBezTo>
                    <a:cubicBezTo>
                      <a:pt x="49" y="496"/>
                      <a:pt x="53" y="502"/>
                      <a:pt x="53" y="506"/>
                    </a:cubicBezTo>
                    <a:cubicBezTo>
                      <a:pt x="52" y="509"/>
                      <a:pt x="52" y="510"/>
                      <a:pt x="52" y="510"/>
                    </a:cubicBezTo>
                    <a:cubicBezTo>
                      <a:pt x="52" y="510"/>
                      <a:pt x="62" y="509"/>
                      <a:pt x="62" y="509"/>
                    </a:cubicBezTo>
                    <a:cubicBezTo>
                      <a:pt x="62" y="509"/>
                      <a:pt x="59" y="515"/>
                      <a:pt x="63" y="517"/>
                    </a:cubicBezTo>
                    <a:cubicBezTo>
                      <a:pt x="67" y="520"/>
                      <a:pt x="68" y="521"/>
                      <a:pt x="68" y="522"/>
                    </a:cubicBezTo>
                    <a:cubicBezTo>
                      <a:pt x="68" y="523"/>
                      <a:pt x="65" y="528"/>
                      <a:pt x="67" y="531"/>
                    </a:cubicBezTo>
                    <a:cubicBezTo>
                      <a:pt x="69" y="534"/>
                      <a:pt x="72" y="538"/>
                      <a:pt x="72" y="539"/>
                    </a:cubicBezTo>
                    <a:cubicBezTo>
                      <a:pt x="72" y="540"/>
                      <a:pt x="71" y="549"/>
                      <a:pt x="72" y="549"/>
                    </a:cubicBezTo>
                    <a:cubicBezTo>
                      <a:pt x="73" y="549"/>
                      <a:pt x="89" y="552"/>
                      <a:pt x="91" y="550"/>
                    </a:cubicBezTo>
                    <a:cubicBezTo>
                      <a:pt x="92" y="549"/>
                      <a:pt x="92" y="547"/>
                      <a:pt x="94" y="547"/>
                    </a:cubicBezTo>
                    <a:cubicBezTo>
                      <a:pt x="96" y="547"/>
                      <a:pt x="97" y="549"/>
                      <a:pt x="99" y="547"/>
                    </a:cubicBezTo>
                    <a:cubicBezTo>
                      <a:pt x="100" y="545"/>
                      <a:pt x="106" y="535"/>
                      <a:pt x="110" y="534"/>
                    </a:cubicBezTo>
                    <a:cubicBezTo>
                      <a:pt x="113" y="532"/>
                      <a:pt x="123" y="540"/>
                      <a:pt x="129" y="541"/>
                    </a:cubicBezTo>
                    <a:cubicBezTo>
                      <a:pt x="135" y="541"/>
                      <a:pt x="135" y="537"/>
                      <a:pt x="136" y="541"/>
                    </a:cubicBezTo>
                    <a:cubicBezTo>
                      <a:pt x="138" y="545"/>
                      <a:pt x="137" y="549"/>
                      <a:pt x="137" y="550"/>
                    </a:cubicBezTo>
                    <a:cubicBezTo>
                      <a:pt x="138" y="550"/>
                      <a:pt x="149" y="553"/>
                      <a:pt x="148" y="555"/>
                    </a:cubicBezTo>
                    <a:cubicBezTo>
                      <a:pt x="147" y="558"/>
                      <a:pt x="139" y="571"/>
                      <a:pt x="139" y="571"/>
                    </a:cubicBezTo>
                    <a:cubicBezTo>
                      <a:pt x="139" y="581"/>
                      <a:pt x="139" y="581"/>
                      <a:pt x="139" y="581"/>
                    </a:cubicBezTo>
                    <a:cubicBezTo>
                      <a:pt x="139" y="581"/>
                      <a:pt x="131" y="581"/>
                      <a:pt x="133" y="585"/>
                    </a:cubicBezTo>
                    <a:cubicBezTo>
                      <a:pt x="134" y="590"/>
                      <a:pt x="144" y="586"/>
                      <a:pt x="145" y="587"/>
                    </a:cubicBezTo>
                    <a:cubicBezTo>
                      <a:pt x="146" y="588"/>
                      <a:pt x="152" y="594"/>
                      <a:pt x="152" y="595"/>
                    </a:cubicBezTo>
                    <a:cubicBezTo>
                      <a:pt x="152" y="595"/>
                      <a:pt x="150" y="599"/>
                      <a:pt x="155" y="601"/>
                    </a:cubicBezTo>
                    <a:cubicBezTo>
                      <a:pt x="160" y="602"/>
                      <a:pt x="173" y="604"/>
                      <a:pt x="173" y="605"/>
                    </a:cubicBezTo>
                    <a:cubicBezTo>
                      <a:pt x="174" y="606"/>
                      <a:pt x="184" y="607"/>
                      <a:pt x="184" y="610"/>
                    </a:cubicBezTo>
                    <a:cubicBezTo>
                      <a:pt x="184" y="612"/>
                      <a:pt x="187" y="615"/>
                      <a:pt x="190" y="614"/>
                    </a:cubicBezTo>
                    <a:cubicBezTo>
                      <a:pt x="192" y="614"/>
                      <a:pt x="195" y="609"/>
                      <a:pt x="196" y="610"/>
                    </a:cubicBezTo>
                    <a:cubicBezTo>
                      <a:pt x="196" y="610"/>
                      <a:pt x="202" y="618"/>
                      <a:pt x="202" y="618"/>
                    </a:cubicBezTo>
                    <a:cubicBezTo>
                      <a:pt x="202" y="618"/>
                      <a:pt x="208" y="614"/>
                      <a:pt x="210" y="616"/>
                    </a:cubicBezTo>
                    <a:cubicBezTo>
                      <a:pt x="213" y="619"/>
                      <a:pt x="213" y="624"/>
                      <a:pt x="212" y="626"/>
                    </a:cubicBezTo>
                    <a:cubicBezTo>
                      <a:pt x="212" y="627"/>
                      <a:pt x="207" y="626"/>
                      <a:pt x="207" y="628"/>
                    </a:cubicBezTo>
                    <a:cubicBezTo>
                      <a:pt x="207" y="630"/>
                      <a:pt x="214" y="636"/>
                      <a:pt x="214" y="636"/>
                    </a:cubicBezTo>
                    <a:cubicBezTo>
                      <a:pt x="214" y="637"/>
                      <a:pt x="207" y="639"/>
                      <a:pt x="210" y="641"/>
                    </a:cubicBezTo>
                    <a:cubicBezTo>
                      <a:pt x="212" y="643"/>
                      <a:pt x="222" y="636"/>
                      <a:pt x="221" y="642"/>
                    </a:cubicBezTo>
                    <a:cubicBezTo>
                      <a:pt x="220" y="648"/>
                      <a:pt x="213" y="649"/>
                      <a:pt x="216" y="650"/>
                    </a:cubicBezTo>
                    <a:cubicBezTo>
                      <a:pt x="220" y="652"/>
                      <a:pt x="228" y="649"/>
                      <a:pt x="226" y="651"/>
                    </a:cubicBezTo>
                    <a:cubicBezTo>
                      <a:pt x="224" y="653"/>
                      <a:pt x="222" y="661"/>
                      <a:pt x="219" y="661"/>
                    </a:cubicBezTo>
                    <a:cubicBezTo>
                      <a:pt x="217" y="661"/>
                      <a:pt x="202" y="662"/>
                      <a:pt x="202" y="662"/>
                    </a:cubicBezTo>
                    <a:cubicBezTo>
                      <a:pt x="202" y="662"/>
                      <a:pt x="196" y="654"/>
                      <a:pt x="195" y="658"/>
                    </a:cubicBezTo>
                    <a:cubicBezTo>
                      <a:pt x="193" y="661"/>
                      <a:pt x="198" y="668"/>
                      <a:pt x="198" y="668"/>
                    </a:cubicBezTo>
                    <a:cubicBezTo>
                      <a:pt x="193" y="674"/>
                      <a:pt x="193" y="674"/>
                      <a:pt x="193" y="674"/>
                    </a:cubicBezTo>
                    <a:cubicBezTo>
                      <a:pt x="186" y="674"/>
                      <a:pt x="186" y="674"/>
                      <a:pt x="186" y="674"/>
                    </a:cubicBezTo>
                    <a:cubicBezTo>
                      <a:pt x="186" y="674"/>
                      <a:pt x="183" y="678"/>
                      <a:pt x="183" y="679"/>
                    </a:cubicBezTo>
                    <a:cubicBezTo>
                      <a:pt x="184" y="680"/>
                      <a:pt x="187" y="682"/>
                      <a:pt x="187" y="682"/>
                    </a:cubicBezTo>
                    <a:cubicBezTo>
                      <a:pt x="187" y="682"/>
                      <a:pt x="189" y="676"/>
                      <a:pt x="192" y="679"/>
                    </a:cubicBezTo>
                    <a:cubicBezTo>
                      <a:pt x="194" y="682"/>
                      <a:pt x="197" y="684"/>
                      <a:pt x="197" y="684"/>
                    </a:cubicBezTo>
                    <a:cubicBezTo>
                      <a:pt x="197" y="684"/>
                      <a:pt x="197" y="689"/>
                      <a:pt x="197" y="689"/>
                    </a:cubicBezTo>
                    <a:cubicBezTo>
                      <a:pt x="197" y="689"/>
                      <a:pt x="204" y="698"/>
                      <a:pt x="209" y="697"/>
                    </a:cubicBezTo>
                    <a:cubicBezTo>
                      <a:pt x="214" y="697"/>
                      <a:pt x="210" y="694"/>
                      <a:pt x="215" y="694"/>
                    </a:cubicBezTo>
                    <a:cubicBezTo>
                      <a:pt x="220" y="693"/>
                      <a:pt x="234" y="695"/>
                      <a:pt x="237" y="694"/>
                    </a:cubicBezTo>
                    <a:cubicBezTo>
                      <a:pt x="239" y="693"/>
                      <a:pt x="240" y="691"/>
                      <a:pt x="241" y="691"/>
                    </a:cubicBezTo>
                    <a:cubicBezTo>
                      <a:pt x="243" y="691"/>
                      <a:pt x="252" y="692"/>
                      <a:pt x="252" y="693"/>
                    </a:cubicBezTo>
                    <a:cubicBezTo>
                      <a:pt x="252" y="693"/>
                      <a:pt x="244" y="700"/>
                      <a:pt x="243" y="701"/>
                    </a:cubicBezTo>
                    <a:cubicBezTo>
                      <a:pt x="242" y="701"/>
                      <a:pt x="232" y="700"/>
                      <a:pt x="232" y="701"/>
                    </a:cubicBezTo>
                    <a:cubicBezTo>
                      <a:pt x="232" y="702"/>
                      <a:pt x="230" y="706"/>
                      <a:pt x="233" y="708"/>
                    </a:cubicBezTo>
                    <a:cubicBezTo>
                      <a:pt x="235" y="710"/>
                      <a:pt x="240" y="710"/>
                      <a:pt x="242" y="711"/>
                    </a:cubicBezTo>
                    <a:cubicBezTo>
                      <a:pt x="244" y="711"/>
                      <a:pt x="250" y="715"/>
                      <a:pt x="251" y="715"/>
                    </a:cubicBezTo>
                    <a:cubicBezTo>
                      <a:pt x="252" y="715"/>
                      <a:pt x="266" y="711"/>
                      <a:pt x="275" y="711"/>
                    </a:cubicBezTo>
                    <a:cubicBezTo>
                      <a:pt x="284" y="711"/>
                      <a:pt x="289" y="717"/>
                      <a:pt x="292" y="716"/>
                    </a:cubicBezTo>
                    <a:cubicBezTo>
                      <a:pt x="296" y="715"/>
                      <a:pt x="296" y="710"/>
                      <a:pt x="298" y="711"/>
                    </a:cubicBezTo>
                    <a:cubicBezTo>
                      <a:pt x="300" y="712"/>
                      <a:pt x="310" y="717"/>
                      <a:pt x="311" y="716"/>
                    </a:cubicBezTo>
                    <a:cubicBezTo>
                      <a:pt x="312" y="716"/>
                      <a:pt x="316" y="713"/>
                      <a:pt x="317" y="714"/>
                    </a:cubicBezTo>
                    <a:cubicBezTo>
                      <a:pt x="318" y="714"/>
                      <a:pt x="325" y="715"/>
                      <a:pt x="326" y="715"/>
                    </a:cubicBezTo>
                    <a:cubicBezTo>
                      <a:pt x="327" y="715"/>
                      <a:pt x="342" y="695"/>
                      <a:pt x="346" y="691"/>
                    </a:cubicBezTo>
                    <a:cubicBezTo>
                      <a:pt x="349" y="687"/>
                      <a:pt x="352" y="679"/>
                      <a:pt x="357" y="680"/>
                    </a:cubicBezTo>
                    <a:cubicBezTo>
                      <a:pt x="362" y="681"/>
                      <a:pt x="373" y="690"/>
                      <a:pt x="375" y="689"/>
                    </a:cubicBezTo>
                    <a:cubicBezTo>
                      <a:pt x="376" y="688"/>
                      <a:pt x="378" y="683"/>
                      <a:pt x="379" y="683"/>
                    </a:cubicBezTo>
                    <a:cubicBezTo>
                      <a:pt x="381" y="684"/>
                      <a:pt x="383" y="684"/>
                      <a:pt x="383" y="684"/>
                    </a:cubicBezTo>
                    <a:cubicBezTo>
                      <a:pt x="383" y="684"/>
                      <a:pt x="394" y="673"/>
                      <a:pt x="394" y="673"/>
                    </a:cubicBezTo>
                    <a:cubicBezTo>
                      <a:pt x="393" y="673"/>
                      <a:pt x="396" y="689"/>
                      <a:pt x="397" y="689"/>
                    </a:cubicBezTo>
                    <a:cubicBezTo>
                      <a:pt x="397" y="689"/>
                      <a:pt x="403" y="687"/>
                      <a:pt x="403" y="688"/>
                    </a:cubicBezTo>
                    <a:cubicBezTo>
                      <a:pt x="403" y="688"/>
                      <a:pt x="401" y="690"/>
                      <a:pt x="403" y="690"/>
                    </a:cubicBezTo>
                    <a:cubicBezTo>
                      <a:pt x="405" y="690"/>
                      <a:pt x="411" y="693"/>
                      <a:pt x="411" y="693"/>
                    </a:cubicBezTo>
                    <a:cubicBezTo>
                      <a:pt x="411" y="693"/>
                      <a:pt x="410" y="699"/>
                      <a:pt x="408" y="700"/>
                    </a:cubicBezTo>
                    <a:cubicBezTo>
                      <a:pt x="406" y="701"/>
                      <a:pt x="403" y="702"/>
                      <a:pt x="404" y="703"/>
                    </a:cubicBezTo>
                    <a:cubicBezTo>
                      <a:pt x="404" y="705"/>
                      <a:pt x="408" y="705"/>
                      <a:pt x="411" y="706"/>
                    </a:cubicBezTo>
                    <a:cubicBezTo>
                      <a:pt x="413" y="708"/>
                      <a:pt x="416" y="709"/>
                      <a:pt x="417" y="709"/>
                    </a:cubicBezTo>
                    <a:cubicBezTo>
                      <a:pt x="419" y="710"/>
                      <a:pt x="424" y="702"/>
                      <a:pt x="426" y="706"/>
                    </a:cubicBezTo>
                    <a:cubicBezTo>
                      <a:pt x="428" y="710"/>
                      <a:pt x="427" y="719"/>
                      <a:pt x="428" y="719"/>
                    </a:cubicBezTo>
                    <a:cubicBezTo>
                      <a:pt x="428" y="719"/>
                      <a:pt x="434" y="719"/>
                      <a:pt x="435" y="720"/>
                    </a:cubicBezTo>
                    <a:cubicBezTo>
                      <a:pt x="436" y="720"/>
                      <a:pt x="437" y="723"/>
                      <a:pt x="440" y="725"/>
                    </a:cubicBezTo>
                    <a:cubicBezTo>
                      <a:pt x="443" y="722"/>
                      <a:pt x="452" y="720"/>
                      <a:pt x="455" y="71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Freeform 68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A0022B85-5D45-DD37-94BD-83AA4AA8B7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6837" y="4277275"/>
                <a:ext cx="1189444" cy="1342003"/>
              </a:xfrm>
              <a:custGeom>
                <a:avLst/>
                <a:gdLst/>
                <a:ahLst/>
                <a:cxnLst>
                  <a:cxn ang="0">
                    <a:pos x="250" y="378"/>
                  </a:cxn>
                  <a:cxn ang="0">
                    <a:pos x="268" y="374"/>
                  </a:cxn>
                  <a:cxn ang="0">
                    <a:pos x="280" y="372"/>
                  </a:cxn>
                  <a:cxn ang="0">
                    <a:pos x="293" y="361"/>
                  </a:cxn>
                  <a:cxn ang="0">
                    <a:pos x="318" y="346"/>
                  </a:cxn>
                  <a:cxn ang="0">
                    <a:pos x="329" y="337"/>
                  </a:cxn>
                  <a:cxn ang="0">
                    <a:pos x="328" y="298"/>
                  </a:cxn>
                  <a:cxn ang="0">
                    <a:pos x="327" y="256"/>
                  </a:cxn>
                  <a:cxn ang="0">
                    <a:pos x="350" y="261"/>
                  </a:cxn>
                  <a:cxn ang="0">
                    <a:pos x="340" y="232"/>
                  </a:cxn>
                  <a:cxn ang="0">
                    <a:pos x="364" y="234"/>
                  </a:cxn>
                  <a:cxn ang="0">
                    <a:pos x="374" y="218"/>
                  </a:cxn>
                  <a:cxn ang="0">
                    <a:pos x="356" y="190"/>
                  </a:cxn>
                  <a:cxn ang="0">
                    <a:pos x="354" y="170"/>
                  </a:cxn>
                  <a:cxn ang="0">
                    <a:pos x="369" y="158"/>
                  </a:cxn>
                  <a:cxn ang="0">
                    <a:pos x="362" y="126"/>
                  </a:cxn>
                  <a:cxn ang="0">
                    <a:pos x="381" y="101"/>
                  </a:cxn>
                  <a:cxn ang="0">
                    <a:pos x="387" y="74"/>
                  </a:cxn>
                  <a:cxn ang="0">
                    <a:pos x="394" y="54"/>
                  </a:cxn>
                  <a:cxn ang="0">
                    <a:pos x="375" y="42"/>
                  </a:cxn>
                  <a:cxn ang="0">
                    <a:pos x="371" y="25"/>
                  </a:cxn>
                  <a:cxn ang="0">
                    <a:pos x="359" y="34"/>
                  </a:cxn>
                  <a:cxn ang="0">
                    <a:pos x="350" y="30"/>
                  </a:cxn>
                  <a:cxn ang="0">
                    <a:pos x="319" y="20"/>
                  </a:cxn>
                  <a:cxn ang="0">
                    <a:pos x="285" y="10"/>
                  </a:cxn>
                  <a:cxn ang="0">
                    <a:pos x="272" y="18"/>
                  </a:cxn>
                  <a:cxn ang="0">
                    <a:pos x="241" y="30"/>
                  </a:cxn>
                  <a:cxn ang="0">
                    <a:pos x="213" y="24"/>
                  </a:cxn>
                  <a:cxn ang="0">
                    <a:pos x="211" y="3"/>
                  </a:cxn>
                  <a:cxn ang="0">
                    <a:pos x="197" y="3"/>
                  </a:cxn>
                  <a:cxn ang="0">
                    <a:pos x="185" y="10"/>
                  </a:cxn>
                  <a:cxn ang="0">
                    <a:pos x="163" y="9"/>
                  </a:cxn>
                  <a:cxn ang="0">
                    <a:pos x="153" y="35"/>
                  </a:cxn>
                  <a:cxn ang="0">
                    <a:pos x="144" y="54"/>
                  </a:cxn>
                  <a:cxn ang="0">
                    <a:pos x="118" y="83"/>
                  </a:cxn>
                  <a:cxn ang="0">
                    <a:pos x="100" y="101"/>
                  </a:cxn>
                  <a:cxn ang="0">
                    <a:pos x="102" y="120"/>
                  </a:cxn>
                  <a:cxn ang="0">
                    <a:pos x="99" y="140"/>
                  </a:cxn>
                  <a:cxn ang="0">
                    <a:pos x="77" y="152"/>
                  </a:cxn>
                  <a:cxn ang="0">
                    <a:pos x="79" y="168"/>
                  </a:cxn>
                  <a:cxn ang="0">
                    <a:pos x="77" y="181"/>
                  </a:cxn>
                  <a:cxn ang="0">
                    <a:pos x="73" y="200"/>
                  </a:cxn>
                  <a:cxn ang="0">
                    <a:pos x="46" y="200"/>
                  </a:cxn>
                  <a:cxn ang="0">
                    <a:pos x="33" y="236"/>
                  </a:cxn>
                  <a:cxn ang="0">
                    <a:pos x="26" y="251"/>
                  </a:cxn>
                  <a:cxn ang="0">
                    <a:pos x="9" y="244"/>
                  </a:cxn>
                  <a:cxn ang="0">
                    <a:pos x="0" y="261"/>
                  </a:cxn>
                  <a:cxn ang="0">
                    <a:pos x="37" y="281"/>
                  </a:cxn>
                  <a:cxn ang="0">
                    <a:pos x="76" y="315"/>
                  </a:cxn>
                  <a:cxn ang="0">
                    <a:pos x="100" y="337"/>
                  </a:cxn>
                  <a:cxn ang="0">
                    <a:pos x="111" y="340"/>
                  </a:cxn>
                  <a:cxn ang="0">
                    <a:pos x="138" y="339"/>
                  </a:cxn>
                  <a:cxn ang="0">
                    <a:pos x="166" y="327"/>
                  </a:cxn>
                  <a:cxn ang="0">
                    <a:pos x="180" y="334"/>
                  </a:cxn>
                  <a:cxn ang="0">
                    <a:pos x="182" y="357"/>
                  </a:cxn>
                  <a:cxn ang="0">
                    <a:pos x="158" y="393"/>
                  </a:cxn>
                  <a:cxn ang="0">
                    <a:pos x="182" y="414"/>
                  </a:cxn>
                  <a:cxn ang="0">
                    <a:pos x="216" y="442"/>
                  </a:cxn>
                  <a:cxn ang="0">
                    <a:pos x="249" y="423"/>
                  </a:cxn>
                  <a:cxn ang="0">
                    <a:pos x="246" y="411"/>
                  </a:cxn>
                </a:cxnLst>
                <a:rect l="0" t="0" r="r" b="b"/>
                <a:pathLst>
                  <a:path w="395" h="446">
                    <a:moveTo>
                      <a:pt x="251" y="387"/>
                    </a:moveTo>
                    <a:cubicBezTo>
                      <a:pt x="251" y="387"/>
                      <a:pt x="254" y="384"/>
                      <a:pt x="254" y="384"/>
                    </a:cubicBezTo>
                    <a:cubicBezTo>
                      <a:pt x="254" y="384"/>
                      <a:pt x="250" y="378"/>
                      <a:pt x="250" y="378"/>
                    </a:cubicBezTo>
                    <a:cubicBezTo>
                      <a:pt x="250" y="378"/>
                      <a:pt x="253" y="370"/>
                      <a:pt x="257" y="373"/>
                    </a:cubicBezTo>
                    <a:cubicBezTo>
                      <a:pt x="260" y="375"/>
                      <a:pt x="265" y="380"/>
                      <a:pt x="265" y="379"/>
                    </a:cubicBezTo>
                    <a:cubicBezTo>
                      <a:pt x="266" y="378"/>
                      <a:pt x="266" y="374"/>
                      <a:pt x="268" y="374"/>
                    </a:cubicBezTo>
                    <a:cubicBezTo>
                      <a:pt x="271" y="374"/>
                      <a:pt x="274" y="375"/>
                      <a:pt x="275" y="375"/>
                    </a:cubicBezTo>
                    <a:cubicBezTo>
                      <a:pt x="275" y="374"/>
                      <a:pt x="275" y="371"/>
                      <a:pt x="275" y="371"/>
                    </a:cubicBezTo>
                    <a:cubicBezTo>
                      <a:pt x="276" y="371"/>
                      <a:pt x="278" y="374"/>
                      <a:pt x="280" y="372"/>
                    </a:cubicBezTo>
                    <a:cubicBezTo>
                      <a:pt x="281" y="371"/>
                      <a:pt x="280" y="368"/>
                      <a:pt x="283" y="370"/>
                    </a:cubicBezTo>
                    <a:cubicBezTo>
                      <a:pt x="286" y="372"/>
                      <a:pt x="293" y="374"/>
                      <a:pt x="293" y="373"/>
                    </a:cubicBezTo>
                    <a:cubicBezTo>
                      <a:pt x="293" y="372"/>
                      <a:pt x="293" y="361"/>
                      <a:pt x="293" y="361"/>
                    </a:cubicBezTo>
                    <a:cubicBezTo>
                      <a:pt x="294" y="361"/>
                      <a:pt x="297" y="360"/>
                      <a:pt x="305" y="357"/>
                    </a:cubicBezTo>
                    <a:cubicBezTo>
                      <a:pt x="313" y="354"/>
                      <a:pt x="318" y="351"/>
                      <a:pt x="318" y="351"/>
                    </a:cubicBezTo>
                    <a:cubicBezTo>
                      <a:pt x="318" y="351"/>
                      <a:pt x="317" y="346"/>
                      <a:pt x="318" y="346"/>
                    </a:cubicBezTo>
                    <a:cubicBezTo>
                      <a:pt x="319" y="346"/>
                      <a:pt x="323" y="349"/>
                      <a:pt x="324" y="349"/>
                    </a:cubicBezTo>
                    <a:cubicBezTo>
                      <a:pt x="326" y="349"/>
                      <a:pt x="338" y="350"/>
                      <a:pt x="336" y="345"/>
                    </a:cubicBezTo>
                    <a:cubicBezTo>
                      <a:pt x="335" y="341"/>
                      <a:pt x="329" y="338"/>
                      <a:pt x="329" y="337"/>
                    </a:cubicBezTo>
                    <a:cubicBezTo>
                      <a:pt x="329" y="337"/>
                      <a:pt x="332" y="323"/>
                      <a:pt x="330" y="321"/>
                    </a:cubicBezTo>
                    <a:cubicBezTo>
                      <a:pt x="329" y="319"/>
                      <a:pt x="320" y="314"/>
                      <a:pt x="320" y="311"/>
                    </a:cubicBezTo>
                    <a:cubicBezTo>
                      <a:pt x="320" y="308"/>
                      <a:pt x="329" y="303"/>
                      <a:pt x="328" y="298"/>
                    </a:cubicBezTo>
                    <a:cubicBezTo>
                      <a:pt x="326" y="293"/>
                      <a:pt x="320" y="286"/>
                      <a:pt x="320" y="286"/>
                    </a:cubicBezTo>
                    <a:cubicBezTo>
                      <a:pt x="320" y="286"/>
                      <a:pt x="322" y="283"/>
                      <a:pt x="323" y="282"/>
                    </a:cubicBezTo>
                    <a:cubicBezTo>
                      <a:pt x="323" y="281"/>
                      <a:pt x="327" y="256"/>
                      <a:pt x="327" y="256"/>
                    </a:cubicBezTo>
                    <a:cubicBezTo>
                      <a:pt x="327" y="256"/>
                      <a:pt x="334" y="260"/>
                      <a:pt x="335" y="259"/>
                    </a:cubicBezTo>
                    <a:cubicBezTo>
                      <a:pt x="335" y="259"/>
                      <a:pt x="341" y="255"/>
                      <a:pt x="341" y="255"/>
                    </a:cubicBezTo>
                    <a:cubicBezTo>
                      <a:pt x="341" y="256"/>
                      <a:pt x="349" y="270"/>
                      <a:pt x="350" y="261"/>
                    </a:cubicBezTo>
                    <a:cubicBezTo>
                      <a:pt x="351" y="253"/>
                      <a:pt x="339" y="247"/>
                      <a:pt x="339" y="247"/>
                    </a:cubicBezTo>
                    <a:cubicBezTo>
                      <a:pt x="341" y="240"/>
                      <a:pt x="341" y="240"/>
                      <a:pt x="341" y="240"/>
                    </a:cubicBezTo>
                    <a:cubicBezTo>
                      <a:pt x="341" y="240"/>
                      <a:pt x="335" y="236"/>
                      <a:pt x="340" y="232"/>
                    </a:cubicBezTo>
                    <a:cubicBezTo>
                      <a:pt x="345" y="228"/>
                      <a:pt x="348" y="233"/>
                      <a:pt x="349" y="233"/>
                    </a:cubicBezTo>
                    <a:cubicBezTo>
                      <a:pt x="349" y="233"/>
                      <a:pt x="348" y="228"/>
                      <a:pt x="354" y="230"/>
                    </a:cubicBezTo>
                    <a:cubicBezTo>
                      <a:pt x="361" y="231"/>
                      <a:pt x="361" y="235"/>
                      <a:pt x="364" y="234"/>
                    </a:cubicBezTo>
                    <a:cubicBezTo>
                      <a:pt x="367" y="233"/>
                      <a:pt x="369" y="229"/>
                      <a:pt x="371" y="229"/>
                    </a:cubicBezTo>
                    <a:cubicBezTo>
                      <a:pt x="374" y="230"/>
                      <a:pt x="378" y="230"/>
                      <a:pt x="379" y="226"/>
                    </a:cubicBezTo>
                    <a:cubicBezTo>
                      <a:pt x="379" y="222"/>
                      <a:pt x="374" y="218"/>
                      <a:pt x="374" y="218"/>
                    </a:cubicBezTo>
                    <a:cubicBezTo>
                      <a:pt x="374" y="218"/>
                      <a:pt x="381" y="213"/>
                      <a:pt x="375" y="208"/>
                    </a:cubicBezTo>
                    <a:cubicBezTo>
                      <a:pt x="369" y="204"/>
                      <a:pt x="357" y="202"/>
                      <a:pt x="357" y="201"/>
                    </a:cubicBezTo>
                    <a:cubicBezTo>
                      <a:pt x="357" y="200"/>
                      <a:pt x="356" y="190"/>
                      <a:pt x="356" y="190"/>
                    </a:cubicBezTo>
                    <a:cubicBezTo>
                      <a:pt x="352" y="177"/>
                      <a:pt x="352" y="177"/>
                      <a:pt x="352" y="177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54" y="170"/>
                      <a:pt x="354" y="170"/>
                      <a:pt x="354" y="170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63"/>
                      <a:pt x="362" y="165"/>
                      <a:pt x="363" y="164"/>
                    </a:cubicBezTo>
                    <a:cubicBezTo>
                      <a:pt x="363" y="164"/>
                      <a:pt x="371" y="159"/>
                      <a:pt x="369" y="158"/>
                    </a:cubicBezTo>
                    <a:cubicBezTo>
                      <a:pt x="368" y="157"/>
                      <a:pt x="355" y="142"/>
                      <a:pt x="356" y="140"/>
                    </a:cubicBezTo>
                    <a:cubicBezTo>
                      <a:pt x="357" y="138"/>
                      <a:pt x="362" y="140"/>
                      <a:pt x="361" y="137"/>
                    </a:cubicBezTo>
                    <a:cubicBezTo>
                      <a:pt x="361" y="134"/>
                      <a:pt x="356" y="126"/>
                      <a:pt x="362" y="126"/>
                    </a:cubicBezTo>
                    <a:cubicBezTo>
                      <a:pt x="368" y="125"/>
                      <a:pt x="376" y="123"/>
                      <a:pt x="376" y="118"/>
                    </a:cubicBezTo>
                    <a:cubicBezTo>
                      <a:pt x="376" y="113"/>
                      <a:pt x="380" y="113"/>
                      <a:pt x="380" y="110"/>
                    </a:cubicBezTo>
                    <a:cubicBezTo>
                      <a:pt x="380" y="106"/>
                      <a:pt x="378" y="103"/>
                      <a:pt x="381" y="101"/>
                    </a:cubicBezTo>
                    <a:cubicBezTo>
                      <a:pt x="384" y="100"/>
                      <a:pt x="384" y="97"/>
                      <a:pt x="383" y="95"/>
                    </a:cubicBezTo>
                    <a:cubicBezTo>
                      <a:pt x="382" y="93"/>
                      <a:pt x="379" y="88"/>
                      <a:pt x="379" y="86"/>
                    </a:cubicBezTo>
                    <a:cubicBezTo>
                      <a:pt x="379" y="84"/>
                      <a:pt x="387" y="74"/>
                      <a:pt x="387" y="74"/>
                    </a:cubicBezTo>
                    <a:cubicBezTo>
                      <a:pt x="387" y="73"/>
                      <a:pt x="387" y="65"/>
                      <a:pt x="388" y="65"/>
                    </a:cubicBezTo>
                    <a:cubicBezTo>
                      <a:pt x="389" y="64"/>
                      <a:pt x="395" y="63"/>
                      <a:pt x="395" y="62"/>
                    </a:cubicBezTo>
                    <a:cubicBezTo>
                      <a:pt x="395" y="62"/>
                      <a:pt x="395" y="58"/>
                      <a:pt x="394" y="54"/>
                    </a:cubicBezTo>
                    <a:cubicBezTo>
                      <a:pt x="393" y="53"/>
                      <a:pt x="388" y="51"/>
                      <a:pt x="386" y="50"/>
                    </a:cubicBezTo>
                    <a:cubicBezTo>
                      <a:pt x="384" y="48"/>
                      <a:pt x="384" y="44"/>
                      <a:pt x="382" y="41"/>
                    </a:cubicBezTo>
                    <a:cubicBezTo>
                      <a:pt x="380" y="38"/>
                      <a:pt x="375" y="42"/>
                      <a:pt x="375" y="42"/>
                    </a:cubicBezTo>
                    <a:cubicBezTo>
                      <a:pt x="375" y="42"/>
                      <a:pt x="375" y="41"/>
                      <a:pt x="375" y="39"/>
                    </a:cubicBezTo>
                    <a:cubicBezTo>
                      <a:pt x="375" y="36"/>
                      <a:pt x="372" y="34"/>
                      <a:pt x="371" y="34"/>
                    </a:cubicBezTo>
                    <a:cubicBezTo>
                      <a:pt x="371" y="33"/>
                      <a:pt x="371" y="25"/>
                      <a:pt x="371" y="25"/>
                    </a:cubicBezTo>
                    <a:cubicBezTo>
                      <a:pt x="362" y="24"/>
                      <a:pt x="362" y="24"/>
                      <a:pt x="362" y="24"/>
                    </a:cubicBezTo>
                    <a:cubicBezTo>
                      <a:pt x="362" y="24"/>
                      <a:pt x="362" y="33"/>
                      <a:pt x="362" y="33"/>
                    </a:cubicBezTo>
                    <a:cubicBezTo>
                      <a:pt x="362" y="34"/>
                      <a:pt x="361" y="33"/>
                      <a:pt x="359" y="34"/>
                    </a:cubicBezTo>
                    <a:cubicBezTo>
                      <a:pt x="357" y="35"/>
                      <a:pt x="355" y="39"/>
                      <a:pt x="355" y="39"/>
                    </a:cubicBezTo>
                    <a:cubicBezTo>
                      <a:pt x="352" y="36"/>
                      <a:pt x="352" y="36"/>
                      <a:pt x="352" y="36"/>
                    </a:cubicBezTo>
                    <a:cubicBezTo>
                      <a:pt x="352" y="36"/>
                      <a:pt x="350" y="30"/>
                      <a:pt x="350" y="30"/>
                    </a:cubicBezTo>
                    <a:cubicBezTo>
                      <a:pt x="349" y="30"/>
                      <a:pt x="344" y="29"/>
                      <a:pt x="338" y="28"/>
                    </a:cubicBezTo>
                    <a:cubicBezTo>
                      <a:pt x="333" y="26"/>
                      <a:pt x="330" y="20"/>
                      <a:pt x="326" y="19"/>
                    </a:cubicBezTo>
                    <a:cubicBezTo>
                      <a:pt x="323" y="18"/>
                      <a:pt x="322" y="19"/>
                      <a:pt x="319" y="20"/>
                    </a:cubicBezTo>
                    <a:cubicBezTo>
                      <a:pt x="316" y="22"/>
                      <a:pt x="309" y="18"/>
                      <a:pt x="309" y="18"/>
                    </a:cubicBezTo>
                    <a:cubicBezTo>
                      <a:pt x="309" y="18"/>
                      <a:pt x="305" y="14"/>
                      <a:pt x="302" y="11"/>
                    </a:cubicBezTo>
                    <a:cubicBezTo>
                      <a:pt x="300" y="9"/>
                      <a:pt x="289" y="10"/>
                      <a:pt x="285" y="10"/>
                    </a:cubicBezTo>
                    <a:cubicBezTo>
                      <a:pt x="285" y="11"/>
                      <a:pt x="285" y="12"/>
                      <a:pt x="285" y="13"/>
                    </a:cubicBezTo>
                    <a:cubicBezTo>
                      <a:pt x="283" y="13"/>
                      <a:pt x="278" y="13"/>
                      <a:pt x="276" y="13"/>
                    </a:cubicBezTo>
                    <a:cubicBezTo>
                      <a:pt x="273" y="12"/>
                      <a:pt x="273" y="16"/>
                      <a:pt x="272" y="18"/>
                    </a:cubicBezTo>
                    <a:cubicBezTo>
                      <a:pt x="270" y="20"/>
                      <a:pt x="270" y="18"/>
                      <a:pt x="266" y="14"/>
                    </a:cubicBezTo>
                    <a:cubicBezTo>
                      <a:pt x="262" y="11"/>
                      <a:pt x="266" y="18"/>
                      <a:pt x="265" y="23"/>
                    </a:cubicBezTo>
                    <a:cubicBezTo>
                      <a:pt x="263" y="27"/>
                      <a:pt x="243" y="30"/>
                      <a:pt x="241" y="30"/>
                    </a:cubicBezTo>
                    <a:cubicBezTo>
                      <a:pt x="239" y="30"/>
                      <a:pt x="235" y="30"/>
                      <a:pt x="232" y="31"/>
                    </a:cubicBezTo>
                    <a:cubicBezTo>
                      <a:pt x="229" y="32"/>
                      <a:pt x="220" y="31"/>
                      <a:pt x="220" y="31"/>
                    </a:cubicBezTo>
                    <a:cubicBezTo>
                      <a:pt x="220" y="31"/>
                      <a:pt x="215" y="29"/>
                      <a:pt x="213" y="24"/>
                    </a:cubicBezTo>
                    <a:cubicBezTo>
                      <a:pt x="210" y="18"/>
                      <a:pt x="217" y="19"/>
                      <a:pt x="217" y="19"/>
                    </a:cubicBezTo>
                    <a:cubicBezTo>
                      <a:pt x="217" y="18"/>
                      <a:pt x="222" y="8"/>
                      <a:pt x="222" y="7"/>
                    </a:cubicBezTo>
                    <a:cubicBezTo>
                      <a:pt x="223" y="6"/>
                      <a:pt x="211" y="3"/>
                      <a:pt x="211" y="3"/>
                    </a:cubicBezTo>
                    <a:cubicBezTo>
                      <a:pt x="210" y="2"/>
                      <a:pt x="211" y="1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06" y="1"/>
                      <a:pt x="199" y="3"/>
                      <a:pt x="197" y="3"/>
                    </a:cubicBezTo>
                    <a:cubicBezTo>
                      <a:pt x="194" y="3"/>
                      <a:pt x="195" y="6"/>
                      <a:pt x="194" y="7"/>
                    </a:cubicBezTo>
                    <a:cubicBezTo>
                      <a:pt x="192" y="9"/>
                      <a:pt x="191" y="8"/>
                      <a:pt x="187" y="8"/>
                    </a:cubicBezTo>
                    <a:cubicBezTo>
                      <a:pt x="184" y="8"/>
                      <a:pt x="186" y="10"/>
                      <a:pt x="185" y="10"/>
                    </a:cubicBezTo>
                    <a:cubicBezTo>
                      <a:pt x="185" y="11"/>
                      <a:pt x="175" y="11"/>
                      <a:pt x="174" y="11"/>
                    </a:cubicBezTo>
                    <a:cubicBezTo>
                      <a:pt x="173" y="11"/>
                      <a:pt x="166" y="3"/>
                      <a:pt x="166" y="3"/>
                    </a:cubicBezTo>
                    <a:cubicBezTo>
                      <a:pt x="165" y="2"/>
                      <a:pt x="163" y="8"/>
                      <a:pt x="163" y="9"/>
                    </a:cubicBezTo>
                    <a:cubicBezTo>
                      <a:pt x="162" y="10"/>
                      <a:pt x="150" y="16"/>
                      <a:pt x="150" y="17"/>
                    </a:cubicBezTo>
                    <a:cubicBezTo>
                      <a:pt x="151" y="18"/>
                      <a:pt x="156" y="20"/>
                      <a:pt x="157" y="24"/>
                    </a:cubicBezTo>
                    <a:cubicBezTo>
                      <a:pt x="159" y="29"/>
                      <a:pt x="154" y="34"/>
                      <a:pt x="153" y="35"/>
                    </a:cubicBezTo>
                    <a:cubicBezTo>
                      <a:pt x="151" y="37"/>
                      <a:pt x="154" y="36"/>
                      <a:pt x="155" y="39"/>
                    </a:cubicBezTo>
                    <a:cubicBezTo>
                      <a:pt x="157" y="42"/>
                      <a:pt x="144" y="47"/>
                      <a:pt x="143" y="48"/>
                    </a:cubicBezTo>
                    <a:cubicBezTo>
                      <a:pt x="142" y="50"/>
                      <a:pt x="144" y="52"/>
                      <a:pt x="144" y="54"/>
                    </a:cubicBezTo>
                    <a:cubicBezTo>
                      <a:pt x="144" y="57"/>
                      <a:pt x="140" y="59"/>
                      <a:pt x="139" y="61"/>
                    </a:cubicBezTo>
                    <a:cubicBezTo>
                      <a:pt x="139" y="64"/>
                      <a:pt x="141" y="68"/>
                      <a:pt x="144" y="70"/>
                    </a:cubicBezTo>
                    <a:cubicBezTo>
                      <a:pt x="146" y="72"/>
                      <a:pt x="120" y="80"/>
                      <a:pt x="118" y="83"/>
                    </a:cubicBezTo>
                    <a:cubicBezTo>
                      <a:pt x="117" y="86"/>
                      <a:pt x="120" y="92"/>
                      <a:pt x="119" y="97"/>
                    </a:cubicBezTo>
                    <a:cubicBezTo>
                      <a:pt x="118" y="103"/>
                      <a:pt x="105" y="94"/>
                      <a:pt x="105" y="9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8" y="109"/>
                      <a:pt x="109" y="110"/>
                    </a:cubicBezTo>
                    <a:cubicBezTo>
                      <a:pt x="109" y="111"/>
                      <a:pt x="107" y="114"/>
                      <a:pt x="102" y="115"/>
                    </a:cubicBezTo>
                    <a:cubicBezTo>
                      <a:pt x="97" y="116"/>
                      <a:pt x="102" y="120"/>
                      <a:pt x="102" y="120"/>
                    </a:cubicBezTo>
                    <a:cubicBezTo>
                      <a:pt x="102" y="121"/>
                      <a:pt x="96" y="119"/>
                      <a:pt x="95" y="120"/>
                    </a:cubicBezTo>
                    <a:cubicBezTo>
                      <a:pt x="94" y="120"/>
                      <a:pt x="91" y="130"/>
                      <a:pt x="91" y="132"/>
                    </a:cubicBezTo>
                    <a:cubicBezTo>
                      <a:pt x="91" y="134"/>
                      <a:pt x="96" y="136"/>
                      <a:pt x="99" y="140"/>
                    </a:cubicBezTo>
                    <a:cubicBezTo>
                      <a:pt x="102" y="143"/>
                      <a:pt x="98" y="143"/>
                      <a:pt x="94" y="146"/>
                    </a:cubicBezTo>
                    <a:cubicBezTo>
                      <a:pt x="91" y="148"/>
                      <a:pt x="83" y="142"/>
                      <a:pt x="83" y="142"/>
                    </a:cubicBezTo>
                    <a:cubicBezTo>
                      <a:pt x="83" y="142"/>
                      <a:pt x="77" y="151"/>
                      <a:pt x="77" y="152"/>
                    </a:cubicBezTo>
                    <a:cubicBezTo>
                      <a:pt x="76" y="152"/>
                      <a:pt x="83" y="156"/>
                      <a:pt x="85" y="159"/>
                    </a:cubicBezTo>
                    <a:cubicBezTo>
                      <a:pt x="86" y="162"/>
                      <a:pt x="82" y="161"/>
                      <a:pt x="80" y="161"/>
                    </a:cubicBezTo>
                    <a:cubicBezTo>
                      <a:pt x="78" y="162"/>
                      <a:pt x="80" y="164"/>
                      <a:pt x="79" y="168"/>
                    </a:cubicBezTo>
                    <a:cubicBezTo>
                      <a:pt x="79" y="173"/>
                      <a:pt x="75" y="168"/>
                      <a:pt x="73" y="170"/>
                    </a:cubicBezTo>
                    <a:cubicBezTo>
                      <a:pt x="70" y="172"/>
                      <a:pt x="69" y="177"/>
                      <a:pt x="69" y="177"/>
                    </a:cubicBezTo>
                    <a:cubicBezTo>
                      <a:pt x="69" y="177"/>
                      <a:pt x="76" y="180"/>
                      <a:pt x="77" y="181"/>
                    </a:cubicBezTo>
                    <a:cubicBezTo>
                      <a:pt x="78" y="183"/>
                      <a:pt x="73" y="185"/>
                      <a:pt x="71" y="185"/>
                    </a:cubicBezTo>
                    <a:cubicBezTo>
                      <a:pt x="70" y="186"/>
                      <a:pt x="70" y="191"/>
                      <a:pt x="70" y="194"/>
                    </a:cubicBezTo>
                    <a:cubicBezTo>
                      <a:pt x="69" y="198"/>
                      <a:pt x="72" y="198"/>
                      <a:pt x="73" y="200"/>
                    </a:cubicBezTo>
                    <a:cubicBezTo>
                      <a:pt x="74" y="203"/>
                      <a:pt x="70" y="206"/>
                      <a:pt x="70" y="206"/>
                    </a:cubicBezTo>
                    <a:cubicBezTo>
                      <a:pt x="70" y="206"/>
                      <a:pt x="56" y="205"/>
                      <a:pt x="56" y="205"/>
                    </a:cubicBezTo>
                    <a:cubicBezTo>
                      <a:pt x="57" y="204"/>
                      <a:pt x="51" y="200"/>
                      <a:pt x="46" y="200"/>
                    </a:cubicBezTo>
                    <a:cubicBezTo>
                      <a:pt x="41" y="200"/>
                      <a:pt x="42" y="209"/>
                      <a:pt x="41" y="210"/>
                    </a:cubicBezTo>
                    <a:cubicBezTo>
                      <a:pt x="41" y="210"/>
                      <a:pt x="33" y="221"/>
                      <a:pt x="33" y="221"/>
                    </a:cubicBezTo>
                    <a:cubicBezTo>
                      <a:pt x="33" y="221"/>
                      <a:pt x="33" y="235"/>
                      <a:pt x="33" y="236"/>
                    </a:cubicBezTo>
                    <a:cubicBezTo>
                      <a:pt x="33" y="237"/>
                      <a:pt x="28" y="238"/>
                      <a:pt x="27" y="240"/>
                    </a:cubicBezTo>
                    <a:cubicBezTo>
                      <a:pt x="25" y="242"/>
                      <a:pt x="31" y="245"/>
                      <a:pt x="31" y="245"/>
                    </a:cubicBezTo>
                    <a:cubicBezTo>
                      <a:pt x="31" y="245"/>
                      <a:pt x="26" y="250"/>
                      <a:pt x="26" y="251"/>
                    </a:cubicBezTo>
                    <a:cubicBezTo>
                      <a:pt x="25" y="252"/>
                      <a:pt x="22" y="247"/>
                      <a:pt x="21" y="246"/>
                    </a:cubicBezTo>
                    <a:cubicBezTo>
                      <a:pt x="19" y="245"/>
                      <a:pt x="17" y="249"/>
                      <a:pt x="16" y="250"/>
                    </a:cubicBezTo>
                    <a:cubicBezTo>
                      <a:pt x="16" y="251"/>
                      <a:pt x="14" y="244"/>
                      <a:pt x="9" y="244"/>
                    </a:cubicBezTo>
                    <a:cubicBezTo>
                      <a:pt x="5" y="244"/>
                      <a:pt x="8" y="252"/>
                      <a:pt x="8" y="254"/>
                    </a:cubicBezTo>
                    <a:cubicBezTo>
                      <a:pt x="8" y="255"/>
                      <a:pt x="6" y="255"/>
                      <a:pt x="3" y="256"/>
                    </a:cubicBezTo>
                    <a:cubicBezTo>
                      <a:pt x="1" y="257"/>
                      <a:pt x="1" y="259"/>
                      <a:pt x="0" y="261"/>
                    </a:cubicBezTo>
                    <a:cubicBezTo>
                      <a:pt x="1" y="261"/>
                      <a:pt x="2" y="261"/>
                      <a:pt x="2" y="261"/>
                    </a:cubicBezTo>
                    <a:cubicBezTo>
                      <a:pt x="5" y="264"/>
                      <a:pt x="28" y="283"/>
                      <a:pt x="30" y="283"/>
                    </a:cubicBezTo>
                    <a:cubicBezTo>
                      <a:pt x="32" y="283"/>
                      <a:pt x="37" y="281"/>
                      <a:pt x="37" y="281"/>
                    </a:cubicBezTo>
                    <a:cubicBezTo>
                      <a:pt x="37" y="281"/>
                      <a:pt x="41" y="291"/>
                      <a:pt x="47" y="291"/>
                    </a:cubicBezTo>
                    <a:cubicBezTo>
                      <a:pt x="54" y="291"/>
                      <a:pt x="55" y="288"/>
                      <a:pt x="58" y="291"/>
                    </a:cubicBezTo>
                    <a:cubicBezTo>
                      <a:pt x="60" y="294"/>
                      <a:pt x="71" y="315"/>
                      <a:pt x="76" y="315"/>
                    </a:cubicBezTo>
                    <a:cubicBezTo>
                      <a:pt x="81" y="315"/>
                      <a:pt x="95" y="315"/>
                      <a:pt x="94" y="317"/>
                    </a:cubicBezTo>
                    <a:cubicBezTo>
                      <a:pt x="93" y="319"/>
                      <a:pt x="91" y="332"/>
                      <a:pt x="91" y="332"/>
                    </a:cubicBezTo>
                    <a:cubicBezTo>
                      <a:pt x="91" y="333"/>
                      <a:pt x="99" y="339"/>
                      <a:pt x="100" y="337"/>
                    </a:cubicBezTo>
                    <a:cubicBezTo>
                      <a:pt x="101" y="336"/>
                      <a:pt x="98" y="320"/>
                      <a:pt x="105" y="323"/>
                    </a:cubicBezTo>
                    <a:cubicBezTo>
                      <a:pt x="112" y="326"/>
                      <a:pt x="115" y="325"/>
                      <a:pt x="114" y="330"/>
                    </a:cubicBezTo>
                    <a:cubicBezTo>
                      <a:pt x="113" y="334"/>
                      <a:pt x="110" y="340"/>
                      <a:pt x="111" y="340"/>
                    </a:cubicBezTo>
                    <a:cubicBezTo>
                      <a:pt x="112" y="340"/>
                      <a:pt x="117" y="342"/>
                      <a:pt x="119" y="340"/>
                    </a:cubicBezTo>
                    <a:cubicBezTo>
                      <a:pt x="120" y="339"/>
                      <a:pt x="113" y="333"/>
                      <a:pt x="121" y="333"/>
                    </a:cubicBezTo>
                    <a:cubicBezTo>
                      <a:pt x="130" y="334"/>
                      <a:pt x="135" y="341"/>
                      <a:pt x="138" y="339"/>
                    </a:cubicBezTo>
                    <a:cubicBezTo>
                      <a:pt x="142" y="337"/>
                      <a:pt x="143" y="331"/>
                      <a:pt x="144" y="332"/>
                    </a:cubicBezTo>
                    <a:cubicBezTo>
                      <a:pt x="145" y="332"/>
                      <a:pt x="153" y="337"/>
                      <a:pt x="154" y="337"/>
                    </a:cubicBezTo>
                    <a:cubicBezTo>
                      <a:pt x="155" y="336"/>
                      <a:pt x="159" y="333"/>
                      <a:pt x="166" y="327"/>
                    </a:cubicBezTo>
                    <a:cubicBezTo>
                      <a:pt x="174" y="321"/>
                      <a:pt x="173" y="318"/>
                      <a:pt x="176" y="319"/>
                    </a:cubicBezTo>
                    <a:cubicBezTo>
                      <a:pt x="179" y="321"/>
                      <a:pt x="186" y="325"/>
                      <a:pt x="185" y="329"/>
                    </a:cubicBezTo>
                    <a:cubicBezTo>
                      <a:pt x="184" y="332"/>
                      <a:pt x="180" y="334"/>
                      <a:pt x="180" y="334"/>
                    </a:cubicBezTo>
                    <a:cubicBezTo>
                      <a:pt x="180" y="334"/>
                      <a:pt x="183" y="341"/>
                      <a:pt x="183" y="341"/>
                    </a:cubicBezTo>
                    <a:cubicBezTo>
                      <a:pt x="183" y="342"/>
                      <a:pt x="182" y="346"/>
                      <a:pt x="182" y="346"/>
                    </a:cubicBezTo>
                    <a:cubicBezTo>
                      <a:pt x="182" y="346"/>
                      <a:pt x="182" y="357"/>
                      <a:pt x="182" y="357"/>
                    </a:cubicBezTo>
                    <a:cubicBezTo>
                      <a:pt x="181" y="358"/>
                      <a:pt x="180" y="366"/>
                      <a:pt x="171" y="368"/>
                    </a:cubicBezTo>
                    <a:cubicBezTo>
                      <a:pt x="162" y="370"/>
                      <a:pt x="148" y="365"/>
                      <a:pt x="146" y="371"/>
                    </a:cubicBezTo>
                    <a:cubicBezTo>
                      <a:pt x="143" y="377"/>
                      <a:pt x="158" y="393"/>
                      <a:pt x="158" y="393"/>
                    </a:cubicBezTo>
                    <a:cubicBezTo>
                      <a:pt x="169" y="393"/>
                      <a:pt x="169" y="393"/>
                      <a:pt x="169" y="393"/>
                    </a:cubicBezTo>
                    <a:cubicBezTo>
                      <a:pt x="169" y="393"/>
                      <a:pt x="181" y="400"/>
                      <a:pt x="181" y="400"/>
                    </a:cubicBezTo>
                    <a:cubicBezTo>
                      <a:pt x="181" y="401"/>
                      <a:pt x="179" y="407"/>
                      <a:pt x="182" y="414"/>
                    </a:cubicBezTo>
                    <a:cubicBezTo>
                      <a:pt x="185" y="420"/>
                      <a:pt x="193" y="420"/>
                      <a:pt x="195" y="426"/>
                    </a:cubicBezTo>
                    <a:cubicBezTo>
                      <a:pt x="198" y="432"/>
                      <a:pt x="192" y="433"/>
                      <a:pt x="198" y="436"/>
                    </a:cubicBezTo>
                    <a:cubicBezTo>
                      <a:pt x="204" y="438"/>
                      <a:pt x="206" y="446"/>
                      <a:pt x="216" y="442"/>
                    </a:cubicBezTo>
                    <a:cubicBezTo>
                      <a:pt x="225" y="438"/>
                      <a:pt x="225" y="426"/>
                      <a:pt x="231" y="428"/>
                    </a:cubicBezTo>
                    <a:cubicBezTo>
                      <a:pt x="238" y="430"/>
                      <a:pt x="241" y="436"/>
                      <a:pt x="244" y="433"/>
                    </a:cubicBezTo>
                    <a:cubicBezTo>
                      <a:pt x="248" y="430"/>
                      <a:pt x="249" y="424"/>
                      <a:pt x="249" y="423"/>
                    </a:cubicBezTo>
                    <a:cubicBezTo>
                      <a:pt x="248" y="423"/>
                      <a:pt x="238" y="419"/>
                      <a:pt x="239" y="419"/>
                    </a:cubicBezTo>
                    <a:cubicBezTo>
                      <a:pt x="239" y="418"/>
                      <a:pt x="233" y="411"/>
                      <a:pt x="244" y="411"/>
                    </a:cubicBezTo>
                    <a:cubicBezTo>
                      <a:pt x="245" y="411"/>
                      <a:pt x="246" y="411"/>
                      <a:pt x="246" y="411"/>
                    </a:cubicBezTo>
                    <a:cubicBezTo>
                      <a:pt x="249" y="407"/>
                      <a:pt x="256" y="397"/>
                      <a:pt x="256" y="396"/>
                    </a:cubicBezTo>
                    <a:cubicBezTo>
                      <a:pt x="256" y="396"/>
                      <a:pt x="250" y="387"/>
                      <a:pt x="251" y="38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reeform 68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2104EFC6-29B2-5DD6-338D-8FC9C6BEC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361" y="4372947"/>
                <a:ext cx="1277359" cy="1874667"/>
              </a:xfrm>
              <a:custGeom>
                <a:avLst/>
                <a:gdLst/>
                <a:ahLst/>
                <a:cxnLst>
                  <a:cxn ang="0">
                    <a:pos x="324" y="495"/>
                  </a:cxn>
                  <a:cxn ang="0">
                    <a:pos x="282" y="465"/>
                  </a:cxn>
                  <a:cxn ang="0">
                    <a:pos x="258" y="420"/>
                  </a:cxn>
                  <a:cxn ang="0">
                    <a:pos x="248" y="384"/>
                  </a:cxn>
                  <a:cxn ang="0">
                    <a:pos x="273" y="356"/>
                  </a:cxn>
                  <a:cxn ang="0">
                    <a:pos x="309" y="315"/>
                  </a:cxn>
                  <a:cxn ang="0">
                    <a:pos x="311" y="287"/>
                  </a:cxn>
                  <a:cxn ang="0">
                    <a:pos x="324" y="272"/>
                  </a:cxn>
                  <a:cxn ang="0">
                    <a:pos x="320" y="259"/>
                  </a:cxn>
                  <a:cxn ang="0">
                    <a:pos x="364" y="246"/>
                  </a:cxn>
                  <a:cxn ang="0">
                    <a:pos x="400" y="243"/>
                  </a:cxn>
                  <a:cxn ang="0">
                    <a:pos x="424" y="235"/>
                  </a:cxn>
                  <a:cxn ang="0">
                    <a:pos x="403" y="211"/>
                  </a:cxn>
                  <a:cxn ang="0">
                    <a:pos x="401" y="187"/>
                  </a:cxn>
                  <a:cxn ang="0">
                    <a:pos x="415" y="169"/>
                  </a:cxn>
                  <a:cxn ang="0">
                    <a:pos x="408" y="156"/>
                  </a:cxn>
                  <a:cxn ang="0">
                    <a:pos x="385" y="149"/>
                  </a:cxn>
                  <a:cxn ang="0">
                    <a:pos x="368" y="130"/>
                  </a:cxn>
                  <a:cxn ang="0">
                    <a:pos x="386" y="117"/>
                  </a:cxn>
                  <a:cxn ang="0">
                    <a:pos x="392" y="102"/>
                  </a:cxn>
                  <a:cxn ang="0">
                    <a:pos x="374" y="95"/>
                  </a:cxn>
                  <a:cxn ang="0">
                    <a:pos x="334" y="81"/>
                  </a:cxn>
                  <a:cxn ang="0">
                    <a:pos x="309" y="58"/>
                  </a:cxn>
                  <a:cxn ang="0">
                    <a:pos x="293" y="43"/>
                  </a:cxn>
                  <a:cxn ang="0">
                    <a:pos x="273" y="23"/>
                  </a:cxn>
                  <a:cxn ang="0">
                    <a:pos x="246" y="32"/>
                  </a:cxn>
                  <a:cxn ang="0">
                    <a:pos x="225" y="26"/>
                  </a:cxn>
                  <a:cxn ang="0">
                    <a:pos x="197" y="3"/>
                  </a:cxn>
                  <a:cxn ang="0">
                    <a:pos x="167" y="12"/>
                  </a:cxn>
                  <a:cxn ang="0">
                    <a:pos x="149" y="30"/>
                  </a:cxn>
                  <a:cxn ang="0">
                    <a:pos x="137" y="63"/>
                  </a:cxn>
                  <a:cxn ang="0">
                    <a:pos x="116" y="94"/>
                  </a:cxn>
                  <a:cxn ang="0">
                    <a:pos x="117" y="132"/>
                  </a:cxn>
                  <a:cxn ang="0">
                    <a:pos x="106" y="145"/>
                  </a:cxn>
                  <a:cxn ang="0">
                    <a:pos x="128" y="186"/>
                  </a:cxn>
                  <a:cxn ang="0">
                    <a:pos x="108" y="198"/>
                  </a:cxn>
                  <a:cxn ang="0">
                    <a:pos x="93" y="215"/>
                  </a:cxn>
                  <a:cxn ang="0">
                    <a:pos x="81" y="224"/>
                  </a:cxn>
                  <a:cxn ang="0">
                    <a:pos x="74" y="279"/>
                  </a:cxn>
                  <a:cxn ang="0">
                    <a:pos x="78" y="317"/>
                  </a:cxn>
                  <a:cxn ang="0">
                    <a:pos x="47" y="329"/>
                  </a:cxn>
                  <a:cxn ang="0">
                    <a:pos x="29" y="339"/>
                  </a:cxn>
                  <a:cxn ang="0">
                    <a:pos x="11" y="341"/>
                  </a:cxn>
                  <a:cxn ang="0">
                    <a:pos x="10" y="364"/>
                  </a:cxn>
                  <a:cxn ang="0">
                    <a:pos x="35" y="401"/>
                  </a:cxn>
                  <a:cxn ang="0">
                    <a:pos x="55" y="425"/>
                  </a:cxn>
                  <a:cxn ang="0">
                    <a:pos x="93" y="427"/>
                  </a:cxn>
                  <a:cxn ang="0">
                    <a:pos x="117" y="443"/>
                  </a:cxn>
                  <a:cxn ang="0">
                    <a:pos x="133" y="503"/>
                  </a:cxn>
                  <a:cxn ang="0">
                    <a:pos x="171" y="520"/>
                  </a:cxn>
                  <a:cxn ang="0">
                    <a:pos x="180" y="573"/>
                  </a:cxn>
                  <a:cxn ang="0">
                    <a:pos x="208" y="612"/>
                  </a:cxn>
                  <a:cxn ang="0">
                    <a:pos x="250" y="614"/>
                  </a:cxn>
                  <a:cxn ang="0">
                    <a:pos x="280" y="572"/>
                  </a:cxn>
                  <a:cxn ang="0">
                    <a:pos x="324" y="537"/>
                  </a:cxn>
                </a:cxnLst>
                <a:rect l="0" t="0" r="r" b="b"/>
                <a:pathLst>
                  <a:path w="424" h="622">
                    <a:moveTo>
                      <a:pt x="327" y="525"/>
                    </a:moveTo>
                    <a:cubicBezTo>
                      <a:pt x="327" y="525"/>
                      <a:pt x="315" y="526"/>
                      <a:pt x="310" y="520"/>
                    </a:cubicBezTo>
                    <a:cubicBezTo>
                      <a:pt x="305" y="514"/>
                      <a:pt x="321" y="508"/>
                      <a:pt x="322" y="507"/>
                    </a:cubicBezTo>
                    <a:cubicBezTo>
                      <a:pt x="322" y="507"/>
                      <a:pt x="326" y="501"/>
                      <a:pt x="324" y="495"/>
                    </a:cubicBezTo>
                    <a:cubicBezTo>
                      <a:pt x="322" y="488"/>
                      <a:pt x="290" y="489"/>
                      <a:pt x="290" y="489"/>
                    </a:cubicBezTo>
                    <a:cubicBezTo>
                      <a:pt x="290" y="489"/>
                      <a:pt x="281" y="481"/>
                      <a:pt x="279" y="479"/>
                    </a:cubicBezTo>
                    <a:cubicBezTo>
                      <a:pt x="277" y="477"/>
                      <a:pt x="282" y="473"/>
                      <a:pt x="282" y="473"/>
                    </a:cubicBezTo>
                    <a:cubicBezTo>
                      <a:pt x="282" y="472"/>
                      <a:pt x="282" y="466"/>
                      <a:pt x="282" y="465"/>
                    </a:cubicBezTo>
                    <a:cubicBezTo>
                      <a:pt x="282" y="464"/>
                      <a:pt x="262" y="465"/>
                      <a:pt x="257" y="462"/>
                    </a:cubicBezTo>
                    <a:cubicBezTo>
                      <a:pt x="253" y="459"/>
                      <a:pt x="258" y="449"/>
                      <a:pt x="258" y="449"/>
                    </a:cubicBezTo>
                    <a:cubicBezTo>
                      <a:pt x="258" y="449"/>
                      <a:pt x="257" y="434"/>
                      <a:pt x="256" y="434"/>
                    </a:cubicBezTo>
                    <a:cubicBezTo>
                      <a:pt x="255" y="434"/>
                      <a:pt x="259" y="424"/>
                      <a:pt x="258" y="420"/>
                    </a:cubicBezTo>
                    <a:cubicBezTo>
                      <a:pt x="256" y="415"/>
                      <a:pt x="248" y="424"/>
                      <a:pt x="241" y="424"/>
                    </a:cubicBezTo>
                    <a:cubicBezTo>
                      <a:pt x="234" y="424"/>
                      <a:pt x="239" y="416"/>
                      <a:pt x="239" y="416"/>
                    </a:cubicBezTo>
                    <a:cubicBezTo>
                      <a:pt x="239" y="415"/>
                      <a:pt x="239" y="406"/>
                      <a:pt x="240" y="400"/>
                    </a:cubicBezTo>
                    <a:cubicBezTo>
                      <a:pt x="241" y="394"/>
                      <a:pt x="246" y="386"/>
                      <a:pt x="248" y="384"/>
                    </a:cubicBezTo>
                    <a:cubicBezTo>
                      <a:pt x="250" y="382"/>
                      <a:pt x="259" y="380"/>
                      <a:pt x="259" y="380"/>
                    </a:cubicBezTo>
                    <a:cubicBezTo>
                      <a:pt x="259" y="379"/>
                      <a:pt x="259" y="375"/>
                      <a:pt x="259" y="372"/>
                    </a:cubicBezTo>
                    <a:cubicBezTo>
                      <a:pt x="260" y="369"/>
                      <a:pt x="268" y="358"/>
                      <a:pt x="269" y="358"/>
                    </a:cubicBezTo>
                    <a:cubicBezTo>
                      <a:pt x="269" y="358"/>
                      <a:pt x="273" y="356"/>
                      <a:pt x="273" y="356"/>
                    </a:cubicBezTo>
                    <a:cubicBezTo>
                      <a:pt x="273" y="355"/>
                      <a:pt x="274" y="347"/>
                      <a:pt x="274" y="347"/>
                    </a:cubicBezTo>
                    <a:cubicBezTo>
                      <a:pt x="274" y="346"/>
                      <a:pt x="288" y="347"/>
                      <a:pt x="292" y="345"/>
                    </a:cubicBezTo>
                    <a:cubicBezTo>
                      <a:pt x="296" y="343"/>
                      <a:pt x="298" y="323"/>
                      <a:pt x="299" y="322"/>
                    </a:cubicBezTo>
                    <a:cubicBezTo>
                      <a:pt x="299" y="321"/>
                      <a:pt x="309" y="315"/>
                      <a:pt x="309" y="315"/>
                    </a:cubicBezTo>
                    <a:cubicBezTo>
                      <a:pt x="309" y="315"/>
                      <a:pt x="289" y="302"/>
                      <a:pt x="290" y="301"/>
                    </a:cubicBezTo>
                    <a:cubicBezTo>
                      <a:pt x="290" y="300"/>
                      <a:pt x="301" y="298"/>
                      <a:pt x="302" y="298"/>
                    </a:cubicBezTo>
                    <a:cubicBezTo>
                      <a:pt x="303" y="298"/>
                      <a:pt x="302" y="293"/>
                      <a:pt x="302" y="293"/>
                    </a:cubicBezTo>
                    <a:cubicBezTo>
                      <a:pt x="302" y="293"/>
                      <a:pt x="308" y="291"/>
                      <a:pt x="311" y="287"/>
                    </a:cubicBezTo>
                    <a:cubicBezTo>
                      <a:pt x="314" y="283"/>
                      <a:pt x="306" y="280"/>
                      <a:pt x="306" y="280"/>
                    </a:cubicBezTo>
                    <a:cubicBezTo>
                      <a:pt x="306" y="280"/>
                      <a:pt x="307" y="278"/>
                      <a:pt x="309" y="276"/>
                    </a:cubicBezTo>
                    <a:cubicBezTo>
                      <a:pt x="312" y="273"/>
                      <a:pt x="318" y="280"/>
                      <a:pt x="318" y="280"/>
                    </a:cubicBezTo>
                    <a:cubicBezTo>
                      <a:pt x="318" y="280"/>
                      <a:pt x="325" y="275"/>
                      <a:pt x="324" y="272"/>
                    </a:cubicBezTo>
                    <a:cubicBezTo>
                      <a:pt x="324" y="270"/>
                      <a:pt x="316" y="268"/>
                      <a:pt x="315" y="264"/>
                    </a:cubicBezTo>
                    <a:cubicBezTo>
                      <a:pt x="314" y="260"/>
                      <a:pt x="324" y="266"/>
                      <a:pt x="324" y="266"/>
                    </a:cubicBezTo>
                    <a:cubicBezTo>
                      <a:pt x="324" y="266"/>
                      <a:pt x="326" y="265"/>
                      <a:pt x="326" y="265"/>
                    </a:cubicBezTo>
                    <a:cubicBezTo>
                      <a:pt x="326" y="265"/>
                      <a:pt x="321" y="259"/>
                      <a:pt x="320" y="259"/>
                    </a:cubicBezTo>
                    <a:cubicBezTo>
                      <a:pt x="320" y="259"/>
                      <a:pt x="325" y="252"/>
                      <a:pt x="331" y="249"/>
                    </a:cubicBezTo>
                    <a:cubicBezTo>
                      <a:pt x="337" y="247"/>
                      <a:pt x="338" y="254"/>
                      <a:pt x="338" y="254"/>
                    </a:cubicBezTo>
                    <a:cubicBezTo>
                      <a:pt x="338" y="254"/>
                      <a:pt x="355" y="254"/>
                      <a:pt x="359" y="254"/>
                    </a:cubicBezTo>
                    <a:cubicBezTo>
                      <a:pt x="362" y="254"/>
                      <a:pt x="360" y="247"/>
                      <a:pt x="364" y="246"/>
                    </a:cubicBezTo>
                    <a:cubicBezTo>
                      <a:pt x="368" y="245"/>
                      <a:pt x="373" y="248"/>
                      <a:pt x="377" y="248"/>
                    </a:cubicBezTo>
                    <a:cubicBezTo>
                      <a:pt x="381" y="247"/>
                      <a:pt x="385" y="242"/>
                      <a:pt x="387" y="242"/>
                    </a:cubicBezTo>
                    <a:cubicBezTo>
                      <a:pt x="388" y="242"/>
                      <a:pt x="390" y="246"/>
                      <a:pt x="394" y="247"/>
                    </a:cubicBezTo>
                    <a:cubicBezTo>
                      <a:pt x="397" y="247"/>
                      <a:pt x="397" y="245"/>
                      <a:pt x="400" y="243"/>
                    </a:cubicBezTo>
                    <a:cubicBezTo>
                      <a:pt x="402" y="242"/>
                      <a:pt x="407" y="244"/>
                      <a:pt x="410" y="243"/>
                    </a:cubicBezTo>
                    <a:cubicBezTo>
                      <a:pt x="413" y="242"/>
                      <a:pt x="405" y="237"/>
                      <a:pt x="405" y="237"/>
                    </a:cubicBezTo>
                    <a:cubicBezTo>
                      <a:pt x="405" y="236"/>
                      <a:pt x="415" y="234"/>
                      <a:pt x="415" y="234"/>
                    </a:cubicBezTo>
                    <a:cubicBezTo>
                      <a:pt x="415" y="233"/>
                      <a:pt x="423" y="235"/>
                      <a:pt x="424" y="235"/>
                    </a:cubicBezTo>
                    <a:cubicBezTo>
                      <a:pt x="424" y="234"/>
                      <a:pt x="423" y="233"/>
                      <a:pt x="417" y="229"/>
                    </a:cubicBezTo>
                    <a:cubicBezTo>
                      <a:pt x="411" y="225"/>
                      <a:pt x="415" y="220"/>
                      <a:pt x="415" y="219"/>
                    </a:cubicBezTo>
                    <a:cubicBezTo>
                      <a:pt x="414" y="219"/>
                      <a:pt x="412" y="219"/>
                      <a:pt x="409" y="219"/>
                    </a:cubicBezTo>
                    <a:cubicBezTo>
                      <a:pt x="406" y="219"/>
                      <a:pt x="405" y="215"/>
                      <a:pt x="403" y="211"/>
                    </a:cubicBezTo>
                    <a:cubicBezTo>
                      <a:pt x="401" y="207"/>
                      <a:pt x="399" y="212"/>
                      <a:pt x="396" y="212"/>
                    </a:cubicBezTo>
                    <a:cubicBezTo>
                      <a:pt x="392" y="212"/>
                      <a:pt x="389" y="205"/>
                      <a:pt x="389" y="205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9" y="196"/>
                      <a:pt x="401" y="187"/>
                      <a:pt x="401" y="187"/>
                    </a:cubicBezTo>
                    <a:cubicBezTo>
                      <a:pt x="401" y="187"/>
                      <a:pt x="409" y="187"/>
                      <a:pt x="410" y="187"/>
                    </a:cubicBezTo>
                    <a:cubicBezTo>
                      <a:pt x="411" y="187"/>
                      <a:pt x="410" y="183"/>
                      <a:pt x="411" y="181"/>
                    </a:cubicBezTo>
                    <a:cubicBezTo>
                      <a:pt x="412" y="179"/>
                      <a:pt x="413" y="179"/>
                      <a:pt x="415" y="176"/>
                    </a:cubicBezTo>
                    <a:cubicBezTo>
                      <a:pt x="417" y="173"/>
                      <a:pt x="415" y="169"/>
                      <a:pt x="415" y="169"/>
                    </a:cubicBezTo>
                    <a:cubicBezTo>
                      <a:pt x="414" y="168"/>
                      <a:pt x="410" y="173"/>
                      <a:pt x="410" y="174"/>
                    </a:cubicBezTo>
                    <a:cubicBezTo>
                      <a:pt x="409" y="174"/>
                      <a:pt x="408" y="171"/>
                      <a:pt x="408" y="170"/>
                    </a:cubicBezTo>
                    <a:cubicBezTo>
                      <a:pt x="407" y="170"/>
                      <a:pt x="399" y="169"/>
                      <a:pt x="398" y="163"/>
                    </a:cubicBezTo>
                    <a:cubicBezTo>
                      <a:pt x="398" y="158"/>
                      <a:pt x="406" y="159"/>
                      <a:pt x="408" y="156"/>
                    </a:cubicBezTo>
                    <a:cubicBezTo>
                      <a:pt x="410" y="153"/>
                      <a:pt x="401" y="156"/>
                      <a:pt x="401" y="156"/>
                    </a:cubicBezTo>
                    <a:cubicBezTo>
                      <a:pt x="400" y="156"/>
                      <a:pt x="399" y="154"/>
                      <a:pt x="398" y="153"/>
                    </a:cubicBezTo>
                    <a:cubicBezTo>
                      <a:pt x="397" y="153"/>
                      <a:pt x="394" y="154"/>
                      <a:pt x="392" y="154"/>
                    </a:cubicBezTo>
                    <a:cubicBezTo>
                      <a:pt x="390" y="154"/>
                      <a:pt x="387" y="149"/>
                      <a:pt x="385" y="149"/>
                    </a:cubicBezTo>
                    <a:cubicBezTo>
                      <a:pt x="383" y="148"/>
                      <a:pt x="373" y="151"/>
                      <a:pt x="371" y="147"/>
                    </a:cubicBezTo>
                    <a:cubicBezTo>
                      <a:pt x="370" y="144"/>
                      <a:pt x="374" y="143"/>
                      <a:pt x="375" y="140"/>
                    </a:cubicBezTo>
                    <a:cubicBezTo>
                      <a:pt x="376" y="138"/>
                      <a:pt x="368" y="135"/>
                      <a:pt x="368" y="135"/>
                    </a:cubicBezTo>
                    <a:cubicBezTo>
                      <a:pt x="367" y="135"/>
                      <a:pt x="368" y="132"/>
                      <a:pt x="368" y="130"/>
                    </a:cubicBezTo>
                    <a:cubicBezTo>
                      <a:pt x="367" y="128"/>
                      <a:pt x="376" y="134"/>
                      <a:pt x="376" y="134"/>
                    </a:cubicBezTo>
                    <a:cubicBezTo>
                      <a:pt x="386" y="125"/>
                      <a:pt x="386" y="125"/>
                      <a:pt x="386" y="125"/>
                    </a:cubicBezTo>
                    <a:cubicBezTo>
                      <a:pt x="386" y="125"/>
                      <a:pt x="384" y="121"/>
                      <a:pt x="383" y="120"/>
                    </a:cubicBezTo>
                    <a:cubicBezTo>
                      <a:pt x="383" y="119"/>
                      <a:pt x="386" y="117"/>
                      <a:pt x="386" y="117"/>
                    </a:cubicBezTo>
                    <a:cubicBezTo>
                      <a:pt x="387" y="111"/>
                      <a:pt x="387" y="111"/>
                      <a:pt x="387" y="111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9" y="107"/>
                      <a:pt x="399" y="106"/>
                    </a:cubicBezTo>
                    <a:cubicBezTo>
                      <a:pt x="399" y="106"/>
                      <a:pt x="395" y="103"/>
                      <a:pt x="392" y="102"/>
                    </a:cubicBezTo>
                    <a:cubicBezTo>
                      <a:pt x="390" y="100"/>
                      <a:pt x="392" y="98"/>
                      <a:pt x="392" y="98"/>
                    </a:cubicBezTo>
                    <a:cubicBezTo>
                      <a:pt x="386" y="97"/>
                      <a:pt x="386" y="97"/>
                      <a:pt x="386" y="97"/>
                    </a:cubicBezTo>
                    <a:cubicBezTo>
                      <a:pt x="386" y="97"/>
                      <a:pt x="387" y="97"/>
                      <a:pt x="387" y="97"/>
                    </a:cubicBezTo>
                    <a:cubicBezTo>
                      <a:pt x="387" y="98"/>
                      <a:pt x="375" y="96"/>
                      <a:pt x="374" y="95"/>
                    </a:cubicBezTo>
                    <a:cubicBezTo>
                      <a:pt x="373" y="95"/>
                      <a:pt x="372" y="100"/>
                      <a:pt x="365" y="100"/>
                    </a:cubicBezTo>
                    <a:cubicBezTo>
                      <a:pt x="358" y="100"/>
                      <a:pt x="360" y="88"/>
                      <a:pt x="355" y="87"/>
                    </a:cubicBezTo>
                    <a:cubicBezTo>
                      <a:pt x="349" y="86"/>
                      <a:pt x="340" y="78"/>
                      <a:pt x="339" y="78"/>
                    </a:cubicBezTo>
                    <a:cubicBezTo>
                      <a:pt x="338" y="78"/>
                      <a:pt x="335" y="81"/>
                      <a:pt x="334" y="81"/>
                    </a:cubicBezTo>
                    <a:cubicBezTo>
                      <a:pt x="333" y="81"/>
                      <a:pt x="331" y="81"/>
                      <a:pt x="329" y="81"/>
                    </a:cubicBezTo>
                    <a:cubicBezTo>
                      <a:pt x="327" y="80"/>
                      <a:pt x="328" y="86"/>
                      <a:pt x="323" y="87"/>
                    </a:cubicBezTo>
                    <a:cubicBezTo>
                      <a:pt x="319" y="87"/>
                      <a:pt x="325" y="76"/>
                      <a:pt x="320" y="68"/>
                    </a:cubicBezTo>
                    <a:cubicBezTo>
                      <a:pt x="316" y="60"/>
                      <a:pt x="309" y="58"/>
                      <a:pt x="309" y="58"/>
                    </a:cubicBezTo>
                    <a:cubicBezTo>
                      <a:pt x="308" y="57"/>
                      <a:pt x="308" y="53"/>
                      <a:pt x="308" y="53"/>
                    </a:cubicBezTo>
                    <a:cubicBezTo>
                      <a:pt x="304" y="42"/>
                      <a:pt x="304" y="42"/>
                      <a:pt x="304" y="42"/>
                    </a:cubicBezTo>
                    <a:cubicBezTo>
                      <a:pt x="304" y="42"/>
                      <a:pt x="300" y="41"/>
                      <a:pt x="299" y="40"/>
                    </a:cubicBezTo>
                    <a:cubicBezTo>
                      <a:pt x="298" y="39"/>
                      <a:pt x="296" y="43"/>
                      <a:pt x="293" y="43"/>
                    </a:cubicBezTo>
                    <a:cubicBezTo>
                      <a:pt x="290" y="44"/>
                      <a:pt x="291" y="39"/>
                      <a:pt x="292" y="39"/>
                    </a:cubicBezTo>
                    <a:cubicBezTo>
                      <a:pt x="292" y="38"/>
                      <a:pt x="285" y="34"/>
                      <a:pt x="283" y="31"/>
                    </a:cubicBezTo>
                    <a:cubicBezTo>
                      <a:pt x="280" y="28"/>
                      <a:pt x="284" y="29"/>
                      <a:pt x="287" y="25"/>
                    </a:cubicBezTo>
                    <a:cubicBezTo>
                      <a:pt x="289" y="20"/>
                      <a:pt x="273" y="23"/>
                      <a:pt x="273" y="23"/>
                    </a:cubicBezTo>
                    <a:cubicBezTo>
                      <a:pt x="273" y="23"/>
                      <a:pt x="270" y="27"/>
                      <a:pt x="269" y="29"/>
                    </a:cubicBezTo>
                    <a:cubicBezTo>
                      <a:pt x="267" y="30"/>
                      <a:pt x="270" y="36"/>
                      <a:pt x="265" y="40"/>
                    </a:cubicBezTo>
                    <a:cubicBezTo>
                      <a:pt x="260" y="44"/>
                      <a:pt x="250" y="37"/>
                      <a:pt x="250" y="37"/>
                    </a:cubicBezTo>
                    <a:cubicBezTo>
                      <a:pt x="250" y="37"/>
                      <a:pt x="248" y="34"/>
                      <a:pt x="246" y="32"/>
                    </a:cubicBezTo>
                    <a:cubicBezTo>
                      <a:pt x="244" y="31"/>
                      <a:pt x="243" y="35"/>
                      <a:pt x="243" y="35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26"/>
                      <a:pt x="229" y="29"/>
                      <a:pt x="228" y="29"/>
                    </a:cubicBezTo>
                    <a:cubicBezTo>
                      <a:pt x="228" y="29"/>
                      <a:pt x="225" y="26"/>
                      <a:pt x="225" y="26"/>
                    </a:cubicBezTo>
                    <a:cubicBezTo>
                      <a:pt x="225" y="26"/>
                      <a:pt x="225" y="20"/>
                      <a:pt x="225" y="17"/>
                    </a:cubicBezTo>
                    <a:cubicBezTo>
                      <a:pt x="225" y="14"/>
                      <a:pt x="216" y="8"/>
                      <a:pt x="213" y="7"/>
                    </a:cubicBezTo>
                    <a:cubicBezTo>
                      <a:pt x="211" y="6"/>
                      <a:pt x="205" y="0"/>
                      <a:pt x="205" y="0"/>
                    </a:cubicBezTo>
                    <a:cubicBezTo>
                      <a:pt x="204" y="0"/>
                      <a:pt x="199" y="1"/>
                      <a:pt x="197" y="3"/>
                    </a:cubicBezTo>
                    <a:cubicBezTo>
                      <a:pt x="194" y="5"/>
                      <a:pt x="191" y="15"/>
                      <a:pt x="191" y="16"/>
                    </a:cubicBezTo>
                    <a:cubicBezTo>
                      <a:pt x="190" y="16"/>
                      <a:pt x="183" y="8"/>
                      <a:pt x="183" y="8"/>
                    </a:cubicBezTo>
                    <a:cubicBezTo>
                      <a:pt x="183" y="8"/>
                      <a:pt x="179" y="11"/>
                      <a:pt x="179" y="11"/>
                    </a:cubicBezTo>
                    <a:cubicBezTo>
                      <a:pt x="178" y="11"/>
                      <a:pt x="170" y="11"/>
                      <a:pt x="167" y="12"/>
                    </a:cubicBezTo>
                    <a:cubicBezTo>
                      <a:pt x="164" y="13"/>
                      <a:pt x="153" y="13"/>
                      <a:pt x="153" y="13"/>
                    </a:cubicBezTo>
                    <a:cubicBezTo>
                      <a:pt x="152" y="13"/>
                      <a:pt x="148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9" y="26"/>
                      <a:pt x="149" y="30"/>
                      <a:pt x="149" y="30"/>
                    </a:cubicBezTo>
                    <a:cubicBezTo>
                      <a:pt x="149" y="31"/>
                      <a:pt x="143" y="32"/>
                      <a:pt x="142" y="33"/>
                    </a:cubicBezTo>
                    <a:cubicBezTo>
                      <a:pt x="141" y="33"/>
                      <a:pt x="141" y="41"/>
                      <a:pt x="141" y="42"/>
                    </a:cubicBezTo>
                    <a:cubicBezTo>
                      <a:pt x="141" y="42"/>
                      <a:pt x="133" y="52"/>
                      <a:pt x="133" y="54"/>
                    </a:cubicBezTo>
                    <a:cubicBezTo>
                      <a:pt x="133" y="56"/>
                      <a:pt x="136" y="61"/>
                      <a:pt x="137" y="63"/>
                    </a:cubicBezTo>
                    <a:cubicBezTo>
                      <a:pt x="138" y="65"/>
                      <a:pt x="138" y="68"/>
                      <a:pt x="135" y="69"/>
                    </a:cubicBezTo>
                    <a:cubicBezTo>
                      <a:pt x="132" y="71"/>
                      <a:pt x="134" y="74"/>
                      <a:pt x="134" y="78"/>
                    </a:cubicBezTo>
                    <a:cubicBezTo>
                      <a:pt x="134" y="81"/>
                      <a:pt x="130" y="81"/>
                      <a:pt x="130" y="86"/>
                    </a:cubicBezTo>
                    <a:cubicBezTo>
                      <a:pt x="130" y="91"/>
                      <a:pt x="122" y="93"/>
                      <a:pt x="116" y="94"/>
                    </a:cubicBezTo>
                    <a:cubicBezTo>
                      <a:pt x="110" y="94"/>
                      <a:pt x="115" y="102"/>
                      <a:pt x="115" y="105"/>
                    </a:cubicBezTo>
                    <a:cubicBezTo>
                      <a:pt x="116" y="108"/>
                      <a:pt x="111" y="106"/>
                      <a:pt x="110" y="108"/>
                    </a:cubicBezTo>
                    <a:cubicBezTo>
                      <a:pt x="109" y="110"/>
                      <a:pt x="122" y="125"/>
                      <a:pt x="123" y="126"/>
                    </a:cubicBezTo>
                    <a:cubicBezTo>
                      <a:pt x="125" y="127"/>
                      <a:pt x="117" y="132"/>
                      <a:pt x="117" y="132"/>
                    </a:cubicBezTo>
                    <a:cubicBezTo>
                      <a:pt x="116" y="133"/>
                      <a:pt x="109" y="131"/>
                      <a:pt x="109" y="131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1" y="168"/>
                      <a:pt x="111" y="169"/>
                    </a:cubicBezTo>
                    <a:cubicBezTo>
                      <a:pt x="111" y="170"/>
                      <a:pt x="123" y="172"/>
                      <a:pt x="129" y="176"/>
                    </a:cubicBezTo>
                    <a:cubicBezTo>
                      <a:pt x="135" y="181"/>
                      <a:pt x="128" y="186"/>
                      <a:pt x="128" y="186"/>
                    </a:cubicBezTo>
                    <a:cubicBezTo>
                      <a:pt x="128" y="186"/>
                      <a:pt x="133" y="190"/>
                      <a:pt x="133" y="194"/>
                    </a:cubicBezTo>
                    <a:cubicBezTo>
                      <a:pt x="132" y="198"/>
                      <a:pt x="128" y="198"/>
                      <a:pt x="125" y="197"/>
                    </a:cubicBezTo>
                    <a:cubicBezTo>
                      <a:pt x="123" y="197"/>
                      <a:pt x="121" y="201"/>
                      <a:pt x="118" y="202"/>
                    </a:cubicBezTo>
                    <a:cubicBezTo>
                      <a:pt x="115" y="203"/>
                      <a:pt x="115" y="199"/>
                      <a:pt x="108" y="198"/>
                    </a:cubicBezTo>
                    <a:cubicBezTo>
                      <a:pt x="102" y="196"/>
                      <a:pt x="103" y="201"/>
                      <a:pt x="103" y="201"/>
                    </a:cubicBezTo>
                    <a:cubicBezTo>
                      <a:pt x="102" y="201"/>
                      <a:pt x="99" y="196"/>
                      <a:pt x="94" y="200"/>
                    </a:cubicBezTo>
                    <a:cubicBezTo>
                      <a:pt x="89" y="204"/>
                      <a:pt x="95" y="208"/>
                      <a:pt x="95" y="208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105" y="221"/>
                      <a:pt x="104" y="229"/>
                    </a:cubicBezTo>
                    <a:cubicBezTo>
                      <a:pt x="103" y="238"/>
                      <a:pt x="95" y="224"/>
                      <a:pt x="95" y="223"/>
                    </a:cubicBezTo>
                    <a:cubicBezTo>
                      <a:pt x="95" y="223"/>
                      <a:pt x="89" y="227"/>
                      <a:pt x="89" y="227"/>
                    </a:cubicBezTo>
                    <a:cubicBezTo>
                      <a:pt x="88" y="228"/>
                      <a:pt x="81" y="224"/>
                      <a:pt x="81" y="224"/>
                    </a:cubicBezTo>
                    <a:cubicBezTo>
                      <a:pt x="81" y="224"/>
                      <a:pt x="77" y="249"/>
                      <a:pt x="77" y="250"/>
                    </a:cubicBezTo>
                    <a:cubicBezTo>
                      <a:pt x="76" y="251"/>
                      <a:pt x="74" y="254"/>
                      <a:pt x="74" y="254"/>
                    </a:cubicBezTo>
                    <a:cubicBezTo>
                      <a:pt x="74" y="254"/>
                      <a:pt x="80" y="261"/>
                      <a:pt x="82" y="266"/>
                    </a:cubicBezTo>
                    <a:cubicBezTo>
                      <a:pt x="83" y="271"/>
                      <a:pt x="74" y="276"/>
                      <a:pt x="74" y="279"/>
                    </a:cubicBezTo>
                    <a:cubicBezTo>
                      <a:pt x="74" y="282"/>
                      <a:pt x="83" y="287"/>
                      <a:pt x="84" y="289"/>
                    </a:cubicBezTo>
                    <a:cubicBezTo>
                      <a:pt x="86" y="291"/>
                      <a:pt x="83" y="305"/>
                      <a:pt x="83" y="305"/>
                    </a:cubicBezTo>
                    <a:cubicBezTo>
                      <a:pt x="83" y="306"/>
                      <a:pt x="89" y="309"/>
                      <a:pt x="90" y="313"/>
                    </a:cubicBezTo>
                    <a:cubicBezTo>
                      <a:pt x="92" y="318"/>
                      <a:pt x="80" y="317"/>
                      <a:pt x="78" y="317"/>
                    </a:cubicBezTo>
                    <a:cubicBezTo>
                      <a:pt x="77" y="317"/>
                      <a:pt x="73" y="314"/>
                      <a:pt x="72" y="314"/>
                    </a:cubicBezTo>
                    <a:cubicBezTo>
                      <a:pt x="71" y="314"/>
                      <a:pt x="72" y="319"/>
                      <a:pt x="72" y="319"/>
                    </a:cubicBezTo>
                    <a:cubicBezTo>
                      <a:pt x="72" y="319"/>
                      <a:pt x="67" y="322"/>
                      <a:pt x="59" y="325"/>
                    </a:cubicBezTo>
                    <a:cubicBezTo>
                      <a:pt x="51" y="328"/>
                      <a:pt x="48" y="329"/>
                      <a:pt x="47" y="329"/>
                    </a:cubicBezTo>
                    <a:cubicBezTo>
                      <a:pt x="47" y="329"/>
                      <a:pt x="47" y="340"/>
                      <a:pt x="47" y="341"/>
                    </a:cubicBezTo>
                    <a:cubicBezTo>
                      <a:pt x="47" y="342"/>
                      <a:pt x="40" y="340"/>
                      <a:pt x="37" y="338"/>
                    </a:cubicBezTo>
                    <a:cubicBezTo>
                      <a:pt x="34" y="336"/>
                      <a:pt x="35" y="339"/>
                      <a:pt x="34" y="340"/>
                    </a:cubicBezTo>
                    <a:cubicBezTo>
                      <a:pt x="32" y="342"/>
                      <a:pt x="30" y="339"/>
                      <a:pt x="29" y="339"/>
                    </a:cubicBezTo>
                    <a:cubicBezTo>
                      <a:pt x="29" y="339"/>
                      <a:pt x="29" y="342"/>
                      <a:pt x="29" y="343"/>
                    </a:cubicBezTo>
                    <a:cubicBezTo>
                      <a:pt x="28" y="343"/>
                      <a:pt x="25" y="342"/>
                      <a:pt x="22" y="342"/>
                    </a:cubicBezTo>
                    <a:cubicBezTo>
                      <a:pt x="20" y="342"/>
                      <a:pt x="20" y="346"/>
                      <a:pt x="19" y="347"/>
                    </a:cubicBezTo>
                    <a:cubicBezTo>
                      <a:pt x="19" y="348"/>
                      <a:pt x="14" y="343"/>
                      <a:pt x="11" y="341"/>
                    </a:cubicBezTo>
                    <a:cubicBezTo>
                      <a:pt x="7" y="338"/>
                      <a:pt x="4" y="346"/>
                      <a:pt x="4" y="346"/>
                    </a:cubicBezTo>
                    <a:cubicBezTo>
                      <a:pt x="4" y="346"/>
                      <a:pt x="8" y="352"/>
                      <a:pt x="8" y="352"/>
                    </a:cubicBezTo>
                    <a:cubicBezTo>
                      <a:pt x="8" y="352"/>
                      <a:pt x="5" y="355"/>
                      <a:pt x="5" y="355"/>
                    </a:cubicBezTo>
                    <a:cubicBezTo>
                      <a:pt x="4" y="355"/>
                      <a:pt x="10" y="364"/>
                      <a:pt x="10" y="364"/>
                    </a:cubicBezTo>
                    <a:cubicBezTo>
                      <a:pt x="10" y="365"/>
                      <a:pt x="3" y="375"/>
                      <a:pt x="0" y="379"/>
                    </a:cubicBezTo>
                    <a:cubicBezTo>
                      <a:pt x="10" y="380"/>
                      <a:pt x="15" y="387"/>
                      <a:pt x="16" y="389"/>
                    </a:cubicBezTo>
                    <a:cubicBezTo>
                      <a:pt x="16" y="391"/>
                      <a:pt x="12" y="402"/>
                      <a:pt x="21" y="402"/>
                    </a:cubicBezTo>
                    <a:cubicBezTo>
                      <a:pt x="29" y="403"/>
                      <a:pt x="35" y="401"/>
                      <a:pt x="35" y="401"/>
                    </a:cubicBezTo>
                    <a:cubicBezTo>
                      <a:pt x="40" y="411"/>
                      <a:pt x="40" y="411"/>
                      <a:pt x="40" y="411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54" y="420"/>
                      <a:pt x="54" y="420"/>
                      <a:pt x="54" y="420"/>
                    </a:cubicBezTo>
                    <a:cubicBezTo>
                      <a:pt x="54" y="420"/>
                      <a:pt x="54" y="424"/>
                      <a:pt x="55" y="425"/>
                    </a:cubicBezTo>
                    <a:cubicBezTo>
                      <a:pt x="55" y="426"/>
                      <a:pt x="62" y="427"/>
                      <a:pt x="62" y="427"/>
                    </a:cubicBezTo>
                    <a:cubicBezTo>
                      <a:pt x="63" y="427"/>
                      <a:pt x="65" y="418"/>
                      <a:pt x="69" y="420"/>
                    </a:cubicBezTo>
                    <a:cubicBezTo>
                      <a:pt x="73" y="422"/>
                      <a:pt x="76" y="414"/>
                      <a:pt x="80" y="418"/>
                    </a:cubicBezTo>
                    <a:cubicBezTo>
                      <a:pt x="84" y="421"/>
                      <a:pt x="93" y="422"/>
                      <a:pt x="93" y="427"/>
                    </a:cubicBezTo>
                    <a:cubicBezTo>
                      <a:pt x="93" y="431"/>
                      <a:pt x="95" y="434"/>
                      <a:pt x="95" y="434"/>
                    </a:cubicBezTo>
                    <a:cubicBezTo>
                      <a:pt x="95" y="434"/>
                      <a:pt x="99" y="436"/>
                      <a:pt x="104" y="434"/>
                    </a:cubicBezTo>
                    <a:cubicBezTo>
                      <a:pt x="109" y="432"/>
                      <a:pt x="112" y="420"/>
                      <a:pt x="117" y="428"/>
                    </a:cubicBezTo>
                    <a:cubicBezTo>
                      <a:pt x="122" y="436"/>
                      <a:pt x="115" y="438"/>
                      <a:pt x="117" y="443"/>
                    </a:cubicBezTo>
                    <a:cubicBezTo>
                      <a:pt x="119" y="447"/>
                      <a:pt x="126" y="449"/>
                      <a:pt x="125" y="451"/>
                    </a:cubicBezTo>
                    <a:cubicBezTo>
                      <a:pt x="125" y="453"/>
                      <a:pt x="119" y="455"/>
                      <a:pt x="119" y="460"/>
                    </a:cubicBezTo>
                    <a:cubicBezTo>
                      <a:pt x="119" y="464"/>
                      <a:pt x="119" y="476"/>
                      <a:pt x="123" y="484"/>
                    </a:cubicBezTo>
                    <a:cubicBezTo>
                      <a:pt x="127" y="493"/>
                      <a:pt x="125" y="500"/>
                      <a:pt x="133" y="503"/>
                    </a:cubicBezTo>
                    <a:cubicBezTo>
                      <a:pt x="141" y="505"/>
                      <a:pt x="140" y="500"/>
                      <a:pt x="143" y="504"/>
                    </a:cubicBezTo>
                    <a:cubicBezTo>
                      <a:pt x="145" y="508"/>
                      <a:pt x="144" y="514"/>
                      <a:pt x="151" y="515"/>
                    </a:cubicBezTo>
                    <a:cubicBezTo>
                      <a:pt x="158" y="517"/>
                      <a:pt x="164" y="513"/>
                      <a:pt x="166" y="515"/>
                    </a:cubicBezTo>
                    <a:cubicBezTo>
                      <a:pt x="167" y="517"/>
                      <a:pt x="171" y="520"/>
                      <a:pt x="171" y="520"/>
                    </a:cubicBezTo>
                    <a:cubicBezTo>
                      <a:pt x="171" y="520"/>
                      <a:pt x="172" y="536"/>
                      <a:pt x="174" y="542"/>
                    </a:cubicBezTo>
                    <a:cubicBezTo>
                      <a:pt x="176" y="548"/>
                      <a:pt x="182" y="559"/>
                      <a:pt x="182" y="559"/>
                    </a:cubicBezTo>
                    <a:cubicBezTo>
                      <a:pt x="182" y="559"/>
                      <a:pt x="180" y="571"/>
                      <a:pt x="180" y="573"/>
                    </a:cubicBezTo>
                    <a:cubicBezTo>
                      <a:pt x="180" y="573"/>
                      <a:pt x="180" y="573"/>
                      <a:pt x="180" y="573"/>
                    </a:cubicBezTo>
                    <a:cubicBezTo>
                      <a:pt x="181" y="573"/>
                      <a:pt x="184" y="578"/>
                      <a:pt x="185" y="578"/>
                    </a:cubicBezTo>
                    <a:cubicBezTo>
                      <a:pt x="186" y="577"/>
                      <a:pt x="200" y="572"/>
                      <a:pt x="203" y="577"/>
                    </a:cubicBezTo>
                    <a:cubicBezTo>
                      <a:pt x="206" y="581"/>
                      <a:pt x="210" y="592"/>
                      <a:pt x="209" y="601"/>
                    </a:cubicBezTo>
                    <a:cubicBezTo>
                      <a:pt x="209" y="610"/>
                      <a:pt x="208" y="612"/>
                      <a:pt x="208" y="612"/>
                    </a:cubicBezTo>
                    <a:cubicBezTo>
                      <a:pt x="208" y="612"/>
                      <a:pt x="209" y="622"/>
                      <a:pt x="216" y="619"/>
                    </a:cubicBezTo>
                    <a:cubicBezTo>
                      <a:pt x="224" y="616"/>
                      <a:pt x="227" y="608"/>
                      <a:pt x="231" y="610"/>
                    </a:cubicBezTo>
                    <a:cubicBezTo>
                      <a:pt x="234" y="612"/>
                      <a:pt x="234" y="615"/>
                      <a:pt x="241" y="615"/>
                    </a:cubicBezTo>
                    <a:cubicBezTo>
                      <a:pt x="243" y="615"/>
                      <a:pt x="246" y="614"/>
                      <a:pt x="250" y="614"/>
                    </a:cubicBezTo>
                    <a:cubicBezTo>
                      <a:pt x="255" y="613"/>
                      <a:pt x="260" y="611"/>
                      <a:pt x="261" y="609"/>
                    </a:cubicBezTo>
                    <a:cubicBezTo>
                      <a:pt x="261" y="604"/>
                      <a:pt x="266" y="594"/>
                      <a:pt x="266" y="593"/>
                    </a:cubicBezTo>
                    <a:cubicBezTo>
                      <a:pt x="266" y="592"/>
                      <a:pt x="264" y="584"/>
                      <a:pt x="265" y="584"/>
                    </a:cubicBezTo>
                    <a:cubicBezTo>
                      <a:pt x="265" y="584"/>
                      <a:pt x="277" y="572"/>
                      <a:pt x="280" y="572"/>
                    </a:cubicBezTo>
                    <a:cubicBezTo>
                      <a:pt x="284" y="571"/>
                      <a:pt x="289" y="572"/>
                      <a:pt x="291" y="569"/>
                    </a:cubicBezTo>
                    <a:cubicBezTo>
                      <a:pt x="294" y="566"/>
                      <a:pt x="305" y="551"/>
                      <a:pt x="306" y="551"/>
                    </a:cubicBezTo>
                    <a:cubicBezTo>
                      <a:pt x="307" y="550"/>
                      <a:pt x="312" y="551"/>
                      <a:pt x="313" y="551"/>
                    </a:cubicBezTo>
                    <a:cubicBezTo>
                      <a:pt x="313" y="550"/>
                      <a:pt x="316" y="531"/>
                      <a:pt x="324" y="537"/>
                    </a:cubicBezTo>
                    <a:cubicBezTo>
                      <a:pt x="325" y="537"/>
                      <a:pt x="326" y="538"/>
                      <a:pt x="327" y="539"/>
                    </a:cubicBezTo>
                    <a:cubicBezTo>
                      <a:pt x="329" y="535"/>
                      <a:pt x="332" y="531"/>
                      <a:pt x="332" y="531"/>
                    </a:cubicBezTo>
                    <a:cubicBezTo>
                      <a:pt x="332" y="530"/>
                      <a:pt x="327" y="525"/>
                      <a:pt x="327" y="5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eform 68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55D509C-0E3F-B297-DE74-9F17A47A40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42271" y="5001284"/>
                <a:ext cx="1610922" cy="1450605"/>
              </a:xfrm>
              <a:custGeom>
                <a:avLst/>
                <a:gdLst/>
                <a:ahLst/>
                <a:cxnLst>
                  <a:cxn ang="0">
                    <a:pos x="529" y="368"/>
                  </a:cxn>
                  <a:cxn ang="0">
                    <a:pos x="525" y="355"/>
                  </a:cxn>
                  <a:cxn ang="0">
                    <a:pos x="521" y="330"/>
                  </a:cxn>
                  <a:cxn ang="0">
                    <a:pos x="517" y="305"/>
                  </a:cxn>
                  <a:cxn ang="0">
                    <a:pos x="507" y="276"/>
                  </a:cxn>
                  <a:cxn ang="0">
                    <a:pos x="488" y="255"/>
                  </a:cxn>
                  <a:cxn ang="0">
                    <a:pos x="511" y="241"/>
                  </a:cxn>
                  <a:cxn ang="0">
                    <a:pos x="489" y="231"/>
                  </a:cxn>
                  <a:cxn ang="0">
                    <a:pos x="492" y="219"/>
                  </a:cxn>
                  <a:cxn ang="0">
                    <a:pos x="471" y="193"/>
                  </a:cxn>
                  <a:cxn ang="0">
                    <a:pos x="476" y="166"/>
                  </a:cxn>
                  <a:cxn ang="0">
                    <a:pos x="474" y="148"/>
                  </a:cxn>
                  <a:cxn ang="0">
                    <a:pos x="476" y="136"/>
                  </a:cxn>
                  <a:cxn ang="0">
                    <a:pos x="472" y="115"/>
                  </a:cxn>
                  <a:cxn ang="0">
                    <a:pos x="472" y="94"/>
                  </a:cxn>
                  <a:cxn ang="0">
                    <a:pos x="470" y="77"/>
                  </a:cxn>
                  <a:cxn ang="0">
                    <a:pos x="429" y="78"/>
                  </a:cxn>
                  <a:cxn ang="0">
                    <a:pos x="399" y="93"/>
                  </a:cxn>
                  <a:cxn ang="0">
                    <a:pos x="357" y="102"/>
                  </a:cxn>
                  <a:cxn ang="0">
                    <a:pos x="308" y="121"/>
                  </a:cxn>
                  <a:cxn ang="0">
                    <a:pos x="293" y="120"/>
                  </a:cxn>
                  <a:cxn ang="0">
                    <a:pos x="284" y="102"/>
                  </a:cxn>
                  <a:cxn ang="0">
                    <a:pos x="281" y="85"/>
                  </a:cxn>
                  <a:cxn ang="0">
                    <a:pos x="267" y="69"/>
                  </a:cxn>
                  <a:cxn ang="0">
                    <a:pos x="276" y="55"/>
                  </a:cxn>
                  <a:cxn ang="0">
                    <a:pos x="259" y="33"/>
                  </a:cxn>
                  <a:cxn ang="0">
                    <a:pos x="240" y="11"/>
                  </a:cxn>
                  <a:cxn ang="0">
                    <a:pos x="211" y="5"/>
                  </a:cxn>
                  <a:cxn ang="0">
                    <a:pos x="186" y="1"/>
                  </a:cxn>
                  <a:cxn ang="0">
                    <a:pos x="183" y="20"/>
                  </a:cxn>
                  <a:cxn ang="0">
                    <a:pos x="171" y="28"/>
                  </a:cxn>
                  <a:cxn ang="0">
                    <a:pos x="160" y="38"/>
                  </a:cxn>
                  <a:cxn ang="0">
                    <a:pos x="130" y="37"/>
                  </a:cxn>
                  <a:cxn ang="0">
                    <a:pos x="97" y="40"/>
                  </a:cxn>
                  <a:cxn ang="0">
                    <a:pos x="90" y="57"/>
                  </a:cxn>
                  <a:cxn ang="0">
                    <a:pos x="84" y="71"/>
                  </a:cxn>
                  <a:cxn ang="0">
                    <a:pos x="77" y="78"/>
                  </a:cxn>
                  <a:cxn ang="0">
                    <a:pos x="56" y="92"/>
                  </a:cxn>
                  <a:cxn ang="0">
                    <a:pos x="58" y="136"/>
                  </a:cxn>
                  <a:cxn ang="0">
                    <a:pos x="35" y="149"/>
                  </a:cxn>
                  <a:cxn ang="0">
                    <a:pos x="14" y="175"/>
                  </a:cxn>
                  <a:cxn ang="0">
                    <a:pos x="7" y="215"/>
                  </a:cxn>
                  <a:cxn ang="0">
                    <a:pos x="24" y="240"/>
                  </a:cxn>
                  <a:cxn ang="0">
                    <a:pos x="48" y="264"/>
                  </a:cxn>
                  <a:cxn ang="0">
                    <a:pos x="90" y="286"/>
                  </a:cxn>
                  <a:cxn ang="0">
                    <a:pos x="93" y="316"/>
                  </a:cxn>
                  <a:cxn ang="0">
                    <a:pos x="102" y="342"/>
                  </a:cxn>
                  <a:cxn ang="0">
                    <a:pos x="111" y="375"/>
                  </a:cxn>
                  <a:cxn ang="0">
                    <a:pos x="156" y="397"/>
                  </a:cxn>
                  <a:cxn ang="0">
                    <a:pos x="173" y="444"/>
                  </a:cxn>
                  <a:cxn ang="0">
                    <a:pos x="198" y="462"/>
                  </a:cxn>
                  <a:cxn ang="0">
                    <a:pos x="235" y="453"/>
                  </a:cxn>
                  <a:cxn ang="0">
                    <a:pos x="277" y="424"/>
                  </a:cxn>
                  <a:cxn ang="0">
                    <a:pos x="300" y="409"/>
                  </a:cxn>
                  <a:cxn ang="0">
                    <a:pos x="337" y="409"/>
                  </a:cxn>
                  <a:cxn ang="0">
                    <a:pos x="366" y="402"/>
                  </a:cxn>
                  <a:cxn ang="0">
                    <a:pos x="400" y="430"/>
                  </a:cxn>
                  <a:cxn ang="0">
                    <a:pos x="446" y="410"/>
                  </a:cxn>
                  <a:cxn ang="0">
                    <a:pos x="450" y="391"/>
                  </a:cxn>
                  <a:cxn ang="0">
                    <a:pos x="484" y="393"/>
                  </a:cxn>
                  <a:cxn ang="0">
                    <a:pos x="525" y="386"/>
                  </a:cxn>
                </a:cxnLst>
                <a:rect l="0" t="0" r="r" b="b"/>
                <a:pathLst>
                  <a:path w="535" h="481">
                    <a:moveTo>
                      <a:pt x="527" y="380"/>
                    </a:moveTo>
                    <a:cubicBezTo>
                      <a:pt x="526" y="376"/>
                      <a:pt x="525" y="374"/>
                      <a:pt x="526" y="374"/>
                    </a:cubicBezTo>
                    <a:cubicBezTo>
                      <a:pt x="526" y="374"/>
                      <a:pt x="530" y="369"/>
                      <a:pt x="529" y="368"/>
                    </a:cubicBezTo>
                    <a:cubicBezTo>
                      <a:pt x="528" y="366"/>
                      <a:pt x="524" y="362"/>
                      <a:pt x="524" y="362"/>
                    </a:cubicBezTo>
                    <a:cubicBezTo>
                      <a:pt x="524" y="362"/>
                      <a:pt x="535" y="359"/>
                      <a:pt x="531" y="356"/>
                    </a:cubicBezTo>
                    <a:cubicBezTo>
                      <a:pt x="528" y="354"/>
                      <a:pt x="525" y="355"/>
                      <a:pt x="525" y="355"/>
                    </a:cubicBezTo>
                    <a:cubicBezTo>
                      <a:pt x="525" y="355"/>
                      <a:pt x="519" y="344"/>
                      <a:pt x="519" y="342"/>
                    </a:cubicBezTo>
                    <a:cubicBezTo>
                      <a:pt x="519" y="340"/>
                      <a:pt x="514" y="340"/>
                      <a:pt x="515" y="338"/>
                    </a:cubicBezTo>
                    <a:cubicBezTo>
                      <a:pt x="516" y="337"/>
                      <a:pt x="523" y="332"/>
                      <a:pt x="521" y="330"/>
                    </a:cubicBezTo>
                    <a:cubicBezTo>
                      <a:pt x="519" y="329"/>
                      <a:pt x="514" y="329"/>
                      <a:pt x="514" y="329"/>
                    </a:cubicBezTo>
                    <a:cubicBezTo>
                      <a:pt x="513" y="329"/>
                      <a:pt x="506" y="322"/>
                      <a:pt x="508" y="318"/>
                    </a:cubicBezTo>
                    <a:cubicBezTo>
                      <a:pt x="510" y="315"/>
                      <a:pt x="519" y="309"/>
                      <a:pt x="517" y="305"/>
                    </a:cubicBezTo>
                    <a:cubicBezTo>
                      <a:pt x="516" y="301"/>
                      <a:pt x="512" y="296"/>
                      <a:pt x="512" y="295"/>
                    </a:cubicBezTo>
                    <a:cubicBezTo>
                      <a:pt x="512" y="294"/>
                      <a:pt x="513" y="285"/>
                      <a:pt x="512" y="284"/>
                    </a:cubicBezTo>
                    <a:cubicBezTo>
                      <a:pt x="512" y="284"/>
                      <a:pt x="507" y="280"/>
                      <a:pt x="507" y="276"/>
                    </a:cubicBezTo>
                    <a:cubicBezTo>
                      <a:pt x="507" y="272"/>
                      <a:pt x="504" y="264"/>
                      <a:pt x="504" y="263"/>
                    </a:cubicBezTo>
                    <a:cubicBezTo>
                      <a:pt x="503" y="262"/>
                      <a:pt x="497" y="264"/>
                      <a:pt x="494" y="263"/>
                    </a:cubicBezTo>
                    <a:cubicBezTo>
                      <a:pt x="492" y="262"/>
                      <a:pt x="488" y="255"/>
                      <a:pt x="488" y="255"/>
                    </a:cubicBezTo>
                    <a:cubicBezTo>
                      <a:pt x="488" y="255"/>
                      <a:pt x="495" y="247"/>
                      <a:pt x="496" y="247"/>
                    </a:cubicBezTo>
                    <a:cubicBezTo>
                      <a:pt x="497" y="247"/>
                      <a:pt x="506" y="247"/>
                      <a:pt x="507" y="246"/>
                    </a:cubicBezTo>
                    <a:cubicBezTo>
                      <a:pt x="509" y="245"/>
                      <a:pt x="513" y="243"/>
                      <a:pt x="511" y="241"/>
                    </a:cubicBezTo>
                    <a:cubicBezTo>
                      <a:pt x="510" y="238"/>
                      <a:pt x="504" y="237"/>
                      <a:pt x="504" y="237"/>
                    </a:cubicBezTo>
                    <a:cubicBezTo>
                      <a:pt x="503" y="236"/>
                      <a:pt x="501" y="225"/>
                      <a:pt x="501" y="225"/>
                    </a:cubicBezTo>
                    <a:cubicBezTo>
                      <a:pt x="489" y="231"/>
                      <a:pt x="489" y="231"/>
                      <a:pt x="489" y="231"/>
                    </a:cubicBezTo>
                    <a:cubicBezTo>
                      <a:pt x="481" y="225"/>
                      <a:pt x="481" y="225"/>
                      <a:pt x="481" y="225"/>
                    </a:cubicBezTo>
                    <a:cubicBezTo>
                      <a:pt x="485" y="219"/>
                      <a:pt x="485" y="219"/>
                      <a:pt x="485" y="219"/>
                    </a:cubicBezTo>
                    <a:cubicBezTo>
                      <a:pt x="485" y="219"/>
                      <a:pt x="492" y="219"/>
                      <a:pt x="492" y="219"/>
                    </a:cubicBezTo>
                    <a:cubicBezTo>
                      <a:pt x="493" y="219"/>
                      <a:pt x="503" y="213"/>
                      <a:pt x="500" y="209"/>
                    </a:cubicBezTo>
                    <a:cubicBezTo>
                      <a:pt x="498" y="205"/>
                      <a:pt x="478" y="208"/>
                      <a:pt x="474" y="201"/>
                    </a:cubicBezTo>
                    <a:cubicBezTo>
                      <a:pt x="470" y="193"/>
                      <a:pt x="472" y="195"/>
                      <a:pt x="471" y="193"/>
                    </a:cubicBezTo>
                    <a:cubicBezTo>
                      <a:pt x="470" y="191"/>
                      <a:pt x="463" y="183"/>
                      <a:pt x="467" y="180"/>
                    </a:cubicBezTo>
                    <a:cubicBezTo>
                      <a:pt x="470" y="177"/>
                      <a:pt x="476" y="174"/>
                      <a:pt x="476" y="173"/>
                    </a:cubicBezTo>
                    <a:cubicBezTo>
                      <a:pt x="476" y="172"/>
                      <a:pt x="478" y="168"/>
                      <a:pt x="476" y="166"/>
                    </a:cubicBezTo>
                    <a:cubicBezTo>
                      <a:pt x="474" y="163"/>
                      <a:pt x="469" y="165"/>
                      <a:pt x="469" y="161"/>
                    </a:cubicBezTo>
                    <a:cubicBezTo>
                      <a:pt x="468" y="157"/>
                      <a:pt x="473" y="153"/>
                      <a:pt x="474" y="152"/>
                    </a:cubicBezTo>
                    <a:cubicBezTo>
                      <a:pt x="474" y="152"/>
                      <a:pt x="474" y="149"/>
                      <a:pt x="474" y="148"/>
                    </a:cubicBezTo>
                    <a:cubicBezTo>
                      <a:pt x="475" y="148"/>
                      <a:pt x="478" y="149"/>
                      <a:pt x="477" y="145"/>
                    </a:cubicBezTo>
                    <a:cubicBezTo>
                      <a:pt x="477" y="141"/>
                      <a:pt x="474" y="139"/>
                      <a:pt x="474" y="139"/>
                    </a:cubicBezTo>
                    <a:cubicBezTo>
                      <a:pt x="475" y="138"/>
                      <a:pt x="476" y="136"/>
                      <a:pt x="476" y="136"/>
                    </a:cubicBezTo>
                    <a:cubicBezTo>
                      <a:pt x="471" y="134"/>
                      <a:pt x="471" y="134"/>
                      <a:pt x="471" y="134"/>
                    </a:cubicBezTo>
                    <a:cubicBezTo>
                      <a:pt x="467" y="128"/>
                      <a:pt x="467" y="128"/>
                      <a:pt x="467" y="128"/>
                    </a:cubicBezTo>
                    <a:cubicBezTo>
                      <a:pt x="467" y="128"/>
                      <a:pt x="472" y="121"/>
                      <a:pt x="472" y="115"/>
                    </a:cubicBezTo>
                    <a:cubicBezTo>
                      <a:pt x="472" y="110"/>
                      <a:pt x="473" y="106"/>
                      <a:pt x="473" y="105"/>
                    </a:cubicBezTo>
                    <a:cubicBezTo>
                      <a:pt x="472" y="104"/>
                      <a:pt x="464" y="97"/>
                      <a:pt x="465" y="97"/>
                    </a:cubicBezTo>
                    <a:cubicBezTo>
                      <a:pt x="466" y="96"/>
                      <a:pt x="472" y="95"/>
                      <a:pt x="472" y="94"/>
                    </a:cubicBezTo>
                    <a:cubicBezTo>
                      <a:pt x="471" y="93"/>
                      <a:pt x="467" y="89"/>
                      <a:pt x="467" y="87"/>
                    </a:cubicBezTo>
                    <a:cubicBezTo>
                      <a:pt x="466" y="85"/>
                      <a:pt x="473" y="82"/>
                      <a:pt x="473" y="81"/>
                    </a:cubicBezTo>
                    <a:cubicBezTo>
                      <a:pt x="473" y="80"/>
                      <a:pt x="470" y="77"/>
                      <a:pt x="470" y="77"/>
                    </a:cubicBezTo>
                    <a:cubicBezTo>
                      <a:pt x="465" y="68"/>
                      <a:pt x="465" y="68"/>
                      <a:pt x="465" y="68"/>
                    </a:cubicBezTo>
                    <a:cubicBezTo>
                      <a:pt x="447" y="77"/>
                      <a:pt x="447" y="77"/>
                      <a:pt x="447" y="77"/>
                    </a:cubicBezTo>
                    <a:cubicBezTo>
                      <a:pt x="447" y="77"/>
                      <a:pt x="433" y="74"/>
                      <a:pt x="429" y="78"/>
                    </a:cubicBezTo>
                    <a:cubicBezTo>
                      <a:pt x="425" y="82"/>
                      <a:pt x="423" y="86"/>
                      <a:pt x="421" y="86"/>
                    </a:cubicBezTo>
                    <a:cubicBezTo>
                      <a:pt x="420" y="86"/>
                      <a:pt x="406" y="86"/>
                      <a:pt x="406" y="86"/>
                    </a:cubicBezTo>
                    <a:cubicBezTo>
                      <a:pt x="399" y="93"/>
                      <a:pt x="399" y="93"/>
                      <a:pt x="399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3" y="92"/>
                      <a:pt x="371" y="105"/>
                      <a:pt x="365" y="105"/>
                    </a:cubicBezTo>
                    <a:cubicBezTo>
                      <a:pt x="359" y="106"/>
                      <a:pt x="358" y="102"/>
                      <a:pt x="357" y="102"/>
                    </a:cubicBezTo>
                    <a:cubicBezTo>
                      <a:pt x="357" y="103"/>
                      <a:pt x="335" y="114"/>
                      <a:pt x="335" y="114"/>
                    </a:cubicBezTo>
                    <a:cubicBezTo>
                      <a:pt x="335" y="115"/>
                      <a:pt x="330" y="111"/>
                      <a:pt x="326" y="111"/>
                    </a:cubicBezTo>
                    <a:cubicBezTo>
                      <a:pt x="323" y="111"/>
                      <a:pt x="308" y="121"/>
                      <a:pt x="308" y="121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3" y="120"/>
                      <a:pt x="293" y="120"/>
                      <a:pt x="293" y="120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82" y="115"/>
                      <a:pt x="282" y="111"/>
                    </a:cubicBezTo>
                    <a:cubicBezTo>
                      <a:pt x="282" y="108"/>
                      <a:pt x="285" y="104"/>
                      <a:pt x="284" y="102"/>
                    </a:cubicBezTo>
                    <a:cubicBezTo>
                      <a:pt x="283" y="99"/>
                      <a:pt x="282" y="94"/>
                      <a:pt x="282" y="94"/>
                    </a:cubicBezTo>
                    <a:cubicBezTo>
                      <a:pt x="282" y="94"/>
                      <a:pt x="275" y="92"/>
                      <a:pt x="276" y="91"/>
                    </a:cubicBezTo>
                    <a:cubicBezTo>
                      <a:pt x="278" y="90"/>
                      <a:pt x="281" y="89"/>
                      <a:pt x="281" y="85"/>
                    </a:cubicBezTo>
                    <a:cubicBezTo>
                      <a:pt x="282" y="82"/>
                      <a:pt x="276" y="74"/>
                      <a:pt x="273" y="74"/>
                    </a:cubicBezTo>
                    <a:cubicBezTo>
                      <a:pt x="270" y="74"/>
                      <a:pt x="265" y="74"/>
                      <a:pt x="265" y="74"/>
                    </a:cubicBezTo>
                    <a:cubicBezTo>
                      <a:pt x="265" y="73"/>
                      <a:pt x="267" y="69"/>
                      <a:pt x="267" y="69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5" y="63"/>
                      <a:pt x="277" y="60"/>
                      <a:pt x="276" y="60"/>
                    </a:cubicBezTo>
                    <a:cubicBezTo>
                      <a:pt x="276" y="59"/>
                      <a:pt x="276" y="55"/>
                      <a:pt x="276" y="55"/>
                    </a:cubicBezTo>
                    <a:cubicBezTo>
                      <a:pt x="276" y="55"/>
                      <a:pt x="271" y="49"/>
                      <a:pt x="270" y="46"/>
                    </a:cubicBezTo>
                    <a:cubicBezTo>
                      <a:pt x="270" y="42"/>
                      <a:pt x="271" y="41"/>
                      <a:pt x="269" y="40"/>
                    </a:cubicBezTo>
                    <a:cubicBezTo>
                      <a:pt x="268" y="39"/>
                      <a:pt x="259" y="37"/>
                      <a:pt x="259" y="33"/>
                    </a:cubicBezTo>
                    <a:cubicBezTo>
                      <a:pt x="260" y="28"/>
                      <a:pt x="260" y="19"/>
                      <a:pt x="260" y="19"/>
                    </a:cubicBezTo>
                    <a:cubicBezTo>
                      <a:pt x="260" y="19"/>
                      <a:pt x="258" y="21"/>
                      <a:pt x="253" y="18"/>
                    </a:cubicBezTo>
                    <a:cubicBezTo>
                      <a:pt x="249" y="15"/>
                      <a:pt x="245" y="10"/>
                      <a:pt x="240" y="11"/>
                    </a:cubicBezTo>
                    <a:cubicBezTo>
                      <a:pt x="235" y="12"/>
                      <a:pt x="236" y="15"/>
                      <a:pt x="233" y="15"/>
                    </a:cubicBezTo>
                    <a:cubicBezTo>
                      <a:pt x="230" y="15"/>
                      <a:pt x="219" y="15"/>
                      <a:pt x="218" y="15"/>
                    </a:cubicBezTo>
                    <a:cubicBezTo>
                      <a:pt x="218" y="14"/>
                      <a:pt x="215" y="5"/>
                      <a:pt x="211" y="5"/>
                    </a:cubicBezTo>
                    <a:cubicBezTo>
                      <a:pt x="207" y="6"/>
                      <a:pt x="202" y="10"/>
                      <a:pt x="201" y="9"/>
                    </a:cubicBezTo>
                    <a:cubicBezTo>
                      <a:pt x="200" y="9"/>
                      <a:pt x="202" y="3"/>
                      <a:pt x="195" y="2"/>
                    </a:cubicBezTo>
                    <a:cubicBezTo>
                      <a:pt x="189" y="1"/>
                      <a:pt x="186" y="0"/>
                      <a:pt x="186" y="1"/>
                    </a:cubicBezTo>
                    <a:cubicBezTo>
                      <a:pt x="185" y="2"/>
                      <a:pt x="181" y="7"/>
                      <a:pt x="180" y="10"/>
                    </a:cubicBezTo>
                    <a:cubicBezTo>
                      <a:pt x="180" y="10"/>
                      <a:pt x="180" y="10"/>
                      <a:pt x="181" y="10"/>
                    </a:cubicBezTo>
                    <a:cubicBezTo>
                      <a:pt x="181" y="11"/>
                      <a:pt x="177" y="16"/>
                      <a:pt x="183" y="20"/>
                    </a:cubicBezTo>
                    <a:cubicBezTo>
                      <a:pt x="189" y="24"/>
                      <a:pt x="190" y="25"/>
                      <a:pt x="190" y="26"/>
                    </a:cubicBezTo>
                    <a:cubicBezTo>
                      <a:pt x="189" y="26"/>
                      <a:pt x="181" y="24"/>
                      <a:pt x="181" y="25"/>
                    </a:cubicBezTo>
                    <a:cubicBezTo>
                      <a:pt x="181" y="25"/>
                      <a:pt x="171" y="27"/>
                      <a:pt x="171" y="28"/>
                    </a:cubicBezTo>
                    <a:cubicBezTo>
                      <a:pt x="171" y="28"/>
                      <a:pt x="179" y="33"/>
                      <a:pt x="176" y="34"/>
                    </a:cubicBezTo>
                    <a:cubicBezTo>
                      <a:pt x="173" y="35"/>
                      <a:pt x="168" y="33"/>
                      <a:pt x="166" y="34"/>
                    </a:cubicBezTo>
                    <a:cubicBezTo>
                      <a:pt x="163" y="36"/>
                      <a:pt x="163" y="38"/>
                      <a:pt x="160" y="38"/>
                    </a:cubicBezTo>
                    <a:cubicBezTo>
                      <a:pt x="156" y="37"/>
                      <a:pt x="154" y="33"/>
                      <a:pt x="153" y="33"/>
                    </a:cubicBezTo>
                    <a:cubicBezTo>
                      <a:pt x="151" y="33"/>
                      <a:pt x="147" y="38"/>
                      <a:pt x="143" y="39"/>
                    </a:cubicBezTo>
                    <a:cubicBezTo>
                      <a:pt x="139" y="39"/>
                      <a:pt x="134" y="36"/>
                      <a:pt x="130" y="37"/>
                    </a:cubicBezTo>
                    <a:cubicBezTo>
                      <a:pt x="126" y="38"/>
                      <a:pt x="128" y="45"/>
                      <a:pt x="125" y="45"/>
                    </a:cubicBezTo>
                    <a:cubicBezTo>
                      <a:pt x="121" y="45"/>
                      <a:pt x="104" y="45"/>
                      <a:pt x="104" y="45"/>
                    </a:cubicBezTo>
                    <a:cubicBezTo>
                      <a:pt x="104" y="45"/>
                      <a:pt x="103" y="38"/>
                      <a:pt x="97" y="40"/>
                    </a:cubicBezTo>
                    <a:cubicBezTo>
                      <a:pt x="91" y="43"/>
                      <a:pt x="86" y="50"/>
                      <a:pt x="86" y="50"/>
                    </a:cubicBezTo>
                    <a:cubicBezTo>
                      <a:pt x="87" y="50"/>
                      <a:pt x="92" y="56"/>
                      <a:pt x="92" y="56"/>
                    </a:cubicBezTo>
                    <a:cubicBezTo>
                      <a:pt x="92" y="56"/>
                      <a:pt x="90" y="57"/>
                      <a:pt x="90" y="57"/>
                    </a:cubicBezTo>
                    <a:cubicBezTo>
                      <a:pt x="90" y="57"/>
                      <a:pt x="80" y="51"/>
                      <a:pt x="81" y="55"/>
                    </a:cubicBezTo>
                    <a:cubicBezTo>
                      <a:pt x="82" y="59"/>
                      <a:pt x="90" y="61"/>
                      <a:pt x="90" y="63"/>
                    </a:cubicBezTo>
                    <a:cubicBezTo>
                      <a:pt x="91" y="66"/>
                      <a:pt x="84" y="71"/>
                      <a:pt x="84" y="71"/>
                    </a:cubicBezTo>
                    <a:cubicBezTo>
                      <a:pt x="84" y="71"/>
                      <a:pt x="78" y="64"/>
                      <a:pt x="75" y="67"/>
                    </a:cubicBezTo>
                    <a:cubicBezTo>
                      <a:pt x="73" y="69"/>
                      <a:pt x="72" y="71"/>
                      <a:pt x="72" y="71"/>
                    </a:cubicBezTo>
                    <a:cubicBezTo>
                      <a:pt x="72" y="71"/>
                      <a:pt x="80" y="74"/>
                      <a:pt x="77" y="78"/>
                    </a:cubicBezTo>
                    <a:cubicBezTo>
                      <a:pt x="74" y="82"/>
                      <a:pt x="68" y="84"/>
                      <a:pt x="68" y="84"/>
                    </a:cubicBezTo>
                    <a:cubicBezTo>
                      <a:pt x="68" y="84"/>
                      <a:pt x="69" y="89"/>
                      <a:pt x="68" y="89"/>
                    </a:cubicBezTo>
                    <a:cubicBezTo>
                      <a:pt x="67" y="89"/>
                      <a:pt x="56" y="91"/>
                      <a:pt x="56" y="92"/>
                    </a:cubicBezTo>
                    <a:cubicBezTo>
                      <a:pt x="55" y="93"/>
                      <a:pt x="75" y="106"/>
                      <a:pt x="75" y="106"/>
                    </a:cubicBezTo>
                    <a:cubicBezTo>
                      <a:pt x="75" y="106"/>
                      <a:pt x="65" y="112"/>
                      <a:pt x="65" y="113"/>
                    </a:cubicBezTo>
                    <a:cubicBezTo>
                      <a:pt x="64" y="114"/>
                      <a:pt x="62" y="134"/>
                      <a:pt x="58" y="136"/>
                    </a:cubicBezTo>
                    <a:cubicBezTo>
                      <a:pt x="54" y="138"/>
                      <a:pt x="40" y="137"/>
                      <a:pt x="40" y="138"/>
                    </a:cubicBezTo>
                    <a:cubicBezTo>
                      <a:pt x="40" y="138"/>
                      <a:pt x="39" y="146"/>
                      <a:pt x="39" y="147"/>
                    </a:cubicBezTo>
                    <a:cubicBezTo>
                      <a:pt x="39" y="147"/>
                      <a:pt x="35" y="149"/>
                      <a:pt x="35" y="149"/>
                    </a:cubicBezTo>
                    <a:cubicBezTo>
                      <a:pt x="34" y="149"/>
                      <a:pt x="26" y="160"/>
                      <a:pt x="25" y="163"/>
                    </a:cubicBezTo>
                    <a:cubicBezTo>
                      <a:pt x="25" y="166"/>
                      <a:pt x="25" y="170"/>
                      <a:pt x="25" y="171"/>
                    </a:cubicBezTo>
                    <a:cubicBezTo>
                      <a:pt x="25" y="171"/>
                      <a:pt x="16" y="173"/>
                      <a:pt x="14" y="175"/>
                    </a:cubicBezTo>
                    <a:cubicBezTo>
                      <a:pt x="12" y="177"/>
                      <a:pt x="7" y="185"/>
                      <a:pt x="6" y="191"/>
                    </a:cubicBezTo>
                    <a:cubicBezTo>
                      <a:pt x="5" y="197"/>
                      <a:pt x="5" y="206"/>
                      <a:pt x="5" y="207"/>
                    </a:cubicBezTo>
                    <a:cubicBezTo>
                      <a:pt x="5" y="207"/>
                      <a:pt x="0" y="215"/>
                      <a:pt x="7" y="215"/>
                    </a:cubicBezTo>
                    <a:cubicBezTo>
                      <a:pt x="14" y="215"/>
                      <a:pt x="22" y="206"/>
                      <a:pt x="24" y="211"/>
                    </a:cubicBezTo>
                    <a:cubicBezTo>
                      <a:pt x="25" y="215"/>
                      <a:pt x="21" y="225"/>
                      <a:pt x="22" y="225"/>
                    </a:cubicBezTo>
                    <a:cubicBezTo>
                      <a:pt x="23" y="225"/>
                      <a:pt x="24" y="240"/>
                      <a:pt x="24" y="240"/>
                    </a:cubicBezTo>
                    <a:cubicBezTo>
                      <a:pt x="24" y="240"/>
                      <a:pt x="19" y="250"/>
                      <a:pt x="23" y="253"/>
                    </a:cubicBezTo>
                    <a:cubicBezTo>
                      <a:pt x="28" y="256"/>
                      <a:pt x="48" y="255"/>
                      <a:pt x="48" y="256"/>
                    </a:cubicBezTo>
                    <a:cubicBezTo>
                      <a:pt x="48" y="257"/>
                      <a:pt x="48" y="263"/>
                      <a:pt x="48" y="264"/>
                    </a:cubicBezTo>
                    <a:cubicBezTo>
                      <a:pt x="48" y="264"/>
                      <a:pt x="43" y="268"/>
                      <a:pt x="45" y="270"/>
                    </a:cubicBezTo>
                    <a:cubicBezTo>
                      <a:pt x="47" y="272"/>
                      <a:pt x="56" y="280"/>
                      <a:pt x="56" y="280"/>
                    </a:cubicBezTo>
                    <a:cubicBezTo>
                      <a:pt x="56" y="280"/>
                      <a:pt x="88" y="279"/>
                      <a:pt x="90" y="286"/>
                    </a:cubicBezTo>
                    <a:cubicBezTo>
                      <a:pt x="92" y="292"/>
                      <a:pt x="88" y="298"/>
                      <a:pt x="88" y="298"/>
                    </a:cubicBezTo>
                    <a:cubicBezTo>
                      <a:pt x="87" y="299"/>
                      <a:pt x="71" y="305"/>
                      <a:pt x="76" y="311"/>
                    </a:cubicBezTo>
                    <a:cubicBezTo>
                      <a:pt x="81" y="317"/>
                      <a:pt x="93" y="316"/>
                      <a:pt x="93" y="316"/>
                    </a:cubicBezTo>
                    <a:cubicBezTo>
                      <a:pt x="93" y="316"/>
                      <a:pt x="98" y="321"/>
                      <a:pt x="98" y="322"/>
                    </a:cubicBezTo>
                    <a:cubicBezTo>
                      <a:pt x="98" y="322"/>
                      <a:pt x="95" y="326"/>
                      <a:pt x="93" y="330"/>
                    </a:cubicBezTo>
                    <a:cubicBezTo>
                      <a:pt x="99" y="335"/>
                      <a:pt x="102" y="341"/>
                      <a:pt x="102" y="342"/>
                    </a:cubicBezTo>
                    <a:cubicBezTo>
                      <a:pt x="103" y="343"/>
                      <a:pt x="103" y="357"/>
                      <a:pt x="103" y="357"/>
                    </a:cubicBezTo>
                    <a:cubicBezTo>
                      <a:pt x="104" y="357"/>
                      <a:pt x="109" y="362"/>
                      <a:pt x="110" y="365"/>
                    </a:cubicBezTo>
                    <a:cubicBezTo>
                      <a:pt x="110" y="368"/>
                      <a:pt x="110" y="374"/>
                      <a:pt x="111" y="375"/>
                    </a:cubicBezTo>
                    <a:cubicBezTo>
                      <a:pt x="111" y="376"/>
                      <a:pt x="124" y="386"/>
                      <a:pt x="125" y="390"/>
                    </a:cubicBezTo>
                    <a:cubicBezTo>
                      <a:pt x="126" y="394"/>
                      <a:pt x="128" y="407"/>
                      <a:pt x="139" y="404"/>
                    </a:cubicBezTo>
                    <a:cubicBezTo>
                      <a:pt x="150" y="400"/>
                      <a:pt x="156" y="397"/>
                      <a:pt x="156" y="39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407"/>
                      <a:pt x="162" y="431"/>
                      <a:pt x="162" y="432"/>
                    </a:cubicBezTo>
                    <a:cubicBezTo>
                      <a:pt x="163" y="432"/>
                      <a:pt x="179" y="438"/>
                      <a:pt x="173" y="444"/>
                    </a:cubicBezTo>
                    <a:cubicBezTo>
                      <a:pt x="166" y="450"/>
                      <a:pt x="155" y="462"/>
                      <a:pt x="158" y="465"/>
                    </a:cubicBezTo>
                    <a:cubicBezTo>
                      <a:pt x="162" y="468"/>
                      <a:pt x="167" y="477"/>
                      <a:pt x="177" y="473"/>
                    </a:cubicBezTo>
                    <a:cubicBezTo>
                      <a:pt x="187" y="469"/>
                      <a:pt x="191" y="459"/>
                      <a:pt x="198" y="462"/>
                    </a:cubicBezTo>
                    <a:cubicBezTo>
                      <a:pt x="205" y="464"/>
                      <a:pt x="218" y="471"/>
                      <a:pt x="218" y="472"/>
                    </a:cubicBezTo>
                    <a:cubicBezTo>
                      <a:pt x="218" y="472"/>
                      <a:pt x="235" y="481"/>
                      <a:pt x="236" y="480"/>
                    </a:cubicBezTo>
                    <a:cubicBezTo>
                      <a:pt x="237" y="479"/>
                      <a:pt x="232" y="454"/>
                      <a:pt x="235" y="453"/>
                    </a:cubicBezTo>
                    <a:cubicBezTo>
                      <a:pt x="239" y="452"/>
                      <a:pt x="243" y="448"/>
                      <a:pt x="247" y="442"/>
                    </a:cubicBezTo>
                    <a:cubicBezTo>
                      <a:pt x="251" y="435"/>
                      <a:pt x="250" y="426"/>
                      <a:pt x="255" y="424"/>
                    </a:cubicBezTo>
                    <a:cubicBezTo>
                      <a:pt x="260" y="421"/>
                      <a:pt x="275" y="422"/>
                      <a:pt x="277" y="424"/>
                    </a:cubicBezTo>
                    <a:cubicBezTo>
                      <a:pt x="280" y="426"/>
                      <a:pt x="294" y="427"/>
                      <a:pt x="292" y="421"/>
                    </a:cubicBezTo>
                    <a:cubicBezTo>
                      <a:pt x="289" y="416"/>
                      <a:pt x="284" y="406"/>
                      <a:pt x="284" y="406"/>
                    </a:cubicBezTo>
                    <a:cubicBezTo>
                      <a:pt x="284" y="406"/>
                      <a:pt x="300" y="409"/>
                      <a:pt x="300" y="409"/>
                    </a:cubicBezTo>
                    <a:cubicBezTo>
                      <a:pt x="300" y="409"/>
                      <a:pt x="305" y="409"/>
                      <a:pt x="312" y="404"/>
                    </a:cubicBezTo>
                    <a:cubicBezTo>
                      <a:pt x="319" y="399"/>
                      <a:pt x="317" y="395"/>
                      <a:pt x="319" y="395"/>
                    </a:cubicBezTo>
                    <a:cubicBezTo>
                      <a:pt x="322" y="396"/>
                      <a:pt x="335" y="409"/>
                      <a:pt x="337" y="409"/>
                    </a:cubicBezTo>
                    <a:cubicBezTo>
                      <a:pt x="338" y="409"/>
                      <a:pt x="343" y="409"/>
                      <a:pt x="343" y="409"/>
                    </a:cubicBezTo>
                    <a:cubicBezTo>
                      <a:pt x="343" y="409"/>
                      <a:pt x="347" y="398"/>
                      <a:pt x="353" y="398"/>
                    </a:cubicBezTo>
                    <a:cubicBezTo>
                      <a:pt x="360" y="398"/>
                      <a:pt x="365" y="402"/>
                      <a:pt x="366" y="402"/>
                    </a:cubicBezTo>
                    <a:cubicBezTo>
                      <a:pt x="367" y="402"/>
                      <a:pt x="375" y="394"/>
                      <a:pt x="375" y="394"/>
                    </a:cubicBezTo>
                    <a:cubicBezTo>
                      <a:pt x="375" y="394"/>
                      <a:pt x="386" y="406"/>
                      <a:pt x="388" y="414"/>
                    </a:cubicBezTo>
                    <a:cubicBezTo>
                      <a:pt x="390" y="421"/>
                      <a:pt x="392" y="432"/>
                      <a:pt x="400" y="430"/>
                    </a:cubicBezTo>
                    <a:cubicBezTo>
                      <a:pt x="409" y="428"/>
                      <a:pt x="412" y="423"/>
                      <a:pt x="412" y="423"/>
                    </a:cubicBezTo>
                    <a:cubicBezTo>
                      <a:pt x="412" y="423"/>
                      <a:pt x="417" y="433"/>
                      <a:pt x="424" y="432"/>
                    </a:cubicBezTo>
                    <a:cubicBezTo>
                      <a:pt x="431" y="430"/>
                      <a:pt x="442" y="412"/>
                      <a:pt x="446" y="410"/>
                    </a:cubicBezTo>
                    <a:cubicBezTo>
                      <a:pt x="450" y="409"/>
                      <a:pt x="455" y="413"/>
                      <a:pt x="456" y="408"/>
                    </a:cubicBezTo>
                    <a:cubicBezTo>
                      <a:pt x="458" y="403"/>
                      <a:pt x="460" y="402"/>
                      <a:pt x="459" y="401"/>
                    </a:cubicBezTo>
                    <a:cubicBezTo>
                      <a:pt x="458" y="400"/>
                      <a:pt x="449" y="392"/>
                      <a:pt x="450" y="391"/>
                    </a:cubicBezTo>
                    <a:cubicBezTo>
                      <a:pt x="450" y="391"/>
                      <a:pt x="449" y="385"/>
                      <a:pt x="460" y="384"/>
                    </a:cubicBezTo>
                    <a:cubicBezTo>
                      <a:pt x="471" y="383"/>
                      <a:pt x="474" y="386"/>
                      <a:pt x="475" y="386"/>
                    </a:cubicBezTo>
                    <a:cubicBezTo>
                      <a:pt x="475" y="386"/>
                      <a:pt x="476" y="396"/>
                      <a:pt x="484" y="393"/>
                    </a:cubicBezTo>
                    <a:cubicBezTo>
                      <a:pt x="492" y="390"/>
                      <a:pt x="499" y="380"/>
                      <a:pt x="499" y="380"/>
                    </a:cubicBezTo>
                    <a:cubicBezTo>
                      <a:pt x="499" y="379"/>
                      <a:pt x="513" y="378"/>
                      <a:pt x="520" y="382"/>
                    </a:cubicBezTo>
                    <a:cubicBezTo>
                      <a:pt x="522" y="383"/>
                      <a:pt x="524" y="384"/>
                      <a:pt x="525" y="386"/>
                    </a:cubicBezTo>
                    <a:cubicBezTo>
                      <a:pt x="527" y="384"/>
                      <a:pt x="528" y="382"/>
                      <a:pt x="527" y="38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eform 68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6D3EB738-B547-6AF6-285B-3C0997A73F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5988" y="4654794"/>
                <a:ext cx="1595407" cy="1918624"/>
              </a:xfrm>
              <a:custGeom>
                <a:avLst/>
                <a:gdLst/>
                <a:ahLst/>
                <a:cxnLst>
                  <a:cxn ang="0">
                    <a:pos x="506" y="177"/>
                  </a:cxn>
                  <a:cxn ang="0">
                    <a:pos x="500" y="161"/>
                  </a:cxn>
                  <a:cxn ang="0">
                    <a:pos x="483" y="141"/>
                  </a:cxn>
                  <a:cxn ang="0">
                    <a:pos x="446" y="148"/>
                  </a:cxn>
                  <a:cxn ang="0">
                    <a:pos x="400" y="184"/>
                  </a:cxn>
                  <a:cxn ang="0">
                    <a:pos x="340" y="183"/>
                  </a:cxn>
                  <a:cxn ang="0">
                    <a:pos x="332" y="169"/>
                  </a:cxn>
                  <a:cxn ang="0">
                    <a:pos x="304" y="162"/>
                  </a:cxn>
                  <a:cxn ang="0">
                    <a:pos x="281" y="147"/>
                  </a:cxn>
                  <a:cxn ang="0">
                    <a:pos x="282" y="142"/>
                  </a:cxn>
                  <a:cxn ang="0">
                    <a:pos x="308" y="129"/>
                  </a:cxn>
                  <a:cxn ang="0">
                    <a:pos x="299" y="109"/>
                  </a:cxn>
                  <a:cxn ang="0">
                    <a:pos x="299" y="84"/>
                  </a:cxn>
                  <a:cxn ang="0">
                    <a:pos x="273" y="78"/>
                  </a:cxn>
                  <a:cxn ang="0">
                    <a:pos x="234" y="55"/>
                  </a:cxn>
                  <a:cxn ang="0">
                    <a:pos x="237" y="23"/>
                  </a:cxn>
                  <a:cxn ang="0">
                    <a:pos x="199" y="2"/>
                  </a:cxn>
                  <a:cxn ang="0">
                    <a:pos x="162" y="17"/>
                  </a:cxn>
                  <a:cxn ang="0">
                    <a:pos x="142" y="50"/>
                  </a:cxn>
                  <a:cxn ang="0">
                    <a:pos x="115" y="78"/>
                  </a:cxn>
                  <a:cxn ang="0">
                    <a:pos x="99" y="113"/>
                  </a:cxn>
                  <a:cxn ang="0">
                    <a:pos x="51" y="139"/>
                  </a:cxn>
                  <a:cxn ang="0">
                    <a:pos x="7" y="191"/>
                  </a:cxn>
                  <a:cxn ang="0">
                    <a:pos x="9" y="209"/>
                  </a:cxn>
                  <a:cxn ang="0">
                    <a:pos x="4" y="243"/>
                  </a:cxn>
                  <a:cxn ang="0">
                    <a:pos x="14" y="260"/>
                  </a:cxn>
                  <a:cxn ang="0">
                    <a:pos x="13" y="281"/>
                  </a:cxn>
                  <a:cxn ang="0">
                    <a:pos x="11" y="316"/>
                  </a:cxn>
                  <a:cxn ang="0">
                    <a:pos x="18" y="340"/>
                  </a:cxn>
                  <a:cxn ang="0">
                    <a:pos x="48" y="356"/>
                  </a:cxn>
                  <a:cxn ang="0">
                    <a:pos x="31" y="378"/>
                  </a:cxn>
                  <a:cxn ang="0">
                    <a:pos x="49" y="410"/>
                  </a:cxn>
                  <a:cxn ang="0">
                    <a:pos x="58" y="445"/>
                  </a:cxn>
                  <a:cxn ang="0">
                    <a:pos x="68" y="471"/>
                  </a:cxn>
                  <a:cxn ang="0">
                    <a:pos x="64" y="495"/>
                  </a:cxn>
                  <a:cxn ang="0">
                    <a:pos x="149" y="514"/>
                  </a:cxn>
                  <a:cxn ang="0">
                    <a:pos x="172" y="518"/>
                  </a:cxn>
                  <a:cxn ang="0">
                    <a:pos x="217" y="569"/>
                  </a:cxn>
                  <a:cxn ang="0">
                    <a:pos x="278" y="595"/>
                  </a:cxn>
                  <a:cxn ang="0">
                    <a:pos x="339" y="609"/>
                  </a:cxn>
                  <a:cxn ang="0">
                    <a:pos x="403" y="634"/>
                  </a:cxn>
                  <a:cxn ang="0">
                    <a:pos x="398" y="591"/>
                  </a:cxn>
                  <a:cxn ang="0">
                    <a:pos x="378" y="563"/>
                  </a:cxn>
                  <a:cxn ang="0">
                    <a:pos x="371" y="543"/>
                  </a:cxn>
                  <a:cxn ang="0">
                    <a:pos x="350" y="448"/>
                  </a:cxn>
                  <a:cxn ang="0">
                    <a:pos x="407" y="361"/>
                  </a:cxn>
                  <a:cxn ang="0">
                    <a:pos x="456" y="292"/>
                  </a:cxn>
                  <a:cxn ang="0">
                    <a:pos x="484" y="247"/>
                  </a:cxn>
                  <a:cxn ang="0">
                    <a:pos x="528" y="194"/>
                  </a:cxn>
                </a:cxnLst>
                <a:rect l="0" t="0" r="r" b="b"/>
                <a:pathLst>
                  <a:path w="529" h="636">
                    <a:moveTo>
                      <a:pt x="524" y="188"/>
                    </a:moveTo>
                    <a:cubicBezTo>
                      <a:pt x="523" y="187"/>
                      <a:pt x="517" y="187"/>
                      <a:pt x="517" y="187"/>
                    </a:cubicBezTo>
                    <a:cubicBezTo>
                      <a:pt x="516" y="187"/>
                      <a:pt x="517" y="178"/>
                      <a:pt x="515" y="174"/>
                    </a:cubicBezTo>
                    <a:cubicBezTo>
                      <a:pt x="513" y="170"/>
                      <a:pt x="508" y="178"/>
                      <a:pt x="506" y="177"/>
                    </a:cubicBezTo>
                    <a:cubicBezTo>
                      <a:pt x="505" y="177"/>
                      <a:pt x="502" y="176"/>
                      <a:pt x="500" y="174"/>
                    </a:cubicBezTo>
                    <a:cubicBezTo>
                      <a:pt x="497" y="173"/>
                      <a:pt x="493" y="173"/>
                      <a:pt x="493" y="171"/>
                    </a:cubicBezTo>
                    <a:cubicBezTo>
                      <a:pt x="492" y="170"/>
                      <a:pt x="495" y="169"/>
                      <a:pt x="497" y="168"/>
                    </a:cubicBezTo>
                    <a:cubicBezTo>
                      <a:pt x="499" y="167"/>
                      <a:pt x="500" y="161"/>
                      <a:pt x="500" y="161"/>
                    </a:cubicBezTo>
                    <a:cubicBezTo>
                      <a:pt x="500" y="161"/>
                      <a:pt x="494" y="158"/>
                      <a:pt x="492" y="158"/>
                    </a:cubicBezTo>
                    <a:cubicBezTo>
                      <a:pt x="490" y="158"/>
                      <a:pt x="492" y="156"/>
                      <a:pt x="492" y="156"/>
                    </a:cubicBezTo>
                    <a:cubicBezTo>
                      <a:pt x="492" y="155"/>
                      <a:pt x="486" y="157"/>
                      <a:pt x="486" y="157"/>
                    </a:cubicBezTo>
                    <a:cubicBezTo>
                      <a:pt x="485" y="157"/>
                      <a:pt x="482" y="141"/>
                      <a:pt x="483" y="141"/>
                    </a:cubicBezTo>
                    <a:cubicBezTo>
                      <a:pt x="483" y="141"/>
                      <a:pt x="472" y="152"/>
                      <a:pt x="472" y="152"/>
                    </a:cubicBezTo>
                    <a:cubicBezTo>
                      <a:pt x="472" y="152"/>
                      <a:pt x="470" y="152"/>
                      <a:pt x="468" y="151"/>
                    </a:cubicBezTo>
                    <a:cubicBezTo>
                      <a:pt x="467" y="151"/>
                      <a:pt x="465" y="156"/>
                      <a:pt x="464" y="157"/>
                    </a:cubicBezTo>
                    <a:cubicBezTo>
                      <a:pt x="462" y="158"/>
                      <a:pt x="451" y="149"/>
                      <a:pt x="446" y="148"/>
                    </a:cubicBezTo>
                    <a:cubicBezTo>
                      <a:pt x="441" y="147"/>
                      <a:pt x="438" y="155"/>
                      <a:pt x="435" y="159"/>
                    </a:cubicBezTo>
                    <a:cubicBezTo>
                      <a:pt x="431" y="163"/>
                      <a:pt x="416" y="183"/>
                      <a:pt x="415" y="183"/>
                    </a:cubicBezTo>
                    <a:cubicBezTo>
                      <a:pt x="414" y="183"/>
                      <a:pt x="407" y="182"/>
                      <a:pt x="406" y="182"/>
                    </a:cubicBezTo>
                    <a:cubicBezTo>
                      <a:pt x="405" y="181"/>
                      <a:pt x="401" y="184"/>
                      <a:pt x="400" y="184"/>
                    </a:cubicBezTo>
                    <a:cubicBezTo>
                      <a:pt x="399" y="185"/>
                      <a:pt x="389" y="180"/>
                      <a:pt x="387" y="179"/>
                    </a:cubicBezTo>
                    <a:cubicBezTo>
                      <a:pt x="385" y="178"/>
                      <a:pt x="385" y="183"/>
                      <a:pt x="381" y="184"/>
                    </a:cubicBezTo>
                    <a:cubicBezTo>
                      <a:pt x="378" y="185"/>
                      <a:pt x="373" y="179"/>
                      <a:pt x="364" y="179"/>
                    </a:cubicBezTo>
                    <a:cubicBezTo>
                      <a:pt x="355" y="179"/>
                      <a:pt x="341" y="183"/>
                      <a:pt x="340" y="183"/>
                    </a:cubicBezTo>
                    <a:cubicBezTo>
                      <a:pt x="339" y="183"/>
                      <a:pt x="333" y="179"/>
                      <a:pt x="331" y="179"/>
                    </a:cubicBezTo>
                    <a:cubicBezTo>
                      <a:pt x="329" y="178"/>
                      <a:pt x="324" y="178"/>
                      <a:pt x="322" y="176"/>
                    </a:cubicBezTo>
                    <a:cubicBezTo>
                      <a:pt x="319" y="174"/>
                      <a:pt x="321" y="170"/>
                      <a:pt x="321" y="169"/>
                    </a:cubicBezTo>
                    <a:cubicBezTo>
                      <a:pt x="321" y="168"/>
                      <a:pt x="331" y="169"/>
                      <a:pt x="332" y="169"/>
                    </a:cubicBezTo>
                    <a:cubicBezTo>
                      <a:pt x="333" y="168"/>
                      <a:pt x="341" y="161"/>
                      <a:pt x="341" y="161"/>
                    </a:cubicBezTo>
                    <a:cubicBezTo>
                      <a:pt x="341" y="160"/>
                      <a:pt x="332" y="159"/>
                      <a:pt x="330" y="159"/>
                    </a:cubicBezTo>
                    <a:cubicBezTo>
                      <a:pt x="329" y="159"/>
                      <a:pt x="328" y="161"/>
                      <a:pt x="326" y="162"/>
                    </a:cubicBezTo>
                    <a:cubicBezTo>
                      <a:pt x="323" y="163"/>
                      <a:pt x="309" y="161"/>
                      <a:pt x="304" y="162"/>
                    </a:cubicBezTo>
                    <a:cubicBezTo>
                      <a:pt x="299" y="162"/>
                      <a:pt x="303" y="165"/>
                      <a:pt x="298" y="165"/>
                    </a:cubicBezTo>
                    <a:cubicBezTo>
                      <a:pt x="293" y="166"/>
                      <a:pt x="286" y="157"/>
                      <a:pt x="286" y="157"/>
                    </a:cubicBezTo>
                    <a:cubicBezTo>
                      <a:pt x="286" y="157"/>
                      <a:pt x="286" y="152"/>
                      <a:pt x="286" y="152"/>
                    </a:cubicBezTo>
                    <a:cubicBezTo>
                      <a:pt x="286" y="152"/>
                      <a:pt x="283" y="150"/>
                      <a:pt x="281" y="147"/>
                    </a:cubicBezTo>
                    <a:cubicBezTo>
                      <a:pt x="278" y="144"/>
                      <a:pt x="276" y="150"/>
                      <a:pt x="276" y="150"/>
                    </a:cubicBezTo>
                    <a:cubicBezTo>
                      <a:pt x="276" y="150"/>
                      <a:pt x="273" y="148"/>
                      <a:pt x="272" y="147"/>
                    </a:cubicBezTo>
                    <a:cubicBezTo>
                      <a:pt x="272" y="146"/>
                      <a:pt x="275" y="142"/>
                      <a:pt x="275" y="142"/>
                    </a:cubicBezTo>
                    <a:cubicBezTo>
                      <a:pt x="282" y="142"/>
                      <a:pt x="282" y="142"/>
                      <a:pt x="282" y="142"/>
                    </a:cubicBezTo>
                    <a:cubicBezTo>
                      <a:pt x="287" y="136"/>
                      <a:pt x="287" y="136"/>
                      <a:pt x="287" y="136"/>
                    </a:cubicBezTo>
                    <a:cubicBezTo>
                      <a:pt x="287" y="136"/>
                      <a:pt x="282" y="129"/>
                      <a:pt x="284" y="126"/>
                    </a:cubicBezTo>
                    <a:cubicBezTo>
                      <a:pt x="285" y="122"/>
                      <a:pt x="291" y="130"/>
                      <a:pt x="291" y="130"/>
                    </a:cubicBezTo>
                    <a:cubicBezTo>
                      <a:pt x="291" y="130"/>
                      <a:pt x="306" y="129"/>
                      <a:pt x="308" y="129"/>
                    </a:cubicBezTo>
                    <a:cubicBezTo>
                      <a:pt x="311" y="129"/>
                      <a:pt x="313" y="121"/>
                      <a:pt x="315" y="119"/>
                    </a:cubicBezTo>
                    <a:cubicBezTo>
                      <a:pt x="317" y="117"/>
                      <a:pt x="309" y="120"/>
                      <a:pt x="305" y="118"/>
                    </a:cubicBezTo>
                    <a:cubicBezTo>
                      <a:pt x="302" y="117"/>
                      <a:pt x="309" y="116"/>
                      <a:pt x="310" y="110"/>
                    </a:cubicBezTo>
                    <a:cubicBezTo>
                      <a:pt x="311" y="104"/>
                      <a:pt x="301" y="111"/>
                      <a:pt x="299" y="109"/>
                    </a:cubicBezTo>
                    <a:cubicBezTo>
                      <a:pt x="296" y="107"/>
                      <a:pt x="303" y="105"/>
                      <a:pt x="303" y="104"/>
                    </a:cubicBezTo>
                    <a:cubicBezTo>
                      <a:pt x="303" y="104"/>
                      <a:pt x="296" y="98"/>
                      <a:pt x="296" y="96"/>
                    </a:cubicBezTo>
                    <a:cubicBezTo>
                      <a:pt x="296" y="94"/>
                      <a:pt x="301" y="95"/>
                      <a:pt x="301" y="94"/>
                    </a:cubicBezTo>
                    <a:cubicBezTo>
                      <a:pt x="302" y="92"/>
                      <a:pt x="302" y="87"/>
                      <a:pt x="299" y="84"/>
                    </a:cubicBezTo>
                    <a:cubicBezTo>
                      <a:pt x="297" y="82"/>
                      <a:pt x="291" y="86"/>
                      <a:pt x="291" y="86"/>
                    </a:cubicBezTo>
                    <a:cubicBezTo>
                      <a:pt x="291" y="86"/>
                      <a:pt x="285" y="78"/>
                      <a:pt x="285" y="78"/>
                    </a:cubicBezTo>
                    <a:cubicBezTo>
                      <a:pt x="284" y="77"/>
                      <a:pt x="281" y="82"/>
                      <a:pt x="279" y="82"/>
                    </a:cubicBezTo>
                    <a:cubicBezTo>
                      <a:pt x="276" y="83"/>
                      <a:pt x="273" y="80"/>
                      <a:pt x="273" y="78"/>
                    </a:cubicBezTo>
                    <a:cubicBezTo>
                      <a:pt x="273" y="75"/>
                      <a:pt x="263" y="74"/>
                      <a:pt x="262" y="73"/>
                    </a:cubicBezTo>
                    <a:cubicBezTo>
                      <a:pt x="262" y="72"/>
                      <a:pt x="249" y="70"/>
                      <a:pt x="244" y="69"/>
                    </a:cubicBezTo>
                    <a:cubicBezTo>
                      <a:pt x="239" y="67"/>
                      <a:pt x="241" y="63"/>
                      <a:pt x="241" y="63"/>
                    </a:cubicBezTo>
                    <a:cubicBezTo>
                      <a:pt x="241" y="62"/>
                      <a:pt x="235" y="56"/>
                      <a:pt x="234" y="55"/>
                    </a:cubicBezTo>
                    <a:cubicBezTo>
                      <a:pt x="233" y="54"/>
                      <a:pt x="223" y="58"/>
                      <a:pt x="222" y="53"/>
                    </a:cubicBezTo>
                    <a:cubicBezTo>
                      <a:pt x="220" y="49"/>
                      <a:pt x="228" y="49"/>
                      <a:pt x="228" y="49"/>
                    </a:cubicBezTo>
                    <a:cubicBezTo>
                      <a:pt x="228" y="39"/>
                      <a:pt x="228" y="39"/>
                      <a:pt x="228" y="39"/>
                    </a:cubicBezTo>
                    <a:cubicBezTo>
                      <a:pt x="228" y="39"/>
                      <a:pt x="236" y="26"/>
                      <a:pt x="237" y="23"/>
                    </a:cubicBezTo>
                    <a:cubicBezTo>
                      <a:pt x="238" y="21"/>
                      <a:pt x="227" y="18"/>
                      <a:pt x="226" y="18"/>
                    </a:cubicBezTo>
                    <a:cubicBezTo>
                      <a:pt x="226" y="17"/>
                      <a:pt x="227" y="13"/>
                      <a:pt x="225" y="9"/>
                    </a:cubicBezTo>
                    <a:cubicBezTo>
                      <a:pt x="224" y="5"/>
                      <a:pt x="224" y="9"/>
                      <a:pt x="218" y="9"/>
                    </a:cubicBezTo>
                    <a:cubicBezTo>
                      <a:pt x="212" y="8"/>
                      <a:pt x="202" y="0"/>
                      <a:pt x="199" y="2"/>
                    </a:cubicBezTo>
                    <a:cubicBezTo>
                      <a:pt x="195" y="3"/>
                      <a:pt x="189" y="13"/>
                      <a:pt x="188" y="15"/>
                    </a:cubicBezTo>
                    <a:cubicBezTo>
                      <a:pt x="186" y="17"/>
                      <a:pt x="185" y="15"/>
                      <a:pt x="183" y="15"/>
                    </a:cubicBezTo>
                    <a:cubicBezTo>
                      <a:pt x="181" y="15"/>
                      <a:pt x="181" y="17"/>
                      <a:pt x="180" y="18"/>
                    </a:cubicBezTo>
                    <a:cubicBezTo>
                      <a:pt x="178" y="19"/>
                      <a:pt x="166" y="17"/>
                      <a:pt x="162" y="17"/>
                    </a:cubicBezTo>
                    <a:cubicBezTo>
                      <a:pt x="160" y="22"/>
                      <a:pt x="158" y="28"/>
                      <a:pt x="157" y="31"/>
                    </a:cubicBezTo>
                    <a:cubicBezTo>
                      <a:pt x="154" y="36"/>
                      <a:pt x="152" y="30"/>
                      <a:pt x="147" y="31"/>
                    </a:cubicBezTo>
                    <a:cubicBezTo>
                      <a:pt x="141" y="32"/>
                      <a:pt x="147" y="38"/>
                      <a:pt x="148" y="43"/>
                    </a:cubicBezTo>
                    <a:cubicBezTo>
                      <a:pt x="148" y="49"/>
                      <a:pt x="142" y="50"/>
                      <a:pt x="142" y="50"/>
                    </a:cubicBezTo>
                    <a:cubicBezTo>
                      <a:pt x="141" y="50"/>
                      <a:pt x="143" y="62"/>
                      <a:pt x="143" y="62"/>
                    </a:cubicBezTo>
                    <a:cubicBezTo>
                      <a:pt x="143" y="62"/>
                      <a:pt x="141" y="63"/>
                      <a:pt x="137" y="66"/>
                    </a:cubicBezTo>
                    <a:cubicBezTo>
                      <a:pt x="133" y="70"/>
                      <a:pt x="122" y="62"/>
                      <a:pt x="122" y="61"/>
                    </a:cubicBezTo>
                    <a:cubicBezTo>
                      <a:pt x="121" y="61"/>
                      <a:pt x="117" y="77"/>
                      <a:pt x="115" y="78"/>
                    </a:cubicBezTo>
                    <a:cubicBezTo>
                      <a:pt x="113" y="80"/>
                      <a:pt x="111" y="83"/>
                      <a:pt x="108" y="85"/>
                    </a:cubicBezTo>
                    <a:cubicBezTo>
                      <a:pt x="105" y="87"/>
                      <a:pt x="107" y="91"/>
                      <a:pt x="107" y="97"/>
                    </a:cubicBezTo>
                    <a:cubicBezTo>
                      <a:pt x="107" y="103"/>
                      <a:pt x="101" y="104"/>
                      <a:pt x="101" y="104"/>
                    </a:cubicBezTo>
                    <a:cubicBezTo>
                      <a:pt x="101" y="104"/>
                      <a:pt x="103" y="107"/>
                      <a:pt x="99" y="113"/>
                    </a:cubicBezTo>
                    <a:cubicBezTo>
                      <a:pt x="95" y="119"/>
                      <a:pt x="75" y="125"/>
                      <a:pt x="72" y="126"/>
                    </a:cubicBezTo>
                    <a:cubicBezTo>
                      <a:pt x="69" y="127"/>
                      <a:pt x="70" y="137"/>
                      <a:pt x="69" y="138"/>
                    </a:cubicBezTo>
                    <a:cubicBezTo>
                      <a:pt x="67" y="139"/>
                      <a:pt x="59" y="144"/>
                      <a:pt x="58" y="145"/>
                    </a:cubicBezTo>
                    <a:cubicBezTo>
                      <a:pt x="57" y="146"/>
                      <a:pt x="51" y="140"/>
                      <a:pt x="51" y="139"/>
                    </a:cubicBezTo>
                    <a:cubicBezTo>
                      <a:pt x="51" y="139"/>
                      <a:pt x="11" y="168"/>
                      <a:pt x="11" y="168"/>
                    </a:cubicBezTo>
                    <a:cubicBezTo>
                      <a:pt x="11" y="168"/>
                      <a:pt x="14" y="172"/>
                      <a:pt x="18" y="176"/>
                    </a:cubicBezTo>
                    <a:cubicBezTo>
                      <a:pt x="21" y="181"/>
                      <a:pt x="17" y="185"/>
                      <a:pt x="17" y="185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10" y="195"/>
                      <a:pt x="10" y="196"/>
                    </a:cubicBezTo>
                    <a:cubicBezTo>
                      <a:pt x="10" y="197"/>
                      <a:pt x="3" y="200"/>
                      <a:pt x="4" y="202"/>
                    </a:cubicBezTo>
                    <a:cubicBezTo>
                      <a:pt x="4" y="204"/>
                      <a:pt x="8" y="208"/>
                      <a:pt x="9" y="209"/>
                    </a:cubicBezTo>
                    <a:cubicBezTo>
                      <a:pt x="9" y="210"/>
                      <a:pt x="3" y="211"/>
                      <a:pt x="2" y="212"/>
                    </a:cubicBezTo>
                    <a:cubicBezTo>
                      <a:pt x="1" y="212"/>
                      <a:pt x="9" y="219"/>
                      <a:pt x="10" y="220"/>
                    </a:cubicBezTo>
                    <a:cubicBezTo>
                      <a:pt x="10" y="221"/>
                      <a:pt x="9" y="225"/>
                      <a:pt x="9" y="230"/>
                    </a:cubicBezTo>
                    <a:cubicBezTo>
                      <a:pt x="9" y="236"/>
                      <a:pt x="4" y="243"/>
                      <a:pt x="4" y="243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2" y="253"/>
                      <a:pt x="11" y="254"/>
                    </a:cubicBezTo>
                    <a:cubicBezTo>
                      <a:pt x="11" y="254"/>
                      <a:pt x="14" y="256"/>
                      <a:pt x="14" y="260"/>
                    </a:cubicBezTo>
                    <a:cubicBezTo>
                      <a:pt x="15" y="264"/>
                      <a:pt x="12" y="263"/>
                      <a:pt x="11" y="263"/>
                    </a:cubicBezTo>
                    <a:cubicBezTo>
                      <a:pt x="11" y="264"/>
                      <a:pt x="11" y="267"/>
                      <a:pt x="11" y="267"/>
                    </a:cubicBezTo>
                    <a:cubicBezTo>
                      <a:pt x="10" y="268"/>
                      <a:pt x="5" y="272"/>
                      <a:pt x="6" y="276"/>
                    </a:cubicBezTo>
                    <a:cubicBezTo>
                      <a:pt x="6" y="280"/>
                      <a:pt x="11" y="278"/>
                      <a:pt x="13" y="281"/>
                    </a:cubicBezTo>
                    <a:cubicBezTo>
                      <a:pt x="15" y="283"/>
                      <a:pt x="13" y="287"/>
                      <a:pt x="13" y="288"/>
                    </a:cubicBezTo>
                    <a:cubicBezTo>
                      <a:pt x="13" y="289"/>
                      <a:pt x="7" y="292"/>
                      <a:pt x="4" y="295"/>
                    </a:cubicBezTo>
                    <a:cubicBezTo>
                      <a:pt x="0" y="298"/>
                      <a:pt x="7" y="306"/>
                      <a:pt x="8" y="308"/>
                    </a:cubicBezTo>
                    <a:cubicBezTo>
                      <a:pt x="9" y="310"/>
                      <a:pt x="7" y="308"/>
                      <a:pt x="11" y="316"/>
                    </a:cubicBezTo>
                    <a:cubicBezTo>
                      <a:pt x="15" y="323"/>
                      <a:pt x="35" y="320"/>
                      <a:pt x="37" y="324"/>
                    </a:cubicBezTo>
                    <a:cubicBezTo>
                      <a:pt x="40" y="328"/>
                      <a:pt x="30" y="334"/>
                      <a:pt x="29" y="334"/>
                    </a:cubicBezTo>
                    <a:cubicBezTo>
                      <a:pt x="29" y="334"/>
                      <a:pt x="22" y="334"/>
                      <a:pt x="22" y="334"/>
                    </a:cubicBezTo>
                    <a:cubicBezTo>
                      <a:pt x="18" y="340"/>
                      <a:pt x="18" y="340"/>
                      <a:pt x="18" y="340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38" y="340"/>
                      <a:pt x="40" y="351"/>
                      <a:pt x="41" y="352"/>
                    </a:cubicBezTo>
                    <a:cubicBezTo>
                      <a:pt x="41" y="352"/>
                      <a:pt x="47" y="353"/>
                      <a:pt x="48" y="356"/>
                    </a:cubicBezTo>
                    <a:cubicBezTo>
                      <a:pt x="50" y="358"/>
                      <a:pt x="46" y="360"/>
                      <a:pt x="44" y="361"/>
                    </a:cubicBezTo>
                    <a:cubicBezTo>
                      <a:pt x="43" y="362"/>
                      <a:pt x="34" y="362"/>
                      <a:pt x="33" y="362"/>
                    </a:cubicBezTo>
                    <a:cubicBezTo>
                      <a:pt x="32" y="362"/>
                      <a:pt x="25" y="370"/>
                      <a:pt x="25" y="370"/>
                    </a:cubicBezTo>
                    <a:cubicBezTo>
                      <a:pt x="25" y="370"/>
                      <a:pt x="29" y="377"/>
                      <a:pt x="31" y="378"/>
                    </a:cubicBezTo>
                    <a:cubicBezTo>
                      <a:pt x="34" y="379"/>
                      <a:pt x="40" y="377"/>
                      <a:pt x="41" y="378"/>
                    </a:cubicBezTo>
                    <a:cubicBezTo>
                      <a:pt x="41" y="379"/>
                      <a:pt x="44" y="387"/>
                      <a:pt x="44" y="391"/>
                    </a:cubicBezTo>
                    <a:cubicBezTo>
                      <a:pt x="44" y="395"/>
                      <a:pt x="49" y="399"/>
                      <a:pt x="49" y="399"/>
                    </a:cubicBezTo>
                    <a:cubicBezTo>
                      <a:pt x="50" y="400"/>
                      <a:pt x="49" y="409"/>
                      <a:pt x="49" y="410"/>
                    </a:cubicBezTo>
                    <a:cubicBezTo>
                      <a:pt x="49" y="411"/>
                      <a:pt x="53" y="416"/>
                      <a:pt x="54" y="420"/>
                    </a:cubicBezTo>
                    <a:cubicBezTo>
                      <a:pt x="56" y="424"/>
                      <a:pt x="47" y="430"/>
                      <a:pt x="45" y="433"/>
                    </a:cubicBezTo>
                    <a:cubicBezTo>
                      <a:pt x="43" y="437"/>
                      <a:pt x="50" y="444"/>
                      <a:pt x="51" y="444"/>
                    </a:cubicBezTo>
                    <a:cubicBezTo>
                      <a:pt x="51" y="444"/>
                      <a:pt x="56" y="444"/>
                      <a:pt x="58" y="445"/>
                    </a:cubicBezTo>
                    <a:cubicBezTo>
                      <a:pt x="60" y="447"/>
                      <a:pt x="53" y="452"/>
                      <a:pt x="52" y="453"/>
                    </a:cubicBezTo>
                    <a:cubicBezTo>
                      <a:pt x="51" y="455"/>
                      <a:pt x="56" y="455"/>
                      <a:pt x="56" y="457"/>
                    </a:cubicBezTo>
                    <a:cubicBezTo>
                      <a:pt x="56" y="459"/>
                      <a:pt x="62" y="470"/>
                      <a:pt x="62" y="470"/>
                    </a:cubicBezTo>
                    <a:cubicBezTo>
                      <a:pt x="62" y="470"/>
                      <a:pt x="65" y="469"/>
                      <a:pt x="68" y="471"/>
                    </a:cubicBezTo>
                    <a:cubicBezTo>
                      <a:pt x="72" y="474"/>
                      <a:pt x="61" y="477"/>
                      <a:pt x="61" y="477"/>
                    </a:cubicBezTo>
                    <a:cubicBezTo>
                      <a:pt x="61" y="477"/>
                      <a:pt x="65" y="481"/>
                      <a:pt x="66" y="483"/>
                    </a:cubicBezTo>
                    <a:cubicBezTo>
                      <a:pt x="67" y="484"/>
                      <a:pt x="63" y="489"/>
                      <a:pt x="63" y="489"/>
                    </a:cubicBezTo>
                    <a:cubicBezTo>
                      <a:pt x="62" y="489"/>
                      <a:pt x="63" y="491"/>
                      <a:pt x="64" y="495"/>
                    </a:cubicBezTo>
                    <a:cubicBezTo>
                      <a:pt x="65" y="497"/>
                      <a:pt x="64" y="499"/>
                      <a:pt x="62" y="501"/>
                    </a:cubicBezTo>
                    <a:cubicBezTo>
                      <a:pt x="65" y="504"/>
                      <a:pt x="68" y="508"/>
                      <a:pt x="79" y="506"/>
                    </a:cubicBezTo>
                    <a:cubicBezTo>
                      <a:pt x="94" y="503"/>
                      <a:pt x="123" y="494"/>
                      <a:pt x="127" y="497"/>
                    </a:cubicBezTo>
                    <a:cubicBezTo>
                      <a:pt x="130" y="500"/>
                      <a:pt x="148" y="511"/>
                      <a:pt x="149" y="514"/>
                    </a:cubicBezTo>
                    <a:cubicBezTo>
                      <a:pt x="150" y="518"/>
                      <a:pt x="151" y="523"/>
                      <a:pt x="151" y="523"/>
                    </a:cubicBezTo>
                    <a:cubicBezTo>
                      <a:pt x="155" y="526"/>
                      <a:pt x="155" y="526"/>
                      <a:pt x="155" y="526"/>
                    </a:cubicBezTo>
                    <a:cubicBezTo>
                      <a:pt x="155" y="526"/>
                      <a:pt x="156" y="509"/>
                      <a:pt x="165" y="513"/>
                    </a:cubicBezTo>
                    <a:cubicBezTo>
                      <a:pt x="173" y="517"/>
                      <a:pt x="171" y="518"/>
                      <a:pt x="172" y="518"/>
                    </a:cubicBezTo>
                    <a:cubicBezTo>
                      <a:pt x="173" y="518"/>
                      <a:pt x="196" y="527"/>
                      <a:pt x="196" y="527"/>
                    </a:cubicBezTo>
                    <a:cubicBezTo>
                      <a:pt x="196" y="527"/>
                      <a:pt x="203" y="544"/>
                      <a:pt x="205" y="544"/>
                    </a:cubicBezTo>
                    <a:cubicBezTo>
                      <a:pt x="207" y="544"/>
                      <a:pt x="215" y="548"/>
                      <a:pt x="215" y="551"/>
                    </a:cubicBezTo>
                    <a:cubicBezTo>
                      <a:pt x="215" y="555"/>
                      <a:pt x="215" y="566"/>
                      <a:pt x="217" y="569"/>
                    </a:cubicBezTo>
                    <a:cubicBezTo>
                      <a:pt x="219" y="572"/>
                      <a:pt x="243" y="584"/>
                      <a:pt x="248" y="583"/>
                    </a:cubicBezTo>
                    <a:cubicBezTo>
                      <a:pt x="253" y="583"/>
                      <a:pt x="259" y="574"/>
                      <a:pt x="261" y="579"/>
                    </a:cubicBezTo>
                    <a:cubicBezTo>
                      <a:pt x="264" y="584"/>
                      <a:pt x="260" y="589"/>
                      <a:pt x="260" y="589"/>
                    </a:cubicBezTo>
                    <a:cubicBezTo>
                      <a:pt x="260" y="589"/>
                      <a:pt x="270" y="598"/>
                      <a:pt x="278" y="595"/>
                    </a:cubicBezTo>
                    <a:cubicBezTo>
                      <a:pt x="285" y="593"/>
                      <a:pt x="284" y="587"/>
                      <a:pt x="290" y="591"/>
                    </a:cubicBezTo>
                    <a:cubicBezTo>
                      <a:pt x="296" y="596"/>
                      <a:pt x="294" y="605"/>
                      <a:pt x="301" y="606"/>
                    </a:cubicBezTo>
                    <a:cubicBezTo>
                      <a:pt x="308" y="607"/>
                      <a:pt x="327" y="611"/>
                      <a:pt x="327" y="611"/>
                    </a:cubicBezTo>
                    <a:cubicBezTo>
                      <a:pt x="327" y="611"/>
                      <a:pt x="333" y="609"/>
                      <a:pt x="339" y="609"/>
                    </a:cubicBezTo>
                    <a:cubicBezTo>
                      <a:pt x="341" y="609"/>
                      <a:pt x="343" y="610"/>
                      <a:pt x="345" y="611"/>
                    </a:cubicBezTo>
                    <a:cubicBezTo>
                      <a:pt x="351" y="615"/>
                      <a:pt x="356" y="625"/>
                      <a:pt x="356" y="625"/>
                    </a:cubicBezTo>
                    <a:cubicBezTo>
                      <a:pt x="383" y="623"/>
                      <a:pt x="383" y="623"/>
                      <a:pt x="383" y="623"/>
                    </a:cubicBezTo>
                    <a:cubicBezTo>
                      <a:pt x="383" y="623"/>
                      <a:pt x="398" y="636"/>
                      <a:pt x="403" y="634"/>
                    </a:cubicBezTo>
                    <a:cubicBezTo>
                      <a:pt x="409" y="633"/>
                      <a:pt x="413" y="632"/>
                      <a:pt x="413" y="631"/>
                    </a:cubicBezTo>
                    <a:cubicBezTo>
                      <a:pt x="414" y="630"/>
                      <a:pt x="406" y="617"/>
                      <a:pt x="410" y="613"/>
                    </a:cubicBezTo>
                    <a:cubicBezTo>
                      <a:pt x="414" y="610"/>
                      <a:pt x="414" y="607"/>
                      <a:pt x="414" y="607"/>
                    </a:cubicBezTo>
                    <a:cubicBezTo>
                      <a:pt x="414" y="607"/>
                      <a:pt x="401" y="594"/>
                      <a:pt x="398" y="591"/>
                    </a:cubicBezTo>
                    <a:cubicBezTo>
                      <a:pt x="395" y="588"/>
                      <a:pt x="392" y="589"/>
                      <a:pt x="392" y="588"/>
                    </a:cubicBezTo>
                    <a:cubicBezTo>
                      <a:pt x="392" y="586"/>
                      <a:pt x="391" y="579"/>
                      <a:pt x="390" y="578"/>
                    </a:cubicBezTo>
                    <a:cubicBezTo>
                      <a:pt x="390" y="577"/>
                      <a:pt x="379" y="575"/>
                      <a:pt x="377" y="571"/>
                    </a:cubicBezTo>
                    <a:cubicBezTo>
                      <a:pt x="375" y="567"/>
                      <a:pt x="378" y="563"/>
                      <a:pt x="378" y="563"/>
                    </a:cubicBezTo>
                    <a:cubicBezTo>
                      <a:pt x="378" y="563"/>
                      <a:pt x="367" y="562"/>
                      <a:pt x="367" y="561"/>
                    </a:cubicBezTo>
                    <a:cubicBezTo>
                      <a:pt x="367" y="560"/>
                      <a:pt x="367" y="555"/>
                      <a:pt x="367" y="555"/>
                    </a:cubicBezTo>
                    <a:cubicBezTo>
                      <a:pt x="372" y="550"/>
                      <a:pt x="372" y="550"/>
                      <a:pt x="372" y="550"/>
                    </a:cubicBezTo>
                    <a:cubicBezTo>
                      <a:pt x="372" y="550"/>
                      <a:pt x="371" y="547"/>
                      <a:pt x="371" y="543"/>
                    </a:cubicBezTo>
                    <a:cubicBezTo>
                      <a:pt x="371" y="534"/>
                      <a:pt x="371" y="517"/>
                      <a:pt x="370" y="512"/>
                    </a:cubicBezTo>
                    <a:cubicBezTo>
                      <a:pt x="369" y="506"/>
                      <a:pt x="362" y="479"/>
                      <a:pt x="360" y="473"/>
                    </a:cubicBezTo>
                    <a:cubicBezTo>
                      <a:pt x="358" y="468"/>
                      <a:pt x="348" y="456"/>
                      <a:pt x="348" y="456"/>
                    </a:cubicBezTo>
                    <a:cubicBezTo>
                      <a:pt x="348" y="456"/>
                      <a:pt x="346" y="455"/>
                      <a:pt x="350" y="448"/>
                    </a:cubicBezTo>
                    <a:cubicBezTo>
                      <a:pt x="354" y="442"/>
                      <a:pt x="363" y="437"/>
                      <a:pt x="366" y="430"/>
                    </a:cubicBezTo>
                    <a:cubicBezTo>
                      <a:pt x="369" y="423"/>
                      <a:pt x="380" y="400"/>
                      <a:pt x="380" y="400"/>
                    </a:cubicBezTo>
                    <a:cubicBezTo>
                      <a:pt x="380" y="400"/>
                      <a:pt x="391" y="396"/>
                      <a:pt x="393" y="390"/>
                    </a:cubicBezTo>
                    <a:cubicBezTo>
                      <a:pt x="396" y="384"/>
                      <a:pt x="405" y="362"/>
                      <a:pt x="407" y="361"/>
                    </a:cubicBezTo>
                    <a:cubicBezTo>
                      <a:pt x="408" y="361"/>
                      <a:pt x="410" y="363"/>
                      <a:pt x="413" y="356"/>
                    </a:cubicBezTo>
                    <a:cubicBezTo>
                      <a:pt x="417" y="349"/>
                      <a:pt x="415" y="346"/>
                      <a:pt x="416" y="346"/>
                    </a:cubicBezTo>
                    <a:cubicBezTo>
                      <a:pt x="417" y="345"/>
                      <a:pt x="428" y="337"/>
                      <a:pt x="431" y="330"/>
                    </a:cubicBezTo>
                    <a:cubicBezTo>
                      <a:pt x="434" y="323"/>
                      <a:pt x="456" y="292"/>
                      <a:pt x="456" y="292"/>
                    </a:cubicBezTo>
                    <a:cubicBezTo>
                      <a:pt x="456" y="292"/>
                      <a:pt x="468" y="274"/>
                      <a:pt x="468" y="274"/>
                    </a:cubicBezTo>
                    <a:cubicBezTo>
                      <a:pt x="468" y="273"/>
                      <a:pt x="467" y="265"/>
                      <a:pt x="470" y="263"/>
                    </a:cubicBezTo>
                    <a:cubicBezTo>
                      <a:pt x="472" y="262"/>
                      <a:pt x="481" y="258"/>
                      <a:pt x="481" y="258"/>
                    </a:cubicBezTo>
                    <a:cubicBezTo>
                      <a:pt x="481" y="257"/>
                      <a:pt x="479" y="250"/>
                      <a:pt x="484" y="247"/>
                    </a:cubicBezTo>
                    <a:cubicBezTo>
                      <a:pt x="490" y="243"/>
                      <a:pt x="498" y="236"/>
                      <a:pt x="502" y="230"/>
                    </a:cubicBezTo>
                    <a:cubicBezTo>
                      <a:pt x="506" y="224"/>
                      <a:pt x="508" y="216"/>
                      <a:pt x="508" y="216"/>
                    </a:cubicBezTo>
                    <a:cubicBezTo>
                      <a:pt x="508" y="216"/>
                      <a:pt x="510" y="215"/>
                      <a:pt x="514" y="212"/>
                    </a:cubicBezTo>
                    <a:cubicBezTo>
                      <a:pt x="517" y="208"/>
                      <a:pt x="525" y="197"/>
                      <a:pt x="528" y="194"/>
                    </a:cubicBezTo>
                    <a:cubicBezTo>
                      <a:pt x="528" y="194"/>
                      <a:pt x="528" y="194"/>
                      <a:pt x="529" y="193"/>
                    </a:cubicBezTo>
                    <a:cubicBezTo>
                      <a:pt x="526" y="191"/>
                      <a:pt x="525" y="188"/>
                      <a:pt x="524" y="18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Freeform 68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DAB76BB-6C2A-6426-FAD0-81D4B4E4C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3061" y="4142816"/>
                <a:ext cx="1481634" cy="1225644"/>
              </a:xfrm>
              <a:custGeom>
                <a:avLst/>
                <a:gdLst/>
                <a:ahLst/>
                <a:cxnLst>
                  <a:cxn ang="0">
                    <a:pos x="482" y="155"/>
                  </a:cxn>
                  <a:cxn ang="0">
                    <a:pos x="468" y="134"/>
                  </a:cxn>
                  <a:cxn ang="0">
                    <a:pos x="476" y="95"/>
                  </a:cxn>
                  <a:cxn ang="0">
                    <a:pos x="445" y="95"/>
                  </a:cxn>
                  <a:cxn ang="0">
                    <a:pos x="424" y="92"/>
                  </a:cxn>
                  <a:cxn ang="0">
                    <a:pos x="402" y="91"/>
                  </a:cxn>
                  <a:cxn ang="0">
                    <a:pos x="371" y="103"/>
                  </a:cxn>
                  <a:cxn ang="0">
                    <a:pos x="321" y="77"/>
                  </a:cxn>
                  <a:cxn ang="0">
                    <a:pos x="304" y="44"/>
                  </a:cxn>
                  <a:cxn ang="0">
                    <a:pos x="289" y="59"/>
                  </a:cxn>
                  <a:cxn ang="0">
                    <a:pos x="266" y="62"/>
                  </a:cxn>
                  <a:cxn ang="0">
                    <a:pos x="247" y="60"/>
                  </a:cxn>
                  <a:cxn ang="0">
                    <a:pos x="234" y="51"/>
                  </a:cxn>
                  <a:cxn ang="0">
                    <a:pos x="210" y="38"/>
                  </a:cxn>
                  <a:cxn ang="0">
                    <a:pos x="187" y="17"/>
                  </a:cxn>
                  <a:cxn ang="0">
                    <a:pos x="166" y="1"/>
                  </a:cxn>
                  <a:cxn ang="0">
                    <a:pos x="151" y="15"/>
                  </a:cxn>
                  <a:cxn ang="0">
                    <a:pos x="145" y="29"/>
                  </a:cxn>
                  <a:cxn ang="0">
                    <a:pos x="125" y="51"/>
                  </a:cxn>
                  <a:cxn ang="0">
                    <a:pos x="104" y="54"/>
                  </a:cxn>
                  <a:cxn ang="0">
                    <a:pos x="67" y="74"/>
                  </a:cxn>
                  <a:cxn ang="0">
                    <a:pos x="82" y="116"/>
                  </a:cxn>
                  <a:cxn ang="0">
                    <a:pos x="56" y="115"/>
                  </a:cxn>
                  <a:cxn ang="0">
                    <a:pos x="38" y="118"/>
                  </a:cxn>
                  <a:cxn ang="0">
                    <a:pos x="22" y="159"/>
                  </a:cxn>
                  <a:cxn ang="0">
                    <a:pos x="25" y="178"/>
                  </a:cxn>
                  <a:cxn ang="0">
                    <a:pos x="19" y="193"/>
                  </a:cxn>
                  <a:cxn ang="0">
                    <a:pos x="1" y="206"/>
                  </a:cxn>
                  <a:cxn ang="0">
                    <a:pos x="18" y="225"/>
                  </a:cxn>
                  <a:cxn ang="0">
                    <a:pos x="41" y="232"/>
                  </a:cxn>
                  <a:cxn ang="0">
                    <a:pos x="48" y="245"/>
                  </a:cxn>
                  <a:cxn ang="0">
                    <a:pos x="34" y="263"/>
                  </a:cxn>
                  <a:cxn ang="0">
                    <a:pos x="36" y="287"/>
                  </a:cxn>
                  <a:cxn ang="0">
                    <a:pos x="62" y="287"/>
                  </a:cxn>
                  <a:cxn ang="0">
                    <a:pos x="100" y="300"/>
                  </a:cxn>
                  <a:cxn ang="0">
                    <a:pos x="126" y="318"/>
                  </a:cxn>
                  <a:cxn ang="0">
                    <a:pos x="143" y="345"/>
                  </a:cxn>
                  <a:cxn ang="0">
                    <a:pos x="140" y="359"/>
                  </a:cxn>
                  <a:cxn ang="0">
                    <a:pos x="151" y="387"/>
                  </a:cxn>
                  <a:cxn ang="0">
                    <a:pos x="169" y="406"/>
                  </a:cxn>
                  <a:cxn ang="0">
                    <a:pos x="202" y="399"/>
                  </a:cxn>
                  <a:cxn ang="0">
                    <a:pos x="266" y="378"/>
                  </a:cxn>
                  <a:cxn ang="0">
                    <a:pos x="314" y="362"/>
                  </a:cxn>
                  <a:cxn ang="0">
                    <a:pos x="348" y="346"/>
                  </a:cxn>
                  <a:cxn ang="0">
                    <a:pos x="399" y="308"/>
                  </a:cxn>
                  <a:cxn ang="0">
                    <a:pos x="437" y="267"/>
                  </a:cxn>
                  <a:cxn ang="0">
                    <a:pos x="467" y="236"/>
                  </a:cxn>
                  <a:cxn ang="0">
                    <a:pos x="477" y="201"/>
                  </a:cxn>
                  <a:cxn ang="0">
                    <a:pos x="491" y="177"/>
                  </a:cxn>
                </a:cxnLst>
                <a:rect l="0" t="0" r="r" b="b"/>
                <a:pathLst>
                  <a:path w="492" h="406">
                    <a:moveTo>
                      <a:pt x="491" y="177"/>
                    </a:moveTo>
                    <a:cubicBezTo>
                      <a:pt x="491" y="176"/>
                      <a:pt x="488" y="172"/>
                      <a:pt x="486" y="169"/>
                    </a:cubicBezTo>
                    <a:cubicBezTo>
                      <a:pt x="484" y="166"/>
                      <a:pt x="487" y="161"/>
                      <a:pt x="487" y="160"/>
                    </a:cubicBezTo>
                    <a:cubicBezTo>
                      <a:pt x="487" y="159"/>
                      <a:pt x="486" y="158"/>
                      <a:pt x="482" y="155"/>
                    </a:cubicBezTo>
                    <a:cubicBezTo>
                      <a:pt x="478" y="153"/>
                      <a:pt x="481" y="147"/>
                      <a:pt x="481" y="147"/>
                    </a:cubicBezTo>
                    <a:cubicBezTo>
                      <a:pt x="481" y="147"/>
                      <a:pt x="471" y="148"/>
                      <a:pt x="471" y="148"/>
                    </a:cubicBezTo>
                    <a:cubicBezTo>
                      <a:pt x="471" y="148"/>
                      <a:pt x="471" y="147"/>
                      <a:pt x="472" y="144"/>
                    </a:cubicBezTo>
                    <a:cubicBezTo>
                      <a:pt x="472" y="140"/>
                      <a:pt x="468" y="134"/>
                      <a:pt x="468" y="134"/>
                    </a:cubicBezTo>
                    <a:cubicBezTo>
                      <a:pt x="468" y="134"/>
                      <a:pt x="467" y="128"/>
                      <a:pt x="468" y="124"/>
                    </a:cubicBezTo>
                    <a:cubicBezTo>
                      <a:pt x="469" y="120"/>
                      <a:pt x="465" y="113"/>
                      <a:pt x="465" y="112"/>
                    </a:cubicBezTo>
                    <a:cubicBezTo>
                      <a:pt x="464" y="112"/>
                      <a:pt x="473" y="110"/>
                      <a:pt x="472" y="109"/>
                    </a:cubicBezTo>
                    <a:cubicBezTo>
                      <a:pt x="472" y="109"/>
                      <a:pt x="474" y="98"/>
                      <a:pt x="476" y="95"/>
                    </a:cubicBezTo>
                    <a:cubicBezTo>
                      <a:pt x="477" y="93"/>
                      <a:pt x="474" y="88"/>
                      <a:pt x="471" y="85"/>
                    </a:cubicBezTo>
                    <a:cubicBezTo>
                      <a:pt x="469" y="87"/>
                      <a:pt x="463" y="89"/>
                      <a:pt x="463" y="89"/>
                    </a:cubicBezTo>
                    <a:cubicBezTo>
                      <a:pt x="460" y="89"/>
                      <a:pt x="455" y="96"/>
                      <a:pt x="455" y="96"/>
                    </a:cubicBezTo>
                    <a:cubicBezTo>
                      <a:pt x="455" y="96"/>
                      <a:pt x="450" y="96"/>
                      <a:pt x="445" y="95"/>
                    </a:cubicBezTo>
                    <a:cubicBezTo>
                      <a:pt x="441" y="94"/>
                      <a:pt x="437" y="87"/>
                      <a:pt x="437" y="87"/>
                    </a:cubicBezTo>
                    <a:cubicBezTo>
                      <a:pt x="437" y="87"/>
                      <a:pt x="431" y="90"/>
                      <a:pt x="431" y="90"/>
                    </a:cubicBezTo>
                    <a:cubicBezTo>
                      <a:pt x="430" y="90"/>
                      <a:pt x="428" y="86"/>
                      <a:pt x="426" y="84"/>
                    </a:cubicBezTo>
                    <a:cubicBezTo>
                      <a:pt x="424" y="82"/>
                      <a:pt x="424" y="92"/>
                      <a:pt x="424" y="92"/>
                    </a:cubicBezTo>
                    <a:cubicBezTo>
                      <a:pt x="424" y="92"/>
                      <a:pt x="420" y="95"/>
                      <a:pt x="419" y="95"/>
                    </a:cubicBezTo>
                    <a:cubicBezTo>
                      <a:pt x="418" y="95"/>
                      <a:pt x="418" y="94"/>
                      <a:pt x="417" y="93"/>
                    </a:cubicBezTo>
                    <a:cubicBezTo>
                      <a:pt x="416" y="93"/>
                      <a:pt x="412" y="96"/>
                      <a:pt x="410" y="96"/>
                    </a:cubicBezTo>
                    <a:cubicBezTo>
                      <a:pt x="408" y="95"/>
                      <a:pt x="403" y="91"/>
                      <a:pt x="402" y="91"/>
                    </a:cubicBezTo>
                    <a:cubicBezTo>
                      <a:pt x="401" y="92"/>
                      <a:pt x="397" y="104"/>
                      <a:pt x="397" y="105"/>
                    </a:cubicBezTo>
                    <a:cubicBezTo>
                      <a:pt x="397" y="106"/>
                      <a:pt x="393" y="110"/>
                      <a:pt x="391" y="111"/>
                    </a:cubicBezTo>
                    <a:cubicBezTo>
                      <a:pt x="390" y="111"/>
                      <a:pt x="383" y="106"/>
                      <a:pt x="382" y="106"/>
                    </a:cubicBezTo>
                    <a:cubicBezTo>
                      <a:pt x="381" y="106"/>
                      <a:pt x="371" y="103"/>
                      <a:pt x="371" y="103"/>
                    </a:cubicBezTo>
                    <a:cubicBezTo>
                      <a:pt x="371" y="103"/>
                      <a:pt x="370" y="95"/>
                      <a:pt x="367" y="93"/>
                    </a:cubicBezTo>
                    <a:cubicBezTo>
                      <a:pt x="364" y="91"/>
                      <a:pt x="364" y="88"/>
                      <a:pt x="364" y="88"/>
                    </a:cubicBezTo>
                    <a:cubicBezTo>
                      <a:pt x="364" y="87"/>
                      <a:pt x="320" y="88"/>
                      <a:pt x="318" y="84"/>
                    </a:cubicBezTo>
                    <a:cubicBezTo>
                      <a:pt x="315" y="80"/>
                      <a:pt x="320" y="82"/>
                      <a:pt x="321" y="77"/>
                    </a:cubicBezTo>
                    <a:cubicBezTo>
                      <a:pt x="321" y="72"/>
                      <a:pt x="313" y="66"/>
                      <a:pt x="313" y="66"/>
                    </a:cubicBezTo>
                    <a:cubicBezTo>
                      <a:pt x="313" y="65"/>
                      <a:pt x="305" y="66"/>
                      <a:pt x="304" y="66"/>
                    </a:cubicBezTo>
                    <a:cubicBezTo>
                      <a:pt x="302" y="66"/>
                      <a:pt x="309" y="57"/>
                      <a:pt x="314" y="54"/>
                    </a:cubicBezTo>
                    <a:cubicBezTo>
                      <a:pt x="318" y="50"/>
                      <a:pt x="303" y="45"/>
                      <a:pt x="304" y="44"/>
                    </a:cubicBezTo>
                    <a:cubicBezTo>
                      <a:pt x="304" y="44"/>
                      <a:pt x="302" y="57"/>
                      <a:pt x="301" y="61"/>
                    </a:cubicBezTo>
                    <a:cubicBezTo>
                      <a:pt x="299" y="65"/>
                      <a:pt x="297" y="62"/>
                      <a:pt x="297" y="62"/>
                    </a:cubicBezTo>
                    <a:cubicBezTo>
                      <a:pt x="296" y="62"/>
                      <a:pt x="294" y="66"/>
                      <a:pt x="292" y="67"/>
                    </a:cubicBezTo>
                    <a:cubicBezTo>
                      <a:pt x="290" y="68"/>
                      <a:pt x="291" y="62"/>
                      <a:pt x="289" y="59"/>
                    </a:cubicBezTo>
                    <a:cubicBezTo>
                      <a:pt x="288" y="57"/>
                      <a:pt x="278" y="57"/>
                      <a:pt x="275" y="56"/>
                    </a:cubicBezTo>
                    <a:cubicBezTo>
                      <a:pt x="272" y="55"/>
                      <a:pt x="274" y="57"/>
                      <a:pt x="273" y="58"/>
                    </a:cubicBezTo>
                    <a:cubicBezTo>
                      <a:pt x="272" y="60"/>
                      <a:pt x="271" y="59"/>
                      <a:pt x="269" y="59"/>
                    </a:cubicBezTo>
                    <a:cubicBezTo>
                      <a:pt x="267" y="59"/>
                      <a:pt x="269" y="59"/>
                      <a:pt x="266" y="62"/>
                    </a:cubicBezTo>
                    <a:cubicBezTo>
                      <a:pt x="263" y="66"/>
                      <a:pt x="252" y="63"/>
                      <a:pt x="251" y="63"/>
                    </a:cubicBezTo>
                    <a:cubicBezTo>
                      <a:pt x="250" y="63"/>
                      <a:pt x="248" y="67"/>
                      <a:pt x="248" y="67"/>
                    </a:cubicBezTo>
                    <a:cubicBezTo>
                      <a:pt x="247" y="67"/>
                      <a:pt x="245" y="65"/>
                      <a:pt x="245" y="65"/>
                    </a:cubicBezTo>
                    <a:cubicBezTo>
                      <a:pt x="245" y="65"/>
                      <a:pt x="247" y="62"/>
                      <a:pt x="247" y="60"/>
                    </a:cubicBezTo>
                    <a:cubicBezTo>
                      <a:pt x="247" y="59"/>
                      <a:pt x="243" y="58"/>
                      <a:pt x="239" y="55"/>
                    </a:cubicBezTo>
                    <a:cubicBezTo>
                      <a:pt x="235" y="52"/>
                      <a:pt x="237" y="63"/>
                      <a:pt x="234" y="64"/>
                    </a:cubicBezTo>
                    <a:cubicBezTo>
                      <a:pt x="231" y="64"/>
                      <a:pt x="231" y="63"/>
                      <a:pt x="230" y="62"/>
                    </a:cubicBezTo>
                    <a:cubicBezTo>
                      <a:pt x="230" y="62"/>
                      <a:pt x="234" y="52"/>
                      <a:pt x="234" y="51"/>
                    </a:cubicBezTo>
                    <a:cubicBezTo>
                      <a:pt x="235" y="50"/>
                      <a:pt x="229" y="44"/>
                      <a:pt x="229" y="44"/>
                    </a:cubicBezTo>
                    <a:cubicBezTo>
                      <a:pt x="229" y="44"/>
                      <a:pt x="224" y="43"/>
                      <a:pt x="222" y="40"/>
                    </a:cubicBezTo>
                    <a:cubicBezTo>
                      <a:pt x="221" y="37"/>
                      <a:pt x="217" y="30"/>
                      <a:pt x="217" y="30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4" y="32"/>
                      <a:pt x="203" y="32"/>
                    </a:cubicBezTo>
                    <a:cubicBezTo>
                      <a:pt x="203" y="31"/>
                      <a:pt x="197" y="37"/>
                      <a:pt x="196" y="37"/>
                    </a:cubicBezTo>
                    <a:cubicBezTo>
                      <a:pt x="196" y="37"/>
                      <a:pt x="191" y="25"/>
                      <a:pt x="191" y="21"/>
                    </a:cubicBezTo>
                    <a:cubicBezTo>
                      <a:pt x="191" y="18"/>
                      <a:pt x="187" y="18"/>
                      <a:pt x="187" y="17"/>
                    </a:cubicBezTo>
                    <a:cubicBezTo>
                      <a:pt x="187" y="16"/>
                      <a:pt x="181" y="13"/>
                      <a:pt x="181" y="13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6" y="1"/>
                      <a:pt x="166" y="1"/>
                      <a:pt x="166" y="0"/>
                    </a:cubicBezTo>
                    <a:cubicBezTo>
                      <a:pt x="164" y="3"/>
                      <a:pt x="162" y="6"/>
                      <a:pt x="161" y="7"/>
                    </a:cubicBezTo>
                    <a:cubicBezTo>
                      <a:pt x="160" y="8"/>
                      <a:pt x="157" y="7"/>
                      <a:pt x="154" y="7"/>
                    </a:cubicBezTo>
                    <a:cubicBezTo>
                      <a:pt x="150" y="8"/>
                      <a:pt x="152" y="9"/>
                      <a:pt x="151" y="15"/>
                    </a:cubicBezTo>
                    <a:cubicBezTo>
                      <a:pt x="149" y="20"/>
                      <a:pt x="156" y="24"/>
                      <a:pt x="156" y="2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6"/>
                      <a:pt x="154" y="30"/>
                      <a:pt x="155" y="34"/>
                    </a:cubicBezTo>
                    <a:cubicBezTo>
                      <a:pt x="156" y="38"/>
                      <a:pt x="147" y="30"/>
                      <a:pt x="145" y="29"/>
                    </a:cubicBezTo>
                    <a:cubicBezTo>
                      <a:pt x="144" y="28"/>
                      <a:pt x="137" y="34"/>
                      <a:pt x="135" y="35"/>
                    </a:cubicBezTo>
                    <a:cubicBezTo>
                      <a:pt x="133" y="36"/>
                      <a:pt x="125" y="30"/>
                      <a:pt x="125" y="30"/>
                    </a:cubicBezTo>
                    <a:cubicBezTo>
                      <a:pt x="124" y="30"/>
                      <a:pt x="132" y="42"/>
                      <a:pt x="133" y="43"/>
                    </a:cubicBezTo>
                    <a:cubicBezTo>
                      <a:pt x="133" y="44"/>
                      <a:pt x="125" y="51"/>
                      <a:pt x="125" y="51"/>
                    </a:cubicBezTo>
                    <a:cubicBezTo>
                      <a:pt x="125" y="51"/>
                      <a:pt x="122" y="49"/>
                      <a:pt x="120" y="47"/>
                    </a:cubicBezTo>
                    <a:cubicBezTo>
                      <a:pt x="119" y="46"/>
                      <a:pt x="118" y="50"/>
                      <a:pt x="117" y="50"/>
                    </a:cubicBezTo>
                    <a:cubicBezTo>
                      <a:pt x="116" y="51"/>
                      <a:pt x="114" y="49"/>
                      <a:pt x="112" y="49"/>
                    </a:cubicBezTo>
                    <a:cubicBezTo>
                      <a:pt x="110" y="49"/>
                      <a:pt x="108" y="52"/>
                      <a:pt x="104" y="54"/>
                    </a:cubicBezTo>
                    <a:cubicBezTo>
                      <a:pt x="100" y="57"/>
                      <a:pt x="85" y="52"/>
                      <a:pt x="83" y="52"/>
                    </a:cubicBezTo>
                    <a:cubicBezTo>
                      <a:pt x="81" y="52"/>
                      <a:pt x="72" y="55"/>
                      <a:pt x="71" y="56"/>
                    </a:cubicBezTo>
                    <a:cubicBezTo>
                      <a:pt x="70" y="57"/>
                      <a:pt x="75" y="60"/>
                      <a:pt x="77" y="64"/>
                    </a:cubicBezTo>
                    <a:cubicBezTo>
                      <a:pt x="79" y="68"/>
                      <a:pt x="67" y="73"/>
                      <a:pt x="67" y="74"/>
                    </a:cubicBezTo>
                    <a:cubicBezTo>
                      <a:pt x="66" y="75"/>
                      <a:pt x="68" y="78"/>
                      <a:pt x="70" y="83"/>
                    </a:cubicBezTo>
                    <a:cubicBezTo>
                      <a:pt x="73" y="89"/>
                      <a:pt x="67" y="95"/>
                      <a:pt x="68" y="97"/>
                    </a:cubicBezTo>
                    <a:cubicBezTo>
                      <a:pt x="69" y="99"/>
                      <a:pt x="81" y="100"/>
                      <a:pt x="82" y="100"/>
                    </a:cubicBezTo>
                    <a:cubicBezTo>
                      <a:pt x="83" y="100"/>
                      <a:pt x="82" y="112"/>
                      <a:pt x="82" y="116"/>
                    </a:cubicBezTo>
                    <a:cubicBezTo>
                      <a:pt x="81" y="121"/>
                      <a:pt x="78" y="120"/>
                      <a:pt x="76" y="122"/>
                    </a:cubicBezTo>
                    <a:cubicBezTo>
                      <a:pt x="75" y="123"/>
                      <a:pt x="77" y="129"/>
                      <a:pt x="76" y="134"/>
                    </a:cubicBezTo>
                    <a:cubicBezTo>
                      <a:pt x="74" y="139"/>
                      <a:pt x="62" y="127"/>
                      <a:pt x="60" y="126"/>
                    </a:cubicBezTo>
                    <a:cubicBezTo>
                      <a:pt x="58" y="126"/>
                      <a:pt x="58" y="119"/>
                      <a:pt x="56" y="115"/>
                    </a:cubicBezTo>
                    <a:cubicBezTo>
                      <a:pt x="55" y="112"/>
                      <a:pt x="53" y="114"/>
                      <a:pt x="51" y="113"/>
                    </a:cubicBezTo>
                    <a:cubicBezTo>
                      <a:pt x="48" y="112"/>
                      <a:pt x="45" y="108"/>
                      <a:pt x="43" y="108"/>
                    </a:cubicBezTo>
                    <a:cubicBezTo>
                      <a:pt x="42" y="107"/>
                      <a:pt x="39" y="109"/>
                      <a:pt x="39" y="109"/>
                    </a:cubicBezTo>
                    <a:cubicBezTo>
                      <a:pt x="38" y="109"/>
                      <a:pt x="38" y="117"/>
                      <a:pt x="38" y="118"/>
                    </a:cubicBezTo>
                    <a:cubicBezTo>
                      <a:pt x="38" y="120"/>
                      <a:pt x="34" y="123"/>
                      <a:pt x="31" y="128"/>
                    </a:cubicBezTo>
                    <a:cubicBezTo>
                      <a:pt x="28" y="133"/>
                      <a:pt x="32" y="145"/>
                      <a:pt x="32" y="145"/>
                    </a:cubicBezTo>
                    <a:cubicBezTo>
                      <a:pt x="32" y="146"/>
                      <a:pt x="28" y="149"/>
                      <a:pt x="25" y="152"/>
                    </a:cubicBezTo>
                    <a:cubicBezTo>
                      <a:pt x="22" y="155"/>
                      <a:pt x="23" y="155"/>
                      <a:pt x="22" y="159"/>
                    </a:cubicBezTo>
                    <a:cubicBezTo>
                      <a:pt x="21" y="164"/>
                      <a:pt x="18" y="162"/>
                      <a:pt x="15" y="165"/>
                    </a:cubicBezTo>
                    <a:cubicBezTo>
                      <a:pt x="13" y="167"/>
                      <a:pt x="17" y="171"/>
                      <a:pt x="19" y="173"/>
                    </a:cubicBezTo>
                    <a:cubicBezTo>
                      <a:pt x="25" y="174"/>
                      <a:pt x="25" y="174"/>
                      <a:pt x="25" y="174"/>
                    </a:cubicBezTo>
                    <a:cubicBezTo>
                      <a:pt x="25" y="174"/>
                      <a:pt x="23" y="176"/>
                      <a:pt x="25" y="178"/>
                    </a:cubicBezTo>
                    <a:cubicBezTo>
                      <a:pt x="28" y="179"/>
                      <a:pt x="32" y="182"/>
                      <a:pt x="32" y="182"/>
                    </a:cubicBezTo>
                    <a:cubicBezTo>
                      <a:pt x="32" y="183"/>
                      <a:pt x="28" y="191"/>
                      <a:pt x="28" y="191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19" y="193"/>
                      <a:pt x="16" y="195"/>
                      <a:pt x="16" y="196"/>
                    </a:cubicBezTo>
                    <a:cubicBezTo>
                      <a:pt x="17" y="197"/>
                      <a:pt x="19" y="201"/>
                      <a:pt x="19" y="201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9" y="210"/>
                      <a:pt x="0" y="204"/>
                      <a:pt x="1" y="206"/>
                    </a:cubicBezTo>
                    <a:cubicBezTo>
                      <a:pt x="1" y="208"/>
                      <a:pt x="0" y="211"/>
                      <a:pt x="1" y="211"/>
                    </a:cubicBezTo>
                    <a:cubicBezTo>
                      <a:pt x="1" y="211"/>
                      <a:pt x="9" y="214"/>
                      <a:pt x="8" y="216"/>
                    </a:cubicBezTo>
                    <a:cubicBezTo>
                      <a:pt x="7" y="219"/>
                      <a:pt x="3" y="220"/>
                      <a:pt x="4" y="223"/>
                    </a:cubicBezTo>
                    <a:cubicBezTo>
                      <a:pt x="6" y="227"/>
                      <a:pt x="16" y="224"/>
                      <a:pt x="18" y="225"/>
                    </a:cubicBezTo>
                    <a:cubicBezTo>
                      <a:pt x="20" y="225"/>
                      <a:pt x="23" y="230"/>
                      <a:pt x="25" y="230"/>
                    </a:cubicBezTo>
                    <a:cubicBezTo>
                      <a:pt x="27" y="230"/>
                      <a:pt x="30" y="229"/>
                      <a:pt x="31" y="229"/>
                    </a:cubicBezTo>
                    <a:cubicBezTo>
                      <a:pt x="32" y="230"/>
                      <a:pt x="33" y="232"/>
                      <a:pt x="34" y="232"/>
                    </a:cubicBezTo>
                    <a:cubicBezTo>
                      <a:pt x="34" y="232"/>
                      <a:pt x="43" y="229"/>
                      <a:pt x="41" y="232"/>
                    </a:cubicBezTo>
                    <a:cubicBezTo>
                      <a:pt x="39" y="235"/>
                      <a:pt x="31" y="234"/>
                      <a:pt x="31" y="239"/>
                    </a:cubicBezTo>
                    <a:cubicBezTo>
                      <a:pt x="32" y="245"/>
                      <a:pt x="40" y="246"/>
                      <a:pt x="41" y="246"/>
                    </a:cubicBezTo>
                    <a:cubicBezTo>
                      <a:pt x="41" y="247"/>
                      <a:pt x="42" y="250"/>
                      <a:pt x="43" y="250"/>
                    </a:cubicBezTo>
                    <a:cubicBezTo>
                      <a:pt x="43" y="249"/>
                      <a:pt x="47" y="244"/>
                      <a:pt x="48" y="245"/>
                    </a:cubicBezTo>
                    <a:cubicBezTo>
                      <a:pt x="48" y="245"/>
                      <a:pt x="50" y="249"/>
                      <a:pt x="48" y="252"/>
                    </a:cubicBezTo>
                    <a:cubicBezTo>
                      <a:pt x="46" y="255"/>
                      <a:pt x="45" y="255"/>
                      <a:pt x="44" y="257"/>
                    </a:cubicBezTo>
                    <a:cubicBezTo>
                      <a:pt x="43" y="259"/>
                      <a:pt x="44" y="263"/>
                      <a:pt x="43" y="263"/>
                    </a:cubicBezTo>
                    <a:cubicBezTo>
                      <a:pt x="42" y="263"/>
                      <a:pt x="34" y="263"/>
                      <a:pt x="34" y="263"/>
                    </a:cubicBezTo>
                    <a:cubicBezTo>
                      <a:pt x="34" y="263"/>
                      <a:pt x="32" y="272"/>
                      <a:pt x="32" y="272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5" y="288"/>
                      <a:pt x="29" y="288"/>
                    </a:cubicBezTo>
                    <a:cubicBezTo>
                      <a:pt x="32" y="288"/>
                      <a:pt x="34" y="283"/>
                      <a:pt x="36" y="287"/>
                    </a:cubicBezTo>
                    <a:cubicBezTo>
                      <a:pt x="38" y="291"/>
                      <a:pt x="39" y="295"/>
                      <a:pt x="42" y="295"/>
                    </a:cubicBezTo>
                    <a:cubicBezTo>
                      <a:pt x="44" y="295"/>
                      <a:pt x="46" y="295"/>
                      <a:pt x="47" y="295"/>
                    </a:cubicBezTo>
                    <a:cubicBezTo>
                      <a:pt x="48" y="292"/>
                      <a:pt x="52" y="287"/>
                      <a:pt x="53" y="286"/>
                    </a:cubicBezTo>
                    <a:cubicBezTo>
                      <a:pt x="53" y="285"/>
                      <a:pt x="56" y="286"/>
                      <a:pt x="62" y="287"/>
                    </a:cubicBezTo>
                    <a:cubicBezTo>
                      <a:pt x="69" y="288"/>
                      <a:pt x="67" y="294"/>
                      <a:pt x="68" y="294"/>
                    </a:cubicBezTo>
                    <a:cubicBezTo>
                      <a:pt x="69" y="295"/>
                      <a:pt x="74" y="291"/>
                      <a:pt x="78" y="290"/>
                    </a:cubicBezTo>
                    <a:cubicBezTo>
                      <a:pt x="82" y="290"/>
                      <a:pt x="85" y="299"/>
                      <a:pt x="85" y="300"/>
                    </a:cubicBezTo>
                    <a:cubicBezTo>
                      <a:pt x="86" y="300"/>
                      <a:pt x="97" y="300"/>
                      <a:pt x="100" y="300"/>
                    </a:cubicBezTo>
                    <a:cubicBezTo>
                      <a:pt x="103" y="300"/>
                      <a:pt x="102" y="297"/>
                      <a:pt x="107" y="296"/>
                    </a:cubicBezTo>
                    <a:cubicBezTo>
                      <a:pt x="112" y="295"/>
                      <a:pt x="116" y="300"/>
                      <a:pt x="120" y="303"/>
                    </a:cubicBezTo>
                    <a:cubicBezTo>
                      <a:pt x="125" y="306"/>
                      <a:pt x="127" y="304"/>
                      <a:pt x="127" y="304"/>
                    </a:cubicBezTo>
                    <a:cubicBezTo>
                      <a:pt x="127" y="304"/>
                      <a:pt x="127" y="313"/>
                      <a:pt x="126" y="318"/>
                    </a:cubicBezTo>
                    <a:cubicBezTo>
                      <a:pt x="126" y="322"/>
                      <a:pt x="135" y="324"/>
                      <a:pt x="136" y="325"/>
                    </a:cubicBezTo>
                    <a:cubicBezTo>
                      <a:pt x="138" y="326"/>
                      <a:pt x="137" y="327"/>
                      <a:pt x="137" y="331"/>
                    </a:cubicBezTo>
                    <a:cubicBezTo>
                      <a:pt x="138" y="334"/>
                      <a:pt x="143" y="340"/>
                      <a:pt x="143" y="340"/>
                    </a:cubicBezTo>
                    <a:cubicBezTo>
                      <a:pt x="143" y="340"/>
                      <a:pt x="143" y="344"/>
                      <a:pt x="143" y="345"/>
                    </a:cubicBezTo>
                    <a:cubicBezTo>
                      <a:pt x="144" y="345"/>
                      <a:pt x="132" y="348"/>
                      <a:pt x="132" y="348"/>
                    </a:cubicBezTo>
                    <a:cubicBezTo>
                      <a:pt x="134" y="354"/>
                      <a:pt x="134" y="354"/>
                      <a:pt x="134" y="354"/>
                    </a:cubicBezTo>
                    <a:cubicBezTo>
                      <a:pt x="134" y="354"/>
                      <a:pt x="132" y="358"/>
                      <a:pt x="132" y="359"/>
                    </a:cubicBezTo>
                    <a:cubicBezTo>
                      <a:pt x="132" y="359"/>
                      <a:pt x="137" y="359"/>
                      <a:pt x="140" y="359"/>
                    </a:cubicBezTo>
                    <a:cubicBezTo>
                      <a:pt x="143" y="359"/>
                      <a:pt x="149" y="367"/>
                      <a:pt x="148" y="370"/>
                    </a:cubicBezTo>
                    <a:cubicBezTo>
                      <a:pt x="148" y="374"/>
                      <a:pt x="145" y="375"/>
                      <a:pt x="143" y="376"/>
                    </a:cubicBezTo>
                    <a:cubicBezTo>
                      <a:pt x="142" y="377"/>
                      <a:pt x="149" y="379"/>
                      <a:pt x="149" y="379"/>
                    </a:cubicBezTo>
                    <a:cubicBezTo>
                      <a:pt x="149" y="379"/>
                      <a:pt x="150" y="384"/>
                      <a:pt x="151" y="387"/>
                    </a:cubicBezTo>
                    <a:cubicBezTo>
                      <a:pt x="152" y="389"/>
                      <a:pt x="149" y="393"/>
                      <a:pt x="149" y="396"/>
                    </a:cubicBezTo>
                    <a:cubicBezTo>
                      <a:pt x="149" y="400"/>
                      <a:pt x="158" y="397"/>
                      <a:pt x="158" y="397"/>
                    </a:cubicBezTo>
                    <a:cubicBezTo>
                      <a:pt x="160" y="405"/>
                      <a:pt x="160" y="405"/>
                      <a:pt x="160" y="405"/>
                    </a:cubicBezTo>
                    <a:cubicBezTo>
                      <a:pt x="169" y="406"/>
                      <a:pt x="169" y="406"/>
                      <a:pt x="169" y="406"/>
                    </a:cubicBezTo>
                    <a:cubicBezTo>
                      <a:pt x="172" y="404"/>
                      <a:pt x="172" y="404"/>
                      <a:pt x="172" y="404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6"/>
                      <a:pt x="190" y="396"/>
                      <a:pt x="193" y="396"/>
                    </a:cubicBezTo>
                    <a:cubicBezTo>
                      <a:pt x="197" y="396"/>
                      <a:pt x="202" y="400"/>
                      <a:pt x="202" y="399"/>
                    </a:cubicBezTo>
                    <a:cubicBezTo>
                      <a:pt x="202" y="399"/>
                      <a:pt x="224" y="388"/>
                      <a:pt x="224" y="387"/>
                    </a:cubicBezTo>
                    <a:cubicBezTo>
                      <a:pt x="225" y="387"/>
                      <a:pt x="226" y="391"/>
                      <a:pt x="232" y="390"/>
                    </a:cubicBezTo>
                    <a:cubicBezTo>
                      <a:pt x="238" y="390"/>
                      <a:pt x="250" y="377"/>
                      <a:pt x="250" y="377"/>
                    </a:cubicBezTo>
                    <a:cubicBezTo>
                      <a:pt x="266" y="378"/>
                      <a:pt x="266" y="378"/>
                      <a:pt x="266" y="378"/>
                    </a:cubicBezTo>
                    <a:cubicBezTo>
                      <a:pt x="273" y="371"/>
                      <a:pt x="273" y="371"/>
                      <a:pt x="273" y="371"/>
                    </a:cubicBezTo>
                    <a:cubicBezTo>
                      <a:pt x="273" y="371"/>
                      <a:pt x="287" y="371"/>
                      <a:pt x="288" y="371"/>
                    </a:cubicBezTo>
                    <a:cubicBezTo>
                      <a:pt x="290" y="371"/>
                      <a:pt x="292" y="367"/>
                      <a:pt x="296" y="363"/>
                    </a:cubicBezTo>
                    <a:cubicBezTo>
                      <a:pt x="300" y="359"/>
                      <a:pt x="314" y="362"/>
                      <a:pt x="314" y="362"/>
                    </a:cubicBezTo>
                    <a:cubicBezTo>
                      <a:pt x="332" y="353"/>
                      <a:pt x="332" y="353"/>
                      <a:pt x="332" y="353"/>
                    </a:cubicBezTo>
                    <a:cubicBezTo>
                      <a:pt x="337" y="361"/>
                      <a:pt x="337" y="361"/>
                      <a:pt x="337" y="361"/>
                    </a:cubicBezTo>
                    <a:cubicBezTo>
                      <a:pt x="347" y="355"/>
                      <a:pt x="347" y="355"/>
                      <a:pt x="347" y="355"/>
                    </a:cubicBezTo>
                    <a:cubicBezTo>
                      <a:pt x="347" y="355"/>
                      <a:pt x="351" y="351"/>
                      <a:pt x="348" y="346"/>
                    </a:cubicBezTo>
                    <a:cubicBezTo>
                      <a:pt x="344" y="342"/>
                      <a:pt x="341" y="338"/>
                      <a:pt x="341" y="338"/>
                    </a:cubicBezTo>
                    <a:cubicBezTo>
                      <a:pt x="341" y="338"/>
                      <a:pt x="381" y="309"/>
                      <a:pt x="381" y="309"/>
                    </a:cubicBezTo>
                    <a:cubicBezTo>
                      <a:pt x="381" y="310"/>
                      <a:pt x="387" y="316"/>
                      <a:pt x="388" y="315"/>
                    </a:cubicBezTo>
                    <a:cubicBezTo>
                      <a:pt x="389" y="314"/>
                      <a:pt x="397" y="309"/>
                      <a:pt x="399" y="308"/>
                    </a:cubicBezTo>
                    <a:cubicBezTo>
                      <a:pt x="400" y="307"/>
                      <a:pt x="399" y="297"/>
                      <a:pt x="402" y="296"/>
                    </a:cubicBezTo>
                    <a:cubicBezTo>
                      <a:pt x="405" y="295"/>
                      <a:pt x="425" y="289"/>
                      <a:pt x="429" y="283"/>
                    </a:cubicBezTo>
                    <a:cubicBezTo>
                      <a:pt x="433" y="277"/>
                      <a:pt x="431" y="274"/>
                      <a:pt x="431" y="274"/>
                    </a:cubicBezTo>
                    <a:cubicBezTo>
                      <a:pt x="431" y="274"/>
                      <a:pt x="437" y="273"/>
                      <a:pt x="437" y="267"/>
                    </a:cubicBezTo>
                    <a:cubicBezTo>
                      <a:pt x="437" y="261"/>
                      <a:pt x="435" y="257"/>
                      <a:pt x="438" y="255"/>
                    </a:cubicBezTo>
                    <a:cubicBezTo>
                      <a:pt x="441" y="253"/>
                      <a:pt x="443" y="250"/>
                      <a:pt x="445" y="248"/>
                    </a:cubicBezTo>
                    <a:cubicBezTo>
                      <a:pt x="447" y="247"/>
                      <a:pt x="451" y="231"/>
                      <a:pt x="452" y="231"/>
                    </a:cubicBezTo>
                    <a:cubicBezTo>
                      <a:pt x="452" y="232"/>
                      <a:pt x="463" y="240"/>
                      <a:pt x="467" y="236"/>
                    </a:cubicBezTo>
                    <a:cubicBezTo>
                      <a:pt x="471" y="233"/>
                      <a:pt x="473" y="232"/>
                      <a:pt x="473" y="232"/>
                    </a:cubicBezTo>
                    <a:cubicBezTo>
                      <a:pt x="473" y="232"/>
                      <a:pt x="471" y="220"/>
                      <a:pt x="472" y="220"/>
                    </a:cubicBezTo>
                    <a:cubicBezTo>
                      <a:pt x="472" y="220"/>
                      <a:pt x="478" y="219"/>
                      <a:pt x="478" y="213"/>
                    </a:cubicBezTo>
                    <a:cubicBezTo>
                      <a:pt x="477" y="208"/>
                      <a:pt x="471" y="202"/>
                      <a:pt x="477" y="201"/>
                    </a:cubicBezTo>
                    <a:cubicBezTo>
                      <a:pt x="482" y="200"/>
                      <a:pt x="484" y="206"/>
                      <a:pt x="487" y="201"/>
                    </a:cubicBezTo>
                    <a:cubicBezTo>
                      <a:pt x="488" y="198"/>
                      <a:pt x="490" y="192"/>
                      <a:pt x="492" y="187"/>
                    </a:cubicBezTo>
                    <a:cubicBezTo>
                      <a:pt x="491" y="187"/>
                      <a:pt x="491" y="187"/>
                      <a:pt x="491" y="187"/>
                    </a:cubicBezTo>
                    <a:cubicBezTo>
                      <a:pt x="490" y="187"/>
                      <a:pt x="491" y="178"/>
                      <a:pt x="491" y="17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Freeform 68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3C53615-8434-3EDD-3EF6-400B8DFF94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9714" y="1670842"/>
                <a:ext cx="2143586" cy="2702106"/>
              </a:xfrm>
              <a:custGeom>
                <a:avLst/>
                <a:gdLst/>
                <a:ahLst/>
                <a:cxnLst>
                  <a:cxn ang="0">
                    <a:pos x="47" y="264"/>
                  </a:cxn>
                  <a:cxn ang="0">
                    <a:pos x="10" y="322"/>
                  </a:cxn>
                  <a:cxn ang="0">
                    <a:pos x="10" y="374"/>
                  </a:cxn>
                  <a:cxn ang="0">
                    <a:pos x="8" y="402"/>
                  </a:cxn>
                  <a:cxn ang="0">
                    <a:pos x="12" y="473"/>
                  </a:cxn>
                  <a:cxn ang="0">
                    <a:pos x="31" y="529"/>
                  </a:cxn>
                  <a:cxn ang="0">
                    <a:pos x="66" y="561"/>
                  </a:cxn>
                  <a:cxn ang="0">
                    <a:pos x="81" y="594"/>
                  </a:cxn>
                  <a:cxn ang="0">
                    <a:pos x="125" y="599"/>
                  </a:cxn>
                  <a:cxn ang="0">
                    <a:pos x="184" y="660"/>
                  </a:cxn>
                  <a:cxn ang="0">
                    <a:pos x="199" y="698"/>
                  </a:cxn>
                  <a:cxn ang="0">
                    <a:pos x="223" y="727"/>
                  </a:cxn>
                  <a:cxn ang="0">
                    <a:pos x="274" y="732"/>
                  </a:cxn>
                  <a:cxn ang="0">
                    <a:pos x="307" y="712"/>
                  </a:cxn>
                  <a:cxn ang="0">
                    <a:pos x="370" y="731"/>
                  </a:cxn>
                  <a:cxn ang="0">
                    <a:pos x="371" y="777"/>
                  </a:cxn>
                  <a:cxn ang="0">
                    <a:pos x="412" y="786"/>
                  </a:cxn>
                  <a:cxn ang="0">
                    <a:pos x="418" y="835"/>
                  </a:cxn>
                  <a:cxn ang="0">
                    <a:pos x="438" y="883"/>
                  </a:cxn>
                  <a:cxn ang="0">
                    <a:pos x="493" y="882"/>
                  </a:cxn>
                  <a:cxn ang="0">
                    <a:pos x="502" y="859"/>
                  </a:cxn>
                  <a:cxn ang="0">
                    <a:pos x="487" y="812"/>
                  </a:cxn>
                  <a:cxn ang="0">
                    <a:pos x="517" y="773"/>
                  </a:cxn>
                  <a:cxn ang="0">
                    <a:pos x="549" y="747"/>
                  </a:cxn>
                  <a:cxn ang="0">
                    <a:pos x="555" y="708"/>
                  </a:cxn>
                  <a:cxn ang="0">
                    <a:pos x="564" y="678"/>
                  </a:cxn>
                  <a:cxn ang="0">
                    <a:pos x="583" y="640"/>
                  </a:cxn>
                  <a:cxn ang="0">
                    <a:pos x="641" y="623"/>
                  </a:cxn>
                  <a:cxn ang="0">
                    <a:pos x="625" y="568"/>
                  </a:cxn>
                  <a:cxn ang="0">
                    <a:pos x="671" y="557"/>
                  </a:cxn>
                  <a:cxn ang="0">
                    <a:pos x="687" y="507"/>
                  </a:cxn>
                  <a:cxn ang="0">
                    <a:pos x="695" y="490"/>
                  </a:cxn>
                  <a:cxn ang="0">
                    <a:pos x="685" y="454"/>
                  </a:cxn>
                  <a:cxn ang="0">
                    <a:pos x="638" y="467"/>
                  </a:cxn>
                  <a:cxn ang="0">
                    <a:pos x="598" y="424"/>
                  </a:cxn>
                  <a:cxn ang="0">
                    <a:pos x="557" y="419"/>
                  </a:cxn>
                  <a:cxn ang="0">
                    <a:pos x="512" y="406"/>
                  </a:cxn>
                  <a:cxn ang="0">
                    <a:pos x="472" y="388"/>
                  </a:cxn>
                  <a:cxn ang="0">
                    <a:pos x="457" y="367"/>
                  </a:cxn>
                  <a:cxn ang="0">
                    <a:pos x="422" y="353"/>
                  </a:cxn>
                  <a:cxn ang="0">
                    <a:pos x="395" y="339"/>
                  </a:cxn>
                  <a:cxn ang="0">
                    <a:pos x="365" y="329"/>
                  </a:cxn>
                  <a:cxn ang="0">
                    <a:pos x="370" y="292"/>
                  </a:cxn>
                  <a:cxn ang="0">
                    <a:pos x="365" y="254"/>
                  </a:cxn>
                  <a:cxn ang="0">
                    <a:pos x="325" y="226"/>
                  </a:cxn>
                  <a:cxn ang="0">
                    <a:pos x="334" y="167"/>
                  </a:cxn>
                  <a:cxn ang="0">
                    <a:pos x="348" y="114"/>
                  </a:cxn>
                  <a:cxn ang="0">
                    <a:pos x="337" y="74"/>
                  </a:cxn>
                  <a:cxn ang="0">
                    <a:pos x="311" y="39"/>
                  </a:cxn>
                  <a:cxn ang="0">
                    <a:pos x="255" y="14"/>
                  </a:cxn>
                  <a:cxn ang="0">
                    <a:pos x="219" y="26"/>
                  </a:cxn>
                  <a:cxn ang="0">
                    <a:pos x="167" y="52"/>
                  </a:cxn>
                  <a:cxn ang="0">
                    <a:pos x="187" y="93"/>
                  </a:cxn>
                  <a:cxn ang="0">
                    <a:pos x="152" y="151"/>
                  </a:cxn>
                  <a:cxn ang="0">
                    <a:pos x="140" y="178"/>
                  </a:cxn>
                  <a:cxn ang="0">
                    <a:pos x="62" y="200"/>
                  </a:cxn>
                </a:cxnLst>
                <a:rect l="0" t="0" r="r" b="b"/>
                <a:pathLst>
                  <a:path w="711" h="896">
                    <a:moveTo>
                      <a:pt x="52" y="197"/>
                    </a:moveTo>
                    <a:cubicBezTo>
                      <a:pt x="52" y="201"/>
                      <a:pt x="54" y="203"/>
                      <a:pt x="54" y="203"/>
                    </a:cubicBezTo>
                    <a:cubicBezTo>
                      <a:pt x="54" y="203"/>
                      <a:pt x="45" y="210"/>
                      <a:pt x="50" y="215"/>
                    </a:cubicBezTo>
                    <a:cubicBezTo>
                      <a:pt x="55" y="220"/>
                      <a:pt x="58" y="220"/>
                      <a:pt x="57" y="220"/>
                    </a:cubicBezTo>
                    <a:cubicBezTo>
                      <a:pt x="57" y="221"/>
                      <a:pt x="52" y="225"/>
                      <a:pt x="53" y="230"/>
                    </a:cubicBezTo>
                    <a:cubicBezTo>
                      <a:pt x="54" y="235"/>
                      <a:pt x="54" y="255"/>
                      <a:pt x="54" y="255"/>
                    </a:cubicBezTo>
                    <a:cubicBezTo>
                      <a:pt x="54" y="255"/>
                      <a:pt x="49" y="263"/>
                      <a:pt x="47" y="264"/>
                    </a:cubicBezTo>
                    <a:cubicBezTo>
                      <a:pt x="46" y="265"/>
                      <a:pt x="32" y="274"/>
                      <a:pt x="33" y="274"/>
                    </a:cubicBezTo>
                    <a:cubicBezTo>
                      <a:pt x="34" y="275"/>
                      <a:pt x="43" y="281"/>
                      <a:pt x="43" y="282"/>
                    </a:cubicBezTo>
                    <a:cubicBezTo>
                      <a:pt x="43" y="282"/>
                      <a:pt x="39" y="285"/>
                      <a:pt x="40" y="287"/>
                    </a:cubicBezTo>
                    <a:cubicBezTo>
                      <a:pt x="40" y="288"/>
                      <a:pt x="43" y="293"/>
                      <a:pt x="43" y="293"/>
                    </a:cubicBezTo>
                    <a:cubicBezTo>
                      <a:pt x="43" y="293"/>
                      <a:pt x="51" y="303"/>
                      <a:pt x="43" y="305"/>
                    </a:cubicBezTo>
                    <a:cubicBezTo>
                      <a:pt x="35" y="308"/>
                      <a:pt x="5" y="312"/>
                      <a:pt x="5" y="312"/>
                    </a:cubicBezTo>
                    <a:cubicBezTo>
                      <a:pt x="5" y="312"/>
                      <a:pt x="12" y="320"/>
                      <a:pt x="10" y="322"/>
                    </a:cubicBezTo>
                    <a:cubicBezTo>
                      <a:pt x="9" y="324"/>
                      <a:pt x="0" y="325"/>
                      <a:pt x="0" y="328"/>
                    </a:cubicBezTo>
                    <a:cubicBezTo>
                      <a:pt x="0" y="332"/>
                      <a:pt x="1" y="337"/>
                      <a:pt x="2" y="337"/>
                    </a:cubicBezTo>
                    <a:cubicBezTo>
                      <a:pt x="3" y="337"/>
                      <a:pt x="1" y="348"/>
                      <a:pt x="1" y="348"/>
                    </a:cubicBezTo>
                    <a:cubicBezTo>
                      <a:pt x="1" y="348"/>
                      <a:pt x="9" y="351"/>
                      <a:pt x="8" y="354"/>
                    </a:cubicBezTo>
                    <a:cubicBezTo>
                      <a:pt x="8" y="357"/>
                      <a:pt x="4" y="359"/>
                      <a:pt x="6" y="361"/>
                    </a:cubicBezTo>
                    <a:cubicBezTo>
                      <a:pt x="8" y="363"/>
                      <a:pt x="13" y="365"/>
                      <a:pt x="12" y="367"/>
                    </a:cubicBezTo>
                    <a:cubicBezTo>
                      <a:pt x="11" y="369"/>
                      <a:pt x="10" y="372"/>
                      <a:pt x="10" y="374"/>
                    </a:cubicBezTo>
                    <a:cubicBezTo>
                      <a:pt x="11" y="377"/>
                      <a:pt x="13" y="381"/>
                      <a:pt x="13" y="381"/>
                    </a:cubicBezTo>
                    <a:cubicBezTo>
                      <a:pt x="17" y="381"/>
                      <a:pt x="17" y="381"/>
                      <a:pt x="17" y="381"/>
                    </a:cubicBezTo>
                    <a:cubicBezTo>
                      <a:pt x="20" y="395"/>
                      <a:pt x="20" y="395"/>
                      <a:pt x="20" y="395"/>
                    </a:cubicBezTo>
                    <a:cubicBezTo>
                      <a:pt x="17" y="396"/>
                      <a:pt x="17" y="396"/>
                      <a:pt x="17" y="396"/>
                    </a:cubicBezTo>
                    <a:cubicBezTo>
                      <a:pt x="21" y="401"/>
                      <a:pt x="21" y="401"/>
                      <a:pt x="21" y="401"/>
                    </a:cubicBezTo>
                    <a:cubicBezTo>
                      <a:pt x="14" y="409"/>
                      <a:pt x="14" y="409"/>
                      <a:pt x="14" y="409"/>
                    </a:cubicBezTo>
                    <a:cubicBezTo>
                      <a:pt x="8" y="402"/>
                      <a:pt x="8" y="402"/>
                      <a:pt x="8" y="402"/>
                    </a:cubicBezTo>
                    <a:cubicBezTo>
                      <a:pt x="8" y="402"/>
                      <a:pt x="10" y="397"/>
                      <a:pt x="8" y="397"/>
                    </a:cubicBezTo>
                    <a:cubicBezTo>
                      <a:pt x="6" y="398"/>
                      <a:pt x="1" y="399"/>
                      <a:pt x="1" y="402"/>
                    </a:cubicBezTo>
                    <a:cubicBezTo>
                      <a:pt x="2" y="405"/>
                      <a:pt x="5" y="409"/>
                      <a:pt x="7" y="411"/>
                    </a:cubicBezTo>
                    <a:cubicBezTo>
                      <a:pt x="10" y="412"/>
                      <a:pt x="28" y="423"/>
                      <a:pt x="28" y="423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3" y="449"/>
                      <a:pt x="16" y="447"/>
                      <a:pt x="14" y="454"/>
                    </a:cubicBezTo>
                    <a:cubicBezTo>
                      <a:pt x="12" y="461"/>
                      <a:pt x="11" y="468"/>
                      <a:pt x="12" y="473"/>
                    </a:cubicBezTo>
                    <a:cubicBezTo>
                      <a:pt x="12" y="477"/>
                      <a:pt x="13" y="486"/>
                      <a:pt x="14" y="487"/>
                    </a:cubicBezTo>
                    <a:cubicBezTo>
                      <a:pt x="14" y="487"/>
                      <a:pt x="8" y="491"/>
                      <a:pt x="11" y="495"/>
                    </a:cubicBezTo>
                    <a:cubicBezTo>
                      <a:pt x="15" y="499"/>
                      <a:pt x="18" y="499"/>
                      <a:pt x="18" y="502"/>
                    </a:cubicBezTo>
                    <a:cubicBezTo>
                      <a:pt x="19" y="504"/>
                      <a:pt x="19" y="511"/>
                      <a:pt x="19" y="511"/>
                    </a:cubicBezTo>
                    <a:cubicBezTo>
                      <a:pt x="19" y="511"/>
                      <a:pt x="9" y="518"/>
                      <a:pt x="14" y="523"/>
                    </a:cubicBezTo>
                    <a:cubicBezTo>
                      <a:pt x="18" y="529"/>
                      <a:pt x="26" y="532"/>
                      <a:pt x="26" y="532"/>
                    </a:cubicBezTo>
                    <a:cubicBezTo>
                      <a:pt x="27" y="532"/>
                      <a:pt x="30" y="529"/>
                      <a:pt x="31" y="529"/>
                    </a:cubicBezTo>
                    <a:cubicBezTo>
                      <a:pt x="31" y="530"/>
                      <a:pt x="41" y="530"/>
                      <a:pt x="40" y="537"/>
                    </a:cubicBezTo>
                    <a:cubicBezTo>
                      <a:pt x="39" y="544"/>
                      <a:pt x="33" y="545"/>
                      <a:pt x="33" y="546"/>
                    </a:cubicBezTo>
                    <a:cubicBezTo>
                      <a:pt x="34" y="547"/>
                      <a:pt x="33" y="557"/>
                      <a:pt x="36" y="558"/>
                    </a:cubicBezTo>
                    <a:cubicBezTo>
                      <a:pt x="39" y="559"/>
                      <a:pt x="41" y="557"/>
                      <a:pt x="41" y="558"/>
                    </a:cubicBezTo>
                    <a:cubicBezTo>
                      <a:pt x="41" y="559"/>
                      <a:pt x="42" y="567"/>
                      <a:pt x="47" y="568"/>
                    </a:cubicBezTo>
                    <a:cubicBezTo>
                      <a:pt x="52" y="568"/>
                      <a:pt x="55" y="567"/>
                      <a:pt x="55" y="567"/>
                    </a:cubicBezTo>
                    <a:cubicBezTo>
                      <a:pt x="55" y="567"/>
                      <a:pt x="60" y="557"/>
                      <a:pt x="66" y="561"/>
                    </a:cubicBezTo>
                    <a:cubicBezTo>
                      <a:pt x="72" y="564"/>
                      <a:pt x="74" y="573"/>
                      <a:pt x="74" y="573"/>
                    </a:cubicBezTo>
                    <a:cubicBezTo>
                      <a:pt x="70" y="575"/>
                      <a:pt x="70" y="575"/>
                      <a:pt x="70" y="575"/>
                    </a:cubicBezTo>
                    <a:cubicBezTo>
                      <a:pt x="70" y="575"/>
                      <a:pt x="76" y="584"/>
                      <a:pt x="73" y="585"/>
                    </a:cubicBezTo>
                    <a:cubicBezTo>
                      <a:pt x="71" y="587"/>
                      <a:pt x="63" y="588"/>
                      <a:pt x="65" y="592"/>
                    </a:cubicBezTo>
                    <a:cubicBezTo>
                      <a:pt x="68" y="596"/>
                      <a:pt x="69" y="591"/>
                      <a:pt x="71" y="593"/>
                    </a:cubicBezTo>
                    <a:cubicBezTo>
                      <a:pt x="73" y="595"/>
                      <a:pt x="72" y="595"/>
                      <a:pt x="74" y="595"/>
                    </a:cubicBezTo>
                    <a:cubicBezTo>
                      <a:pt x="76" y="595"/>
                      <a:pt x="81" y="592"/>
                      <a:pt x="81" y="594"/>
                    </a:cubicBezTo>
                    <a:cubicBezTo>
                      <a:pt x="82" y="596"/>
                      <a:pt x="83" y="601"/>
                      <a:pt x="83" y="601"/>
                    </a:cubicBezTo>
                    <a:cubicBezTo>
                      <a:pt x="90" y="597"/>
                      <a:pt x="90" y="597"/>
                      <a:pt x="90" y="597"/>
                    </a:cubicBezTo>
                    <a:cubicBezTo>
                      <a:pt x="90" y="597"/>
                      <a:pt x="88" y="603"/>
                      <a:pt x="91" y="602"/>
                    </a:cubicBezTo>
                    <a:cubicBezTo>
                      <a:pt x="93" y="601"/>
                      <a:pt x="104" y="588"/>
                      <a:pt x="104" y="589"/>
                    </a:cubicBezTo>
                    <a:cubicBezTo>
                      <a:pt x="104" y="590"/>
                      <a:pt x="104" y="593"/>
                      <a:pt x="104" y="593"/>
                    </a:cubicBezTo>
                    <a:cubicBezTo>
                      <a:pt x="104" y="593"/>
                      <a:pt x="109" y="592"/>
                      <a:pt x="112" y="594"/>
                    </a:cubicBezTo>
                    <a:cubicBezTo>
                      <a:pt x="115" y="595"/>
                      <a:pt x="125" y="599"/>
                      <a:pt x="125" y="599"/>
                    </a:cubicBezTo>
                    <a:cubicBezTo>
                      <a:pt x="125" y="600"/>
                      <a:pt x="124" y="605"/>
                      <a:pt x="125" y="606"/>
                    </a:cubicBezTo>
                    <a:cubicBezTo>
                      <a:pt x="126" y="607"/>
                      <a:pt x="136" y="618"/>
                      <a:pt x="136" y="618"/>
                    </a:cubicBezTo>
                    <a:cubicBezTo>
                      <a:pt x="136" y="619"/>
                      <a:pt x="137" y="633"/>
                      <a:pt x="137" y="633"/>
                    </a:cubicBezTo>
                    <a:cubicBezTo>
                      <a:pt x="137" y="633"/>
                      <a:pt x="149" y="645"/>
                      <a:pt x="154" y="647"/>
                    </a:cubicBezTo>
                    <a:cubicBezTo>
                      <a:pt x="159" y="648"/>
                      <a:pt x="160" y="644"/>
                      <a:pt x="164" y="648"/>
                    </a:cubicBezTo>
                    <a:cubicBezTo>
                      <a:pt x="167" y="652"/>
                      <a:pt x="171" y="658"/>
                      <a:pt x="176" y="659"/>
                    </a:cubicBezTo>
                    <a:cubicBezTo>
                      <a:pt x="181" y="660"/>
                      <a:pt x="184" y="659"/>
                      <a:pt x="184" y="660"/>
                    </a:cubicBezTo>
                    <a:cubicBezTo>
                      <a:pt x="184" y="662"/>
                      <a:pt x="183" y="668"/>
                      <a:pt x="183" y="668"/>
                    </a:cubicBezTo>
                    <a:cubicBezTo>
                      <a:pt x="183" y="668"/>
                      <a:pt x="187" y="671"/>
                      <a:pt x="186" y="673"/>
                    </a:cubicBezTo>
                    <a:cubicBezTo>
                      <a:pt x="186" y="674"/>
                      <a:pt x="184" y="675"/>
                      <a:pt x="183" y="679"/>
                    </a:cubicBezTo>
                    <a:cubicBezTo>
                      <a:pt x="181" y="683"/>
                      <a:pt x="176" y="687"/>
                      <a:pt x="179" y="691"/>
                    </a:cubicBezTo>
                    <a:cubicBezTo>
                      <a:pt x="182" y="694"/>
                      <a:pt x="186" y="693"/>
                      <a:pt x="186" y="694"/>
                    </a:cubicBezTo>
                    <a:cubicBezTo>
                      <a:pt x="187" y="695"/>
                      <a:pt x="189" y="699"/>
                      <a:pt x="191" y="699"/>
                    </a:cubicBezTo>
                    <a:cubicBezTo>
                      <a:pt x="193" y="699"/>
                      <a:pt x="198" y="697"/>
                      <a:pt x="199" y="698"/>
                    </a:cubicBezTo>
                    <a:cubicBezTo>
                      <a:pt x="200" y="700"/>
                      <a:pt x="202" y="702"/>
                      <a:pt x="203" y="701"/>
                    </a:cubicBezTo>
                    <a:cubicBezTo>
                      <a:pt x="204" y="701"/>
                      <a:pt x="208" y="696"/>
                      <a:pt x="208" y="699"/>
                    </a:cubicBezTo>
                    <a:cubicBezTo>
                      <a:pt x="209" y="702"/>
                      <a:pt x="207" y="706"/>
                      <a:pt x="210" y="709"/>
                    </a:cubicBezTo>
                    <a:cubicBezTo>
                      <a:pt x="212" y="713"/>
                      <a:pt x="216" y="713"/>
                      <a:pt x="216" y="713"/>
                    </a:cubicBezTo>
                    <a:cubicBezTo>
                      <a:pt x="215" y="714"/>
                      <a:pt x="214" y="719"/>
                      <a:pt x="215" y="720"/>
                    </a:cubicBezTo>
                    <a:cubicBezTo>
                      <a:pt x="215" y="720"/>
                      <a:pt x="219" y="718"/>
                      <a:pt x="220" y="722"/>
                    </a:cubicBezTo>
                    <a:cubicBezTo>
                      <a:pt x="221" y="726"/>
                      <a:pt x="223" y="727"/>
                      <a:pt x="223" y="727"/>
                    </a:cubicBezTo>
                    <a:cubicBezTo>
                      <a:pt x="223" y="727"/>
                      <a:pt x="233" y="727"/>
                      <a:pt x="234" y="727"/>
                    </a:cubicBezTo>
                    <a:cubicBezTo>
                      <a:pt x="234" y="728"/>
                      <a:pt x="242" y="738"/>
                      <a:pt x="243" y="738"/>
                    </a:cubicBezTo>
                    <a:cubicBezTo>
                      <a:pt x="243" y="738"/>
                      <a:pt x="248" y="738"/>
                      <a:pt x="249" y="738"/>
                    </a:cubicBezTo>
                    <a:cubicBezTo>
                      <a:pt x="249" y="738"/>
                      <a:pt x="253" y="742"/>
                      <a:pt x="256" y="741"/>
                    </a:cubicBezTo>
                    <a:cubicBezTo>
                      <a:pt x="259" y="740"/>
                      <a:pt x="257" y="735"/>
                      <a:pt x="261" y="735"/>
                    </a:cubicBezTo>
                    <a:cubicBezTo>
                      <a:pt x="266" y="736"/>
                      <a:pt x="270" y="742"/>
                      <a:pt x="272" y="739"/>
                    </a:cubicBezTo>
                    <a:cubicBezTo>
                      <a:pt x="275" y="736"/>
                      <a:pt x="274" y="732"/>
                      <a:pt x="274" y="732"/>
                    </a:cubicBezTo>
                    <a:cubicBezTo>
                      <a:pt x="274" y="732"/>
                      <a:pt x="281" y="729"/>
                      <a:pt x="282" y="729"/>
                    </a:cubicBezTo>
                    <a:cubicBezTo>
                      <a:pt x="283" y="730"/>
                      <a:pt x="288" y="736"/>
                      <a:pt x="290" y="735"/>
                    </a:cubicBezTo>
                    <a:cubicBezTo>
                      <a:pt x="291" y="734"/>
                      <a:pt x="292" y="730"/>
                      <a:pt x="295" y="731"/>
                    </a:cubicBezTo>
                    <a:cubicBezTo>
                      <a:pt x="298" y="732"/>
                      <a:pt x="303" y="736"/>
                      <a:pt x="304" y="731"/>
                    </a:cubicBezTo>
                    <a:cubicBezTo>
                      <a:pt x="304" y="726"/>
                      <a:pt x="304" y="724"/>
                      <a:pt x="304" y="722"/>
                    </a:cubicBezTo>
                    <a:cubicBezTo>
                      <a:pt x="303" y="721"/>
                      <a:pt x="300" y="718"/>
                      <a:pt x="301" y="718"/>
                    </a:cubicBezTo>
                    <a:cubicBezTo>
                      <a:pt x="301" y="717"/>
                      <a:pt x="304" y="712"/>
                      <a:pt x="307" y="712"/>
                    </a:cubicBezTo>
                    <a:cubicBezTo>
                      <a:pt x="309" y="713"/>
                      <a:pt x="311" y="710"/>
                      <a:pt x="314" y="709"/>
                    </a:cubicBezTo>
                    <a:cubicBezTo>
                      <a:pt x="316" y="709"/>
                      <a:pt x="332" y="710"/>
                      <a:pt x="332" y="710"/>
                    </a:cubicBezTo>
                    <a:cubicBezTo>
                      <a:pt x="332" y="710"/>
                      <a:pt x="343" y="718"/>
                      <a:pt x="344" y="718"/>
                    </a:cubicBezTo>
                    <a:cubicBezTo>
                      <a:pt x="346" y="718"/>
                      <a:pt x="350" y="717"/>
                      <a:pt x="351" y="717"/>
                    </a:cubicBezTo>
                    <a:cubicBezTo>
                      <a:pt x="351" y="717"/>
                      <a:pt x="358" y="723"/>
                      <a:pt x="358" y="723"/>
                    </a:cubicBezTo>
                    <a:cubicBezTo>
                      <a:pt x="359" y="723"/>
                      <a:pt x="364" y="720"/>
                      <a:pt x="368" y="722"/>
                    </a:cubicBezTo>
                    <a:cubicBezTo>
                      <a:pt x="372" y="724"/>
                      <a:pt x="369" y="731"/>
                      <a:pt x="370" y="731"/>
                    </a:cubicBezTo>
                    <a:cubicBezTo>
                      <a:pt x="370" y="731"/>
                      <a:pt x="378" y="730"/>
                      <a:pt x="377" y="732"/>
                    </a:cubicBezTo>
                    <a:cubicBezTo>
                      <a:pt x="377" y="734"/>
                      <a:pt x="384" y="739"/>
                      <a:pt x="384" y="742"/>
                    </a:cubicBezTo>
                    <a:cubicBezTo>
                      <a:pt x="383" y="744"/>
                      <a:pt x="375" y="756"/>
                      <a:pt x="375" y="756"/>
                    </a:cubicBezTo>
                    <a:cubicBezTo>
                      <a:pt x="375" y="756"/>
                      <a:pt x="368" y="755"/>
                      <a:pt x="367" y="755"/>
                    </a:cubicBezTo>
                    <a:cubicBezTo>
                      <a:pt x="367" y="756"/>
                      <a:pt x="370" y="758"/>
                      <a:pt x="369" y="761"/>
                    </a:cubicBezTo>
                    <a:cubicBezTo>
                      <a:pt x="368" y="763"/>
                      <a:pt x="365" y="760"/>
                      <a:pt x="367" y="767"/>
                    </a:cubicBezTo>
                    <a:cubicBezTo>
                      <a:pt x="369" y="773"/>
                      <a:pt x="368" y="774"/>
                      <a:pt x="371" y="777"/>
                    </a:cubicBezTo>
                    <a:cubicBezTo>
                      <a:pt x="375" y="780"/>
                      <a:pt x="375" y="781"/>
                      <a:pt x="375" y="784"/>
                    </a:cubicBezTo>
                    <a:cubicBezTo>
                      <a:pt x="375" y="787"/>
                      <a:pt x="373" y="793"/>
                      <a:pt x="378" y="793"/>
                    </a:cubicBezTo>
                    <a:cubicBezTo>
                      <a:pt x="383" y="793"/>
                      <a:pt x="384" y="786"/>
                      <a:pt x="389" y="787"/>
                    </a:cubicBezTo>
                    <a:cubicBezTo>
                      <a:pt x="395" y="789"/>
                      <a:pt x="396" y="792"/>
                      <a:pt x="398" y="792"/>
                    </a:cubicBezTo>
                    <a:cubicBezTo>
                      <a:pt x="399" y="792"/>
                      <a:pt x="399" y="789"/>
                      <a:pt x="401" y="790"/>
                    </a:cubicBezTo>
                    <a:cubicBezTo>
                      <a:pt x="404" y="792"/>
                      <a:pt x="408" y="795"/>
                      <a:pt x="408" y="794"/>
                    </a:cubicBezTo>
                    <a:cubicBezTo>
                      <a:pt x="409" y="793"/>
                      <a:pt x="410" y="785"/>
                      <a:pt x="412" y="786"/>
                    </a:cubicBezTo>
                    <a:cubicBezTo>
                      <a:pt x="414" y="788"/>
                      <a:pt x="415" y="792"/>
                      <a:pt x="415" y="792"/>
                    </a:cubicBezTo>
                    <a:cubicBezTo>
                      <a:pt x="415" y="792"/>
                      <a:pt x="420" y="786"/>
                      <a:pt x="420" y="792"/>
                    </a:cubicBezTo>
                    <a:cubicBezTo>
                      <a:pt x="420" y="797"/>
                      <a:pt x="415" y="797"/>
                      <a:pt x="415" y="797"/>
                    </a:cubicBezTo>
                    <a:cubicBezTo>
                      <a:pt x="415" y="798"/>
                      <a:pt x="410" y="806"/>
                      <a:pt x="410" y="806"/>
                    </a:cubicBezTo>
                    <a:cubicBezTo>
                      <a:pt x="410" y="806"/>
                      <a:pt x="416" y="810"/>
                      <a:pt x="416" y="811"/>
                    </a:cubicBezTo>
                    <a:cubicBezTo>
                      <a:pt x="417" y="813"/>
                      <a:pt x="422" y="817"/>
                      <a:pt x="421" y="823"/>
                    </a:cubicBezTo>
                    <a:cubicBezTo>
                      <a:pt x="419" y="828"/>
                      <a:pt x="417" y="830"/>
                      <a:pt x="418" y="835"/>
                    </a:cubicBezTo>
                    <a:cubicBezTo>
                      <a:pt x="419" y="840"/>
                      <a:pt x="416" y="842"/>
                      <a:pt x="418" y="844"/>
                    </a:cubicBezTo>
                    <a:cubicBezTo>
                      <a:pt x="420" y="846"/>
                      <a:pt x="423" y="846"/>
                      <a:pt x="423" y="849"/>
                    </a:cubicBezTo>
                    <a:cubicBezTo>
                      <a:pt x="423" y="852"/>
                      <a:pt x="422" y="856"/>
                      <a:pt x="423" y="859"/>
                    </a:cubicBezTo>
                    <a:cubicBezTo>
                      <a:pt x="424" y="861"/>
                      <a:pt x="431" y="863"/>
                      <a:pt x="431" y="864"/>
                    </a:cubicBezTo>
                    <a:cubicBezTo>
                      <a:pt x="432" y="865"/>
                      <a:pt x="431" y="866"/>
                      <a:pt x="432" y="867"/>
                    </a:cubicBezTo>
                    <a:cubicBezTo>
                      <a:pt x="432" y="867"/>
                      <a:pt x="444" y="870"/>
                      <a:pt x="443" y="871"/>
                    </a:cubicBezTo>
                    <a:cubicBezTo>
                      <a:pt x="443" y="872"/>
                      <a:pt x="438" y="882"/>
                      <a:pt x="438" y="883"/>
                    </a:cubicBezTo>
                    <a:cubicBezTo>
                      <a:pt x="438" y="883"/>
                      <a:pt x="431" y="882"/>
                      <a:pt x="434" y="888"/>
                    </a:cubicBezTo>
                    <a:cubicBezTo>
                      <a:pt x="436" y="893"/>
                      <a:pt x="441" y="895"/>
                      <a:pt x="441" y="895"/>
                    </a:cubicBezTo>
                    <a:cubicBezTo>
                      <a:pt x="441" y="895"/>
                      <a:pt x="450" y="896"/>
                      <a:pt x="453" y="895"/>
                    </a:cubicBezTo>
                    <a:cubicBezTo>
                      <a:pt x="456" y="894"/>
                      <a:pt x="460" y="894"/>
                      <a:pt x="462" y="894"/>
                    </a:cubicBezTo>
                    <a:cubicBezTo>
                      <a:pt x="464" y="894"/>
                      <a:pt x="484" y="891"/>
                      <a:pt x="486" y="887"/>
                    </a:cubicBezTo>
                    <a:cubicBezTo>
                      <a:pt x="487" y="882"/>
                      <a:pt x="483" y="875"/>
                      <a:pt x="487" y="878"/>
                    </a:cubicBezTo>
                    <a:cubicBezTo>
                      <a:pt x="491" y="882"/>
                      <a:pt x="491" y="884"/>
                      <a:pt x="493" y="882"/>
                    </a:cubicBezTo>
                    <a:cubicBezTo>
                      <a:pt x="494" y="880"/>
                      <a:pt x="494" y="876"/>
                      <a:pt x="497" y="877"/>
                    </a:cubicBezTo>
                    <a:cubicBezTo>
                      <a:pt x="499" y="877"/>
                      <a:pt x="504" y="877"/>
                      <a:pt x="506" y="877"/>
                    </a:cubicBezTo>
                    <a:cubicBezTo>
                      <a:pt x="507" y="876"/>
                      <a:pt x="506" y="871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7" y="869"/>
                      <a:pt x="510" y="867"/>
                      <a:pt x="509" y="866"/>
                    </a:cubicBezTo>
                    <a:cubicBezTo>
                      <a:pt x="508" y="865"/>
                      <a:pt x="502" y="861"/>
                      <a:pt x="502" y="859"/>
                    </a:cubicBezTo>
                    <a:cubicBezTo>
                      <a:pt x="502" y="856"/>
                      <a:pt x="509" y="845"/>
                      <a:pt x="506" y="841"/>
                    </a:cubicBezTo>
                    <a:cubicBezTo>
                      <a:pt x="504" y="837"/>
                      <a:pt x="497" y="839"/>
                      <a:pt x="497" y="839"/>
                    </a:cubicBezTo>
                    <a:cubicBezTo>
                      <a:pt x="494" y="836"/>
                      <a:pt x="494" y="836"/>
                      <a:pt x="494" y="836"/>
                    </a:cubicBezTo>
                    <a:cubicBezTo>
                      <a:pt x="494" y="836"/>
                      <a:pt x="490" y="840"/>
                      <a:pt x="490" y="839"/>
                    </a:cubicBezTo>
                    <a:cubicBezTo>
                      <a:pt x="490" y="839"/>
                      <a:pt x="491" y="822"/>
                      <a:pt x="491" y="822"/>
                    </a:cubicBezTo>
                    <a:cubicBezTo>
                      <a:pt x="485" y="817"/>
                      <a:pt x="485" y="817"/>
                      <a:pt x="485" y="817"/>
                    </a:cubicBezTo>
                    <a:cubicBezTo>
                      <a:pt x="487" y="812"/>
                      <a:pt x="487" y="812"/>
                      <a:pt x="487" y="812"/>
                    </a:cubicBezTo>
                    <a:cubicBezTo>
                      <a:pt x="487" y="812"/>
                      <a:pt x="478" y="807"/>
                      <a:pt x="481" y="805"/>
                    </a:cubicBezTo>
                    <a:cubicBezTo>
                      <a:pt x="485" y="803"/>
                      <a:pt x="494" y="804"/>
                      <a:pt x="494" y="804"/>
                    </a:cubicBezTo>
                    <a:cubicBezTo>
                      <a:pt x="494" y="804"/>
                      <a:pt x="490" y="795"/>
                      <a:pt x="496" y="795"/>
                    </a:cubicBezTo>
                    <a:cubicBezTo>
                      <a:pt x="501" y="795"/>
                      <a:pt x="502" y="798"/>
                      <a:pt x="505" y="797"/>
                    </a:cubicBezTo>
                    <a:cubicBezTo>
                      <a:pt x="508" y="795"/>
                      <a:pt x="512" y="791"/>
                      <a:pt x="512" y="791"/>
                    </a:cubicBezTo>
                    <a:cubicBezTo>
                      <a:pt x="512" y="791"/>
                      <a:pt x="507" y="782"/>
                      <a:pt x="509" y="779"/>
                    </a:cubicBezTo>
                    <a:cubicBezTo>
                      <a:pt x="512" y="776"/>
                      <a:pt x="516" y="772"/>
                      <a:pt x="517" y="773"/>
                    </a:cubicBezTo>
                    <a:cubicBezTo>
                      <a:pt x="518" y="774"/>
                      <a:pt x="522" y="782"/>
                      <a:pt x="526" y="782"/>
                    </a:cubicBezTo>
                    <a:cubicBezTo>
                      <a:pt x="531" y="783"/>
                      <a:pt x="532" y="779"/>
                      <a:pt x="534" y="781"/>
                    </a:cubicBezTo>
                    <a:cubicBezTo>
                      <a:pt x="535" y="783"/>
                      <a:pt x="539" y="790"/>
                      <a:pt x="541" y="787"/>
                    </a:cubicBezTo>
                    <a:cubicBezTo>
                      <a:pt x="542" y="785"/>
                      <a:pt x="548" y="772"/>
                      <a:pt x="548" y="772"/>
                    </a:cubicBezTo>
                    <a:cubicBezTo>
                      <a:pt x="548" y="772"/>
                      <a:pt x="551" y="768"/>
                      <a:pt x="552" y="767"/>
                    </a:cubicBezTo>
                    <a:cubicBezTo>
                      <a:pt x="552" y="766"/>
                      <a:pt x="553" y="752"/>
                      <a:pt x="553" y="752"/>
                    </a:cubicBezTo>
                    <a:cubicBezTo>
                      <a:pt x="553" y="752"/>
                      <a:pt x="547" y="750"/>
                      <a:pt x="549" y="747"/>
                    </a:cubicBezTo>
                    <a:cubicBezTo>
                      <a:pt x="550" y="745"/>
                      <a:pt x="555" y="746"/>
                      <a:pt x="553" y="741"/>
                    </a:cubicBezTo>
                    <a:cubicBezTo>
                      <a:pt x="550" y="736"/>
                      <a:pt x="548" y="735"/>
                      <a:pt x="550" y="733"/>
                    </a:cubicBezTo>
                    <a:cubicBezTo>
                      <a:pt x="553" y="732"/>
                      <a:pt x="556" y="731"/>
                      <a:pt x="555" y="728"/>
                    </a:cubicBezTo>
                    <a:cubicBezTo>
                      <a:pt x="554" y="726"/>
                      <a:pt x="548" y="723"/>
                      <a:pt x="548" y="723"/>
                    </a:cubicBezTo>
                    <a:cubicBezTo>
                      <a:pt x="549" y="722"/>
                      <a:pt x="550" y="718"/>
                      <a:pt x="550" y="718"/>
                    </a:cubicBezTo>
                    <a:cubicBezTo>
                      <a:pt x="550" y="718"/>
                      <a:pt x="544" y="715"/>
                      <a:pt x="548" y="712"/>
                    </a:cubicBezTo>
                    <a:cubicBezTo>
                      <a:pt x="551" y="710"/>
                      <a:pt x="558" y="710"/>
                      <a:pt x="555" y="708"/>
                    </a:cubicBezTo>
                    <a:cubicBezTo>
                      <a:pt x="553" y="706"/>
                      <a:pt x="550" y="704"/>
                      <a:pt x="550" y="703"/>
                    </a:cubicBezTo>
                    <a:cubicBezTo>
                      <a:pt x="550" y="703"/>
                      <a:pt x="549" y="697"/>
                      <a:pt x="550" y="696"/>
                    </a:cubicBezTo>
                    <a:cubicBezTo>
                      <a:pt x="550" y="696"/>
                      <a:pt x="555" y="696"/>
                      <a:pt x="555" y="696"/>
                    </a:cubicBezTo>
                    <a:cubicBezTo>
                      <a:pt x="555" y="696"/>
                      <a:pt x="553" y="691"/>
                      <a:pt x="554" y="691"/>
                    </a:cubicBezTo>
                    <a:cubicBezTo>
                      <a:pt x="556" y="691"/>
                      <a:pt x="563" y="688"/>
                      <a:pt x="563" y="688"/>
                    </a:cubicBezTo>
                    <a:cubicBezTo>
                      <a:pt x="563" y="688"/>
                      <a:pt x="559" y="682"/>
                      <a:pt x="559" y="682"/>
                    </a:cubicBezTo>
                    <a:cubicBezTo>
                      <a:pt x="560" y="681"/>
                      <a:pt x="564" y="678"/>
                      <a:pt x="564" y="678"/>
                    </a:cubicBezTo>
                    <a:cubicBezTo>
                      <a:pt x="564" y="678"/>
                      <a:pt x="559" y="676"/>
                      <a:pt x="562" y="673"/>
                    </a:cubicBezTo>
                    <a:cubicBezTo>
                      <a:pt x="565" y="670"/>
                      <a:pt x="568" y="673"/>
                      <a:pt x="566" y="668"/>
                    </a:cubicBezTo>
                    <a:cubicBezTo>
                      <a:pt x="565" y="663"/>
                      <a:pt x="561" y="660"/>
                      <a:pt x="562" y="659"/>
                    </a:cubicBezTo>
                    <a:cubicBezTo>
                      <a:pt x="563" y="658"/>
                      <a:pt x="570" y="648"/>
                      <a:pt x="571" y="648"/>
                    </a:cubicBezTo>
                    <a:cubicBezTo>
                      <a:pt x="572" y="648"/>
                      <a:pt x="575" y="649"/>
                      <a:pt x="575" y="648"/>
                    </a:cubicBezTo>
                    <a:cubicBezTo>
                      <a:pt x="575" y="647"/>
                      <a:pt x="574" y="643"/>
                      <a:pt x="574" y="643"/>
                    </a:cubicBezTo>
                    <a:cubicBezTo>
                      <a:pt x="583" y="640"/>
                      <a:pt x="583" y="640"/>
                      <a:pt x="583" y="640"/>
                    </a:cubicBezTo>
                    <a:cubicBezTo>
                      <a:pt x="583" y="640"/>
                      <a:pt x="586" y="644"/>
                      <a:pt x="586" y="645"/>
                    </a:cubicBezTo>
                    <a:cubicBezTo>
                      <a:pt x="586" y="646"/>
                      <a:pt x="590" y="642"/>
                      <a:pt x="591" y="642"/>
                    </a:cubicBezTo>
                    <a:cubicBezTo>
                      <a:pt x="592" y="642"/>
                      <a:pt x="602" y="642"/>
                      <a:pt x="602" y="642"/>
                    </a:cubicBezTo>
                    <a:cubicBezTo>
                      <a:pt x="602" y="642"/>
                      <a:pt x="609" y="649"/>
                      <a:pt x="613" y="648"/>
                    </a:cubicBezTo>
                    <a:cubicBezTo>
                      <a:pt x="617" y="646"/>
                      <a:pt x="618" y="641"/>
                      <a:pt x="621" y="640"/>
                    </a:cubicBezTo>
                    <a:cubicBezTo>
                      <a:pt x="624" y="638"/>
                      <a:pt x="632" y="629"/>
                      <a:pt x="635" y="628"/>
                    </a:cubicBezTo>
                    <a:cubicBezTo>
                      <a:pt x="637" y="627"/>
                      <a:pt x="641" y="627"/>
                      <a:pt x="641" y="623"/>
                    </a:cubicBezTo>
                    <a:cubicBezTo>
                      <a:pt x="641" y="619"/>
                      <a:pt x="641" y="607"/>
                      <a:pt x="641" y="607"/>
                    </a:cubicBezTo>
                    <a:cubicBezTo>
                      <a:pt x="641" y="607"/>
                      <a:pt x="625" y="602"/>
                      <a:pt x="628" y="597"/>
                    </a:cubicBezTo>
                    <a:cubicBezTo>
                      <a:pt x="630" y="591"/>
                      <a:pt x="633" y="591"/>
                      <a:pt x="632" y="589"/>
                    </a:cubicBezTo>
                    <a:cubicBezTo>
                      <a:pt x="630" y="588"/>
                      <a:pt x="627" y="583"/>
                      <a:pt x="628" y="582"/>
                    </a:cubicBezTo>
                    <a:cubicBezTo>
                      <a:pt x="630" y="581"/>
                      <a:pt x="632" y="578"/>
                      <a:pt x="632" y="578"/>
                    </a:cubicBezTo>
                    <a:cubicBezTo>
                      <a:pt x="626" y="575"/>
                      <a:pt x="626" y="575"/>
                      <a:pt x="626" y="575"/>
                    </a:cubicBezTo>
                    <a:cubicBezTo>
                      <a:pt x="626" y="575"/>
                      <a:pt x="624" y="569"/>
                      <a:pt x="625" y="568"/>
                    </a:cubicBezTo>
                    <a:cubicBezTo>
                      <a:pt x="626" y="567"/>
                      <a:pt x="636" y="557"/>
                      <a:pt x="636" y="557"/>
                    </a:cubicBezTo>
                    <a:cubicBezTo>
                      <a:pt x="636" y="557"/>
                      <a:pt x="639" y="562"/>
                      <a:pt x="640" y="562"/>
                    </a:cubicBezTo>
                    <a:cubicBezTo>
                      <a:pt x="641" y="561"/>
                      <a:pt x="649" y="560"/>
                      <a:pt x="649" y="560"/>
                    </a:cubicBezTo>
                    <a:cubicBezTo>
                      <a:pt x="649" y="560"/>
                      <a:pt x="653" y="566"/>
                      <a:pt x="654" y="564"/>
                    </a:cubicBezTo>
                    <a:cubicBezTo>
                      <a:pt x="656" y="561"/>
                      <a:pt x="655" y="554"/>
                      <a:pt x="655" y="554"/>
                    </a:cubicBezTo>
                    <a:cubicBezTo>
                      <a:pt x="656" y="554"/>
                      <a:pt x="662" y="552"/>
                      <a:pt x="663" y="553"/>
                    </a:cubicBezTo>
                    <a:cubicBezTo>
                      <a:pt x="664" y="553"/>
                      <a:pt x="667" y="559"/>
                      <a:pt x="671" y="557"/>
                    </a:cubicBezTo>
                    <a:cubicBezTo>
                      <a:pt x="674" y="555"/>
                      <a:pt x="681" y="540"/>
                      <a:pt x="676" y="536"/>
                    </a:cubicBezTo>
                    <a:cubicBezTo>
                      <a:pt x="672" y="532"/>
                      <a:pt x="668" y="533"/>
                      <a:pt x="668" y="533"/>
                    </a:cubicBezTo>
                    <a:cubicBezTo>
                      <a:pt x="668" y="533"/>
                      <a:pt x="668" y="527"/>
                      <a:pt x="669" y="527"/>
                    </a:cubicBezTo>
                    <a:cubicBezTo>
                      <a:pt x="669" y="527"/>
                      <a:pt x="672" y="525"/>
                      <a:pt x="672" y="524"/>
                    </a:cubicBezTo>
                    <a:cubicBezTo>
                      <a:pt x="672" y="523"/>
                      <a:pt x="672" y="515"/>
                      <a:pt x="672" y="515"/>
                    </a:cubicBezTo>
                    <a:cubicBezTo>
                      <a:pt x="672" y="515"/>
                      <a:pt x="679" y="514"/>
                      <a:pt x="680" y="513"/>
                    </a:cubicBezTo>
                    <a:cubicBezTo>
                      <a:pt x="680" y="513"/>
                      <a:pt x="683" y="505"/>
                      <a:pt x="687" y="507"/>
                    </a:cubicBezTo>
                    <a:cubicBezTo>
                      <a:pt x="690" y="508"/>
                      <a:pt x="692" y="510"/>
                      <a:pt x="693" y="509"/>
                    </a:cubicBezTo>
                    <a:cubicBezTo>
                      <a:pt x="694" y="509"/>
                      <a:pt x="701" y="509"/>
                      <a:pt x="701" y="509"/>
                    </a:cubicBezTo>
                    <a:cubicBezTo>
                      <a:pt x="702" y="509"/>
                      <a:pt x="709" y="517"/>
                      <a:pt x="708" y="511"/>
                    </a:cubicBezTo>
                    <a:cubicBezTo>
                      <a:pt x="707" y="505"/>
                      <a:pt x="701" y="504"/>
                      <a:pt x="704" y="504"/>
                    </a:cubicBezTo>
                    <a:cubicBezTo>
                      <a:pt x="706" y="504"/>
                      <a:pt x="710" y="503"/>
                      <a:pt x="710" y="501"/>
                    </a:cubicBezTo>
                    <a:cubicBezTo>
                      <a:pt x="711" y="500"/>
                      <a:pt x="709" y="492"/>
                      <a:pt x="709" y="492"/>
                    </a:cubicBezTo>
                    <a:cubicBezTo>
                      <a:pt x="695" y="490"/>
                      <a:pt x="695" y="490"/>
                      <a:pt x="695" y="490"/>
                    </a:cubicBezTo>
                    <a:cubicBezTo>
                      <a:pt x="695" y="490"/>
                      <a:pt x="698" y="485"/>
                      <a:pt x="698" y="484"/>
                    </a:cubicBezTo>
                    <a:cubicBezTo>
                      <a:pt x="698" y="484"/>
                      <a:pt x="697" y="477"/>
                      <a:pt x="697" y="477"/>
                    </a:cubicBezTo>
                    <a:cubicBezTo>
                      <a:pt x="697" y="477"/>
                      <a:pt x="698" y="475"/>
                      <a:pt x="699" y="472"/>
                    </a:cubicBezTo>
                    <a:cubicBezTo>
                      <a:pt x="698" y="472"/>
                      <a:pt x="689" y="469"/>
                      <a:pt x="689" y="468"/>
                    </a:cubicBezTo>
                    <a:cubicBezTo>
                      <a:pt x="688" y="468"/>
                      <a:pt x="690" y="467"/>
                      <a:pt x="691" y="463"/>
                    </a:cubicBezTo>
                    <a:cubicBezTo>
                      <a:pt x="691" y="459"/>
                      <a:pt x="684" y="459"/>
                      <a:pt x="682" y="459"/>
                    </a:cubicBezTo>
                    <a:cubicBezTo>
                      <a:pt x="680" y="459"/>
                      <a:pt x="685" y="456"/>
                      <a:pt x="685" y="454"/>
                    </a:cubicBezTo>
                    <a:cubicBezTo>
                      <a:pt x="686" y="453"/>
                      <a:pt x="681" y="453"/>
                      <a:pt x="680" y="453"/>
                    </a:cubicBezTo>
                    <a:cubicBezTo>
                      <a:pt x="679" y="453"/>
                      <a:pt x="676" y="446"/>
                      <a:pt x="676" y="445"/>
                    </a:cubicBezTo>
                    <a:cubicBezTo>
                      <a:pt x="676" y="445"/>
                      <a:pt x="671" y="458"/>
                      <a:pt x="671" y="458"/>
                    </a:cubicBezTo>
                    <a:cubicBezTo>
                      <a:pt x="671" y="459"/>
                      <a:pt x="664" y="458"/>
                      <a:pt x="663" y="458"/>
                    </a:cubicBezTo>
                    <a:cubicBezTo>
                      <a:pt x="662" y="458"/>
                      <a:pt x="660" y="462"/>
                      <a:pt x="658" y="464"/>
                    </a:cubicBezTo>
                    <a:cubicBezTo>
                      <a:pt x="656" y="466"/>
                      <a:pt x="647" y="462"/>
                      <a:pt x="644" y="462"/>
                    </a:cubicBezTo>
                    <a:cubicBezTo>
                      <a:pt x="642" y="462"/>
                      <a:pt x="643" y="467"/>
                      <a:pt x="638" y="467"/>
                    </a:cubicBezTo>
                    <a:cubicBezTo>
                      <a:pt x="633" y="467"/>
                      <a:pt x="635" y="457"/>
                      <a:pt x="633" y="454"/>
                    </a:cubicBezTo>
                    <a:cubicBezTo>
                      <a:pt x="631" y="451"/>
                      <a:pt x="625" y="446"/>
                      <a:pt x="622" y="445"/>
                    </a:cubicBezTo>
                    <a:cubicBezTo>
                      <a:pt x="620" y="444"/>
                      <a:pt x="621" y="438"/>
                      <a:pt x="621" y="437"/>
                    </a:cubicBezTo>
                    <a:cubicBezTo>
                      <a:pt x="622" y="436"/>
                      <a:pt x="617" y="435"/>
                      <a:pt x="616" y="435"/>
                    </a:cubicBezTo>
                    <a:cubicBezTo>
                      <a:pt x="616" y="434"/>
                      <a:pt x="615" y="429"/>
                      <a:pt x="615" y="427"/>
                    </a:cubicBezTo>
                    <a:cubicBezTo>
                      <a:pt x="614" y="426"/>
                      <a:pt x="604" y="424"/>
                      <a:pt x="602" y="423"/>
                    </a:cubicBezTo>
                    <a:cubicBezTo>
                      <a:pt x="600" y="423"/>
                      <a:pt x="598" y="424"/>
                      <a:pt x="598" y="424"/>
                    </a:cubicBezTo>
                    <a:cubicBezTo>
                      <a:pt x="597" y="425"/>
                      <a:pt x="597" y="421"/>
                      <a:pt x="596" y="418"/>
                    </a:cubicBezTo>
                    <a:cubicBezTo>
                      <a:pt x="596" y="416"/>
                      <a:pt x="592" y="419"/>
                      <a:pt x="591" y="418"/>
                    </a:cubicBezTo>
                    <a:cubicBezTo>
                      <a:pt x="590" y="418"/>
                      <a:pt x="589" y="414"/>
                      <a:pt x="583" y="411"/>
                    </a:cubicBezTo>
                    <a:cubicBezTo>
                      <a:pt x="577" y="407"/>
                      <a:pt x="575" y="419"/>
                      <a:pt x="574" y="419"/>
                    </a:cubicBezTo>
                    <a:cubicBezTo>
                      <a:pt x="574" y="419"/>
                      <a:pt x="567" y="418"/>
                      <a:pt x="566" y="418"/>
                    </a:cubicBezTo>
                    <a:cubicBezTo>
                      <a:pt x="564" y="418"/>
                      <a:pt x="563" y="421"/>
                      <a:pt x="563" y="421"/>
                    </a:cubicBezTo>
                    <a:cubicBezTo>
                      <a:pt x="563" y="421"/>
                      <a:pt x="557" y="419"/>
                      <a:pt x="557" y="419"/>
                    </a:cubicBezTo>
                    <a:cubicBezTo>
                      <a:pt x="556" y="419"/>
                      <a:pt x="560" y="398"/>
                      <a:pt x="554" y="397"/>
                    </a:cubicBezTo>
                    <a:cubicBezTo>
                      <a:pt x="548" y="396"/>
                      <a:pt x="550" y="401"/>
                      <a:pt x="549" y="402"/>
                    </a:cubicBezTo>
                    <a:cubicBezTo>
                      <a:pt x="549" y="402"/>
                      <a:pt x="533" y="415"/>
                      <a:pt x="532" y="415"/>
                    </a:cubicBezTo>
                    <a:cubicBezTo>
                      <a:pt x="531" y="415"/>
                      <a:pt x="522" y="414"/>
                      <a:pt x="520" y="413"/>
                    </a:cubicBezTo>
                    <a:cubicBezTo>
                      <a:pt x="517" y="412"/>
                      <a:pt x="518" y="408"/>
                      <a:pt x="518" y="408"/>
                    </a:cubicBezTo>
                    <a:cubicBezTo>
                      <a:pt x="517" y="408"/>
                      <a:pt x="513" y="408"/>
                      <a:pt x="512" y="408"/>
                    </a:cubicBezTo>
                    <a:cubicBezTo>
                      <a:pt x="511" y="408"/>
                      <a:pt x="512" y="406"/>
                      <a:pt x="512" y="406"/>
                    </a:cubicBezTo>
                    <a:cubicBezTo>
                      <a:pt x="511" y="405"/>
                      <a:pt x="503" y="406"/>
                      <a:pt x="503" y="406"/>
                    </a:cubicBezTo>
                    <a:cubicBezTo>
                      <a:pt x="503" y="406"/>
                      <a:pt x="501" y="401"/>
                      <a:pt x="501" y="398"/>
                    </a:cubicBezTo>
                    <a:cubicBezTo>
                      <a:pt x="501" y="396"/>
                      <a:pt x="495" y="399"/>
                      <a:pt x="495" y="399"/>
                    </a:cubicBezTo>
                    <a:cubicBezTo>
                      <a:pt x="495" y="399"/>
                      <a:pt x="494" y="390"/>
                      <a:pt x="493" y="386"/>
                    </a:cubicBezTo>
                    <a:cubicBezTo>
                      <a:pt x="493" y="382"/>
                      <a:pt x="488" y="387"/>
                      <a:pt x="486" y="387"/>
                    </a:cubicBezTo>
                    <a:cubicBezTo>
                      <a:pt x="484" y="387"/>
                      <a:pt x="479" y="384"/>
                      <a:pt x="479" y="384"/>
                    </a:cubicBezTo>
                    <a:cubicBezTo>
                      <a:pt x="479" y="384"/>
                      <a:pt x="474" y="389"/>
                      <a:pt x="472" y="388"/>
                    </a:cubicBezTo>
                    <a:cubicBezTo>
                      <a:pt x="470" y="387"/>
                      <a:pt x="475" y="381"/>
                      <a:pt x="475" y="381"/>
                    </a:cubicBezTo>
                    <a:cubicBezTo>
                      <a:pt x="474" y="377"/>
                      <a:pt x="474" y="377"/>
                      <a:pt x="474" y="377"/>
                    </a:cubicBezTo>
                    <a:cubicBezTo>
                      <a:pt x="474" y="377"/>
                      <a:pt x="471" y="381"/>
                      <a:pt x="471" y="381"/>
                    </a:cubicBezTo>
                    <a:cubicBezTo>
                      <a:pt x="471" y="381"/>
                      <a:pt x="465" y="379"/>
                      <a:pt x="465" y="379"/>
                    </a:cubicBezTo>
                    <a:cubicBezTo>
                      <a:pt x="465" y="379"/>
                      <a:pt x="465" y="373"/>
                      <a:pt x="463" y="371"/>
                    </a:cubicBezTo>
                    <a:cubicBezTo>
                      <a:pt x="460" y="370"/>
                      <a:pt x="459" y="375"/>
                      <a:pt x="457" y="374"/>
                    </a:cubicBezTo>
                    <a:cubicBezTo>
                      <a:pt x="456" y="373"/>
                      <a:pt x="457" y="367"/>
                      <a:pt x="457" y="367"/>
                    </a:cubicBezTo>
                    <a:cubicBezTo>
                      <a:pt x="457" y="367"/>
                      <a:pt x="455" y="367"/>
                      <a:pt x="453" y="366"/>
                    </a:cubicBezTo>
                    <a:cubicBezTo>
                      <a:pt x="451" y="364"/>
                      <a:pt x="449" y="357"/>
                      <a:pt x="448" y="356"/>
                    </a:cubicBezTo>
                    <a:cubicBezTo>
                      <a:pt x="446" y="354"/>
                      <a:pt x="447" y="358"/>
                      <a:pt x="443" y="359"/>
                    </a:cubicBezTo>
                    <a:cubicBezTo>
                      <a:pt x="440" y="360"/>
                      <a:pt x="439" y="353"/>
                      <a:pt x="439" y="353"/>
                    </a:cubicBezTo>
                    <a:cubicBezTo>
                      <a:pt x="439" y="353"/>
                      <a:pt x="436" y="354"/>
                      <a:pt x="434" y="354"/>
                    </a:cubicBezTo>
                    <a:cubicBezTo>
                      <a:pt x="432" y="354"/>
                      <a:pt x="428" y="346"/>
                      <a:pt x="428" y="346"/>
                    </a:cubicBezTo>
                    <a:cubicBezTo>
                      <a:pt x="422" y="353"/>
                      <a:pt x="422" y="353"/>
                      <a:pt x="422" y="353"/>
                    </a:cubicBezTo>
                    <a:cubicBezTo>
                      <a:pt x="422" y="353"/>
                      <a:pt x="418" y="347"/>
                      <a:pt x="418" y="348"/>
                    </a:cubicBezTo>
                    <a:cubicBezTo>
                      <a:pt x="417" y="348"/>
                      <a:pt x="413" y="350"/>
                      <a:pt x="413" y="350"/>
                    </a:cubicBezTo>
                    <a:cubicBezTo>
                      <a:pt x="416" y="354"/>
                      <a:pt x="416" y="354"/>
                      <a:pt x="416" y="354"/>
                    </a:cubicBezTo>
                    <a:cubicBezTo>
                      <a:pt x="405" y="362"/>
                      <a:pt x="405" y="362"/>
                      <a:pt x="405" y="362"/>
                    </a:cubicBezTo>
                    <a:cubicBezTo>
                      <a:pt x="405" y="362"/>
                      <a:pt x="401" y="348"/>
                      <a:pt x="400" y="348"/>
                    </a:cubicBezTo>
                    <a:cubicBezTo>
                      <a:pt x="400" y="348"/>
                      <a:pt x="392" y="345"/>
                      <a:pt x="392" y="345"/>
                    </a:cubicBezTo>
                    <a:cubicBezTo>
                      <a:pt x="395" y="339"/>
                      <a:pt x="395" y="339"/>
                      <a:pt x="395" y="339"/>
                    </a:cubicBezTo>
                    <a:cubicBezTo>
                      <a:pt x="395" y="339"/>
                      <a:pt x="398" y="336"/>
                      <a:pt x="395" y="331"/>
                    </a:cubicBezTo>
                    <a:cubicBezTo>
                      <a:pt x="393" y="327"/>
                      <a:pt x="382" y="335"/>
                      <a:pt x="382" y="335"/>
                    </a:cubicBezTo>
                    <a:cubicBezTo>
                      <a:pt x="382" y="335"/>
                      <a:pt x="376" y="335"/>
                      <a:pt x="376" y="334"/>
                    </a:cubicBezTo>
                    <a:cubicBezTo>
                      <a:pt x="375" y="333"/>
                      <a:pt x="368" y="340"/>
                      <a:pt x="368" y="340"/>
                    </a:cubicBezTo>
                    <a:cubicBezTo>
                      <a:pt x="366" y="336"/>
                      <a:pt x="366" y="336"/>
                      <a:pt x="366" y="336"/>
                    </a:cubicBezTo>
                    <a:cubicBezTo>
                      <a:pt x="366" y="336"/>
                      <a:pt x="364" y="338"/>
                      <a:pt x="360" y="336"/>
                    </a:cubicBezTo>
                    <a:cubicBezTo>
                      <a:pt x="356" y="333"/>
                      <a:pt x="365" y="329"/>
                      <a:pt x="365" y="329"/>
                    </a:cubicBezTo>
                    <a:cubicBezTo>
                      <a:pt x="365" y="329"/>
                      <a:pt x="362" y="326"/>
                      <a:pt x="362" y="326"/>
                    </a:cubicBezTo>
                    <a:cubicBezTo>
                      <a:pt x="362" y="326"/>
                      <a:pt x="363" y="322"/>
                      <a:pt x="363" y="321"/>
                    </a:cubicBezTo>
                    <a:cubicBezTo>
                      <a:pt x="363" y="320"/>
                      <a:pt x="351" y="317"/>
                      <a:pt x="347" y="315"/>
                    </a:cubicBezTo>
                    <a:cubicBezTo>
                      <a:pt x="343" y="313"/>
                      <a:pt x="348" y="305"/>
                      <a:pt x="348" y="305"/>
                    </a:cubicBezTo>
                    <a:cubicBezTo>
                      <a:pt x="354" y="302"/>
                      <a:pt x="354" y="302"/>
                      <a:pt x="354" y="302"/>
                    </a:cubicBezTo>
                    <a:cubicBezTo>
                      <a:pt x="354" y="302"/>
                      <a:pt x="358" y="304"/>
                      <a:pt x="362" y="304"/>
                    </a:cubicBezTo>
                    <a:cubicBezTo>
                      <a:pt x="366" y="305"/>
                      <a:pt x="370" y="293"/>
                      <a:pt x="370" y="292"/>
                    </a:cubicBezTo>
                    <a:cubicBezTo>
                      <a:pt x="370" y="292"/>
                      <a:pt x="367" y="287"/>
                      <a:pt x="368" y="284"/>
                    </a:cubicBezTo>
                    <a:cubicBezTo>
                      <a:pt x="369" y="280"/>
                      <a:pt x="373" y="281"/>
                      <a:pt x="373" y="279"/>
                    </a:cubicBezTo>
                    <a:cubicBezTo>
                      <a:pt x="374" y="278"/>
                      <a:pt x="372" y="278"/>
                      <a:pt x="370" y="276"/>
                    </a:cubicBezTo>
                    <a:cubicBezTo>
                      <a:pt x="369" y="274"/>
                      <a:pt x="370" y="269"/>
                      <a:pt x="370" y="268"/>
                    </a:cubicBezTo>
                    <a:cubicBezTo>
                      <a:pt x="370" y="268"/>
                      <a:pt x="363" y="260"/>
                      <a:pt x="363" y="260"/>
                    </a:cubicBezTo>
                    <a:cubicBezTo>
                      <a:pt x="368" y="255"/>
                      <a:pt x="368" y="255"/>
                      <a:pt x="368" y="255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65" y="254"/>
                      <a:pt x="365" y="252"/>
                      <a:pt x="364" y="250"/>
                    </a:cubicBezTo>
                    <a:cubicBezTo>
                      <a:pt x="364" y="248"/>
                      <a:pt x="359" y="250"/>
                      <a:pt x="359" y="250"/>
                    </a:cubicBezTo>
                    <a:cubicBezTo>
                      <a:pt x="359" y="250"/>
                      <a:pt x="348" y="239"/>
                      <a:pt x="343" y="238"/>
                    </a:cubicBezTo>
                    <a:cubicBezTo>
                      <a:pt x="338" y="236"/>
                      <a:pt x="338" y="240"/>
                      <a:pt x="338" y="240"/>
                    </a:cubicBezTo>
                    <a:cubicBezTo>
                      <a:pt x="338" y="240"/>
                      <a:pt x="328" y="239"/>
                      <a:pt x="328" y="238"/>
                    </a:cubicBezTo>
                    <a:cubicBezTo>
                      <a:pt x="328" y="237"/>
                      <a:pt x="323" y="234"/>
                      <a:pt x="323" y="234"/>
                    </a:cubicBezTo>
                    <a:cubicBezTo>
                      <a:pt x="323" y="234"/>
                      <a:pt x="325" y="227"/>
                      <a:pt x="325" y="226"/>
                    </a:cubicBezTo>
                    <a:cubicBezTo>
                      <a:pt x="325" y="225"/>
                      <a:pt x="328" y="222"/>
                      <a:pt x="330" y="220"/>
                    </a:cubicBezTo>
                    <a:cubicBezTo>
                      <a:pt x="332" y="219"/>
                      <a:pt x="333" y="205"/>
                      <a:pt x="333" y="205"/>
                    </a:cubicBezTo>
                    <a:cubicBezTo>
                      <a:pt x="338" y="202"/>
                      <a:pt x="338" y="202"/>
                      <a:pt x="338" y="202"/>
                    </a:cubicBezTo>
                    <a:cubicBezTo>
                      <a:pt x="338" y="202"/>
                      <a:pt x="336" y="184"/>
                      <a:pt x="336" y="184"/>
                    </a:cubicBezTo>
                    <a:cubicBezTo>
                      <a:pt x="337" y="183"/>
                      <a:pt x="342" y="182"/>
                      <a:pt x="345" y="179"/>
                    </a:cubicBezTo>
                    <a:cubicBezTo>
                      <a:pt x="347" y="177"/>
                      <a:pt x="333" y="176"/>
                      <a:pt x="333" y="176"/>
                    </a:cubicBezTo>
                    <a:cubicBezTo>
                      <a:pt x="333" y="176"/>
                      <a:pt x="333" y="169"/>
                      <a:pt x="334" y="167"/>
                    </a:cubicBezTo>
                    <a:cubicBezTo>
                      <a:pt x="334" y="166"/>
                      <a:pt x="338" y="161"/>
                      <a:pt x="338" y="161"/>
                    </a:cubicBezTo>
                    <a:cubicBezTo>
                      <a:pt x="339" y="160"/>
                      <a:pt x="334" y="155"/>
                      <a:pt x="334" y="155"/>
                    </a:cubicBezTo>
                    <a:cubicBezTo>
                      <a:pt x="334" y="155"/>
                      <a:pt x="352" y="150"/>
                      <a:pt x="357" y="150"/>
                    </a:cubicBezTo>
                    <a:cubicBezTo>
                      <a:pt x="361" y="149"/>
                      <a:pt x="356" y="141"/>
                      <a:pt x="356" y="139"/>
                    </a:cubicBezTo>
                    <a:cubicBezTo>
                      <a:pt x="356" y="137"/>
                      <a:pt x="362" y="133"/>
                      <a:pt x="362" y="133"/>
                    </a:cubicBezTo>
                    <a:cubicBezTo>
                      <a:pt x="362" y="133"/>
                      <a:pt x="350" y="120"/>
                      <a:pt x="348" y="119"/>
                    </a:cubicBezTo>
                    <a:cubicBezTo>
                      <a:pt x="347" y="118"/>
                      <a:pt x="348" y="114"/>
                      <a:pt x="348" y="114"/>
                    </a:cubicBezTo>
                    <a:cubicBezTo>
                      <a:pt x="348" y="114"/>
                      <a:pt x="346" y="113"/>
                      <a:pt x="344" y="112"/>
                    </a:cubicBezTo>
                    <a:cubicBezTo>
                      <a:pt x="343" y="111"/>
                      <a:pt x="344" y="109"/>
                      <a:pt x="344" y="109"/>
                    </a:cubicBezTo>
                    <a:cubicBezTo>
                      <a:pt x="344" y="109"/>
                      <a:pt x="337" y="105"/>
                      <a:pt x="335" y="103"/>
                    </a:cubicBezTo>
                    <a:cubicBezTo>
                      <a:pt x="333" y="102"/>
                      <a:pt x="336" y="101"/>
                      <a:pt x="336" y="100"/>
                    </a:cubicBezTo>
                    <a:cubicBezTo>
                      <a:pt x="336" y="100"/>
                      <a:pt x="329" y="98"/>
                      <a:pt x="327" y="95"/>
                    </a:cubicBezTo>
                    <a:cubicBezTo>
                      <a:pt x="325" y="92"/>
                      <a:pt x="338" y="85"/>
                      <a:pt x="338" y="85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37" y="74"/>
                      <a:pt x="355" y="60"/>
                      <a:pt x="358" y="55"/>
                    </a:cubicBezTo>
                    <a:cubicBezTo>
                      <a:pt x="359" y="53"/>
                      <a:pt x="359" y="50"/>
                      <a:pt x="358" y="47"/>
                    </a:cubicBezTo>
                    <a:cubicBezTo>
                      <a:pt x="357" y="49"/>
                      <a:pt x="356" y="51"/>
                      <a:pt x="352" y="51"/>
                    </a:cubicBezTo>
                    <a:cubicBezTo>
                      <a:pt x="346" y="51"/>
                      <a:pt x="335" y="37"/>
                      <a:pt x="334" y="37"/>
                    </a:cubicBezTo>
                    <a:cubicBezTo>
                      <a:pt x="333" y="37"/>
                      <a:pt x="330" y="39"/>
                      <a:pt x="327" y="40"/>
                    </a:cubicBezTo>
                    <a:cubicBezTo>
                      <a:pt x="324" y="41"/>
                      <a:pt x="323" y="38"/>
                      <a:pt x="320" y="37"/>
                    </a:cubicBezTo>
                    <a:cubicBezTo>
                      <a:pt x="318" y="36"/>
                      <a:pt x="318" y="37"/>
                      <a:pt x="311" y="39"/>
                    </a:cubicBezTo>
                    <a:cubicBezTo>
                      <a:pt x="304" y="41"/>
                      <a:pt x="301" y="38"/>
                      <a:pt x="297" y="35"/>
                    </a:cubicBezTo>
                    <a:cubicBezTo>
                      <a:pt x="293" y="32"/>
                      <a:pt x="289" y="42"/>
                      <a:pt x="288" y="43"/>
                    </a:cubicBezTo>
                    <a:cubicBezTo>
                      <a:pt x="288" y="45"/>
                      <a:pt x="276" y="41"/>
                      <a:pt x="276" y="41"/>
                    </a:cubicBezTo>
                    <a:cubicBezTo>
                      <a:pt x="276" y="41"/>
                      <a:pt x="277" y="32"/>
                      <a:pt x="275" y="30"/>
                    </a:cubicBezTo>
                    <a:cubicBezTo>
                      <a:pt x="272" y="27"/>
                      <a:pt x="267" y="35"/>
                      <a:pt x="266" y="35"/>
                    </a:cubicBezTo>
                    <a:cubicBezTo>
                      <a:pt x="265" y="36"/>
                      <a:pt x="262" y="33"/>
                      <a:pt x="261" y="32"/>
                    </a:cubicBezTo>
                    <a:cubicBezTo>
                      <a:pt x="261" y="31"/>
                      <a:pt x="256" y="18"/>
                      <a:pt x="255" y="14"/>
                    </a:cubicBezTo>
                    <a:cubicBezTo>
                      <a:pt x="253" y="10"/>
                      <a:pt x="250" y="3"/>
                      <a:pt x="249" y="0"/>
                    </a:cubicBezTo>
                    <a:cubicBezTo>
                      <a:pt x="249" y="0"/>
                      <a:pt x="245" y="7"/>
                      <a:pt x="245" y="7"/>
                    </a:cubicBezTo>
                    <a:cubicBezTo>
                      <a:pt x="244" y="8"/>
                      <a:pt x="241" y="3"/>
                      <a:pt x="241" y="3"/>
                    </a:cubicBezTo>
                    <a:cubicBezTo>
                      <a:pt x="240" y="3"/>
                      <a:pt x="232" y="6"/>
                      <a:pt x="229" y="7"/>
                    </a:cubicBezTo>
                    <a:cubicBezTo>
                      <a:pt x="225" y="9"/>
                      <a:pt x="222" y="15"/>
                      <a:pt x="222" y="15"/>
                    </a:cubicBezTo>
                    <a:cubicBezTo>
                      <a:pt x="222" y="15"/>
                      <a:pt x="224" y="25"/>
                      <a:pt x="224" y="25"/>
                    </a:cubicBezTo>
                    <a:cubicBezTo>
                      <a:pt x="224" y="25"/>
                      <a:pt x="220" y="26"/>
                      <a:pt x="219" y="26"/>
                    </a:cubicBezTo>
                    <a:cubicBezTo>
                      <a:pt x="217" y="26"/>
                      <a:pt x="216" y="34"/>
                      <a:pt x="216" y="34"/>
                    </a:cubicBezTo>
                    <a:cubicBezTo>
                      <a:pt x="216" y="35"/>
                      <a:pt x="217" y="36"/>
                      <a:pt x="219" y="40"/>
                    </a:cubicBezTo>
                    <a:cubicBezTo>
                      <a:pt x="222" y="44"/>
                      <a:pt x="214" y="41"/>
                      <a:pt x="212" y="42"/>
                    </a:cubicBezTo>
                    <a:cubicBezTo>
                      <a:pt x="209" y="42"/>
                      <a:pt x="201" y="53"/>
                      <a:pt x="201" y="53"/>
                    </a:cubicBezTo>
                    <a:cubicBezTo>
                      <a:pt x="201" y="53"/>
                      <a:pt x="187" y="52"/>
                      <a:pt x="183" y="52"/>
                    </a:cubicBezTo>
                    <a:cubicBezTo>
                      <a:pt x="179" y="53"/>
                      <a:pt x="175" y="57"/>
                      <a:pt x="173" y="58"/>
                    </a:cubicBezTo>
                    <a:cubicBezTo>
                      <a:pt x="171" y="58"/>
                      <a:pt x="167" y="52"/>
                      <a:pt x="167" y="52"/>
                    </a:cubicBezTo>
                    <a:cubicBezTo>
                      <a:pt x="166" y="52"/>
                      <a:pt x="157" y="59"/>
                      <a:pt x="157" y="60"/>
                    </a:cubicBezTo>
                    <a:cubicBezTo>
                      <a:pt x="157" y="61"/>
                      <a:pt x="160" y="63"/>
                      <a:pt x="160" y="64"/>
                    </a:cubicBezTo>
                    <a:cubicBezTo>
                      <a:pt x="161" y="64"/>
                      <a:pt x="158" y="67"/>
                      <a:pt x="158" y="68"/>
                    </a:cubicBezTo>
                    <a:cubicBezTo>
                      <a:pt x="157" y="68"/>
                      <a:pt x="162" y="79"/>
                      <a:pt x="163" y="83"/>
                    </a:cubicBezTo>
                    <a:cubicBezTo>
                      <a:pt x="165" y="88"/>
                      <a:pt x="167" y="84"/>
                      <a:pt x="171" y="85"/>
                    </a:cubicBezTo>
                    <a:cubicBezTo>
                      <a:pt x="174" y="87"/>
                      <a:pt x="177" y="92"/>
                      <a:pt x="177" y="92"/>
                    </a:cubicBezTo>
                    <a:cubicBezTo>
                      <a:pt x="177" y="92"/>
                      <a:pt x="187" y="92"/>
                      <a:pt x="187" y="93"/>
                    </a:cubicBezTo>
                    <a:cubicBezTo>
                      <a:pt x="188" y="93"/>
                      <a:pt x="211" y="110"/>
                      <a:pt x="211" y="110"/>
                    </a:cubicBezTo>
                    <a:cubicBezTo>
                      <a:pt x="211" y="110"/>
                      <a:pt x="196" y="118"/>
                      <a:pt x="192" y="121"/>
                    </a:cubicBezTo>
                    <a:cubicBezTo>
                      <a:pt x="189" y="124"/>
                      <a:pt x="193" y="131"/>
                      <a:pt x="193" y="134"/>
                    </a:cubicBezTo>
                    <a:cubicBezTo>
                      <a:pt x="192" y="138"/>
                      <a:pt x="186" y="131"/>
                      <a:pt x="180" y="129"/>
                    </a:cubicBezTo>
                    <a:cubicBezTo>
                      <a:pt x="173" y="126"/>
                      <a:pt x="171" y="141"/>
                      <a:pt x="169" y="145"/>
                    </a:cubicBezTo>
                    <a:cubicBezTo>
                      <a:pt x="167" y="149"/>
                      <a:pt x="160" y="143"/>
                      <a:pt x="160" y="143"/>
                    </a:cubicBezTo>
                    <a:cubicBezTo>
                      <a:pt x="160" y="143"/>
                      <a:pt x="152" y="151"/>
                      <a:pt x="152" y="151"/>
                    </a:cubicBezTo>
                    <a:cubicBezTo>
                      <a:pt x="151" y="151"/>
                      <a:pt x="148" y="149"/>
                      <a:pt x="147" y="148"/>
                    </a:cubicBezTo>
                    <a:cubicBezTo>
                      <a:pt x="146" y="148"/>
                      <a:pt x="143" y="150"/>
                      <a:pt x="142" y="150"/>
                    </a:cubicBezTo>
                    <a:cubicBezTo>
                      <a:pt x="141" y="150"/>
                      <a:pt x="143" y="158"/>
                      <a:pt x="143" y="159"/>
                    </a:cubicBezTo>
                    <a:cubicBezTo>
                      <a:pt x="143" y="159"/>
                      <a:pt x="138" y="160"/>
                      <a:pt x="138" y="160"/>
                    </a:cubicBezTo>
                    <a:cubicBezTo>
                      <a:pt x="137" y="160"/>
                      <a:pt x="140" y="164"/>
                      <a:pt x="141" y="165"/>
                    </a:cubicBezTo>
                    <a:cubicBezTo>
                      <a:pt x="141" y="167"/>
                      <a:pt x="135" y="171"/>
                      <a:pt x="135" y="171"/>
                    </a:cubicBezTo>
                    <a:cubicBezTo>
                      <a:pt x="135" y="171"/>
                      <a:pt x="138" y="174"/>
                      <a:pt x="140" y="178"/>
                    </a:cubicBezTo>
                    <a:cubicBezTo>
                      <a:pt x="141" y="182"/>
                      <a:pt x="130" y="187"/>
                      <a:pt x="128" y="189"/>
                    </a:cubicBezTo>
                    <a:cubicBezTo>
                      <a:pt x="127" y="190"/>
                      <a:pt x="128" y="192"/>
                      <a:pt x="127" y="197"/>
                    </a:cubicBezTo>
                    <a:cubicBezTo>
                      <a:pt x="125" y="201"/>
                      <a:pt x="113" y="193"/>
                      <a:pt x="113" y="193"/>
                    </a:cubicBezTo>
                    <a:cubicBezTo>
                      <a:pt x="113" y="193"/>
                      <a:pt x="87" y="205"/>
                      <a:pt x="86" y="205"/>
                    </a:cubicBezTo>
                    <a:cubicBezTo>
                      <a:pt x="85" y="206"/>
                      <a:pt x="76" y="203"/>
                      <a:pt x="73" y="203"/>
                    </a:cubicBezTo>
                    <a:cubicBezTo>
                      <a:pt x="69" y="203"/>
                      <a:pt x="69" y="197"/>
                      <a:pt x="69" y="197"/>
                    </a:cubicBezTo>
                    <a:cubicBezTo>
                      <a:pt x="69" y="197"/>
                      <a:pt x="64" y="199"/>
                      <a:pt x="62" y="200"/>
                    </a:cubicBezTo>
                    <a:cubicBezTo>
                      <a:pt x="60" y="200"/>
                      <a:pt x="54" y="195"/>
                      <a:pt x="54" y="195"/>
                    </a:cubicBezTo>
                    <a:cubicBezTo>
                      <a:pt x="54" y="195"/>
                      <a:pt x="54" y="194"/>
                      <a:pt x="55" y="194"/>
                    </a:cubicBezTo>
                    <a:cubicBezTo>
                      <a:pt x="53" y="195"/>
                      <a:pt x="52" y="196"/>
                      <a:pt x="52" y="19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pole tekstowe 39">
              <a:extLst>
                <a:ext uri="{FF2B5EF4-FFF2-40B4-BE49-F238E27FC236}">
                  <a16:creationId xmlns:a16="http://schemas.microsoft.com/office/drawing/2014/main" xmlns="" id="{16EC5F43-DA03-C0B0-EAF6-F3C624CD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906" y="2191756"/>
              <a:ext cx="118009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kujawsko-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7" name="pole tekstowe 41">
              <a:extLst>
                <a:ext uri="{FF2B5EF4-FFF2-40B4-BE49-F238E27FC236}">
                  <a16:creationId xmlns:a16="http://schemas.microsoft.com/office/drawing/2014/main" xmlns="" id="{85C02791-82A0-758C-7B6A-054D432DA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18" y="1556842"/>
              <a:ext cx="127910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zachodnio-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8" name="pole tekstowe 30">
              <a:extLst>
                <a:ext uri="{FF2B5EF4-FFF2-40B4-BE49-F238E27FC236}">
                  <a16:creationId xmlns:a16="http://schemas.microsoft.com/office/drawing/2014/main" xmlns="" id="{B7FA1B5F-43DD-2DE4-4C3F-855578AA1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044" y="3080485"/>
              <a:ext cx="738541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wielkopolskie</a:t>
              </a:r>
            </a:p>
          </p:txBody>
        </p:sp>
        <p:sp>
          <p:nvSpPr>
            <p:cNvPr id="9" name="pole tekstowe 1">
              <a:extLst>
                <a:ext uri="{FF2B5EF4-FFF2-40B4-BE49-F238E27FC236}">
                  <a16:creationId xmlns:a16="http://schemas.microsoft.com/office/drawing/2014/main" xmlns="" id="{4C2A0C4D-557D-50FE-E687-11431C802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234" y="4118552"/>
              <a:ext cx="1012375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dolnośląskie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E56D6C68-9AC8-3FB1-9EFC-96C78470A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242" y="2032032"/>
              <a:ext cx="516826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podlaskie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D1DF05D1-CEB1-77C8-3CCC-0EA66AFD4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257" y="3684067"/>
              <a:ext cx="58196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łódzkie</a:t>
              </a:r>
            </a:p>
          </p:txBody>
        </p:sp>
        <p:sp>
          <p:nvSpPr>
            <p:cNvPr id="12" name="pole tekstowe 44">
              <a:extLst>
                <a:ext uri="{FF2B5EF4-FFF2-40B4-BE49-F238E27FC236}">
                  <a16:creationId xmlns:a16="http://schemas.microsoft.com/office/drawing/2014/main" xmlns="" id="{EA210897-1737-7641-51AC-86955A599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676" y="1099551"/>
              <a:ext cx="576460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chemeClr val="bg1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chemeClr val="bg1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chemeClr val="bg1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13" name="pole tekstowe 48">
              <a:extLst>
                <a:ext uri="{FF2B5EF4-FFF2-40B4-BE49-F238E27FC236}">
                  <a16:creationId xmlns:a16="http://schemas.microsoft.com/office/drawing/2014/main" xmlns="" id="{63D14BC8-F82D-4808-C5AD-0BC130AE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38" y="1389024"/>
              <a:ext cx="1747913" cy="81086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mazursko-warmińskie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/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endParaRPr lang="pl-PL" altLang="pl-PL" sz="11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pole tekstowe 50">
              <a:extLst>
                <a:ext uri="{FF2B5EF4-FFF2-40B4-BE49-F238E27FC236}">
                  <a16:creationId xmlns:a16="http://schemas.microsoft.com/office/drawing/2014/main" xmlns="" id="{588E3BEE-312E-E049-FCCF-5E51FE63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579" y="2710086"/>
              <a:ext cx="704902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mazowieckie</a:t>
              </a:r>
            </a:p>
          </p:txBody>
        </p:sp>
        <p:sp>
          <p:nvSpPr>
            <p:cNvPr id="15" name="pole tekstowe 54">
              <a:extLst>
                <a:ext uri="{FF2B5EF4-FFF2-40B4-BE49-F238E27FC236}">
                  <a16:creationId xmlns:a16="http://schemas.microsoft.com/office/drawing/2014/main" xmlns="" id="{88D7B278-EB45-5A48-9394-AD2CAB570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976" y="4009604"/>
              <a:ext cx="480128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lubelskie</a:t>
              </a:r>
            </a:p>
          </p:txBody>
        </p:sp>
        <p:sp>
          <p:nvSpPr>
            <p:cNvPr id="16" name="pole tekstowe 36">
              <a:extLst>
                <a:ext uri="{FF2B5EF4-FFF2-40B4-BE49-F238E27FC236}">
                  <a16:creationId xmlns:a16="http://schemas.microsoft.com/office/drawing/2014/main" xmlns="" id="{F8C250C3-17FD-BBBA-39C7-D89DD370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333" y="4685487"/>
              <a:ext cx="53346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śląskie</a:t>
              </a:r>
            </a:p>
          </p:txBody>
        </p:sp>
        <p:sp>
          <p:nvSpPr>
            <p:cNvPr id="17" name="pole tekstowe 56">
              <a:extLst>
                <a:ext uri="{FF2B5EF4-FFF2-40B4-BE49-F238E27FC236}">
                  <a16:creationId xmlns:a16="http://schemas.microsoft.com/office/drawing/2014/main" xmlns="" id="{F04A4123-F8AA-1AB3-3312-256FDF03B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335" y="4524674"/>
              <a:ext cx="115988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świętokrzyskie</a:t>
              </a:r>
            </a:p>
          </p:txBody>
        </p:sp>
        <p:sp>
          <p:nvSpPr>
            <p:cNvPr id="18" name="pole tekstowe 58">
              <a:extLst>
                <a:ext uri="{FF2B5EF4-FFF2-40B4-BE49-F238E27FC236}">
                  <a16:creationId xmlns:a16="http://schemas.microsoft.com/office/drawing/2014/main" xmlns="" id="{11181D58-8C33-E35B-2654-0D23B19DD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875" y="5478042"/>
              <a:ext cx="98812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małopolskie</a:t>
              </a:r>
            </a:p>
          </p:txBody>
        </p:sp>
        <p:sp>
          <p:nvSpPr>
            <p:cNvPr id="19" name="pole tekstowe 62">
              <a:extLst>
                <a:ext uri="{FF2B5EF4-FFF2-40B4-BE49-F238E27FC236}">
                  <a16:creationId xmlns:a16="http://schemas.microsoft.com/office/drawing/2014/main" xmlns="" id="{863DCB1B-20C5-06CD-A42B-3ED8562C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5727" y="5241852"/>
              <a:ext cx="111947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podkarpackie</a:t>
              </a:r>
            </a:p>
          </p:txBody>
        </p:sp>
        <p:sp>
          <p:nvSpPr>
            <p:cNvPr id="20" name="pole tekstowe 30">
              <a:extLst>
                <a:ext uri="{FF2B5EF4-FFF2-40B4-BE49-F238E27FC236}">
                  <a16:creationId xmlns:a16="http://schemas.microsoft.com/office/drawing/2014/main" xmlns="" id="{6962F026-8E7E-506E-0DED-A58B88BC1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340" y="2973742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21" name="pole tekstowe 36">
              <a:extLst>
                <a:ext uri="{FF2B5EF4-FFF2-40B4-BE49-F238E27FC236}">
                  <a16:creationId xmlns:a16="http://schemas.microsoft.com/office/drawing/2014/main" xmlns="" id="{902DAA59-4839-1C8A-73F2-FE6844A5D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598" y="4685487"/>
              <a:ext cx="69108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opolskie</a:t>
              </a: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142EACFB-C6F2-AB8F-81A6-E869DE606A48}"/>
              </a:ext>
            </a:extLst>
          </p:cNvPr>
          <p:cNvSpPr txBox="1"/>
          <p:nvPr/>
        </p:nvSpPr>
        <p:spPr>
          <a:xfrm>
            <a:off x="533564" y="419485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Montserrat" pitchFamily="2" charset="0"/>
              </a:rPr>
              <a:t>KOPCIUCHY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CFA2A763-3341-03B4-CA74-AE8687D9A39B}"/>
              </a:ext>
            </a:extLst>
          </p:cNvPr>
          <p:cNvSpPr txBox="1"/>
          <p:nvPr/>
        </p:nvSpPr>
        <p:spPr>
          <a:xfrm>
            <a:off x="731709" y="3674175"/>
            <a:ext cx="3810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Montserrat" pitchFamily="2" charset="0"/>
              </a:rPr>
              <a:t>najwyższy</a:t>
            </a:r>
            <a:r>
              <a:rPr lang="pl-PL" dirty="0">
                <a:latin typeface="Montserrat" pitchFamily="2" charset="0"/>
              </a:rPr>
              <a:t> odsetek kopciuchów</a:t>
            </a:r>
          </a:p>
          <a:p>
            <a:pPr algn="ctr"/>
            <a:r>
              <a:rPr lang="pl-PL" dirty="0">
                <a:latin typeface="Montserrat" pitchFamily="2" charset="0"/>
              </a:rPr>
              <a:t>wśród kotłów na paliwo stałe</a:t>
            </a:r>
          </a:p>
          <a:p>
            <a:pPr algn="ctr"/>
            <a:r>
              <a:rPr lang="pl-PL" sz="4800" b="1" dirty="0">
                <a:solidFill>
                  <a:srgbClr val="C00000"/>
                </a:solidFill>
                <a:latin typeface="Montserrat" pitchFamily="2" charset="0"/>
              </a:rPr>
              <a:t>76%</a:t>
            </a:r>
            <a:endParaRPr lang="pl-PL" dirty="0">
              <a:solidFill>
                <a:srgbClr val="C00000"/>
              </a:solidFill>
              <a:latin typeface="Montserrat" pitchFamily="2" charset="0"/>
            </a:endParaRPr>
          </a:p>
        </p:txBody>
      </p:sp>
      <p:sp>
        <p:nvSpPr>
          <p:cNvPr id="48" name="Objaśnienie prostokątne zaokrąglone 47">
            <a:extLst>
              <a:ext uri="{FF2B5EF4-FFF2-40B4-BE49-F238E27FC236}">
                <a16:creationId xmlns:a16="http://schemas.microsoft.com/office/drawing/2014/main" xmlns="" id="{B2CBA986-D233-CF06-45F1-7E2AC883962E}"/>
              </a:ext>
            </a:extLst>
          </p:cNvPr>
          <p:cNvSpPr/>
          <p:nvPr/>
        </p:nvSpPr>
        <p:spPr>
          <a:xfrm>
            <a:off x="3327737" y="1370328"/>
            <a:ext cx="3169000" cy="953174"/>
          </a:xfrm>
          <a:prstGeom prst="wedgeRoundRectCallout">
            <a:avLst>
              <a:gd name="adj1" fmla="val 66209"/>
              <a:gd name="adj2" fmla="val -5375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POMORSKIE</a:t>
            </a:r>
          </a:p>
        </p:txBody>
      </p:sp>
    </p:spTree>
    <p:extLst>
      <p:ext uri="{BB962C8B-B14F-4D97-AF65-F5344CB8AC3E}">
        <p14:creationId xmlns:p14="http://schemas.microsoft.com/office/powerpoint/2010/main" val="5131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0BEF82D-0E95-8203-87E8-2BBD11F8C14F}"/>
              </a:ext>
            </a:extLst>
          </p:cNvPr>
          <p:cNvGrpSpPr/>
          <p:nvPr/>
        </p:nvGrpSpPr>
        <p:grpSpPr>
          <a:xfrm>
            <a:off x="5028884" y="342480"/>
            <a:ext cx="6537681" cy="6173039"/>
            <a:chOff x="1412109" y="576450"/>
            <a:chExt cx="6236152" cy="5888327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D99A4AFD-AB4F-B19B-B7B6-CCE33B155545}"/>
                </a:ext>
              </a:extLst>
            </p:cNvPr>
            <p:cNvGrpSpPr/>
            <p:nvPr/>
          </p:nvGrpSpPr>
          <p:grpSpPr>
            <a:xfrm>
              <a:off x="1412109" y="576450"/>
              <a:ext cx="6236152" cy="5888327"/>
              <a:chOff x="582487" y="401240"/>
              <a:chExt cx="6536770" cy="6172178"/>
            </a:xfrm>
            <a:noFill/>
          </p:grpSpPr>
          <p:sp>
            <p:nvSpPr>
              <p:cNvPr id="22" name="Freeform 67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35F405C-9776-1255-EDE4-B5463A684E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86494" y="401240"/>
                <a:ext cx="1828124" cy="1424747"/>
              </a:xfrm>
              <a:custGeom>
                <a:avLst/>
                <a:gdLst/>
                <a:ahLst/>
                <a:cxnLst>
                  <a:cxn ang="0">
                    <a:pos x="26" y="144"/>
                  </a:cxn>
                  <a:cxn ang="0">
                    <a:pos x="18" y="180"/>
                  </a:cxn>
                  <a:cxn ang="0">
                    <a:pos x="13" y="201"/>
                  </a:cxn>
                  <a:cxn ang="0">
                    <a:pos x="6" y="228"/>
                  </a:cxn>
                  <a:cxn ang="0">
                    <a:pos x="12" y="251"/>
                  </a:cxn>
                  <a:cxn ang="0">
                    <a:pos x="12" y="292"/>
                  </a:cxn>
                  <a:cxn ang="0">
                    <a:pos x="22" y="298"/>
                  </a:cxn>
                  <a:cxn ang="0">
                    <a:pos x="50" y="321"/>
                  </a:cxn>
                  <a:cxn ang="0">
                    <a:pos x="38" y="358"/>
                  </a:cxn>
                  <a:cxn ang="0">
                    <a:pos x="29" y="385"/>
                  </a:cxn>
                  <a:cxn ang="0">
                    <a:pos x="37" y="435"/>
                  </a:cxn>
                  <a:cxn ang="0">
                    <a:pos x="58" y="462"/>
                  </a:cxn>
                  <a:cxn ang="0">
                    <a:pos x="102" y="458"/>
                  </a:cxn>
                  <a:cxn ang="0">
                    <a:pos x="142" y="465"/>
                  </a:cxn>
                  <a:cxn ang="0">
                    <a:pos x="159" y="428"/>
                  </a:cxn>
                  <a:cxn ang="0">
                    <a:pos x="166" y="442"/>
                  </a:cxn>
                  <a:cxn ang="0">
                    <a:pos x="192" y="448"/>
                  </a:cxn>
                  <a:cxn ang="0">
                    <a:pos x="200" y="435"/>
                  </a:cxn>
                  <a:cxn ang="0">
                    <a:pos x="218" y="435"/>
                  </a:cxn>
                  <a:cxn ang="0">
                    <a:pos x="215" y="419"/>
                  </a:cxn>
                  <a:cxn ang="0">
                    <a:pos x="228" y="410"/>
                  </a:cxn>
                  <a:cxn ang="0">
                    <a:pos x="233" y="387"/>
                  </a:cxn>
                  <a:cxn ang="0">
                    <a:pos x="258" y="391"/>
                  </a:cxn>
                  <a:cxn ang="0">
                    <a:pos x="278" y="388"/>
                  </a:cxn>
                  <a:cxn ang="0">
                    <a:pos x="297" y="388"/>
                  </a:cxn>
                  <a:cxn ang="0">
                    <a:pos x="309" y="389"/>
                  </a:cxn>
                  <a:cxn ang="0">
                    <a:pos x="317" y="404"/>
                  </a:cxn>
                  <a:cxn ang="0">
                    <a:pos x="354" y="408"/>
                  </a:cxn>
                  <a:cxn ang="0">
                    <a:pos x="369" y="411"/>
                  </a:cxn>
                  <a:cxn ang="0">
                    <a:pos x="393" y="414"/>
                  </a:cxn>
                  <a:cxn ang="0">
                    <a:pos x="430" y="409"/>
                  </a:cxn>
                  <a:cxn ang="0">
                    <a:pos x="452" y="443"/>
                  </a:cxn>
                  <a:cxn ang="0">
                    <a:pos x="505" y="422"/>
                  </a:cxn>
                  <a:cxn ang="0">
                    <a:pos x="529" y="377"/>
                  </a:cxn>
                  <a:cxn ang="0">
                    <a:pos x="564" y="375"/>
                  </a:cxn>
                  <a:cxn ang="0">
                    <a:pos x="571" y="353"/>
                  </a:cxn>
                  <a:cxn ang="0">
                    <a:pos x="583" y="321"/>
                  </a:cxn>
                  <a:cxn ang="0">
                    <a:pos x="544" y="316"/>
                  </a:cxn>
                  <a:cxn ang="0">
                    <a:pos x="528" y="295"/>
                  </a:cxn>
                  <a:cxn ang="0">
                    <a:pos x="518" y="268"/>
                  </a:cxn>
                  <a:cxn ang="0">
                    <a:pos x="536" y="234"/>
                  </a:cxn>
                  <a:cxn ang="0">
                    <a:pos x="519" y="202"/>
                  </a:cxn>
                  <a:cxn ang="0">
                    <a:pos x="580" y="158"/>
                  </a:cxn>
                  <a:cxn ang="0">
                    <a:pos x="532" y="172"/>
                  </a:cxn>
                  <a:cxn ang="0">
                    <a:pos x="437" y="177"/>
                  </a:cxn>
                  <a:cxn ang="0">
                    <a:pos x="390" y="152"/>
                  </a:cxn>
                  <a:cxn ang="0">
                    <a:pos x="372" y="87"/>
                  </a:cxn>
                  <a:cxn ang="0">
                    <a:pos x="364" y="56"/>
                  </a:cxn>
                  <a:cxn ang="0">
                    <a:pos x="397" y="49"/>
                  </a:cxn>
                  <a:cxn ang="0">
                    <a:pos x="432" y="90"/>
                  </a:cxn>
                  <a:cxn ang="0">
                    <a:pos x="332" y="1"/>
                  </a:cxn>
                  <a:cxn ang="0">
                    <a:pos x="259" y="8"/>
                  </a:cxn>
                  <a:cxn ang="0">
                    <a:pos x="171" y="30"/>
                  </a:cxn>
                  <a:cxn ang="0">
                    <a:pos x="68" y="71"/>
                  </a:cxn>
                  <a:cxn ang="0">
                    <a:pos x="18" y="121"/>
                  </a:cxn>
                </a:cxnLst>
                <a:rect l="0" t="0" r="r" b="b"/>
                <a:pathLst>
                  <a:path w="607" h="472">
                    <a:moveTo>
                      <a:pt x="29" y="124"/>
                    </a:moveTo>
                    <a:cubicBezTo>
                      <a:pt x="29" y="127"/>
                      <a:pt x="28" y="130"/>
                      <a:pt x="28" y="130"/>
                    </a:cubicBezTo>
                    <a:cubicBezTo>
                      <a:pt x="28" y="130"/>
                      <a:pt x="32" y="132"/>
                      <a:pt x="31" y="135"/>
                    </a:cubicBezTo>
                    <a:cubicBezTo>
                      <a:pt x="31" y="137"/>
                      <a:pt x="25" y="142"/>
                      <a:pt x="26" y="144"/>
                    </a:cubicBezTo>
                    <a:cubicBezTo>
                      <a:pt x="27" y="147"/>
                      <a:pt x="32" y="158"/>
                      <a:pt x="32" y="158"/>
                    </a:cubicBezTo>
                    <a:cubicBezTo>
                      <a:pt x="32" y="158"/>
                      <a:pt x="24" y="156"/>
                      <a:pt x="23" y="157"/>
                    </a:cubicBezTo>
                    <a:cubicBezTo>
                      <a:pt x="21" y="159"/>
                      <a:pt x="27" y="168"/>
                      <a:pt x="27" y="168"/>
                    </a:cubicBezTo>
                    <a:cubicBezTo>
                      <a:pt x="27" y="168"/>
                      <a:pt x="18" y="180"/>
                      <a:pt x="18" y="180"/>
                    </a:cubicBezTo>
                    <a:cubicBezTo>
                      <a:pt x="19" y="180"/>
                      <a:pt x="29" y="181"/>
                      <a:pt x="29" y="182"/>
                    </a:cubicBezTo>
                    <a:cubicBezTo>
                      <a:pt x="29" y="184"/>
                      <a:pt x="28" y="199"/>
                      <a:pt x="28" y="199"/>
                    </a:cubicBezTo>
                    <a:cubicBezTo>
                      <a:pt x="28" y="199"/>
                      <a:pt x="21" y="203"/>
                      <a:pt x="20" y="203"/>
                    </a:cubicBezTo>
                    <a:cubicBezTo>
                      <a:pt x="20" y="203"/>
                      <a:pt x="14" y="198"/>
                      <a:pt x="13" y="201"/>
                    </a:cubicBezTo>
                    <a:cubicBezTo>
                      <a:pt x="11" y="204"/>
                      <a:pt x="9" y="206"/>
                      <a:pt x="9" y="206"/>
                    </a:cubicBezTo>
                    <a:cubicBezTo>
                      <a:pt x="9" y="206"/>
                      <a:pt x="7" y="201"/>
                      <a:pt x="3" y="208"/>
                    </a:cubicBezTo>
                    <a:cubicBezTo>
                      <a:pt x="0" y="214"/>
                      <a:pt x="2" y="222"/>
                      <a:pt x="2" y="222"/>
                    </a:cubicBezTo>
                    <a:cubicBezTo>
                      <a:pt x="6" y="228"/>
                      <a:pt x="6" y="228"/>
                      <a:pt x="6" y="228"/>
                    </a:cubicBezTo>
                    <a:cubicBezTo>
                      <a:pt x="6" y="228"/>
                      <a:pt x="4" y="233"/>
                      <a:pt x="4" y="233"/>
                    </a:cubicBezTo>
                    <a:cubicBezTo>
                      <a:pt x="4" y="234"/>
                      <a:pt x="9" y="237"/>
                      <a:pt x="9" y="23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12" y="246"/>
                      <a:pt x="11" y="249"/>
                      <a:pt x="12" y="251"/>
                    </a:cubicBezTo>
                    <a:cubicBezTo>
                      <a:pt x="13" y="254"/>
                      <a:pt x="22" y="275"/>
                      <a:pt x="22" y="275"/>
                    </a:cubicBezTo>
                    <a:cubicBezTo>
                      <a:pt x="22" y="275"/>
                      <a:pt x="16" y="276"/>
                      <a:pt x="17" y="279"/>
                    </a:cubicBezTo>
                    <a:cubicBezTo>
                      <a:pt x="17" y="283"/>
                      <a:pt x="17" y="285"/>
                      <a:pt x="17" y="285"/>
                    </a:cubicBezTo>
                    <a:cubicBezTo>
                      <a:pt x="17" y="285"/>
                      <a:pt x="12" y="287"/>
                      <a:pt x="12" y="292"/>
                    </a:cubicBezTo>
                    <a:cubicBezTo>
                      <a:pt x="12" y="296"/>
                      <a:pt x="17" y="298"/>
                      <a:pt x="17" y="299"/>
                    </a:cubicBezTo>
                    <a:cubicBezTo>
                      <a:pt x="17" y="299"/>
                      <a:pt x="15" y="306"/>
                      <a:pt x="19" y="306"/>
                    </a:cubicBezTo>
                    <a:cubicBezTo>
                      <a:pt x="22" y="305"/>
                      <a:pt x="25" y="302"/>
                      <a:pt x="25" y="302"/>
                    </a:cubicBezTo>
                    <a:cubicBezTo>
                      <a:pt x="22" y="298"/>
                      <a:pt x="22" y="298"/>
                      <a:pt x="22" y="298"/>
                    </a:cubicBezTo>
                    <a:cubicBezTo>
                      <a:pt x="27" y="293"/>
                      <a:pt x="27" y="293"/>
                      <a:pt x="27" y="293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6"/>
                      <a:pt x="22" y="301"/>
                      <a:pt x="29" y="307"/>
                    </a:cubicBezTo>
                    <a:cubicBezTo>
                      <a:pt x="35" y="312"/>
                      <a:pt x="50" y="321"/>
                      <a:pt x="50" y="321"/>
                    </a:cubicBezTo>
                    <a:cubicBezTo>
                      <a:pt x="50" y="321"/>
                      <a:pt x="57" y="336"/>
                      <a:pt x="51" y="338"/>
                    </a:cubicBezTo>
                    <a:cubicBezTo>
                      <a:pt x="46" y="340"/>
                      <a:pt x="39" y="334"/>
                      <a:pt x="32" y="342"/>
                    </a:cubicBezTo>
                    <a:cubicBezTo>
                      <a:pt x="26" y="350"/>
                      <a:pt x="24" y="351"/>
                      <a:pt x="27" y="354"/>
                    </a:cubicBezTo>
                    <a:cubicBezTo>
                      <a:pt x="30" y="356"/>
                      <a:pt x="38" y="358"/>
                      <a:pt x="38" y="358"/>
                    </a:cubicBezTo>
                    <a:cubicBezTo>
                      <a:pt x="37" y="359"/>
                      <a:pt x="35" y="366"/>
                      <a:pt x="37" y="366"/>
                    </a:cubicBezTo>
                    <a:cubicBezTo>
                      <a:pt x="39" y="366"/>
                      <a:pt x="44" y="362"/>
                      <a:pt x="44" y="364"/>
                    </a:cubicBezTo>
                    <a:cubicBezTo>
                      <a:pt x="44" y="367"/>
                      <a:pt x="42" y="372"/>
                      <a:pt x="42" y="372"/>
                    </a:cubicBezTo>
                    <a:cubicBezTo>
                      <a:pt x="29" y="385"/>
                      <a:pt x="29" y="385"/>
                      <a:pt x="29" y="385"/>
                    </a:cubicBezTo>
                    <a:cubicBezTo>
                      <a:pt x="29" y="385"/>
                      <a:pt x="34" y="397"/>
                      <a:pt x="34" y="399"/>
                    </a:cubicBezTo>
                    <a:cubicBezTo>
                      <a:pt x="35" y="401"/>
                      <a:pt x="39" y="418"/>
                      <a:pt x="38" y="418"/>
                    </a:cubicBezTo>
                    <a:cubicBezTo>
                      <a:pt x="38" y="418"/>
                      <a:pt x="31" y="417"/>
                      <a:pt x="31" y="421"/>
                    </a:cubicBezTo>
                    <a:cubicBezTo>
                      <a:pt x="32" y="424"/>
                      <a:pt x="35" y="431"/>
                      <a:pt x="37" y="435"/>
                    </a:cubicBezTo>
                    <a:cubicBezTo>
                      <a:pt x="38" y="439"/>
                      <a:pt x="43" y="452"/>
                      <a:pt x="43" y="453"/>
                    </a:cubicBezTo>
                    <a:cubicBezTo>
                      <a:pt x="44" y="454"/>
                      <a:pt x="47" y="457"/>
                      <a:pt x="48" y="456"/>
                    </a:cubicBezTo>
                    <a:cubicBezTo>
                      <a:pt x="49" y="456"/>
                      <a:pt x="54" y="448"/>
                      <a:pt x="57" y="451"/>
                    </a:cubicBezTo>
                    <a:cubicBezTo>
                      <a:pt x="59" y="453"/>
                      <a:pt x="58" y="462"/>
                      <a:pt x="58" y="462"/>
                    </a:cubicBezTo>
                    <a:cubicBezTo>
                      <a:pt x="58" y="462"/>
                      <a:pt x="70" y="466"/>
                      <a:pt x="70" y="464"/>
                    </a:cubicBezTo>
                    <a:cubicBezTo>
                      <a:pt x="71" y="463"/>
                      <a:pt x="75" y="453"/>
                      <a:pt x="79" y="456"/>
                    </a:cubicBezTo>
                    <a:cubicBezTo>
                      <a:pt x="83" y="459"/>
                      <a:pt x="86" y="462"/>
                      <a:pt x="93" y="460"/>
                    </a:cubicBezTo>
                    <a:cubicBezTo>
                      <a:pt x="100" y="458"/>
                      <a:pt x="100" y="457"/>
                      <a:pt x="102" y="458"/>
                    </a:cubicBezTo>
                    <a:cubicBezTo>
                      <a:pt x="105" y="459"/>
                      <a:pt x="106" y="462"/>
                      <a:pt x="109" y="461"/>
                    </a:cubicBezTo>
                    <a:cubicBezTo>
                      <a:pt x="112" y="460"/>
                      <a:pt x="115" y="458"/>
                      <a:pt x="116" y="458"/>
                    </a:cubicBezTo>
                    <a:cubicBezTo>
                      <a:pt x="117" y="458"/>
                      <a:pt x="128" y="472"/>
                      <a:pt x="134" y="472"/>
                    </a:cubicBezTo>
                    <a:cubicBezTo>
                      <a:pt x="141" y="472"/>
                      <a:pt x="140" y="466"/>
                      <a:pt x="142" y="465"/>
                    </a:cubicBezTo>
                    <a:cubicBezTo>
                      <a:pt x="144" y="463"/>
                      <a:pt x="147" y="461"/>
                      <a:pt x="147" y="458"/>
                    </a:cubicBezTo>
                    <a:cubicBezTo>
                      <a:pt x="147" y="454"/>
                      <a:pt x="144" y="442"/>
                      <a:pt x="148" y="439"/>
                    </a:cubicBezTo>
                    <a:cubicBezTo>
                      <a:pt x="151" y="437"/>
                      <a:pt x="152" y="439"/>
                      <a:pt x="153" y="437"/>
                    </a:cubicBezTo>
                    <a:cubicBezTo>
                      <a:pt x="154" y="436"/>
                      <a:pt x="156" y="428"/>
                      <a:pt x="159" y="428"/>
                    </a:cubicBezTo>
                    <a:cubicBezTo>
                      <a:pt x="161" y="427"/>
                      <a:pt x="166" y="426"/>
                      <a:pt x="166" y="427"/>
                    </a:cubicBezTo>
                    <a:cubicBezTo>
                      <a:pt x="166" y="428"/>
                      <a:pt x="164" y="433"/>
                      <a:pt x="164" y="433"/>
                    </a:cubicBezTo>
                    <a:cubicBezTo>
                      <a:pt x="164" y="433"/>
                      <a:pt x="167" y="433"/>
                      <a:pt x="167" y="434"/>
                    </a:cubicBezTo>
                    <a:cubicBezTo>
                      <a:pt x="167" y="435"/>
                      <a:pt x="166" y="442"/>
                      <a:pt x="166" y="442"/>
                    </a:cubicBezTo>
                    <a:cubicBezTo>
                      <a:pt x="166" y="442"/>
                      <a:pt x="174" y="446"/>
                      <a:pt x="178" y="442"/>
                    </a:cubicBezTo>
                    <a:cubicBezTo>
                      <a:pt x="181" y="438"/>
                      <a:pt x="182" y="436"/>
                      <a:pt x="182" y="436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442"/>
                      <a:pt x="188" y="448"/>
                      <a:pt x="192" y="448"/>
                    </a:cubicBezTo>
                    <a:cubicBezTo>
                      <a:pt x="196" y="447"/>
                      <a:pt x="201" y="446"/>
                      <a:pt x="198" y="444"/>
                    </a:cubicBezTo>
                    <a:cubicBezTo>
                      <a:pt x="196" y="441"/>
                      <a:pt x="193" y="439"/>
                      <a:pt x="193" y="439"/>
                    </a:cubicBezTo>
                    <a:cubicBezTo>
                      <a:pt x="193" y="439"/>
                      <a:pt x="192" y="435"/>
                      <a:pt x="194" y="435"/>
                    </a:cubicBezTo>
                    <a:cubicBezTo>
                      <a:pt x="195" y="435"/>
                      <a:pt x="200" y="435"/>
                      <a:pt x="200" y="435"/>
                    </a:cubicBezTo>
                    <a:cubicBezTo>
                      <a:pt x="200" y="436"/>
                      <a:pt x="200" y="444"/>
                      <a:pt x="203" y="439"/>
                    </a:cubicBezTo>
                    <a:cubicBezTo>
                      <a:pt x="207" y="435"/>
                      <a:pt x="207" y="433"/>
                      <a:pt x="208" y="433"/>
                    </a:cubicBezTo>
                    <a:cubicBezTo>
                      <a:pt x="208" y="433"/>
                      <a:pt x="216" y="440"/>
                      <a:pt x="216" y="440"/>
                    </a:cubicBezTo>
                    <a:cubicBezTo>
                      <a:pt x="216" y="440"/>
                      <a:pt x="216" y="436"/>
                      <a:pt x="218" y="435"/>
                    </a:cubicBezTo>
                    <a:cubicBezTo>
                      <a:pt x="220" y="433"/>
                      <a:pt x="222" y="434"/>
                      <a:pt x="222" y="434"/>
                    </a:cubicBezTo>
                    <a:cubicBezTo>
                      <a:pt x="222" y="434"/>
                      <a:pt x="226" y="429"/>
                      <a:pt x="224" y="426"/>
                    </a:cubicBezTo>
                    <a:cubicBezTo>
                      <a:pt x="222" y="424"/>
                      <a:pt x="214" y="425"/>
                      <a:pt x="214" y="423"/>
                    </a:cubicBezTo>
                    <a:cubicBezTo>
                      <a:pt x="213" y="421"/>
                      <a:pt x="216" y="419"/>
                      <a:pt x="215" y="419"/>
                    </a:cubicBezTo>
                    <a:cubicBezTo>
                      <a:pt x="215" y="418"/>
                      <a:pt x="212" y="419"/>
                      <a:pt x="212" y="416"/>
                    </a:cubicBezTo>
                    <a:cubicBezTo>
                      <a:pt x="212" y="413"/>
                      <a:pt x="212" y="408"/>
                      <a:pt x="212" y="408"/>
                    </a:cubicBezTo>
                    <a:cubicBezTo>
                      <a:pt x="217" y="405"/>
                      <a:pt x="217" y="405"/>
                      <a:pt x="217" y="405"/>
                    </a:cubicBezTo>
                    <a:cubicBezTo>
                      <a:pt x="217" y="405"/>
                      <a:pt x="220" y="413"/>
                      <a:pt x="228" y="410"/>
                    </a:cubicBezTo>
                    <a:cubicBezTo>
                      <a:pt x="235" y="407"/>
                      <a:pt x="245" y="401"/>
                      <a:pt x="245" y="400"/>
                    </a:cubicBezTo>
                    <a:cubicBezTo>
                      <a:pt x="245" y="399"/>
                      <a:pt x="238" y="395"/>
                      <a:pt x="239" y="394"/>
                    </a:cubicBezTo>
                    <a:cubicBezTo>
                      <a:pt x="241" y="392"/>
                      <a:pt x="241" y="390"/>
                      <a:pt x="241" y="390"/>
                    </a:cubicBezTo>
                    <a:cubicBezTo>
                      <a:pt x="241" y="390"/>
                      <a:pt x="232" y="387"/>
                      <a:pt x="233" y="387"/>
                    </a:cubicBezTo>
                    <a:cubicBezTo>
                      <a:pt x="233" y="387"/>
                      <a:pt x="240" y="381"/>
                      <a:pt x="240" y="381"/>
                    </a:cubicBezTo>
                    <a:cubicBezTo>
                      <a:pt x="240" y="381"/>
                      <a:pt x="244" y="389"/>
                      <a:pt x="248" y="388"/>
                    </a:cubicBezTo>
                    <a:cubicBezTo>
                      <a:pt x="251" y="386"/>
                      <a:pt x="253" y="384"/>
                      <a:pt x="253" y="384"/>
                    </a:cubicBezTo>
                    <a:cubicBezTo>
                      <a:pt x="253" y="384"/>
                      <a:pt x="253" y="390"/>
                      <a:pt x="258" y="391"/>
                    </a:cubicBezTo>
                    <a:cubicBezTo>
                      <a:pt x="263" y="392"/>
                      <a:pt x="268" y="399"/>
                      <a:pt x="269" y="398"/>
                    </a:cubicBezTo>
                    <a:cubicBezTo>
                      <a:pt x="271" y="397"/>
                      <a:pt x="275" y="393"/>
                      <a:pt x="275" y="393"/>
                    </a:cubicBezTo>
                    <a:cubicBezTo>
                      <a:pt x="275" y="392"/>
                      <a:pt x="274" y="387"/>
                      <a:pt x="275" y="388"/>
                    </a:cubicBezTo>
                    <a:cubicBezTo>
                      <a:pt x="275" y="388"/>
                      <a:pt x="278" y="388"/>
                      <a:pt x="278" y="388"/>
                    </a:cubicBezTo>
                    <a:cubicBezTo>
                      <a:pt x="278" y="377"/>
                      <a:pt x="278" y="377"/>
                      <a:pt x="278" y="377"/>
                    </a:cubicBezTo>
                    <a:cubicBezTo>
                      <a:pt x="278" y="377"/>
                      <a:pt x="289" y="384"/>
                      <a:pt x="289" y="384"/>
                    </a:cubicBezTo>
                    <a:cubicBezTo>
                      <a:pt x="289" y="384"/>
                      <a:pt x="296" y="383"/>
                      <a:pt x="296" y="383"/>
                    </a:cubicBezTo>
                    <a:cubicBezTo>
                      <a:pt x="297" y="388"/>
                      <a:pt x="297" y="388"/>
                      <a:pt x="297" y="388"/>
                    </a:cubicBezTo>
                    <a:cubicBezTo>
                      <a:pt x="300" y="392"/>
                      <a:pt x="300" y="392"/>
                      <a:pt x="300" y="392"/>
                    </a:cubicBezTo>
                    <a:cubicBezTo>
                      <a:pt x="300" y="392"/>
                      <a:pt x="304" y="384"/>
                      <a:pt x="304" y="386"/>
                    </a:cubicBezTo>
                    <a:cubicBezTo>
                      <a:pt x="305" y="389"/>
                      <a:pt x="305" y="396"/>
                      <a:pt x="306" y="396"/>
                    </a:cubicBezTo>
                    <a:cubicBezTo>
                      <a:pt x="306" y="395"/>
                      <a:pt x="308" y="387"/>
                      <a:pt x="309" y="389"/>
                    </a:cubicBezTo>
                    <a:cubicBezTo>
                      <a:pt x="309" y="391"/>
                      <a:pt x="309" y="393"/>
                      <a:pt x="310" y="393"/>
                    </a:cubicBezTo>
                    <a:cubicBezTo>
                      <a:pt x="311" y="393"/>
                      <a:pt x="318" y="389"/>
                      <a:pt x="320" y="392"/>
                    </a:cubicBezTo>
                    <a:cubicBezTo>
                      <a:pt x="322" y="395"/>
                      <a:pt x="322" y="397"/>
                      <a:pt x="322" y="398"/>
                    </a:cubicBezTo>
                    <a:cubicBezTo>
                      <a:pt x="322" y="399"/>
                      <a:pt x="312" y="402"/>
                      <a:pt x="317" y="404"/>
                    </a:cubicBezTo>
                    <a:cubicBezTo>
                      <a:pt x="323" y="407"/>
                      <a:pt x="331" y="403"/>
                      <a:pt x="333" y="405"/>
                    </a:cubicBezTo>
                    <a:cubicBezTo>
                      <a:pt x="335" y="408"/>
                      <a:pt x="345" y="405"/>
                      <a:pt x="348" y="408"/>
                    </a:cubicBezTo>
                    <a:cubicBezTo>
                      <a:pt x="349" y="409"/>
                      <a:pt x="350" y="410"/>
                      <a:pt x="350" y="410"/>
                    </a:cubicBezTo>
                    <a:cubicBezTo>
                      <a:pt x="350" y="409"/>
                      <a:pt x="352" y="406"/>
                      <a:pt x="354" y="408"/>
                    </a:cubicBezTo>
                    <a:cubicBezTo>
                      <a:pt x="356" y="409"/>
                      <a:pt x="359" y="411"/>
                      <a:pt x="359" y="411"/>
                    </a:cubicBezTo>
                    <a:cubicBezTo>
                      <a:pt x="359" y="411"/>
                      <a:pt x="357" y="405"/>
                      <a:pt x="361" y="405"/>
                    </a:cubicBezTo>
                    <a:cubicBezTo>
                      <a:pt x="365" y="405"/>
                      <a:pt x="366" y="399"/>
                      <a:pt x="368" y="402"/>
                    </a:cubicBezTo>
                    <a:cubicBezTo>
                      <a:pt x="371" y="405"/>
                      <a:pt x="369" y="411"/>
                      <a:pt x="369" y="411"/>
                    </a:cubicBezTo>
                    <a:cubicBezTo>
                      <a:pt x="369" y="411"/>
                      <a:pt x="372" y="410"/>
                      <a:pt x="373" y="412"/>
                    </a:cubicBezTo>
                    <a:cubicBezTo>
                      <a:pt x="373" y="414"/>
                      <a:pt x="372" y="422"/>
                      <a:pt x="378" y="421"/>
                    </a:cubicBezTo>
                    <a:cubicBezTo>
                      <a:pt x="383" y="420"/>
                      <a:pt x="381" y="415"/>
                      <a:pt x="381" y="415"/>
                    </a:cubicBezTo>
                    <a:cubicBezTo>
                      <a:pt x="382" y="415"/>
                      <a:pt x="393" y="414"/>
                      <a:pt x="393" y="414"/>
                    </a:cubicBezTo>
                    <a:cubicBezTo>
                      <a:pt x="392" y="414"/>
                      <a:pt x="394" y="406"/>
                      <a:pt x="399" y="407"/>
                    </a:cubicBezTo>
                    <a:cubicBezTo>
                      <a:pt x="404" y="407"/>
                      <a:pt x="407" y="411"/>
                      <a:pt x="409" y="411"/>
                    </a:cubicBezTo>
                    <a:cubicBezTo>
                      <a:pt x="410" y="411"/>
                      <a:pt x="420" y="407"/>
                      <a:pt x="420" y="407"/>
                    </a:cubicBezTo>
                    <a:cubicBezTo>
                      <a:pt x="421" y="407"/>
                      <a:pt x="430" y="409"/>
                      <a:pt x="430" y="409"/>
                    </a:cubicBezTo>
                    <a:cubicBezTo>
                      <a:pt x="431" y="410"/>
                      <a:pt x="423" y="423"/>
                      <a:pt x="423" y="423"/>
                    </a:cubicBezTo>
                    <a:cubicBezTo>
                      <a:pt x="421" y="437"/>
                      <a:pt x="421" y="437"/>
                      <a:pt x="421" y="437"/>
                    </a:cubicBezTo>
                    <a:cubicBezTo>
                      <a:pt x="421" y="437"/>
                      <a:pt x="447" y="437"/>
                      <a:pt x="447" y="437"/>
                    </a:cubicBezTo>
                    <a:cubicBezTo>
                      <a:pt x="447" y="438"/>
                      <a:pt x="452" y="443"/>
                      <a:pt x="452" y="443"/>
                    </a:cubicBezTo>
                    <a:cubicBezTo>
                      <a:pt x="452" y="443"/>
                      <a:pt x="456" y="439"/>
                      <a:pt x="457" y="439"/>
                    </a:cubicBezTo>
                    <a:cubicBezTo>
                      <a:pt x="458" y="440"/>
                      <a:pt x="495" y="439"/>
                      <a:pt x="495" y="439"/>
                    </a:cubicBezTo>
                    <a:cubicBezTo>
                      <a:pt x="495" y="430"/>
                      <a:pt x="495" y="430"/>
                      <a:pt x="495" y="430"/>
                    </a:cubicBezTo>
                    <a:cubicBezTo>
                      <a:pt x="505" y="422"/>
                      <a:pt x="505" y="422"/>
                      <a:pt x="505" y="422"/>
                    </a:cubicBezTo>
                    <a:cubicBezTo>
                      <a:pt x="505" y="422"/>
                      <a:pt x="514" y="424"/>
                      <a:pt x="514" y="423"/>
                    </a:cubicBezTo>
                    <a:cubicBezTo>
                      <a:pt x="514" y="422"/>
                      <a:pt x="513" y="401"/>
                      <a:pt x="513" y="401"/>
                    </a:cubicBezTo>
                    <a:cubicBezTo>
                      <a:pt x="513" y="401"/>
                      <a:pt x="531" y="387"/>
                      <a:pt x="531" y="386"/>
                    </a:cubicBezTo>
                    <a:cubicBezTo>
                      <a:pt x="531" y="386"/>
                      <a:pt x="525" y="382"/>
                      <a:pt x="529" y="377"/>
                    </a:cubicBezTo>
                    <a:cubicBezTo>
                      <a:pt x="534" y="372"/>
                      <a:pt x="534" y="371"/>
                      <a:pt x="534" y="371"/>
                    </a:cubicBezTo>
                    <a:cubicBezTo>
                      <a:pt x="534" y="371"/>
                      <a:pt x="527" y="364"/>
                      <a:pt x="532" y="362"/>
                    </a:cubicBezTo>
                    <a:cubicBezTo>
                      <a:pt x="538" y="360"/>
                      <a:pt x="557" y="364"/>
                      <a:pt x="557" y="365"/>
                    </a:cubicBezTo>
                    <a:cubicBezTo>
                      <a:pt x="557" y="365"/>
                      <a:pt x="562" y="379"/>
                      <a:pt x="564" y="375"/>
                    </a:cubicBezTo>
                    <a:cubicBezTo>
                      <a:pt x="566" y="372"/>
                      <a:pt x="562" y="368"/>
                      <a:pt x="563" y="367"/>
                    </a:cubicBezTo>
                    <a:cubicBezTo>
                      <a:pt x="564" y="367"/>
                      <a:pt x="569" y="364"/>
                      <a:pt x="569" y="364"/>
                    </a:cubicBezTo>
                    <a:cubicBezTo>
                      <a:pt x="568" y="364"/>
                      <a:pt x="562" y="362"/>
                      <a:pt x="563" y="361"/>
                    </a:cubicBezTo>
                    <a:cubicBezTo>
                      <a:pt x="564" y="359"/>
                      <a:pt x="571" y="353"/>
                      <a:pt x="571" y="353"/>
                    </a:cubicBezTo>
                    <a:cubicBezTo>
                      <a:pt x="571" y="353"/>
                      <a:pt x="569" y="343"/>
                      <a:pt x="572" y="340"/>
                    </a:cubicBezTo>
                    <a:cubicBezTo>
                      <a:pt x="576" y="337"/>
                      <a:pt x="578" y="336"/>
                      <a:pt x="577" y="333"/>
                    </a:cubicBezTo>
                    <a:cubicBezTo>
                      <a:pt x="576" y="330"/>
                      <a:pt x="575" y="325"/>
                      <a:pt x="577" y="323"/>
                    </a:cubicBezTo>
                    <a:cubicBezTo>
                      <a:pt x="579" y="321"/>
                      <a:pt x="583" y="323"/>
                      <a:pt x="583" y="321"/>
                    </a:cubicBezTo>
                    <a:cubicBezTo>
                      <a:pt x="583" y="320"/>
                      <a:pt x="582" y="315"/>
                      <a:pt x="582" y="315"/>
                    </a:cubicBezTo>
                    <a:cubicBezTo>
                      <a:pt x="582" y="315"/>
                      <a:pt x="566" y="313"/>
                      <a:pt x="565" y="313"/>
                    </a:cubicBezTo>
                    <a:cubicBezTo>
                      <a:pt x="564" y="314"/>
                      <a:pt x="552" y="321"/>
                      <a:pt x="552" y="321"/>
                    </a:cubicBezTo>
                    <a:cubicBezTo>
                      <a:pt x="552" y="321"/>
                      <a:pt x="545" y="316"/>
                      <a:pt x="544" y="316"/>
                    </a:cubicBezTo>
                    <a:cubicBezTo>
                      <a:pt x="544" y="315"/>
                      <a:pt x="544" y="308"/>
                      <a:pt x="544" y="308"/>
                    </a:cubicBezTo>
                    <a:cubicBezTo>
                      <a:pt x="548" y="301"/>
                      <a:pt x="548" y="301"/>
                      <a:pt x="548" y="301"/>
                    </a:cubicBezTo>
                    <a:cubicBezTo>
                      <a:pt x="548" y="301"/>
                      <a:pt x="538" y="287"/>
                      <a:pt x="534" y="289"/>
                    </a:cubicBezTo>
                    <a:cubicBezTo>
                      <a:pt x="530" y="292"/>
                      <a:pt x="530" y="296"/>
                      <a:pt x="528" y="295"/>
                    </a:cubicBezTo>
                    <a:cubicBezTo>
                      <a:pt x="527" y="294"/>
                      <a:pt x="522" y="292"/>
                      <a:pt x="523" y="289"/>
                    </a:cubicBezTo>
                    <a:cubicBezTo>
                      <a:pt x="524" y="286"/>
                      <a:pt x="528" y="285"/>
                      <a:pt x="528" y="284"/>
                    </a:cubicBezTo>
                    <a:cubicBezTo>
                      <a:pt x="527" y="283"/>
                      <a:pt x="511" y="277"/>
                      <a:pt x="513" y="274"/>
                    </a:cubicBezTo>
                    <a:cubicBezTo>
                      <a:pt x="514" y="271"/>
                      <a:pt x="520" y="273"/>
                      <a:pt x="518" y="268"/>
                    </a:cubicBezTo>
                    <a:cubicBezTo>
                      <a:pt x="516" y="263"/>
                      <a:pt x="507" y="256"/>
                      <a:pt x="515" y="252"/>
                    </a:cubicBezTo>
                    <a:cubicBezTo>
                      <a:pt x="522" y="248"/>
                      <a:pt x="523" y="251"/>
                      <a:pt x="523" y="249"/>
                    </a:cubicBezTo>
                    <a:cubicBezTo>
                      <a:pt x="523" y="247"/>
                      <a:pt x="517" y="242"/>
                      <a:pt x="523" y="240"/>
                    </a:cubicBezTo>
                    <a:cubicBezTo>
                      <a:pt x="529" y="238"/>
                      <a:pt x="536" y="234"/>
                      <a:pt x="536" y="234"/>
                    </a:cubicBezTo>
                    <a:cubicBezTo>
                      <a:pt x="536" y="234"/>
                      <a:pt x="528" y="230"/>
                      <a:pt x="528" y="229"/>
                    </a:cubicBezTo>
                    <a:cubicBezTo>
                      <a:pt x="527" y="227"/>
                      <a:pt x="521" y="218"/>
                      <a:pt x="521" y="218"/>
                    </a:cubicBezTo>
                    <a:cubicBezTo>
                      <a:pt x="521" y="218"/>
                      <a:pt x="521" y="209"/>
                      <a:pt x="522" y="203"/>
                    </a:cubicBezTo>
                    <a:cubicBezTo>
                      <a:pt x="520" y="203"/>
                      <a:pt x="519" y="202"/>
                      <a:pt x="519" y="202"/>
                    </a:cubicBezTo>
                    <a:cubicBezTo>
                      <a:pt x="519" y="202"/>
                      <a:pt x="517" y="198"/>
                      <a:pt x="519" y="194"/>
                    </a:cubicBezTo>
                    <a:cubicBezTo>
                      <a:pt x="521" y="190"/>
                      <a:pt x="512" y="180"/>
                      <a:pt x="516" y="179"/>
                    </a:cubicBezTo>
                    <a:cubicBezTo>
                      <a:pt x="520" y="177"/>
                      <a:pt x="528" y="179"/>
                      <a:pt x="534" y="177"/>
                    </a:cubicBezTo>
                    <a:cubicBezTo>
                      <a:pt x="540" y="175"/>
                      <a:pt x="573" y="163"/>
                      <a:pt x="580" y="158"/>
                    </a:cubicBezTo>
                    <a:cubicBezTo>
                      <a:pt x="587" y="152"/>
                      <a:pt x="607" y="140"/>
                      <a:pt x="607" y="138"/>
                    </a:cubicBezTo>
                    <a:cubicBezTo>
                      <a:pt x="606" y="137"/>
                      <a:pt x="604" y="136"/>
                      <a:pt x="603" y="136"/>
                    </a:cubicBezTo>
                    <a:cubicBezTo>
                      <a:pt x="603" y="136"/>
                      <a:pt x="581" y="151"/>
                      <a:pt x="577" y="153"/>
                    </a:cubicBezTo>
                    <a:cubicBezTo>
                      <a:pt x="572" y="155"/>
                      <a:pt x="538" y="171"/>
                      <a:pt x="532" y="172"/>
                    </a:cubicBezTo>
                    <a:cubicBezTo>
                      <a:pt x="525" y="172"/>
                      <a:pt x="523" y="171"/>
                      <a:pt x="518" y="173"/>
                    </a:cubicBezTo>
                    <a:cubicBezTo>
                      <a:pt x="514" y="174"/>
                      <a:pt x="507" y="176"/>
                      <a:pt x="499" y="177"/>
                    </a:cubicBezTo>
                    <a:cubicBezTo>
                      <a:pt x="492" y="177"/>
                      <a:pt x="468" y="178"/>
                      <a:pt x="465" y="177"/>
                    </a:cubicBezTo>
                    <a:cubicBezTo>
                      <a:pt x="462" y="177"/>
                      <a:pt x="440" y="178"/>
                      <a:pt x="437" y="177"/>
                    </a:cubicBezTo>
                    <a:cubicBezTo>
                      <a:pt x="434" y="175"/>
                      <a:pt x="431" y="169"/>
                      <a:pt x="425" y="168"/>
                    </a:cubicBezTo>
                    <a:cubicBezTo>
                      <a:pt x="420" y="167"/>
                      <a:pt x="406" y="162"/>
                      <a:pt x="406" y="162"/>
                    </a:cubicBezTo>
                    <a:cubicBezTo>
                      <a:pt x="406" y="162"/>
                      <a:pt x="405" y="155"/>
                      <a:pt x="401" y="153"/>
                    </a:cubicBezTo>
                    <a:cubicBezTo>
                      <a:pt x="397" y="151"/>
                      <a:pt x="390" y="152"/>
                      <a:pt x="390" y="152"/>
                    </a:cubicBezTo>
                    <a:cubicBezTo>
                      <a:pt x="390" y="152"/>
                      <a:pt x="382" y="141"/>
                      <a:pt x="381" y="141"/>
                    </a:cubicBezTo>
                    <a:cubicBezTo>
                      <a:pt x="381" y="140"/>
                      <a:pt x="383" y="131"/>
                      <a:pt x="381" y="126"/>
                    </a:cubicBezTo>
                    <a:cubicBezTo>
                      <a:pt x="379" y="120"/>
                      <a:pt x="381" y="99"/>
                      <a:pt x="379" y="97"/>
                    </a:cubicBezTo>
                    <a:cubicBezTo>
                      <a:pt x="377" y="94"/>
                      <a:pt x="373" y="90"/>
                      <a:pt x="372" y="87"/>
                    </a:cubicBezTo>
                    <a:cubicBezTo>
                      <a:pt x="371" y="84"/>
                      <a:pt x="371" y="74"/>
                      <a:pt x="371" y="74"/>
                    </a:cubicBezTo>
                    <a:cubicBezTo>
                      <a:pt x="371" y="74"/>
                      <a:pt x="367" y="82"/>
                      <a:pt x="364" y="78"/>
                    </a:cubicBezTo>
                    <a:cubicBezTo>
                      <a:pt x="361" y="74"/>
                      <a:pt x="361" y="60"/>
                      <a:pt x="361" y="59"/>
                    </a:cubicBezTo>
                    <a:cubicBezTo>
                      <a:pt x="361" y="59"/>
                      <a:pt x="364" y="56"/>
                      <a:pt x="364" y="56"/>
                    </a:cubicBezTo>
                    <a:cubicBezTo>
                      <a:pt x="364" y="56"/>
                      <a:pt x="349" y="45"/>
                      <a:pt x="348" y="41"/>
                    </a:cubicBezTo>
                    <a:cubicBezTo>
                      <a:pt x="346" y="36"/>
                      <a:pt x="351" y="33"/>
                      <a:pt x="352" y="30"/>
                    </a:cubicBezTo>
                    <a:cubicBezTo>
                      <a:pt x="353" y="27"/>
                      <a:pt x="351" y="21"/>
                      <a:pt x="352" y="20"/>
                    </a:cubicBezTo>
                    <a:cubicBezTo>
                      <a:pt x="354" y="20"/>
                      <a:pt x="395" y="45"/>
                      <a:pt x="397" y="49"/>
                    </a:cubicBezTo>
                    <a:cubicBezTo>
                      <a:pt x="399" y="53"/>
                      <a:pt x="398" y="56"/>
                      <a:pt x="399" y="56"/>
                    </a:cubicBezTo>
                    <a:cubicBezTo>
                      <a:pt x="400" y="56"/>
                      <a:pt x="415" y="61"/>
                      <a:pt x="416" y="64"/>
                    </a:cubicBezTo>
                    <a:cubicBezTo>
                      <a:pt x="416" y="68"/>
                      <a:pt x="417" y="77"/>
                      <a:pt x="422" y="81"/>
                    </a:cubicBezTo>
                    <a:cubicBezTo>
                      <a:pt x="426" y="85"/>
                      <a:pt x="431" y="90"/>
                      <a:pt x="432" y="90"/>
                    </a:cubicBezTo>
                    <a:cubicBezTo>
                      <a:pt x="432" y="90"/>
                      <a:pt x="437" y="85"/>
                      <a:pt x="430" y="76"/>
                    </a:cubicBezTo>
                    <a:cubicBezTo>
                      <a:pt x="424" y="66"/>
                      <a:pt x="418" y="57"/>
                      <a:pt x="398" y="45"/>
                    </a:cubicBezTo>
                    <a:cubicBezTo>
                      <a:pt x="378" y="32"/>
                      <a:pt x="352" y="19"/>
                      <a:pt x="348" y="14"/>
                    </a:cubicBezTo>
                    <a:cubicBezTo>
                      <a:pt x="345" y="8"/>
                      <a:pt x="340" y="2"/>
                      <a:pt x="332" y="1"/>
                    </a:cubicBezTo>
                    <a:cubicBezTo>
                      <a:pt x="325" y="0"/>
                      <a:pt x="315" y="6"/>
                      <a:pt x="304" y="6"/>
                    </a:cubicBezTo>
                    <a:cubicBezTo>
                      <a:pt x="294" y="6"/>
                      <a:pt x="284" y="6"/>
                      <a:pt x="283" y="5"/>
                    </a:cubicBezTo>
                    <a:cubicBezTo>
                      <a:pt x="283" y="5"/>
                      <a:pt x="284" y="1"/>
                      <a:pt x="276" y="3"/>
                    </a:cubicBezTo>
                    <a:cubicBezTo>
                      <a:pt x="268" y="4"/>
                      <a:pt x="266" y="8"/>
                      <a:pt x="259" y="8"/>
                    </a:cubicBezTo>
                    <a:cubicBezTo>
                      <a:pt x="251" y="9"/>
                      <a:pt x="234" y="10"/>
                      <a:pt x="227" y="14"/>
                    </a:cubicBezTo>
                    <a:cubicBezTo>
                      <a:pt x="220" y="17"/>
                      <a:pt x="212" y="19"/>
                      <a:pt x="202" y="22"/>
                    </a:cubicBezTo>
                    <a:cubicBezTo>
                      <a:pt x="193" y="25"/>
                      <a:pt x="192" y="25"/>
                      <a:pt x="186" y="26"/>
                    </a:cubicBezTo>
                    <a:cubicBezTo>
                      <a:pt x="181" y="26"/>
                      <a:pt x="178" y="30"/>
                      <a:pt x="171" y="30"/>
                    </a:cubicBezTo>
                    <a:cubicBezTo>
                      <a:pt x="164" y="30"/>
                      <a:pt x="149" y="31"/>
                      <a:pt x="149" y="31"/>
                    </a:cubicBezTo>
                    <a:cubicBezTo>
                      <a:pt x="149" y="31"/>
                      <a:pt x="127" y="41"/>
                      <a:pt x="126" y="41"/>
                    </a:cubicBezTo>
                    <a:cubicBezTo>
                      <a:pt x="126" y="41"/>
                      <a:pt x="123" y="38"/>
                      <a:pt x="114" y="43"/>
                    </a:cubicBezTo>
                    <a:cubicBezTo>
                      <a:pt x="104" y="47"/>
                      <a:pt x="80" y="59"/>
                      <a:pt x="68" y="71"/>
                    </a:cubicBezTo>
                    <a:cubicBezTo>
                      <a:pt x="56" y="82"/>
                      <a:pt x="53" y="88"/>
                      <a:pt x="50" y="89"/>
                    </a:cubicBezTo>
                    <a:cubicBezTo>
                      <a:pt x="47" y="89"/>
                      <a:pt x="40" y="88"/>
                      <a:pt x="33" y="91"/>
                    </a:cubicBezTo>
                    <a:cubicBezTo>
                      <a:pt x="26" y="94"/>
                      <a:pt x="16" y="99"/>
                      <a:pt x="13" y="98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29" y="121"/>
                      <a:pt x="29" y="12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67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037E759-31FB-D13C-8EBD-F971777438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2487" y="690844"/>
                <a:ext cx="1877253" cy="1975510"/>
              </a:xfrm>
              <a:custGeom>
                <a:avLst/>
                <a:gdLst/>
                <a:ahLst/>
                <a:cxnLst>
                  <a:cxn ang="0">
                    <a:pos x="77" y="222"/>
                  </a:cxn>
                  <a:cxn ang="0">
                    <a:pos x="156" y="198"/>
                  </a:cxn>
                  <a:cxn ang="0">
                    <a:pos x="593" y="197"/>
                  </a:cxn>
                  <a:cxn ang="0">
                    <a:pos x="578" y="196"/>
                  </a:cxn>
                  <a:cxn ang="0">
                    <a:pos x="578" y="150"/>
                  </a:cxn>
                  <a:cxn ang="0">
                    <a:pos x="569" y="112"/>
                  </a:cxn>
                  <a:cxn ang="0">
                    <a:pos x="595" y="86"/>
                  </a:cxn>
                  <a:cxn ang="0">
                    <a:pos x="592" y="48"/>
                  </a:cxn>
                  <a:cxn ang="0">
                    <a:pos x="579" y="2"/>
                  </a:cxn>
                  <a:cxn ang="0">
                    <a:pos x="467" y="84"/>
                  </a:cxn>
                  <a:cxn ang="0">
                    <a:pos x="329" y="124"/>
                  </a:cxn>
                  <a:cxn ang="0">
                    <a:pos x="283" y="130"/>
                  </a:cxn>
                  <a:cxn ang="0">
                    <a:pos x="181" y="165"/>
                  </a:cxn>
                  <a:cxn ang="0">
                    <a:pos x="113" y="184"/>
                  </a:cxn>
                  <a:cxn ang="0">
                    <a:pos x="54" y="195"/>
                  </a:cxn>
                  <a:cxn ang="0">
                    <a:pos x="64" y="212"/>
                  </a:cxn>
                  <a:cxn ang="0">
                    <a:pos x="79" y="211"/>
                  </a:cxn>
                  <a:cxn ang="0">
                    <a:pos x="90" y="214"/>
                  </a:cxn>
                  <a:cxn ang="0">
                    <a:pos x="127" y="227"/>
                  </a:cxn>
                  <a:cxn ang="0">
                    <a:pos x="156" y="182"/>
                  </a:cxn>
                  <a:cxn ang="0">
                    <a:pos x="160" y="202"/>
                  </a:cxn>
                  <a:cxn ang="0">
                    <a:pos x="132" y="249"/>
                  </a:cxn>
                  <a:cxn ang="0">
                    <a:pos x="130" y="299"/>
                  </a:cxn>
                  <a:cxn ang="0">
                    <a:pos x="147" y="363"/>
                  </a:cxn>
                  <a:cxn ang="0">
                    <a:pos x="131" y="387"/>
                  </a:cxn>
                  <a:cxn ang="0">
                    <a:pos x="128" y="337"/>
                  </a:cxn>
                  <a:cxn ang="0">
                    <a:pos x="66" y="276"/>
                  </a:cxn>
                  <a:cxn ang="0">
                    <a:pos x="73" y="350"/>
                  </a:cxn>
                  <a:cxn ang="0">
                    <a:pos x="76" y="427"/>
                  </a:cxn>
                  <a:cxn ang="0">
                    <a:pos x="68" y="504"/>
                  </a:cxn>
                  <a:cxn ang="0">
                    <a:pos x="3" y="574"/>
                  </a:cxn>
                  <a:cxn ang="0">
                    <a:pos x="58" y="606"/>
                  </a:cxn>
                  <a:cxn ang="0">
                    <a:pos x="99" y="641"/>
                  </a:cxn>
                  <a:cxn ang="0">
                    <a:pos x="151" y="629"/>
                  </a:cxn>
                  <a:cxn ang="0">
                    <a:pos x="176" y="583"/>
                  </a:cxn>
                  <a:cxn ang="0">
                    <a:pos x="195" y="583"/>
                  </a:cxn>
                  <a:cxn ang="0">
                    <a:pos x="269" y="549"/>
                  </a:cxn>
                  <a:cxn ang="0">
                    <a:pos x="321" y="536"/>
                  </a:cxn>
                  <a:cxn ang="0">
                    <a:pos x="357" y="532"/>
                  </a:cxn>
                  <a:cxn ang="0">
                    <a:pos x="363" y="510"/>
                  </a:cxn>
                  <a:cxn ang="0">
                    <a:pos x="386" y="491"/>
                  </a:cxn>
                  <a:cxn ang="0">
                    <a:pos x="408" y="510"/>
                  </a:cxn>
                  <a:cxn ang="0">
                    <a:pos x="434" y="530"/>
                  </a:cxn>
                  <a:cxn ang="0">
                    <a:pos x="483" y="496"/>
                  </a:cxn>
                  <a:cxn ang="0">
                    <a:pos x="495" y="473"/>
                  </a:cxn>
                  <a:cxn ang="0">
                    <a:pos x="541" y="459"/>
                  </a:cxn>
                  <a:cxn ang="0">
                    <a:pos x="519" y="410"/>
                  </a:cxn>
                  <a:cxn ang="0">
                    <a:pos x="515" y="377"/>
                  </a:cxn>
                  <a:cxn ang="0">
                    <a:pos x="567" y="365"/>
                  </a:cxn>
                  <a:cxn ang="0">
                    <a:pos x="577" y="332"/>
                  </a:cxn>
                  <a:cxn ang="0">
                    <a:pos x="600" y="303"/>
                  </a:cxn>
                  <a:cxn ang="0">
                    <a:pos x="604" y="262"/>
                  </a:cxn>
                </a:cxnLst>
                <a:rect l="0" t="0" r="r" b="b"/>
                <a:pathLst>
                  <a:path w="623" h="655">
                    <a:moveTo>
                      <a:pt x="74" y="230"/>
                    </a:moveTo>
                    <a:cubicBezTo>
                      <a:pt x="74" y="230"/>
                      <a:pt x="76" y="236"/>
                      <a:pt x="76" y="236"/>
                    </a:cubicBezTo>
                    <a:cubicBezTo>
                      <a:pt x="77" y="236"/>
                      <a:pt x="87" y="225"/>
                      <a:pt x="86" y="226"/>
                    </a:cubicBezTo>
                    <a:cubicBezTo>
                      <a:pt x="85" y="226"/>
                      <a:pt x="80" y="225"/>
                      <a:pt x="80" y="225"/>
                    </a:cubicBezTo>
                    <a:cubicBezTo>
                      <a:pt x="80" y="225"/>
                      <a:pt x="78" y="222"/>
                      <a:pt x="77" y="222"/>
                    </a:cubicBezTo>
                    <a:cubicBezTo>
                      <a:pt x="75" y="222"/>
                      <a:pt x="71" y="224"/>
                      <a:pt x="71" y="224"/>
                    </a:cubicBezTo>
                    <a:cubicBezTo>
                      <a:pt x="71" y="224"/>
                      <a:pt x="70" y="230"/>
                      <a:pt x="74" y="230"/>
                    </a:cubicBezTo>
                    <a:close/>
                    <a:moveTo>
                      <a:pt x="164" y="193"/>
                    </a:moveTo>
                    <a:cubicBezTo>
                      <a:pt x="163" y="189"/>
                      <a:pt x="161" y="186"/>
                      <a:pt x="161" y="186"/>
                    </a:cubicBezTo>
                    <a:cubicBezTo>
                      <a:pt x="161" y="186"/>
                      <a:pt x="153" y="185"/>
                      <a:pt x="156" y="198"/>
                    </a:cubicBezTo>
                    <a:cubicBezTo>
                      <a:pt x="156" y="199"/>
                      <a:pt x="165" y="197"/>
                      <a:pt x="164" y="193"/>
                    </a:cubicBezTo>
                    <a:close/>
                    <a:moveTo>
                      <a:pt x="616" y="225"/>
                    </a:moveTo>
                    <a:cubicBezTo>
                      <a:pt x="616" y="225"/>
                      <a:pt x="601" y="216"/>
                      <a:pt x="595" y="211"/>
                    </a:cubicBezTo>
                    <a:cubicBezTo>
                      <a:pt x="588" y="205"/>
                      <a:pt x="597" y="200"/>
                      <a:pt x="597" y="200"/>
                    </a:cubicBezTo>
                    <a:cubicBezTo>
                      <a:pt x="593" y="197"/>
                      <a:pt x="593" y="197"/>
                      <a:pt x="593" y="197"/>
                    </a:cubicBezTo>
                    <a:cubicBezTo>
                      <a:pt x="588" y="202"/>
                      <a:pt x="588" y="202"/>
                      <a:pt x="588" y="202"/>
                    </a:cubicBezTo>
                    <a:cubicBezTo>
                      <a:pt x="591" y="206"/>
                      <a:pt x="591" y="206"/>
                      <a:pt x="591" y="206"/>
                    </a:cubicBezTo>
                    <a:cubicBezTo>
                      <a:pt x="591" y="206"/>
                      <a:pt x="588" y="209"/>
                      <a:pt x="585" y="210"/>
                    </a:cubicBezTo>
                    <a:cubicBezTo>
                      <a:pt x="581" y="210"/>
                      <a:pt x="583" y="203"/>
                      <a:pt x="583" y="203"/>
                    </a:cubicBezTo>
                    <a:cubicBezTo>
                      <a:pt x="583" y="202"/>
                      <a:pt x="578" y="200"/>
                      <a:pt x="578" y="196"/>
                    </a:cubicBezTo>
                    <a:cubicBezTo>
                      <a:pt x="578" y="191"/>
                      <a:pt x="583" y="189"/>
                      <a:pt x="583" y="189"/>
                    </a:cubicBezTo>
                    <a:cubicBezTo>
                      <a:pt x="583" y="189"/>
                      <a:pt x="583" y="187"/>
                      <a:pt x="583" y="183"/>
                    </a:cubicBezTo>
                    <a:cubicBezTo>
                      <a:pt x="582" y="180"/>
                      <a:pt x="588" y="179"/>
                      <a:pt x="588" y="179"/>
                    </a:cubicBezTo>
                    <a:cubicBezTo>
                      <a:pt x="588" y="179"/>
                      <a:pt x="579" y="158"/>
                      <a:pt x="578" y="155"/>
                    </a:cubicBezTo>
                    <a:cubicBezTo>
                      <a:pt x="577" y="153"/>
                      <a:pt x="578" y="150"/>
                      <a:pt x="578" y="150"/>
                    </a:cubicBez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75" y="141"/>
                      <a:pt x="570" y="138"/>
                      <a:pt x="570" y="137"/>
                    </a:cubicBezTo>
                    <a:cubicBezTo>
                      <a:pt x="570" y="137"/>
                      <a:pt x="572" y="132"/>
                      <a:pt x="572" y="132"/>
                    </a:cubicBezTo>
                    <a:cubicBezTo>
                      <a:pt x="568" y="126"/>
                      <a:pt x="568" y="126"/>
                      <a:pt x="568" y="126"/>
                    </a:cubicBezTo>
                    <a:cubicBezTo>
                      <a:pt x="568" y="126"/>
                      <a:pt x="566" y="118"/>
                      <a:pt x="569" y="112"/>
                    </a:cubicBezTo>
                    <a:cubicBezTo>
                      <a:pt x="573" y="105"/>
                      <a:pt x="575" y="110"/>
                      <a:pt x="575" y="110"/>
                    </a:cubicBezTo>
                    <a:cubicBezTo>
                      <a:pt x="575" y="110"/>
                      <a:pt x="577" y="108"/>
                      <a:pt x="579" y="105"/>
                    </a:cubicBezTo>
                    <a:cubicBezTo>
                      <a:pt x="580" y="102"/>
                      <a:pt x="586" y="107"/>
                      <a:pt x="586" y="107"/>
                    </a:cubicBezTo>
                    <a:cubicBezTo>
                      <a:pt x="587" y="107"/>
                      <a:pt x="594" y="103"/>
                      <a:pt x="594" y="103"/>
                    </a:cubicBezTo>
                    <a:cubicBezTo>
                      <a:pt x="594" y="103"/>
                      <a:pt x="595" y="88"/>
                      <a:pt x="595" y="86"/>
                    </a:cubicBezTo>
                    <a:cubicBezTo>
                      <a:pt x="595" y="85"/>
                      <a:pt x="585" y="84"/>
                      <a:pt x="584" y="84"/>
                    </a:cubicBezTo>
                    <a:cubicBezTo>
                      <a:pt x="584" y="84"/>
                      <a:pt x="593" y="72"/>
                      <a:pt x="593" y="72"/>
                    </a:cubicBezTo>
                    <a:cubicBezTo>
                      <a:pt x="593" y="72"/>
                      <a:pt x="587" y="63"/>
                      <a:pt x="589" y="61"/>
                    </a:cubicBezTo>
                    <a:cubicBezTo>
                      <a:pt x="590" y="60"/>
                      <a:pt x="598" y="62"/>
                      <a:pt x="598" y="62"/>
                    </a:cubicBezTo>
                    <a:cubicBezTo>
                      <a:pt x="598" y="62"/>
                      <a:pt x="593" y="51"/>
                      <a:pt x="592" y="48"/>
                    </a:cubicBezTo>
                    <a:cubicBezTo>
                      <a:pt x="591" y="46"/>
                      <a:pt x="597" y="41"/>
                      <a:pt x="597" y="39"/>
                    </a:cubicBezTo>
                    <a:cubicBezTo>
                      <a:pt x="598" y="36"/>
                      <a:pt x="594" y="34"/>
                      <a:pt x="594" y="34"/>
                    </a:cubicBezTo>
                    <a:cubicBezTo>
                      <a:pt x="594" y="34"/>
                      <a:pt x="595" y="31"/>
                      <a:pt x="595" y="28"/>
                    </a:cubicBezTo>
                    <a:cubicBezTo>
                      <a:pt x="595" y="25"/>
                      <a:pt x="584" y="25"/>
                      <a:pt x="584" y="25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78" y="2"/>
                      <a:pt x="578" y="2"/>
                      <a:pt x="578" y="2"/>
                    </a:cubicBezTo>
                    <a:cubicBezTo>
                      <a:pt x="575" y="2"/>
                      <a:pt x="562" y="0"/>
                      <a:pt x="550" y="3"/>
                    </a:cubicBezTo>
                    <a:cubicBezTo>
                      <a:pt x="538" y="6"/>
                      <a:pt x="527" y="11"/>
                      <a:pt x="517" y="22"/>
                    </a:cubicBezTo>
                    <a:cubicBezTo>
                      <a:pt x="507" y="33"/>
                      <a:pt x="487" y="65"/>
                      <a:pt x="483" y="67"/>
                    </a:cubicBezTo>
                    <a:cubicBezTo>
                      <a:pt x="480" y="69"/>
                      <a:pt x="467" y="84"/>
                      <a:pt x="467" y="84"/>
                    </a:cubicBezTo>
                    <a:cubicBezTo>
                      <a:pt x="467" y="84"/>
                      <a:pt x="443" y="98"/>
                      <a:pt x="433" y="101"/>
                    </a:cubicBezTo>
                    <a:cubicBezTo>
                      <a:pt x="423" y="104"/>
                      <a:pt x="388" y="104"/>
                      <a:pt x="388" y="104"/>
                    </a:cubicBezTo>
                    <a:cubicBezTo>
                      <a:pt x="388" y="104"/>
                      <a:pt x="377" y="110"/>
                      <a:pt x="369" y="111"/>
                    </a:cubicBezTo>
                    <a:cubicBezTo>
                      <a:pt x="360" y="112"/>
                      <a:pt x="350" y="113"/>
                      <a:pt x="345" y="116"/>
                    </a:cubicBezTo>
                    <a:cubicBezTo>
                      <a:pt x="341" y="119"/>
                      <a:pt x="329" y="124"/>
                      <a:pt x="329" y="124"/>
                    </a:cubicBezTo>
                    <a:cubicBezTo>
                      <a:pt x="329" y="124"/>
                      <a:pt x="321" y="122"/>
                      <a:pt x="321" y="122"/>
                    </a:cubicBezTo>
                    <a:cubicBezTo>
                      <a:pt x="320" y="122"/>
                      <a:pt x="312" y="125"/>
                      <a:pt x="312" y="125"/>
                    </a:cubicBezTo>
                    <a:cubicBezTo>
                      <a:pt x="312" y="125"/>
                      <a:pt x="298" y="126"/>
                      <a:pt x="297" y="126"/>
                    </a:cubicBezTo>
                    <a:cubicBezTo>
                      <a:pt x="297" y="126"/>
                      <a:pt x="292" y="130"/>
                      <a:pt x="292" y="130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83" y="130"/>
                      <a:pt x="264" y="138"/>
                      <a:pt x="257" y="141"/>
                    </a:cubicBezTo>
                    <a:cubicBezTo>
                      <a:pt x="251" y="144"/>
                      <a:pt x="249" y="142"/>
                      <a:pt x="244" y="144"/>
                    </a:cubicBezTo>
                    <a:cubicBezTo>
                      <a:pt x="239" y="145"/>
                      <a:pt x="232" y="148"/>
                      <a:pt x="227" y="148"/>
                    </a:cubicBezTo>
                    <a:cubicBezTo>
                      <a:pt x="223" y="149"/>
                      <a:pt x="207" y="154"/>
                      <a:pt x="203" y="157"/>
                    </a:cubicBezTo>
                    <a:cubicBezTo>
                      <a:pt x="199" y="160"/>
                      <a:pt x="183" y="163"/>
                      <a:pt x="181" y="165"/>
                    </a:cubicBezTo>
                    <a:cubicBezTo>
                      <a:pt x="178" y="166"/>
                      <a:pt x="179" y="162"/>
                      <a:pt x="172" y="166"/>
                    </a:cubicBezTo>
                    <a:cubicBezTo>
                      <a:pt x="165" y="169"/>
                      <a:pt x="159" y="169"/>
                      <a:pt x="156" y="172"/>
                    </a:cubicBezTo>
                    <a:cubicBezTo>
                      <a:pt x="153" y="175"/>
                      <a:pt x="145" y="181"/>
                      <a:pt x="145" y="181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17" y="180"/>
                      <a:pt x="113" y="184"/>
                    </a:cubicBezTo>
                    <a:cubicBezTo>
                      <a:pt x="108" y="188"/>
                      <a:pt x="91" y="203"/>
                      <a:pt x="91" y="203"/>
                    </a:cubicBezTo>
                    <a:cubicBezTo>
                      <a:pt x="91" y="203"/>
                      <a:pt x="78" y="206"/>
                      <a:pt x="74" y="204"/>
                    </a:cubicBezTo>
                    <a:cubicBezTo>
                      <a:pt x="70" y="202"/>
                      <a:pt x="70" y="200"/>
                      <a:pt x="70" y="200"/>
                    </a:cubicBezTo>
                    <a:cubicBezTo>
                      <a:pt x="70" y="200"/>
                      <a:pt x="65" y="198"/>
                      <a:pt x="61" y="197"/>
                    </a:cubicBezTo>
                    <a:cubicBezTo>
                      <a:pt x="58" y="197"/>
                      <a:pt x="54" y="195"/>
                      <a:pt x="54" y="195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17"/>
                      <a:pt x="57" y="223"/>
                      <a:pt x="61" y="226"/>
                    </a:cubicBezTo>
                    <a:cubicBezTo>
                      <a:pt x="64" y="229"/>
                      <a:pt x="67" y="236"/>
                      <a:pt x="69" y="235"/>
                    </a:cubicBezTo>
                    <a:cubicBezTo>
                      <a:pt x="72" y="235"/>
                      <a:pt x="69" y="227"/>
                      <a:pt x="67" y="223"/>
                    </a:cubicBezTo>
                    <a:cubicBezTo>
                      <a:pt x="65" y="219"/>
                      <a:pt x="64" y="215"/>
                      <a:pt x="64" y="212"/>
                    </a:cubicBezTo>
                    <a:cubicBezTo>
                      <a:pt x="63" y="208"/>
                      <a:pt x="65" y="201"/>
                      <a:pt x="67" y="202"/>
                    </a:cubicBezTo>
                    <a:cubicBezTo>
                      <a:pt x="69" y="204"/>
                      <a:pt x="66" y="209"/>
                      <a:pt x="66" y="209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1"/>
                      <a:pt x="70" y="221"/>
                      <a:pt x="72" y="220"/>
                    </a:cubicBezTo>
                    <a:cubicBezTo>
                      <a:pt x="73" y="219"/>
                      <a:pt x="78" y="211"/>
                      <a:pt x="79" y="211"/>
                    </a:cubicBezTo>
                    <a:cubicBezTo>
                      <a:pt x="81" y="211"/>
                      <a:pt x="83" y="213"/>
                      <a:pt x="81" y="215"/>
                    </a:cubicBezTo>
                    <a:cubicBezTo>
                      <a:pt x="79" y="217"/>
                      <a:pt x="80" y="221"/>
                      <a:pt x="81" y="221"/>
                    </a:cubicBezTo>
                    <a:cubicBezTo>
                      <a:pt x="81" y="221"/>
                      <a:pt x="87" y="220"/>
                      <a:pt x="87" y="219"/>
                    </a:cubicBezTo>
                    <a:cubicBezTo>
                      <a:pt x="87" y="218"/>
                      <a:pt x="84" y="213"/>
                      <a:pt x="85" y="212"/>
                    </a:cubicBezTo>
                    <a:cubicBezTo>
                      <a:pt x="87" y="211"/>
                      <a:pt x="90" y="214"/>
                      <a:pt x="90" y="214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6" y="211"/>
                      <a:pt x="93" y="221"/>
                      <a:pt x="92" y="221"/>
                    </a:cubicBezTo>
                    <a:cubicBezTo>
                      <a:pt x="92" y="222"/>
                      <a:pt x="88" y="229"/>
                      <a:pt x="88" y="229"/>
                    </a:cubicBezTo>
                    <a:cubicBezTo>
                      <a:pt x="95" y="225"/>
                      <a:pt x="95" y="225"/>
                      <a:pt x="95" y="225"/>
                    </a:cubicBezTo>
                    <a:cubicBezTo>
                      <a:pt x="95" y="225"/>
                      <a:pt x="126" y="222"/>
                      <a:pt x="127" y="227"/>
                    </a:cubicBezTo>
                    <a:cubicBezTo>
                      <a:pt x="127" y="232"/>
                      <a:pt x="127" y="244"/>
                      <a:pt x="127" y="244"/>
                    </a:cubicBezTo>
                    <a:cubicBezTo>
                      <a:pt x="127" y="244"/>
                      <a:pt x="134" y="232"/>
                      <a:pt x="135" y="230"/>
                    </a:cubicBezTo>
                    <a:cubicBezTo>
                      <a:pt x="135" y="228"/>
                      <a:pt x="138" y="216"/>
                      <a:pt x="141" y="212"/>
                    </a:cubicBezTo>
                    <a:cubicBezTo>
                      <a:pt x="145" y="209"/>
                      <a:pt x="150" y="208"/>
                      <a:pt x="150" y="203"/>
                    </a:cubicBezTo>
                    <a:cubicBezTo>
                      <a:pt x="151" y="198"/>
                      <a:pt x="150" y="186"/>
                      <a:pt x="156" y="182"/>
                    </a:cubicBezTo>
                    <a:cubicBezTo>
                      <a:pt x="161" y="177"/>
                      <a:pt x="160" y="173"/>
                      <a:pt x="165" y="171"/>
                    </a:cubicBezTo>
                    <a:cubicBezTo>
                      <a:pt x="171" y="168"/>
                      <a:pt x="177" y="168"/>
                      <a:pt x="177" y="168"/>
                    </a:cubicBezTo>
                    <a:cubicBezTo>
                      <a:pt x="177" y="168"/>
                      <a:pt x="171" y="180"/>
                      <a:pt x="169" y="184"/>
                    </a:cubicBezTo>
                    <a:cubicBezTo>
                      <a:pt x="167" y="189"/>
                      <a:pt x="166" y="206"/>
                      <a:pt x="166" y="206"/>
                    </a:cubicBezTo>
                    <a:cubicBezTo>
                      <a:pt x="166" y="206"/>
                      <a:pt x="164" y="199"/>
                      <a:pt x="160" y="202"/>
                    </a:cubicBezTo>
                    <a:cubicBezTo>
                      <a:pt x="156" y="205"/>
                      <a:pt x="153" y="208"/>
                      <a:pt x="153" y="208"/>
                    </a:cubicBezTo>
                    <a:cubicBezTo>
                      <a:pt x="153" y="208"/>
                      <a:pt x="146" y="211"/>
                      <a:pt x="144" y="216"/>
                    </a:cubicBezTo>
                    <a:cubicBezTo>
                      <a:pt x="141" y="220"/>
                      <a:pt x="139" y="225"/>
                      <a:pt x="137" y="231"/>
                    </a:cubicBezTo>
                    <a:cubicBezTo>
                      <a:pt x="136" y="236"/>
                      <a:pt x="135" y="242"/>
                      <a:pt x="135" y="245"/>
                    </a:cubicBezTo>
                    <a:cubicBezTo>
                      <a:pt x="135" y="248"/>
                      <a:pt x="132" y="247"/>
                      <a:pt x="132" y="249"/>
                    </a:cubicBezTo>
                    <a:cubicBezTo>
                      <a:pt x="133" y="252"/>
                      <a:pt x="137" y="255"/>
                      <a:pt x="134" y="258"/>
                    </a:cubicBezTo>
                    <a:cubicBezTo>
                      <a:pt x="131" y="260"/>
                      <a:pt x="122" y="259"/>
                      <a:pt x="122" y="259"/>
                    </a:cubicBezTo>
                    <a:cubicBezTo>
                      <a:pt x="122" y="259"/>
                      <a:pt x="117" y="272"/>
                      <a:pt x="117" y="280"/>
                    </a:cubicBezTo>
                    <a:cubicBezTo>
                      <a:pt x="116" y="289"/>
                      <a:pt x="120" y="296"/>
                      <a:pt x="120" y="296"/>
                    </a:cubicBezTo>
                    <a:cubicBezTo>
                      <a:pt x="120" y="296"/>
                      <a:pt x="137" y="289"/>
                      <a:pt x="130" y="299"/>
                    </a:cubicBezTo>
                    <a:cubicBezTo>
                      <a:pt x="124" y="310"/>
                      <a:pt x="126" y="309"/>
                      <a:pt x="126" y="309"/>
                    </a:cubicBezTo>
                    <a:cubicBezTo>
                      <a:pt x="133" y="338"/>
                      <a:pt x="133" y="338"/>
                      <a:pt x="133" y="338"/>
                    </a:cubicBezTo>
                    <a:cubicBezTo>
                      <a:pt x="133" y="338"/>
                      <a:pt x="134" y="333"/>
                      <a:pt x="140" y="340"/>
                    </a:cubicBezTo>
                    <a:cubicBezTo>
                      <a:pt x="145" y="348"/>
                      <a:pt x="149" y="358"/>
                      <a:pt x="148" y="359"/>
                    </a:cubicBezTo>
                    <a:cubicBezTo>
                      <a:pt x="148" y="359"/>
                      <a:pt x="147" y="360"/>
                      <a:pt x="147" y="363"/>
                    </a:cubicBezTo>
                    <a:cubicBezTo>
                      <a:pt x="147" y="366"/>
                      <a:pt x="145" y="367"/>
                      <a:pt x="146" y="368"/>
                    </a:cubicBezTo>
                    <a:cubicBezTo>
                      <a:pt x="147" y="369"/>
                      <a:pt x="146" y="375"/>
                      <a:pt x="145" y="376"/>
                    </a:cubicBezTo>
                    <a:cubicBezTo>
                      <a:pt x="144" y="376"/>
                      <a:pt x="139" y="374"/>
                      <a:pt x="136" y="378"/>
                    </a:cubicBezTo>
                    <a:cubicBezTo>
                      <a:pt x="136" y="378"/>
                      <a:pt x="136" y="378"/>
                      <a:pt x="136" y="378"/>
                    </a:cubicBezTo>
                    <a:cubicBezTo>
                      <a:pt x="134" y="382"/>
                      <a:pt x="134" y="390"/>
                      <a:pt x="131" y="387"/>
                    </a:cubicBezTo>
                    <a:cubicBezTo>
                      <a:pt x="128" y="384"/>
                      <a:pt x="131" y="380"/>
                      <a:pt x="129" y="378"/>
                    </a:cubicBezTo>
                    <a:cubicBezTo>
                      <a:pt x="126" y="376"/>
                      <a:pt x="125" y="372"/>
                      <a:pt x="125" y="371"/>
                    </a:cubicBezTo>
                    <a:cubicBezTo>
                      <a:pt x="126" y="371"/>
                      <a:pt x="129" y="370"/>
                      <a:pt x="131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3" y="369"/>
                      <a:pt x="130" y="342"/>
                      <a:pt x="128" y="337"/>
                    </a:cubicBezTo>
                    <a:cubicBezTo>
                      <a:pt x="126" y="332"/>
                      <a:pt x="120" y="304"/>
                      <a:pt x="115" y="299"/>
                    </a:cubicBezTo>
                    <a:cubicBezTo>
                      <a:pt x="110" y="293"/>
                      <a:pt x="114" y="290"/>
                      <a:pt x="107" y="289"/>
                    </a:cubicBezTo>
                    <a:cubicBezTo>
                      <a:pt x="100" y="288"/>
                      <a:pt x="96" y="292"/>
                      <a:pt x="88" y="285"/>
                    </a:cubicBezTo>
                    <a:cubicBezTo>
                      <a:pt x="80" y="278"/>
                      <a:pt x="72" y="258"/>
                      <a:pt x="69" y="261"/>
                    </a:cubicBezTo>
                    <a:cubicBezTo>
                      <a:pt x="65" y="263"/>
                      <a:pt x="69" y="275"/>
                      <a:pt x="66" y="276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62" y="278"/>
                      <a:pt x="58" y="278"/>
                      <a:pt x="58" y="278"/>
                    </a:cubicBezTo>
                    <a:cubicBezTo>
                      <a:pt x="58" y="278"/>
                      <a:pt x="61" y="297"/>
                      <a:pt x="62" y="306"/>
                    </a:cubicBezTo>
                    <a:cubicBezTo>
                      <a:pt x="63" y="314"/>
                      <a:pt x="63" y="335"/>
                      <a:pt x="63" y="335"/>
                    </a:cubicBezTo>
                    <a:cubicBezTo>
                      <a:pt x="63" y="335"/>
                      <a:pt x="73" y="337"/>
                      <a:pt x="73" y="350"/>
                    </a:cubicBezTo>
                    <a:cubicBezTo>
                      <a:pt x="72" y="363"/>
                      <a:pt x="73" y="367"/>
                      <a:pt x="73" y="367"/>
                    </a:cubicBezTo>
                    <a:cubicBezTo>
                      <a:pt x="73" y="367"/>
                      <a:pt x="77" y="370"/>
                      <a:pt x="77" y="371"/>
                    </a:cubicBezTo>
                    <a:cubicBezTo>
                      <a:pt x="76" y="372"/>
                      <a:pt x="75" y="382"/>
                      <a:pt x="77" y="393"/>
                    </a:cubicBezTo>
                    <a:cubicBezTo>
                      <a:pt x="79" y="403"/>
                      <a:pt x="85" y="414"/>
                      <a:pt x="83" y="420"/>
                    </a:cubicBezTo>
                    <a:cubicBezTo>
                      <a:pt x="82" y="427"/>
                      <a:pt x="76" y="427"/>
                      <a:pt x="76" y="427"/>
                    </a:cubicBezTo>
                    <a:cubicBezTo>
                      <a:pt x="76" y="428"/>
                      <a:pt x="75" y="432"/>
                      <a:pt x="75" y="433"/>
                    </a:cubicBezTo>
                    <a:cubicBezTo>
                      <a:pt x="75" y="433"/>
                      <a:pt x="68" y="436"/>
                      <a:pt x="64" y="446"/>
                    </a:cubicBezTo>
                    <a:cubicBezTo>
                      <a:pt x="59" y="456"/>
                      <a:pt x="63" y="474"/>
                      <a:pt x="63" y="474"/>
                    </a:cubicBezTo>
                    <a:cubicBezTo>
                      <a:pt x="77" y="482"/>
                      <a:pt x="77" y="482"/>
                      <a:pt x="77" y="482"/>
                    </a:cubicBezTo>
                    <a:cubicBezTo>
                      <a:pt x="77" y="482"/>
                      <a:pt x="70" y="501"/>
                      <a:pt x="68" y="504"/>
                    </a:cubicBezTo>
                    <a:cubicBezTo>
                      <a:pt x="66" y="507"/>
                      <a:pt x="46" y="525"/>
                      <a:pt x="46" y="525"/>
                    </a:cubicBezTo>
                    <a:cubicBezTo>
                      <a:pt x="46" y="525"/>
                      <a:pt x="30" y="517"/>
                      <a:pt x="30" y="517"/>
                    </a:cubicBezTo>
                    <a:cubicBezTo>
                      <a:pt x="30" y="517"/>
                      <a:pt x="12" y="525"/>
                      <a:pt x="11" y="530"/>
                    </a:cubicBezTo>
                    <a:cubicBezTo>
                      <a:pt x="10" y="535"/>
                      <a:pt x="10" y="556"/>
                      <a:pt x="10" y="556"/>
                    </a:cubicBezTo>
                    <a:cubicBezTo>
                      <a:pt x="10" y="556"/>
                      <a:pt x="0" y="565"/>
                      <a:pt x="3" y="574"/>
                    </a:cubicBezTo>
                    <a:cubicBezTo>
                      <a:pt x="6" y="582"/>
                      <a:pt x="13" y="585"/>
                      <a:pt x="14" y="585"/>
                    </a:cubicBezTo>
                    <a:cubicBezTo>
                      <a:pt x="15" y="585"/>
                      <a:pt x="30" y="573"/>
                      <a:pt x="31" y="574"/>
                    </a:cubicBezTo>
                    <a:cubicBezTo>
                      <a:pt x="32" y="575"/>
                      <a:pt x="43" y="588"/>
                      <a:pt x="46" y="591"/>
                    </a:cubicBezTo>
                    <a:cubicBezTo>
                      <a:pt x="48" y="594"/>
                      <a:pt x="52" y="591"/>
                      <a:pt x="54" y="596"/>
                    </a:cubicBezTo>
                    <a:cubicBezTo>
                      <a:pt x="55" y="601"/>
                      <a:pt x="57" y="605"/>
                      <a:pt x="58" y="606"/>
                    </a:cubicBezTo>
                    <a:cubicBezTo>
                      <a:pt x="60" y="608"/>
                      <a:pt x="75" y="623"/>
                      <a:pt x="74" y="625"/>
                    </a:cubicBezTo>
                    <a:cubicBezTo>
                      <a:pt x="74" y="628"/>
                      <a:pt x="64" y="641"/>
                      <a:pt x="65" y="642"/>
                    </a:cubicBezTo>
                    <a:cubicBezTo>
                      <a:pt x="65" y="643"/>
                      <a:pt x="72" y="650"/>
                      <a:pt x="79" y="655"/>
                    </a:cubicBezTo>
                    <a:cubicBezTo>
                      <a:pt x="79" y="655"/>
                      <a:pt x="79" y="655"/>
                      <a:pt x="79" y="655"/>
                    </a:cubicBezTo>
                    <a:cubicBezTo>
                      <a:pt x="84" y="651"/>
                      <a:pt x="97" y="640"/>
                      <a:pt x="99" y="641"/>
                    </a:cubicBezTo>
                    <a:cubicBezTo>
                      <a:pt x="101" y="641"/>
                      <a:pt x="105" y="648"/>
                      <a:pt x="108" y="647"/>
                    </a:cubicBezTo>
                    <a:cubicBezTo>
                      <a:pt x="110" y="646"/>
                      <a:pt x="114" y="637"/>
                      <a:pt x="117" y="640"/>
                    </a:cubicBezTo>
                    <a:cubicBezTo>
                      <a:pt x="121" y="642"/>
                      <a:pt x="130" y="651"/>
                      <a:pt x="134" y="649"/>
                    </a:cubicBezTo>
                    <a:cubicBezTo>
                      <a:pt x="138" y="648"/>
                      <a:pt x="136" y="639"/>
                      <a:pt x="140" y="637"/>
                    </a:cubicBezTo>
                    <a:cubicBezTo>
                      <a:pt x="145" y="635"/>
                      <a:pt x="152" y="640"/>
                      <a:pt x="151" y="629"/>
                    </a:cubicBezTo>
                    <a:cubicBezTo>
                      <a:pt x="151" y="619"/>
                      <a:pt x="152" y="607"/>
                      <a:pt x="152" y="606"/>
                    </a:cubicBezTo>
                    <a:cubicBezTo>
                      <a:pt x="153" y="605"/>
                      <a:pt x="172" y="596"/>
                      <a:pt x="169" y="593"/>
                    </a:cubicBezTo>
                    <a:cubicBezTo>
                      <a:pt x="167" y="590"/>
                      <a:pt x="164" y="586"/>
                      <a:pt x="164" y="586"/>
                    </a:cubicBezTo>
                    <a:cubicBezTo>
                      <a:pt x="164" y="586"/>
                      <a:pt x="166" y="580"/>
                      <a:pt x="170" y="580"/>
                    </a:cubicBezTo>
                    <a:cubicBezTo>
                      <a:pt x="173" y="581"/>
                      <a:pt x="173" y="584"/>
                      <a:pt x="176" y="583"/>
                    </a:cubicBezTo>
                    <a:cubicBezTo>
                      <a:pt x="179" y="582"/>
                      <a:pt x="182" y="579"/>
                      <a:pt x="179" y="577"/>
                    </a:cubicBezTo>
                    <a:cubicBezTo>
                      <a:pt x="177" y="576"/>
                      <a:pt x="169" y="576"/>
                      <a:pt x="171" y="575"/>
                    </a:cubicBezTo>
                    <a:cubicBezTo>
                      <a:pt x="174" y="573"/>
                      <a:pt x="178" y="566"/>
                      <a:pt x="178" y="566"/>
                    </a:cubicBezTo>
                    <a:cubicBezTo>
                      <a:pt x="178" y="566"/>
                      <a:pt x="191" y="576"/>
                      <a:pt x="192" y="579"/>
                    </a:cubicBezTo>
                    <a:cubicBezTo>
                      <a:pt x="193" y="581"/>
                      <a:pt x="192" y="584"/>
                      <a:pt x="195" y="583"/>
                    </a:cubicBezTo>
                    <a:cubicBezTo>
                      <a:pt x="197" y="583"/>
                      <a:pt x="195" y="576"/>
                      <a:pt x="200" y="576"/>
                    </a:cubicBezTo>
                    <a:cubicBezTo>
                      <a:pt x="205" y="576"/>
                      <a:pt x="208" y="586"/>
                      <a:pt x="208" y="586"/>
                    </a:cubicBezTo>
                    <a:cubicBezTo>
                      <a:pt x="209" y="586"/>
                      <a:pt x="263" y="564"/>
                      <a:pt x="260" y="558"/>
                    </a:cubicBezTo>
                    <a:cubicBezTo>
                      <a:pt x="257" y="552"/>
                      <a:pt x="249" y="547"/>
                      <a:pt x="254" y="545"/>
                    </a:cubicBezTo>
                    <a:cubicBezTo>
                      <a:pt x="258" y="543"/>
                      <a:pt x="269" y="549"/>
                      <a:pt x="269" y="549"/>
                    </a:cubicBezTo>
                    <a:cubicBezTo>
                      <a:pt x="270" y="548"/>
                      <a:pt x="271" y="542"/>
                      <a:pt x="273" y="542"/>
                    </a:cubicBezTo>
                    <a:cubicBezTo>
                      <a:pt x="275" y="541"/>
                      <a:pt x="290" y="529"/>
                      <a:pt x="295" y="528"/>
                    </a:cubicBezTo>
                    <a:cubicBezTo>
                      <a:pt x="300" y="528"/>
                      <a:pt x="311" y="526"/>
                      <a:pt x="311" y="526"/>
                    </a:cubicBezTo>
                    <a:cubicBezTo>
                      <a:pt x="311" y="526"/>
                      <a:pt x="310" y="530"/>
                      <a:pt x="314" y="533"/>
                    </a:cubicBezTo>
                    <a:cubicBezTo>
                      <a:pt x="317" y="536"/>
                      <a:pt x="321" y="534"/>
                      <a:pt x="321" y="536"/>
                    </a:cubicBezTo>
                    <a:cubicBezTo>
                      <a:pt x="320" y="539"/>
                      <a:pt x="320" y="540"/>
                      <a:pt x="320" y="540"/>
                    </a:cubicBezTo>
                    <a:cubicBezTo>
                      <a:pt x="329" y="543"/>
                      <a:pt x="329" y="543"/>
                      <a:pt x="329" y="543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43" y="531"/>
                      <a:pt x="345" y="538"/>
                      <a:pt x="347" y="538"/>
                    </a:cubicBezTo>
                    <a:cubicBezTo>
                      <a:pt x="348" y="538"/>
                      <a:pt x="360" y="535"/>
                      <a:pt x="357" y="532"/>
                    </a:cubicBezTo>
                    <a:cubicBezTo>
                      <a:pt x="354" y="528"/>
                      <a:pt x="352" y="529"/>
                      <a:pt x="353" y="528"/>
                    </a:cubicBezTo>
                    <a:cubicBezTo>
                      <a:pt x="354" y="527"/>
                      <a:pt x="355" y="523"/>
                      <a:pt x="358" y="523"/>
                    </a:cubicBezTo>
                    <a:cubicBezTo>
                      <a:pt x="361" y="523"/>
                      <a:pt x="367" y="520"/>
                      <a:pt x="367" y="519"/>
                    </a:cubicBezTo>
                    <a:cubicBezTo>
                      <a:pt x="367" y="519"/>
                      <a:pt x="361" y="515"/>
                      <a:pt x="361" y="515"/>
                    </a:cubicBezTo>
                    <a:cubicBezTo>
                      <a:pt x="361" y="515"/>
                      <a:pt x="363" y="510"/>
                      <a:pt x="363" y="510"/>
                    </a:cubicBezTo>
                    <a:cubicBezTo>
                      <a:pt x="363" y="510"/>
                      <a:pt x="372" y="513"/>
                      <a:pt x="371" y="511"/>
                    </a:cubicBezTo>
                    <a:cubicBezTo>
                      <a:pt x="371" y="509"/>
                      <a:pt x="370" y="505"/>
                      <a:pt x="370" y="505"/>
                    </a:cubicBezTo>
                    <a:cubicBezTo>
                      <a:pt x="381" y="499"/>
                      <a:pt x="381" y="499"/>
                      <a:pt x="381" y="499"/>
                    </a:cubicBezTo>
                    <a:cubicBezTo>
                      <a:pt x="380" y="490"/>
                      <a:pt x="380" y="490"/>
                      <a:pt x="380" y="490"/>
                    </a:cubicBezTo>
                    <a:cubicBezTo>
                      <a:pt x="386" y="491"/>
                      <a:pt x="386" y="491"/>
                      <a:pt x="386" y="491"/>
                    </a:cubicBezTo>
                    <a:cubicBezTo>
                      <a:pt x="390" y="490"/>
                      <a:pt x="390" y="490"/>
                      <a:pt x="390" y="490"/>
                    </a:cubicBezTo>
                    <a:cubicBezTo>
                      <a:pt x="390" y="490"/>
                      <a:pt x="394" y="493"/>
                      <a:pt x="398" y="494"/>
                    </a:cubicBezTo>
                    <a:cubicBezTo>
                      <a:pt x="402" y="495"/>
                      <a:pt x="406" y="495"/>
                      <a:pt x="406" y="495"/>
                    </a:cubicBezTo>
                    <a:cubicBezTo>
                      <a:pt x="406" y="496"/>
                      <a:pt x="407" y="499"/>
                      <a:pt x="409" y="501"/>
                    </a:cubicBezTo>
                    <a:cubicBezTo>
                      <a:pt x="411" y="503"/>
                      <a:pt x="411" y="506"/>
                      <a:pt x="408" y="510"/>
                    </a:cubicBezTo>
                    <a:cubicBezTo>
                      <a:pt x="404" y="514"/>
                      <a:pt x="402" y="520"/>
                      <a:pt x="402" y="520"/>
                    </a:cubicBezTo>
                    <a:cubicBezTo>
                      <a:pt x="402" y="520"/>
                      <a:pt x="408" y="525"/>
                      <a:pt x="410" y="525"/>
                    </a:cubicBezTo>
                    <a:cubicBezTo>
                      <a:pt x="412" y="524"/>
                      <a:pt x="417" y="522"/>
                      <a:pt x="417" y="522"/>
                    </a:cubicBezTo>
                    <a:cubicBezTo>
                      <a:pt x="417" y="522"/>
                      <a:pt x="417" y="528"/>
                      <a:pt x="421" y="528"/>
                    </a:cubicBezTo>
                    <a:cubicBezTo>
                      <a:pt x="424" y="528"/>
                      <a:pt x="433" y="531"/>
                      <a:pt x="434" y="530"/>
                    </a:cubicBezTo>
                    <a:cubicBezTo>
                      <a:pt x="435" y="530"/>
                      <a:pt x="461" y="518"/>
                      <a:pt x="461" y="518"/>
                    </a:cubicBezTo>
                    <a:cubicBezTo>
                      <a:pt x="461" y="518"/>
                      <a:pt x="473" y="526"/>
                      <a:pt x="475" y="522"/>
                    </a:cubicBezTo>
                    <a:cubicBezTo>
                      <a:pt x="476" y="517"/>
                      <a:pt x="475" y="515"/>
                      <a:pt x="476" y="514"/>
                    </a:cubicBezTo>
                    <a:cubicBezTo>
                      <a:pt x="478" y="512"/>
                      <a:pt x="489" y="507"/>
                      <a:pt x="488" y="503"/>
                    </a:cubicBezTo>
                    <a:cubicBezTo>
                      <a:pt x="486" y="499"/>
                      <a:pt x="483" y="496"/>
                      <a:pt x="483" y="496"/>
                    </a:cubicBezTo>
                    <a:cubicBezTo>
                      <a:pt x="483" y="496"/>
                      <a:pt x="489" y="492"/>
                      <a:pt x="489" y="490"/>
                    </a:cubicBezTo>
                    <a:cubicBezTo>
                      <a:pt x="488" y="489"/>
                      <a:pt x="485" y="485"/>
                      <a:pt x="486" y="485"/>
                    </a:cubicBezTo>
                    <a:cubicBezTo>
                      <a:pt x="486" y="485"/>
                      <a:pt x="491" y="484"/>
                      <a:pt x="491" y="484"/>
                    </a:cubicBezTo>
                    <a:cubicBezTo>
                      <a:pt x="491" y="483"/>
                      <a:pt x="489" y="475"/>
                      <a:pt x="490" y="475"/>
                    </a:cubicBezTo>
                    <a:cubicBezTo>
                      <a:pt x="491" y="475"/>
                      <a:pt x="494" y="473"/>
                      <a:pt x="495" y="473"/>
                    </a:cubicBezTo>
                    <a:cubicBezTo>
                      <a:pt x="496" y="474"/>
                      <a:pt x="499" y="476"/>
                      <a:pt x="500" y="476"/>
                    </a:cubicBezTo>
                    <a:cubicBezTo>
                      <a:pt x="500" y="476"/>
                      <a:pt x="508" y="468"/>
                      <a:pt x="508" y="468"/>
                    </a:cubicBezTo>
                    <a:cubicBezTo>
                      <a:pt x="508" y="468"/>
                      <a:pt x="515" y="474"/>
                      <a:pt x="517" y="470"/>
                    </a:cubicBezTo>
                    <a:cubicBezTo>
                      <a:pt x="519" y="466"/>
                      <a:pt x="521" y="451"/>
                      <a:pt x="528" y="454"/>
                    </a:cubicBezTo>
                    <a:cubicBezTo>
                      <a:pt x="534" y="456"/>
                      <a:pt x="540" y="463"/>
                      <a:pt x="541" y="459"/>
                    </a:cubicBezTo>
                    <a:cubicBezTo>
                      <a:pt x="541" y="456"/>
                      <a:pt x="537" y="449"/>
                      <a:pt x="540" y="446"/>
                    </a:cubicBezTo>
                    <a:cubicBezTo>
                      <a:pt x="544" y="443"/>
                      <a:pt x="559" y="435"/>
                      <a:pt x="559" y="435"/>
                    </a:cubicBezTo>
                    <a:cubicBezTo>
                      <a:pt x="559" y="435"/>
                      <a:pt x="536" y="418"/>
                      <a:pt x="535" y="418"/>
                    </a:cubicBezTo>
                    <a:cubicBezTo>
                      <a:pt x="535" y="417"/>
                      <a:pt x="525" y="417"/>
                      <a:pt x="525" y="417"/>
                    </a:cubicBezTo>
                    <a:cubicBezTo>
                      <a:pt x="525" y="417"/>
                      <a:pt x="522" y="412"/>
                      <a:pt x="519" y="410"/>
                    </a:cubicBezTo>
                    <a:cubicBezTo>
                      <a:pt x="515" y="409"/>
                      <a:pt x="513" y="413"/>
                      <a:pt x="511" y="408"/>
                    </a:cubicBezTo>
                    <a:cubicBezTo>
                      <a:pt x="510" y="404"/>
                      <a:pt x="505" y="393"/>
                      <a:pt x="506" y="393"/>
                    </a:cubicBezTo>
                    <a:cubicBezTo>
                      <a:pt x="506" y="392"/>
                      <a:pt x="509" y="389"/>
                      <a:pt x="508" y="389"/>
                    </a:cubicBezTo>
                    <a:cubicBezTo>
                      <a:pt x="508" y="388"/>
                      <a:pt x="505" y="386"/>
                      <a:pt x="505" y="385"/>
                    </a:cubicBezTo>
                    <a:cubicBezTo>
                      <a:pt x="505" y="384"/>
                      <a:pt x="514" y="377"/>
                      <a:pt x="515" y="377"/>
                    </a:cubicBezTo>
                    <a:cubicBezTo>
                      <a:pt x="515" y="377"/>
                      <a:pt x="519" y="383"/>
                      <a:pt x="521" y="383"/>
                    </a:cubicBezTo>
                    <a:cubicBezTo>
                      <a:pt x="523" y="382"/>
                      <a:pt x="527" y="378"/>
                      <a:pt x="531" y="377"/>
                    </a:cubicBezTo>
                    <a:cubicBezTo>
                      <a:pt x="535" y="377"/>
                      <a:pt x="549" y="378"/>
                      <a:pt x="549" y="378"/>
                    </a:cubicBezTo>
                    <a:cubicBezTo>
                      <a:pt x="549" y="378"/>
                      <a:pt x="557" y="367"/>
                      <a:pt x="560" y="367"/>
                    </a:cubicBezTo>
                    <a:cubicBezTo>
                      <a:pt x="562" y="366"/>
                      <a:pt x="570" y="369"/>
                      <a:pt x="567" y="365"/>
                    </a:cubicBezTo>
                    <a:cubicBezTo>
                      <a:pt x="565" y="361"/>
                      <a:pt x="564" y="360"/>
                      <a:pt x="564" y="359"/>
                    </a:cubicBezTo>
                    <a:cubicBezTo>
                      <a:pt x="564" y="359"/>
                      <a:pt x="565" y="351"/>
                      <a:pt x="567" y="351"/>
                    </a:cubicBezTo>
                    <a:cubicBezTo>
                      <a:pt x="568" y="351"/>
                      <a:pt x="572" y="350"/>
                      <a:pt x="572" y="350"/>
                    </a:cubicBezTo>
                    <a:cubicBezTo>
                      <a:pt x="572" y="350"/>
                      <a:pt x="570" y="340"/>
                      <a:pt x="570" y="340"/>
                    </a:cubicBezTo>
                    <a:cubicBezTo>
                      <a:pt x="570" y="340"/>
                      <a:pt x="573" y="334"/>
                      <a:pt x="577" y="332"/>
                    </a:cubicBezTo>
                    <a:cubicBezTo>
                      <a:pt x="580" y="331"/>
                      <a:pt x="588" y="328"/>
                      <a:pt x="589" y="328"/>
                    </a:cubicBezTo>
                    <a:cubicBezTo>
                      <a:pt x="589" y="328"/>
                      <a:pt x="592" y="333"/>
                      <a:pt x="593" y="332"/>
                    </a:cubicBezTo>
                    <a:cubicBezTo>
                      <a:pt x="593" y="332"/>
                      <a:pt x="597" y="325"/>
                      <a:pt x="597" y="325"/>
                    </a:cubicBezTo>
                    <a:cubicBezTo>
                      <a:pt x="597" y="321"/>
                      <a:pt x="604" y="322"/>
                      <a:pt x="604" y="322"/>
                    </a:cubicBezTo>
                    <a:cubicBezTo>
                      <a:pt x="605" y="322"/>
                      <a:pt x="601" y="305"/>
                      <a:pt x="600" y="303"/>
                    </a:cubicBezTo>
                    <a:cubicBezTo>
                      <a:pt x="600" y="301"/>
                      <a:pt x="595" y="289"/>
                      <a:pt x="595" y="289"/>
                    </a:cubicBezTo>
                    <a:cubicBezTo>
                      <a:pt x="608" y="276"/>
                      <a:pt x="608" y="276"/>
                      <a:pt x="608" y="276"/>
                    </a:cubicBezTo>
                    <a:cubicBezTo>
                      <a:pt x="608" y="276"/>
                      <a:pt x="610" y="271"/>
                      <a:pt x="610" y="268"/>
                    </a:cubicBezTo>
                    <a:cubicBezTo>
                      <a:pt x="610" y="266"/>
                      <a:pt x="605" y="270"/>
                      <a:pt x="603" y="270"/>
                    </a:cubicBezTo>
                    <a:cubicBezTo>
                      <a:pt x="601" y="270"/>
                      <a:pt x="603" y="263"/>
                      <a:pt x="604" y="262"/>
                    </a:cubicBezTo>
                    <a:cubicBezTo>
                      <a:pt x="604" y="262"/>
                      <a:pt x="596" y="260"/>
                      <a:pt x="593" y="258"/>
                    </a:cubicBezTo>
                    <a:cubicBezTo>
                      <a:pt x="590" y="255"/>
                      <a:pt x="592" y="254"/>
                      <a:pt x="598" y="246"/>
                    </a:cubicBezTo>
                    <a:cubicBezTo>
                      <a:pt x="605" y="238"/>
                      <a:pt x="612" y="244"/>
                      <a:pt x="617" y="242"/>
                    </a:cubicBezTo>
                    <a:cubicBezTo>
                      <a:pt x="623" y="240"/>
                      <a:pt x="616" y="225"/>
                      <a:pt x="616" y="2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67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6E198A0-AA94-44AE-4F60-37D1934F2C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78471" y="838232"/>
                <a:ext cx="2270286" cy="1396303"/>
              </a:xfrm>
              <a:custGeom>
                <a:avLst/>
                <a:gdLst/>
                <a:ahLst/>
                <a:cxnLst>
                  <a:cxn ang="0">
                    <a:pos x="21" y="343"/>
                  </a:cxn>
                  <a:cxn ang="0">
                    <a:pos x="44" y="360"/>
                  </a:cxn>
                  <a:cxn ang="0">
                    <a:pos x="65" y="375"/>
                  </a:cxn>
                  <a:cxn ang="0">
                    <a:pos x="94" y="385"/>
                  </a:cxn>
                  <a:cxn ang="0">
                    <a:pos x="110" y="419"/>
                  </a:cxn>
                  <a:cxn ang="0">
                    <a:pos x="126" y="456"/>
                  </a:cxn>
                  <a:cxn ang="0">
                    <a:pos x="162" y="441"/>
                  </a:cxn>
                  <a:cxn ang="0">
                    <a:pos x="188" y="454"/>
                  </a:cxn>
                  <a:cxn ang="0">
                    <a:pos x="226" y="455"/>
                  </a:cxn>
                  <a:cxn ang="0">
                    <a:pos x="261" y="454"/>
                  </a:cxn>
                  <a:cxn ang="0">
                    <a:pos x="290" y="419"/>
                  </a:cxn>
                  <a:cxn ang="0">
                    <a:pos x="320" y="414"/>
                  </a:cxn>
                  <a:cxn ang="0">
                    <a:pos x="340" y="390"/>
                  </a:cxn>
                  <a:cxn ang="0">
                    <a:pos x="366" y="390"/>
                  </a:cxn>
                  <a:cxn ang="0">
                    <a:pos x="398" y="379"/>
                  </a:cxn>
                  <a:cxn ang="0">
                    <a:pos x="449" y="355"/>
                  </a:cxn>
                  <a:cxn ang="0">
                    <a:pos x="475" y="351"/>
                  </a:cxn>
                  <a:cxn ang="0">
                    <a:pos x="533" y="334"/>
                  </a:cxn>
                  <a:cxn ang="0">
                    <a:pos x="597" y="327"/>
                  </a:cxn>
                  <a:cxn ang="0">
                    <a:pos x="649" y="281"/>
                  </a:cxn>
                  <a:cxn ang="0">
                    <a:pos x="667" y="264"/>
                  </a:cxn>
                  <a:cxn ang="0">
                    <a:pos x="686" y="249"/>
                  </a:cxn>
                  <a:cxn ang="0">
                    <a:pos x="715" y="228"/>
                  </a:cxn>
                  <a:cxn ang="0">
                    <a:pos x="748" y="157"/>
                  </a:cxn>
                  <a:cxn ang="0">
                    <a:pos x="712" y="108"/>
                  </a:cxn>
                  <a:cxn ang="0">
                    <a:pos x="696" y="75"/>
                  </a:cxn>
                  <a:cxn ang="0">
                    <a:pos x="701" y="48"/>
                  </a:cxn>
                  <a:cxn ang="0">
                    <a:pos x="739" y="32"/>
                  </a:cxn>
                  <a:cxn ang="0">
                    <a:pos x="751" y="17"/>
                  </a:cxn>
                  <a:cxn ang="0">
                    <a:pos x="740" y="14"/>
                  </a:cxn>
                  <a:cxn ang="0">
                    <a:pos x="444" y="32"/>
                  </a:cxn>
                  <a:cxn ang="0">
                    <a:pos x="154" y="5"/>
                  </a:cxn>
                  <a:cxn ang="0">
                    <a:pos x="102" y="35"/>
                  </a:cxn>
                  <a:cxn ang="0">
                    <a:pos x="46" y="69"/>
                  </a:cxn>
                  <a:cxn ang="0">
                    <a:pos x="26" y="73"/>
                  </a:cxn>
                  <a:cxn ang="0">
                    <a:pos x="20" y="107"/>
                  </a:cxn>
                  <a:cxn ang="0">
                    <a:pos x="33" y="150"/>
                  </a:cxn>
                  <a:cxn ang="0">
                    <a:pos x="57" y="176"/>
                  </a:cxn>
                  <a:cxn ang="0">
                    <a:pos x="82" y="188"/>
                  </a:cxn>
                  <a:cxn ang="0">
                    <a:pos x="68" y="222"/>
                  </a:cxn>
                  <a:cxn ang="0">
                    <a:pos x="34" y="232"/>
                  </a:cxn>
                  <a:cxn ang="0">
                    <a:pos x="0" y="285"/>
                  </a:cxn>
                  <a:cxn ang="0">
                    <a:pos x="551" y="153"/>
                  </a:cxn>
                  <a:cxn ang="0">
                    <a:pos x="559" y="173"/>
                  </a:cxn>
                  <a:cxn ang="0">
                    <a:pos x="535" y="176"/>
                  </a:cxn>
                  <a:cxn ang="0">
                    <a:pos x="539" y="164"/>
                  </a:cxn>
                  <a:cxn ang="0">
                    <a:pos x="514" y="107"/>
                  </a:cxn>
                  <a:cxn ang="0">
                    <a:pos x="520" y="72"/>
                  </a:cxn>
                  <a:cxn ang="0">
                    <a:pos x="549" y="84"/>
                  </a:cxn>
                  <a:cxn ang="0">
                    <a:pos x="546" y="106"/>
                  </a:cxn>
                  <a:cxn ang="0">
                    <a:pos x="536" y="128"/>
                  </a:cxn>
                  <a:cxn ang="0">
                    <a:pos x="525" y="112"/>
                  </a:cxn>
                  <a:cxn ang="0">
                    <a:pos x="510" y="110"/>
                  </a:cxn>
                  <a:cxn ang="0">
                    <a:pos x="507" y="217"/>
                  </a:cxn>
                  <a:cxn ang="0">
                    <a:pos x="550" y="223"/>
                  </a:cxn>
                  <a:cxn ang="0">
                    <a:pos x="555" y="235"/>
                  </a:cxn>
                  <a:cxn ang="0">
                    <a:pos x="540" y="257"/>
                  </a:cxn>
                  <a:cxn ang="0">
                    <a:pos x="518" y="260"/>
                  </a:cxn>
                  <a:cxn ang="0">
                    <a:pos x="510" y="245"/>
                  </a:cxn>
                  <a:cxn ang="0">
                    <a:pos x="504" y="245"/>
                  </a:cxn>
                  <a:cxn ang="0">
                    <a:pos x="495" y="176"/>
                  </a:cxn>
                </a:cxnLst>
                <a:rect l="0" t="0" r="r" b="b"/>
                <a:pathLst>
                  <a:path w="754" h="463">
                    <a:moveTo>
                      <a:pt x="14" y="307"/>
                    </a:moveTo>
                    <a:cubicBezTo>
                      <a:pt x="16" y="308"/>
                      <a:pt x="19" y="310"/>
                      <a:pt x="19" y="310"/>
                    </a:cubicBezTo>
                    <a:cubicBezTo>
                      <a:pt x="19" y="310"/>
                      <a:pt x="7" y="317"/>
                      <a:pt x="12" y="321"/>
                    </a:cubicBezTo>
                    <a:cubicBezTo>
                      <a:pt x="17" y="325"/>
                      <a:pt x="21" y="330"/>
                      <a:pt x="21" y="330"/>
                    </a:cubicBezTo>
                    <a:cubicBezTo>
                      <a:pt x="21" y="343"/>
                      <a:pt x="21" y="343"/>
                      <a:pt x="21" y="343"/>
                    </a:cubicBezTo>
                    <a:cubicBezTo>
                      <a:pt x="21" y="343"/>
                      <a:pt x="27" y="343"/>
                      <a:pt x="26" y="347"/>
                    </a:cubicBezTo>
                    <a:cubicBezTo>
                      <a:pt x="25" y="352"/>
                      <a:pt x="21" y="353"/>
                      <a:pt x="21" y="354"/>
                    </a:cubicBezTo>
                    <a:cubicBezTo>
                      <a:pt x="22" y="354"/>
                      <a:pt x="32" y="369"/>
                      <a:pt x="35" y="365"/>
                    </a:cubicBezTo>
                    <a:cubicBezTo>
                      <a:pt x="38" y="361"/>
                      <a:pt x="35" y="355"/>
                      <a:pt x="38" y="355"/>
                    </a:cubicBezTo>
                    <a:cubicBezTo>
                      <a:pt x="41" y="355"/>
                      <a:pt x="44" y="360"/>
                      <a:pt x="44" y="360"/>
                    </a:cubicBezTo>
                    <a:cubicBezTo>
                      <a:pt x="44" y="360"/>
                      <a:pt x="47" y="354"/>
                      <a:pt x="48" y="357"/>
                    </a:cubicBezTo>
                    <a:cubicBezTo>
                      <a:pt x="50" y="360"/>
                      <a:pt x="50" y="370"/>
                      <a:pt x="52" y="371"/>
                    </a:cubicBezTo>
                    <a:cubicBezTo>
                      <a:pt x="55" y="371"/>
                      <a:pt x="59" y="372"/>
                      <a:pt x="59" y="372"/>
                    </a:cubicBezTo>
                    <a:cubicBezTo>
                      <a:pt x="59" y="379"/>
                      <a:pt x="59" y="379"/>
                      <a:pt x="59" y="379"/>
                    </a:cubicBezTo>
                    <a:cubicBezTo>
                      <a:pt x="59" y="379"/>
                      <a:pt x="65" y="378"/>
                      <a:pt x="65" y="375"/>
                    </a:cubicBezTo>
                    <a:cubicBezTo>
                      <a:pt x="66" y="373"/>
                      <a:pt x="65" y="377"/>
                      <a:pt x="68" y="378"/>
                    </a:cubicBezTo>
                    <a:cubicBezTo>
                      <a:pt x="71" y="378"/>
                      <a:pt x="77" y="383"/>
                      <a:pt x="77" y="383"/>
                    </a:cubicBezTo>
                    <a:cubicBezTo>
                      <a:pt x="77" y="383"/>
                      <a:pt x="76" y="389"/>
                      <a:pt x="76" y="389"/>
                    </a:cubicBezTo>
                    <a:cubicBezTo>
                      <a:pt x="77" y="390"/>
                      <a:pt x="88" y="391"/>
                      <a:pt x="88" y="390"/>
                    </a:cubicBezTo>
                    <a:cubicBezTo>
                      <a:pt x="89" y="390"/>
                      <a:pt x="87" y="384"/>
                      <a:pt x="94" y="385"/>
                    </a:cubicBezTo>
                    <a:cubicBezTo>
                      <a:pt x="102" y="386"/>
                      <a:pt x="109" y="388"/>
                      <a:pt x="109" y="388"/>
                    </a:cubicBezTo>
                    <a:cubicBezTo>
                      <a:pt x="109" y="397"/>
                      <a:pt x="109" y="397"/>
                      <a:pt x="109" y="397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10" y="419"/>
                      <a:pt x="110" y="419"/>
                      <a:pt x="110" y="419"/>
                    </a:cubicBezTo>
                    <a:cubicBezTo>
                      <a:pt x="110" y="419"/>
                      <a:pt x="108" y="428"/>
                      <a:pt x="112" y="429"/>
                    </a:cubicBezTo>
                    <a:cubicBezTo>
                      <a:pt x="116" y="429"/>
                      <a:pt x="121" y="429"/>
                      <a:pt x="121" y="429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27" y="434"/>
                      <a:pt x="122" y="434"/>
                      <a:pt x="122" y="437"/>
                    </a:cubicBezTo>
                    <a:cubicBezTo>
                      <a:pt x="123" y="439"/>
                      <a:pt x="126" y="456"/>
                      <a:pt x="126" y="456"/>
                    </a:cubicBezTo>
                    <a:cubicBezTo>
                      <a:pt x="135" y="457"/>
                      <a:pt x="135" y="457"/>
                      <a:pt x="135" y="457"/>
                    </a:cubicBezTo>
                    <a:cubicBezTo>
                      <a:pt x="135" y="457"/>
                      <a:pt x="145" y="461"/>
                      <a:pt x="144" y="458"/>
                    </a:cubicBezTo>
                    <a:cubicBezTo>
                      <a:pt x="144" y="455"/>
                      <a:pt x="140" y="446"/>
                      <a:pt x="140" y="446"/>
                    </a:cubicBezTo>
                    <a:cubicBezTo>
                      <a:pt x="157" y="434"/>
                      <a:pt x="157" y="434"/>
                      <a:pt x="157" y="434"/>
                    </a:cubicBezTo>
                    <a:cubicBezTo>
                      <a:pt x="162" y="441"/>
                      <a:pt x="162" y="441"/>
                      <a:pt x="162" y="441"/>
                    </a:cubicBezTo>
                    <a:cubicBezTo>
                      <a:pt x="162" y="441"/>
                      <a:pt x="154" y="441"/>
                      <a:pt x="158" y="445"/>
                    </a:cubicBezTo>
                    <a:cubicBezTo>
                      <a:pt x="162" y="449"/>
                      <a:pt x="173" y="458"/>
                      <a:pt x="173" y="458"/>
                    </a:cubicBezTo>
                    <a:cubicBezTo>
                      <a:pt x="173" y="458"/>
                      <a:pt x="175" y="452"/>
                      <a:pt x="178" y="455"/>
                    </a:cubicBezTo>
                    <a:cubicBezTo>
                      <a:pt x="182" y="457"/>
                      <a:pt x="183" y="459"/>
                      <a:pt x="184" y="458"/>
                    </a:cubicBezTo>
                    <a:cubicBezTo>
                      <a:pt x="185" y="458"/>
                      <a:pt x="186" y="453"/>
                      <a:pt x="188" y="454"/>
                    </a:cubicBezTo>
                    <a:cubicBezTo>
                      <a:pt x="189" y="454"/>
                      <a:pt x="191" y="456"/>
                      <a:pt x="192" y="456"/>
                    </a:cubicBezTo>
                    <a:cubicBezTo>
                      <a:pt x="193" y="455"/>
                      <a:pt x="193" y="449"/>
                      <a:pt x="198" y="450"/>
                    </a:cubicBezTo>
                    <a:cubicBezTo>
                      <a:pt x="202" y="451"/>
                      <a:pt x="207" y="461"/>
                      <a:pt x="207" y="461"/>
                    </a:cubicBezTo>
                    <a:cubicBezTo>
                      <a:pt x="210" y="456"/>
                      <a:pt x="210" y="456"/>
                      <a:pt x="210" y="456"/>
                    </a:cubicBezTo>
                    <a:cubicBezTo>
                      <a:pt x="226" y="455"/>
                      <a:pt x="226" y="455"/>
                      <a:pt x="226" y="455"/>
                    </a:cubicBezTo>
                    <a:cubicBezTo>
                      <a:pt x="226" y="455"/>
                      <a:pt x="238" y="460"/>
                      <a:pt x="241" y="460"/>
                    </a:cubicBezTo>
                    <a:cubicBezTo>
                      <a:pt x="244" y="460"/>
                      <a:pt x="246" y="463"/>
                      <a:pt x="247" y="463"/>
                    </a:cubicBezTo>
                    <a:cubicBezTo>
                      <a:pt x="247" y="463"/>
                      <a:pt x="250" y="458"/>
                      <a:pt x="251" y="458"/>
                    </a:cubicBezTo>
                    <a:cubicBezTo>
                      <a:pt x="252" y="459"/>
                      <a:pt x="261" y="459"/>
                      <a:pt x="261" y="459"/>
                    </a:cubicBezTo>
                    <a:cubicBezTo>
                      <a:pt x="261" y="458"/>
                      <a:pt x="258" y="455"/>
                      <a:pt x="261" y="454"/>
                    </a:cubicBezTo>
                    <a:cubicBezTo>
                      <a:pt x="264" y="453"/>
                      <a:pt x="265" y="454"/>
                      <a:pt x="265" y="454"/>
                    </a:cubicBezTo>
                    <a:cubicBezTo>
                      <a:pt x="265" y="453"/>
                      <a:pt x="265" y="447"/>
                      <a:pt x="267" y="446"/>
                    </a:cubicBezTo>
                    <a:cubicBezTo>
                      <a:pt x="269" y="446"/>
                      <a:pt x="261" y="436"/>
                      <a:pt x="263" y="435"/>
                    </a:cubicBezTo>
                    <a:cubicBezTo>
                      <a:pt x="264" y="435"/>
                      <a:pt x="279" y="416"/>
                      <a:pt x="280" y="416"/>
                    </a:cubicBezTo>
                    <a:cubicBezTo>
                      <a:pt x="280" y="416"/>
                      <a:pt x="290" y="418"/>
                      <a:pt x="290" y="419"/>
                    </a:cubicBezTo>
                    <a:cubicBezTo>
                      <a:pt x="290" y="419"/>
                      <a:pt x="289" y="423"/>
                      <a:pt x="292" y="423"/>
                    </a:cubicBezTo>
                    <a:cubicBezTo>
                      <a:pt x="295" y="422"/>
                      <a:pt x="296" y="420"/>
                      <a:pt x="296" y="420"/>
                    </a:cubicBezTo>
                    <a:cubicBezTo>
                      <a:pt x="296" y="420"/>
                      <a:pt x="295" y="425"/>
                      <a:pt x="299" y="423"/>
                    </a:cubicBezTo>
                    <a:cubicBezTo>
                      <a:pt x="303" y="422"/>
                      <a:pt x="307" y="415"/>
                      <a:pt x="308" y="415"/>
                    </a:cubicBezTo>
                    <a:cubicBezTo>
                      <a:pt x="310" y="414"/>
                      <a:pt x="320" y="415"/>
                      <a:pt x="320" y="414"/>
                    </a:cubicBezTo>
                    <a:cubicBezTo>
                      <a:pt x="319" y="412"/>
                      <a:pt x="318" y="405"/>
                      <a:pt x="322" y="402"/>
                    </a:cubicBezTo>
                    <a:cubicBezTo>
                      <a:pt x="325" y="399"/>
                      <a:pt x="331" y="401"/>
                      <a:pt x="330" y="399"/>
                    </a:cubicBezTo>
                    <a:cubicBezTo>
                      <a:pt x="329" y="398"/>
                      <a:pt x="326" y="394"/>
                      <a:pt x="327" y="395"/>
                    </a:cubicBezTo>
                    <a:cubicBezTo>
                      <a:pt x="328" y="395"/>
                      <a:pt x="335" y="395"/>
                      <a:pt x="336" y="394"/>
                    </a:cubicBezTo>
                    <a:cubicBezTo>
                      <a:pt x="337" y="393"/>
                      <a:pt x="340" y="390"/>
                      <a:pt x="340" y="390"/>
                    </a:cubicBezTo>
                    <a:cubicBezTo>
                      <a:pt x="340" y="390"/>
                      <a:pt x="348" y="397"/>
                      <a:pt x="349" y="397"/>
                    </a:cubicBezTo>
                    <a:cubicBezTo>
                      <a:pt x="349" y="397"/>
                      <a:pt x="353" y="390"/>
                      <a:pt x="355" y="390"/>
                    </a:cubicBezTo>
                    <a:cubicBezTo>
                      <a:pt x="358" y="390"/>
                      <a:pt x="361" y="392"/>
                      <a:pt x="361" y="392"/>
                    </a:cubicBezTo>
                    <a:cubicBezTo>
                      <a:pt x="361" y="392"/>
                      <a:pt x="362" y="388"/>
                      <a:pt x="363" y="389"/>
                    </a:cubicBezTo>
                    <a:cubicBezTo>
                      <a:pt x="364" y="389"/>
                      <a:pt x="366" y="390"/>
                      <a:pt x="366" y="390"/>
                    </a:cubicBezTo>
                    <a:cubicBezTo>
                      <a:pt x="366" y="390"/>
                      <a:pt x="361" y="383"/>
                      <a:pt x="362" y="383"/>
                    </a:cubicBezTo>
                    <a:cubicBezTo>
                      <a:pt x="363" y="382"/>
                      <a:pt x="369" y="377"/>
                      <a:pt x="369" y="377"/>
                    </a:cubicBezTo>
                    <a:cubicBezTo>
                      <a:pt x="377" y="377"/>
                      <a:pt x="377" y="377"/>
                      <a:pt x="377" y="377"/>
                    </a:cubicBezTo>
                    <a:cubicBezTo>
                      <a:pt x="377" y="377"/>
                      <a:pt x="383" y="368"/>
                      <a:pt x="386" y="370"/>
                    </a:cubicBezTo>
                    <a:cubicBezTo>
                      <a:pt x="389" y="372"/>
                      <a:pt x="398" y="379"/>
                      <a:pt x="398" y="379"/>
                    </a:cubicBezTo>
                    <a:cubicBezTo>
                      <a:pt x="398" y="379"/>
                      <a:pt x="414" y="362"/>
                      <a:pt x="415" y="363"/>
                    </a:cubicBezTo>
                    <a:cubicBezTo>
                      <a:pt x="416" y="363"/>
                      <a:pt x="421" y="367"/>
                      <a:pt x="423" y="366"/>
                    </a:cubicBezTo>
                    <a:cubicBezTo>
                      <a:pt x="425" y="365"/>
                      <a:pt x="439" y="352"/>
                      <a:pt x="441" y="353"/>
                    </a:cubicBezTo>
                    <a:cubicBezTo>
                      <a:pt x="444" y="354"/>
                      <a:pt x="442" y="360"/>
                      <a:pt x="443" y="360"/>
                    </a:cubicBezTo>
                    <a:cubicBezTo>
                      <a:pt x="444" y="360"/>
                      <a:pt x="449" y="353"/>
                      <a:pt x="449" y="355"/>
                    </a:cubicBezTo>
                    <a:cubicBezTo>
                      <a:pt x="449" y="357"/>
                      <a:pt x="456" y="359"/>
                      <a:pt x="456" y="359"/>
                    </a:cubicBezTo>
                    <a:cubicBezTo>
                      <a:pt x="456" y="359"/>
                      <a:pt x="462" y="354"/>
                      <a:pt x="462" y="354"/>
                    </a:cubicBezTo>
                    <a:cubicBezTo>
                      <a:pt x="467" y="355"/>
                      <a:pt x="467" y="355"/>
                      <a:pt x="467" y="355"/>
                    </a:cubicBezTo>
                    <a:cubicBezTo>
                      <a:pt x="467" y="355"/>
                      <a:pt x="469" y="351"/>
                      <a:pt x="470" y="351"/>
                    </a:cubicBezTo>
                    <a:cubicBezTo>
                      <a:pt x="471" y="350"/>
                      <a:pt x="475" y="351"/>
                      <a:pt x="475" y="351"/>
                    </a:cubicBezTo>
                    <a:cubicBezTo>
                      <a:pt x="475" y="350"/>
                      <a:pt x="474" y="345"/>
                      <a:pt x="475" y="345"/>
                    </a:cubicBezTo>
                    <a:cubicBezTo>
                      <a:pt x="477" y="345"/>
                      <a:pt x="483" y="349"/>
                      <a:pt x="484" y="349"/>
                    </a:cubicBezTo>
                    <a:cubicBezTo>
                      <a:pt x="486" y="348"/>
                      <a:pt x="498" y="343"/>
                      <a:pt x="504" y="342"/>
                    </a:cubicBezTo>
                    <a:cubicBezTo>
                      <a:pt x="511" y="341"/>
                      <a:pt x="520" y="341"/>
                      <a:pt x="523" y="339"/>
                    </a:cubicBezTo>
                    <a:cubicBezTo>
                      <a:pt x="527" y="337"/>
                      <a:pt x="533" y="334"/>
                      <a:pt x="533" y="334"/>
                    </a:cubicBezTo>
                    <a:cubicBezTo>
                      <a:pt x="553" y="336"/>
                      <a:pt x="553" y="336"/>
                      <a:pt x="553" y="336"/>
                    </a:cubicBezTo>
                    <a:cubicBezTo>
                      <a:pt x="553" y="336"/>
                      <a:pt x="567" y="344"/>
                      <a:pt x="571" y="342"/>
                    </a:cubicBezTo>
                    <a:cubicBezTo>
                      <a:pt x="575" y="340"/>
                      <a:pt x="573" y="324"/>
                      <a:pt x="582" y="322"/>
                    </a:cubicBezTo>
                    <a:cubicBezTo>
                      <a:pt x="591" y="320"/>
                      <a:pt x="593" y="321"/>
                      <a:pt x="593" y="322"/>
                    </a:cubicBezTo>
                    <a:cubicBezTo>
                      <a:pt x="594" y="324"/>
                      <a:pt x="595" y="328"/>
                      <a:pt x="597" y="327"/>
                    </a:cubicBezTo>
                    <a:cubicBezTo>
                      <a:pt x="600" y="326"/>
                      <a:pt x="601" y="316"/>
                      <a:pt x="603" y="316"/>
                    </a:cubicBezTo>
                    <a:cubicBezTo>
                      <a:pt x="604" y="316"/>
                      <a:pt x="609" y="310"/>
                      <a:pt x="609" y="310"/>
                    </a:cubicBezTo>
                    <a:cubicBezTo>
                      <a:pt x="613" y="314"/>
                      <a:pt x="613" y="314"/>
                      <a:pt x="613" y="314"/>
                    </a:cubicBezTo>
                    <a:cubicBezTo>
                      <a:pt x="613" y="314"/>
                      <a:pt x="633" y="301"/>
                      <a:pt x="637" y="295"/>
                    </a:cubicBezTo>
                    <a:cubicBezTo>
                      <a:pt x="641" y="289"/>
                      <a:pt x="649" y="281"/>
                      <a:pt x="649" y="281"/>
                    </a:cubicBezTo>
                    <a:cubicBezTo>
                      <a:pt x="649" y="281"/>
                      <a:pt x="651" y="277"/>
                      <a:pt x="651" y="277"/>
                    </a:cubicBezTo>
                    <a:cubicBezTo>
                      <a:pt x="651" y="277"/>
                      <a:pt x="657" y="277"/>
                      <a:pt x="657" y="277"/>
                    </a:cubicBezTo>
                    <a:cubicBezTo>
                      <a:pt x="657" y="277"/>
                      <a:pt x="656" y="273"/>
                      <a:pt x="657" y="274"/>
                    </a:cubicBezTo>
                    <a:cubicBezTo>
                      <a:pt x="658" y="274"/>
                      <a:pt x="661" y="273"/>
                      <a:pt x="661" y="273"/>
                    </a:cubicBezTo>
                    <a:cubicBezTo>
                      <a:pt x="661" y="273"/>
                      <a:pt x="660" y="268"/>
                      <a:pt x="667" y="264"/>
                    </a:cubicBezTo>
                    <a:cubicBezTo>
                      <a:pt x="673" y="261"/>
                      <a:pt x="677" y="258"/>
                      <a:pt x="677" y="258"/>
                    </a:cubicBezTo>
                    <a:cubicBezTo>
                      <a:pt x="677" y="258"/>
                      <a:pt x="677" y="254"/>
                      <a:pt x="678" y="255"/>
                    </a:cubicBezTo>
                    <a:cubicBezTo>
                      <a:pt x="680" y="255"/>
                      <a:pt x="686" y="261"/>
                      <a:pt x="686" y="262"/>
                    </a:cubicBezTo>
                    <a:cubicBezTo>
                      <a:pt x="686" y="262"/>
                      <a:pt x="691" y="260"/>
                      <a:pt x="690" y="257"/>
                    </a:cubicBezTo>
                    <a:cubicBezTo>
                      <a:pt x="689" y="254"/>
                      <a:pt x="684" y="251"/>
                      <a:pt x="686" y="249"/>
                    </a:cubicBezTo>
                    <a:cubicBezTo>
                      <a:pt x="688" y="246"/>
                      <a:pt x="689" y="243"/>
                      <a:pt x="689" y="243"/>
                    </a:cubicBezTo>
                    <a:cubicBezTo>
                      <a:pt x="690" y="243"/>
                      <a:pt x="698" y="243"/>
                      <a:pt x="698" y="243"/>
                    </a:cubicBezTo>
                    <a:cubicBezTo>
                      <a:pt x="706" y="231"/>
                      <a:pt x="706" y="231"/>
                      <a:pt x="706" y="231"/>
                    </a:cubicBezTo>
                    <a:cubicBezTo>
                      <a:pt x="706" y="231"/>
                      <a:pt x="711" y="242"/>
                      <a:pt x="713" y="236"/>
                    </a:cubicBezTo>
                    <a:cubicBezTo>
                      <a:pt x="715" y="231"/>
                      <a:pt x="709" y="232"/>
                      <a:pt x="715" y="228"/>
                    </a:cubicBezTo>
                    <a:cubicBezTo>
                      <a:pt x="720" y="223"/>
                      <a:pt x="732" y="212"/>
                      <a:pt x="732" y="212"/>
                    </a:cubicBezTo>
                    <a:cubicBezTo>
                      <a:pt x="732" y="212"/>
                      <a:pt x="734" y="215"/>
                      <a:pt x="737" y="213"/>
                    </a:cubicBezTo>
                    <a:cubicBezTo>
                      <a:pt x="739" y="210"/>
                      <a:pt x="733" y="198"/>
                      <a:pt x="737" y="194"/>
                    </a:cubicBezTo>
                    <a:cubicBezTo>
                      <a:pt x="740" y="191"/>
                      <a:pt x="748" y="182"/>
                      <a:pt x="748" y="180"/>
                    </a:cubicBezTo>
                    <a:cubicBezTo>
                      <a:pt x="748" y="177"/>
                      <a:pt x="748" y="157"/>
                      <a:pt x="748" y="157"/>
                    </a:cubicBezTo>
                    <a:cubicBezTo>
                      <a:pt x="748" y="157"/>
                      <a:pt x="732" y="142"/>
                      <a:pt x="732" y="141"/>
                    </a:cubicBezTo>
                    <a:cubicBezTo>
                      <a:pt x="732" y="140"/>
                      <a:pt x="732" y="135"/>
                      <a:pt x="732" y="135"/>
                    </a:cubicBezTo>
                    <a:cubicBezTo>
                      <a:pt x="732" y="135"/>
                      <a:pt x="727" y="131"/>
                      <a:pt x="727" y="127"/>
                    </a:cubicBezTo>
                    <a:cubicBezTo>
                      <a:pt x="726" y="124"/>
                      <a:pt x="726" y="122"/>
                      <a:pt x="723" y="119"/>
                    </a:cubicBezTo>
                    <a:cubicBezTo>
                      <a:pt x="719" y="116"/>
                      <a:pt x="710" y="113"/>
                      <a:pt x="712" y="108"/>
                    </a:cubicBezTo>
                    <a:cubicBezTo>
                      <a:pt x="713" y="104"/>
                      <a:pt x="718" y="99"/>
                      <a:pt x="718" y="99"/>
                    </a:cubicBezTo>
                    <a:cubicBezTo>
                      <a:pt x="719" y="99"/>
                      <a:pt x="713" y="85"/>
                      <a:pt x="711" y="83"/>
                    </a:cubicBezTo>
                    <a:cubicBezTo>
                      <a:pt x="708" y="80"/>
                      <a:pt x="700" y="86"/>
                      <a:pt x="700" y="85"/>
                    </a:cubicBezTo>
                    <a:cubicBezTo>
                      <a:pt x="700" y="83"/>
                      <a:pt x="700" y="78"/>
                      <a:pt x="700" y="78"/>
                    </a:cubicBezTo>
                    <a:cubicBezTo>
                      <a:pt x="700" y="78"/>
                      <a:pt x="697" y="79"/>
                      <a:pt x="696" y="75"/>
                    </a:cubicBezTo>
                    <a:cubicBezTo>
                      <a:pt x="694" y="71"/>
                      <a:pt x="696" y="70"/>
                      <a:pt x="694" y="69"/>
                    </a:cubicBezTo>
                    <a:cubicBezTo>
                      <a:pt x="692" y="68"/>
                      <a:pt x="687" y="67"/>
                      <a:pt x="688" y="64"/>
                    </a:cubicBezTo>
                    <a:cubicBezTo>
                      <a:pt x="688" y="62"/>
                      <a:pt x="695" y="60"/>
                      <a:pt x="694" y="59"/>
                    </a:cubicBezTo>
                    <a:cubicBezTo>
                      <a:pt x="694" y="58"/>
                      <a:pt x="694" y="51"/>
                      <a:pt x="694" y="51"/>
                    </a:cubicBezTo>
                    <a:cubicBezTo>
                      <a:pt x="695" y="51"/>
                      <a:pt x="697" y="51"/>
                      <a:pt x="701" y="48"/>
                    </a:cubicBezTo>
                    <a:cubicBezTo>
                      <a:pt x="705" y="46"/>
                      <a:pt x="701" y="44"/>
                      <a:pt x="708" y="44"/>
                    </a:cubicBezTo>
                    <a:cubicBezTo>
                      <a:pt x="714" y="44"/>
                      <a:pt x="713" y="46"/>
                      <a:pt x="716" y="43"/>
                    </a:cubicBezTo>
                    <a:cubicBezTo>
                      <a:pt x="718" y="40"/>
                      <a:pt x="719" y="35"/>
                      <a:pt x="721" y="35"/>
                    </a:cubicBezTo>
                    <a:cubicBezTo>
                      <a:pt x="722" y="35"/>
                      <a:pt x="727" y="41"/>
                      <a:pt x="731" y="39"/>
                    </a:cubicBezTo>
                    <a:cubicBezTo>
                      <a:pt x="735" y="36"/>
                      <a:pt x="739" y="32"/>
                      <a:pt x="739" y="32"/>
                    </a:cubicBezTo>
                    <a:cubicBezTo>
                      <a:pt x="746" y="33"/>
                      <a:pt x="746" y="33"/>
                      <a:pt x="746" y="33"/>
                    </a:cubicBezTo>
                    <a:cubicBezTo>
                      <a:pt x="746" y="33"/>
                      <a:pt x="747" y="30"/>
                      <a:pt x="748" y="28"/>
                    </a:cubicBezTo>
                    <a:cubicBezTo>
                      <a:pt x="749" y="26"/>
                      <a:pt x="751" y="26"/>
                      <a:pt x="749" y="24"/>
                    </a:cubicBezTo>
                    <a:cubicBezTo>
                      <a:pt x="748" y="23"/>
                      <a:pt x="745" y="21"/>
                      <a:pt x="746" y="21"/>
                    </a:cubicBezTo>
                    <a:cubicBezTo>
                      <a:pt x="748" y="20"/>
                      <a:pt x="751" y="17"/>
                      <a:pt x="751" y="17"/>
                    </a:cubicBezTo>
                    <a:cubicBezTo>
                      <a:pt x="751" y="17"/>
                      <a:pt x="754" y="11"/>
                      <a:pt x="751" y="9"/>
                    </a:cubicBezTo>
                    <a:cubicBezTo>
                      <a:pt x="749" y="8"/>
                      <a:pt x="747" y="6"/>
                      <a:pt x="745" y="5"/>
                    </a:cubicBezTo>
                    <a:cubicBezTo>
                      <a:pt x="745" y="5"/>
                      <a:pt x="745" y="5"/>
                      <a:pt x="745" y="5"/>
                    </a:cubicBezTo>
                    <a:cubicBezTo>
                      <a:pt x="743" y="7"/>
                      <a:pt x="742" y="9"/>
                      <a:pt x="741" y="11"/>
                    </a:cubicBezTo>
                    <a:cubicBezTo>
                      <a:pt x="741" y="13"/>
                      <a:pt x="740" y="14"/>
                      <a:pt x="740" y="14"/>
                    </a:cubicBezTo>
                    <a:cubicBezTo>
                      <a:pt x="740" y="14"/>
                      <a:pt x="703" y="15"/>
                      <a:pt x="677" y="17"/>
                    </a:cubicBezTo>
                    <a:cubicBezTo>
                      <a:pt x="670" y="17"/>
                      <a:pt x="664" y="17"/>
                      <a:pt x="659" y="18"/>
                    </a:cubicBezTo>
                    <a:cubicBezTo>
                      <a:pt x="637" y="19"/>
                      <a:pt x="561" y="29"/>
                      <a:pt x="544" y="29"/>
                    </a:cubicBezTo>
                    <a:cubicBezTo>
                      <a:pt x="528" y="30"/>
                      <a:pt x="458" y="37"/>
                      <a:pt x="455" y="36"/>
                    </a:cubicBezTo>
                    <a:cubicBezTo>
                      <a:pt x="452" y="36"/>
                      <a:pt x="444" y="32"/>
                      <a:pt x="444" y="32"/>
                    </a:cubicBezTo>
                    <a:cubicBezTo>
                      <a:pt x="444" y="32"/>
                      <a:pt x="385" y="33"/>
                      <a:pt x="375" y="30"/>
                    </a:cubicBezTo>
                    <a:cubicBezTo>
                      <a:pt x="364" y="27"/>
                      <a:pt x="304" y="25"/>
                      <a:pt x="304" y="25"/>
                    </a:cubicBezTo>
                    <a:cubicBezTo>
                      <a:pt x="304" y="25"/>
                      <a:pt x="256" y="19"/>
                      <a:pt x="240" y="17"/>
                    </a:cubicBezTo>
                    <a:cubicBezTo>
                      <a:pt x="225" y="16"/>
                      <a:pt x="165" y="9"/>
                      <a:pt x="162" y="8"/>
                    </a:cubicBezTo>
                    <a:cubicBezTo>
                      <a:pt x="161" y="8"/>
                      <a:pt x="158" y="6"/>
                      <a:pt x="154" y="5"/>
                    </a:cubicBezTo>
                    <a:cubicBezTo>
                      <a:pt x="147" y="2"/>
                      <a:pt x="140" y="0"/>
                      <a:pt x="137" y="0"/>
                    </a:cubicBezTo>
                    <a:cubicBezTo>
                      <a:pt x="132" y="1"/>
                      <a:pt x="135" y="5"/>
                      <a:pt x="132" y="7"/>
                    </a:cubicBezTo>
                    <a:cubicBezTo>
                      <a:pt x="129" y="8"/>
                      <a:pt x="126" y="8"/>
                      <a:pt x="123" y="12"/>
                    </a:cubicBezTo>
                    <a:cubicBezTo>
                      <a:pt x="121" y="16"/>
                      <a:pt x="122" y="17"/>
                      <a:pt x="117" y="22"/>
                    </a:cubicBezTo>
                    <a:cubicBezTo>
                      <a:pt x="112" y="27"/>
                      <a:pt x="106" y="36"/>
                      <a:pt x="102" y="35"/>
                    </a:cubicBezTo>
                    <a:cubicBezTo>
                      <a:pt x="97" y="35"/>
                      <a:pt x="91" y="31"/>
                      <a:pt x="86" y="33"/>
                    </a:cubicBezTo>
                    <a:cubicBezTo>
                      <a:pt x="81" y="35"/>
                      <a:pt x="72" y="47"/>
                      <a:pt x="69" y="50"/>
                    </a:cubicBezTo>
                    <a:cubicBezTo>
                      <a:pt x="67" y="53"/>
                      <a:pt x="55" y="61"/>
                      <a:pt x="55" y="61"/>
                    </a:cubicBezTo>
                    <a:cubicBezTo>
                      <a:pt x="55" y="61"/>
                      <a:pt x="50" y="79"/>
                      <a:pt x="49" y="77"/>
                    </a:cubicBezTo>
                    <a:cubicBezTo>
                      <a:pt x="47" y="76"/>
                      <a:pt x="46" y="69"/>
                      <a:pt x="46" y="6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2"/>
                      <a:pt x="47" y="61"/>
                    </a:cubicBezTo>
                    <a:cubicBezTo>
                      <a:pt x="43" y="60"/>
                      <a:pt x="37" y="56"/>
                      <a:pt x="32" y="58"/>
                    </a:cubicBezTo>
                    <a:cubicBezTo>
                      <a:pt x="30" y="58"/>
                      <a:pt x="28" y="58"/>
                      <a:pt x="27" y="58"/>
                    </a:cubicBezTo>
                    <a:cubicBezTo>
                      <a:pt x="26" y="64"/>
                      <a:pt x="26" y="73"/>
                      <a:pt x="26" y="73"/>
                    </a:cubicBezTo>
                    <a:cubicBezTo>
                      <a:pt x="26" y="73"/>
                      <a:pt x="32" y="82"/>
                      <a:pt x="33" y="84"/>
                    </a:cubicBezTo>
                    <a:cubicBezTo>
                      <a:pt x="33" y="85"/>
                      <a:pt x="41" y="89"/>
                      <a:pt x="41" y="89"/>
                    </a:cubicBezTo>
                    <a:cubicBezTo>
                      <a:pt x="41" y="89"/>
                      <a:pt x="34" y="93"/>
                      <a:pt x="28" y="95"/>
                    </a:cubicBezTo>
                    <a:cubicBezTo>
                      <a:pt x="22" y="97"/>
                      <a:pt x="28" y="102"/>
                      <a:pt x="28" y="104"/>
                    </a:cubicBezTo>
                    <a:cubicBezTo>
                      <a:pt x="28" y="106"/>
                      <a:pt x="27" y="103"/>
                      <a:pt x="20" y="107"/>
                    </a:cubicBezTo>
                    <a:cubicBezTo>
                      <a:pt x="12" y="111"/>
                      <a:pt x="21" y="118"/>
                      <a:pt x="23" y="123"/>
                    </a:cubicBezTo>
                    <a:cubicBezTo>
                      <a:pt x="25" y="128"/>
                      <a:pt x="19" y="126"/>
                      <a:pt x="18" y="129"/>
                    </a:cubicBezTo>
                    <a:cubicBezTo>
                      <a:pt x="16" y="132"/>
                      <a:pt x="32" y="138"/>
                      <a:pt x="33" y="139"/>
                    </a:cubicBezTo>
                    <a:cubicBezTo>
                      <a:pt x="33" y="140"/>
                      <a:pt x="29" y="141"/>
                      <a:pt x="28" y="144"/>
                    </a:cubicBezTo>
                    <a:cubicBezTo>
                      <a:pt x="27" y="147"/>
                      <a:pt x="32" y="149"/>
                      <a:pt x="33" y="150"/>
                    </a:cubicBezTo>
                    <a:cubicBezTo>
                      <a:pt x="35" y="151"/>
                      <a:pt x="35" y="147"/>
                      <a:pt x="39" y="144"/>
                    </a:cubicBezTo>
                    <a:cubicBezTo>
                      <a:pt x="43" y="142"/>
                      <a:pt x="53" y="156"/>
                      <a:pt x="53" y="156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70"/>
                      <a:pt x="49" y="171"/>
                    </a:cubicBezTo>
                    <a:cubicBezTo>
                      <a:pt x="50" y="171"/>
                      <a:pt x="57" y="176"/>
                      <a:pt x="57" y="176"/>
                    </a:cubicBezTo>
                    <a:cubicBezTo>
                      <a:pt x="57" y="176"/>
                      <a:pt x="69" y="169"/>
                      <a:pt x="70" y="168"/>
                    </a:cubicBezTo>
                    <a:cubicBezTo>
                      <a:pt x="71" y="168"/>
                      <a:pt x="87" y="170"/>
                      <a:pt x="87" y="170"/>
                    </a:cubicBezTo>
                    <a:cubicBezTo>
                      <a:pt x="87" y="170"/>
                      <a:pt x="88" y="175"/>
                      <a:pt x="88" y="176"/>
                    </a:cubicBezTo>
                    <a:cubicBezTo>
                      <a:pt x="88" y="178"/>
                      <a:pt x="84" y="176"/>
                      <a:pt x="82" y="178"/>
                    </a:cubicBezTo>
                    <a:cubicBezTo>
                      <a:pt x="80" y="180"/>
                      <a:pt x="81" y="185"/>
                      <a:pt x="82" y="188"/>
                    </a:cubicBezTo>
                    <a:cubicBezTo>
                      <a:pt x="83" y="191"/>
                      <a:pt x="81" y="192"/>
                      <a:pt x="77" y="195"/>
                    </a:cubicBezTo>
                    <a:cubicBezTo>
                      <a:pt x="74" y="198"/>
                      <a:pt x="76" y="208"/>
                      <a:pt x="76" y="208"/>
                    </a:cubicBezTo>
                    <a:cubicBezTo>
                      <a:pt x="76" y="208"/>
                      <a:pt x="69" y="214"/>
                      <a:pt x="68" y="216"/>
                    </a:cubicBezTo>
                    <a:cubicBezTo>
                      <a:pt x="67" y="217"/>
                      <a:pt x="73" y="219"/>
                      <a:pt x="74" y="219"/>
                    </a:cubicBezTo>
                    <a:cubicBezTo>
                      <a:pt x="74" y="219"/>
                      <a:pt x="69" y="222"/>
                      <a:pt x="68" y="222"/>
                    </a:cubicBezTo>
                    <a:cubicBezTo>
                      <a:pt x="67" y="223"/>
                      <a:pt x="71" y="227"/>
                      <a:pt x="69" y="230"/>
                    </a:cubicBezTo>
                    <a:cubicBezTo>
                      <a:pt x="67" y="234"/>
                      <a:pt x="62" y="220"/>
                      <a:pt x="62" y="220"/>
                    </a:cubicBezTo>
                    <a:cubicBezTo>
                      <a:pt x="62" y="219"/>
                      <a:pt x="43" y="215"/>
                      <a:pt x="37" y="217"/>
                    </a:cubicBezTo>
                    <a:cubicBezTo>
                      <a:pt x="32" y="219"/>
                      <a:pt x="39" y="226"/>
                      <a:pt x="39" y="226"/>
                    </a:cubicBezTo>
                    <a:cubicBezTo>
                      <a:pt x="39" y="226"/>
                      <a:pt x="39" y="227"/>
                      <a:pt x="34" y="232"/>
                    </a:cubicBezTo>
                    <a:cubicBezTo>
                      <a:pt x="30" y="237"/>
                      <a:pt x="36" y="241"/>
                      <a:pt x="36" y="241"/>
                    </a:cubicBezTo>
                    <a:cubicBezTo>
                      <a:pt x="36" y="242"/>
                      <a:pt x="18" y="256"/>
                      <a:pt x="18" y="256"/>
                    </a:cubicBezTo>
                    <a:cubicBezTo>
                      <a:pt x="18" y="256"/>
                      <a:pt x="19" y="277"/>
                      <a:pt x="19" y="278"/>
                    </a:cubicBezTo>
                    <a:cubicBezTo>
                      <a:pt x="19" y="279"/>
                      <a:pt x="10" y="277"/>
                      <a:pt x="10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4" y="301"/>
                      <a:pt x="12" y="305"/>
                      <a:pt x="14" y="307"/>
                    </a:cubicBezTo>
                    <a:close/>
                    <a:moveTo>
                      <a:pt x="552" y="140"/>
                    </a:moveTo>
                    <a:cubicBezTo>
                      <a:pt x="552" y="143"/>
                      <a:pt x="551" y="153"/>
                      <a:pt x="551" y="153"/>
                    </a:cubicBezTo>
                    <a:cubicBezTo>
                      <a:pt x="551" y="153"/>
                      <a:pt x="559" y="151"/>
                      <a:pt x="562" y="162"/>
                    </a:cubicBezTo>
                    <a:cubicBezTo>
                      <a:pt x="565" y="173"/>
                      <a:pt x="564" y="174"/>
                      <a:pt x="563" y="177"/>
                    </a:cubicBezTo>
                    <a:cubicBezTo>
                      <a:pt x="563" y="179"/>
                      <a:pt x="562" y="180"/>
                      <a:pt x="562" y="180"/>
                    </a:cubicBezTo>
                    <a:cubicBezTo>
                      <a:pt x="562" y="180"/>
                      <a:pt x="560" y="200"/>
                      <a:pt x="557" y="196"/>
                    </a:cubicBezTo>
                    <a:cubicBezTo>
                      <a:pt x="554" y="192"/>
                      <a:pt x="560" y="179"/>
                      <a:pt x="559" y="173"/>
                    </a:cubicBezTo>
                    <a:cubicBezTo>
                      <a:pt x="557" y="167"/>
                      <a:pt x="555" y="160"/>
                      <a:pt x="555" y="160"/>
                    </a:cubicBezTo>
                    <a:cubicBezTo>
                      <a:pt x="555" y="160"/>
                      <a:pt x="548" y="154"/>
                      <a:pt x="547" y="155"/>
                    </a:cubicBezTo>
                    <a:cubicBezTo>
                      <a:pt x="546" y="156"/>
                      <a:pt x="542" y="162"/>
                      <a:pt x="542" y="165"/>
                    </a:cubicBezTo>
                    <a:cubicBezTo>
                      <a:pt x="542" y="168"/>
                      <a:pt x="544" y="171"/>
                      <a:pt x="544" y="171"/>
                    </a:cubicBezTo>
                    <a:cubicBezTo>
                      <a:pt x="544" y="171"/>
                      <a:pt x="536" y="172"/>
                      <a:pt x="535" y="176"/>
                    </a:cubicBezTo>
                    <a:cubicBezTo>
                      <a:pt x="534" y="180"/>
                      <a:pt x="537" y="187"/>
                      <a:pt x="532" y="185"/>
                    </a:cubicBezTo>
                    <a:cubicBezTo>
                      <a:pt x="527" y="184"/>
                      <a:pt x="520" y="181"/>
                      <a:pt x="522" y="179"/>
                    </a:cubicBezTo>
                    <a:cubicBezTo>
                      <a:pt x="524" y="177"/>
                      <a:pt x="529" y="177"/>
                      <a:pt x="529" y="177"/>
                    </a:cubicBezTo>
                    <a:cubicBezTo>
                      <a:pt x="529" y="177"/>
                      <a:pt x="528" y="168"/>
                      <a:pt x="532" y="166"/>
                    </a:cubicBezTo>
                    <a:cubicBezTo>
                      <a:pt x="535" y="165"/>
                      <a:pt x="540" y="165"/>
                      <a:pt x="539" y="164"/>
                    </a:cubicBezTo>
                    <a:cubicBezTo>
                      <a:pt x="539" y="164"/>
                      <a:pt x="540" y="155"/>
                      <a:pt x="543" y="153"/>
                    </a:cubicBezTo>
                    <a:cubicBezTo>
                      <a:pt x="546" y="151"/>
                      <a:pt x="539" y="139"/>
                      <a:pt x="539" y="139"/>
                    </a:cubicBezTo>
                    <a:cubicBezTo>
                      <a:pt x="545" y="138"/>
                      <a:pt x="551" y="136"/>
                      <a:pt x="552" y="140"/>
                    </a:cubicBezTo>
                    <a:close/>
                    <a:moveTo>
                      <a:pt x="509" y="107"/>
                    </a:moveTo>
                    <a:cubicBezTo>
                      <a:pt x="514" y="107"/>
                      <a:pt x="514" y="107"/>
                      <a:pt x="514" y="107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29" y="104"/>
                      <a:pt x="529" y="102"/>
                    </a:cubicBezTo>
                    <a:cubicBezTo>
                      <a:pt x="529" y="101"/>
                      <a:pt x="530" y="100"/>
                      <a:pt x="527" y="97"/>
                    </a:cubicBezTo>
                    <a:cubicBezTo>
                      <a:pt x="523" y="94"/>
                      <a:pt x="521" y="93"/>
                      <a:pt x="521" y="93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20" y="72"/>
                      <a:pt x="521" y="78"/>
                      <a:pt x="523" y="77"/>
                    </a:cubicBezTo>
                    <a:cubicBezTo>
                      <a:pt x="526" y="76"/>
                      <a:pt x="531" y="76"/>
                      <a:pt x="531" y="76"/>
                    </a:cubicBezTo>
                    <a:cubicBezTo>
                      <a:pt x="531" y="76"/>
                      <a:pt x="533" y="88"/>
                      <a:pt x="535" y="87"/>
                    </a:cubicBezTo>
                    <a:cubicBezTo>
                      <a:pt x="536" y="85"/>
                      <a:pt x="537" y="82"/>
                      <a:pt x="537" y="82"/>
                    </a:cubicBezTo>
                    <a:cubicBezTo>
                      <a:pt x="537" y="82"/>
                      <a:pt x="550" y="81"/>
                      <a:pt x="549" y="84"/>
                    </a:cubicBezTo>
                    <a:cubicBezTo>
                      <a:pt x="547" y="87"/>
                      <a:pt x="541" y="88"/>
                      <a:pt x="541" y="88"/>
                    </a:cubicBezTo>
                    <a:cubicBezTo>
                      <a:pt x="540" y="91"/>
                      <a:pt x="540" y="91"/>
                      <a:pt x="540" y="91"/>
                    </a:cubicBezTo>
                    <a:cubicBezTo>
                      <a:pt x="532" y="93"/>
                      <a:pt x="532" y="93"/>
                      <a:pt x="532" y="93"/>
                    </a:cubicBezTo>
                    <a:cubicBezTo>
                      <a:pt x="533" y="98"/>
                      <a:pt x="533" y="98"/>
                      <a:pt x="533" y="98"/>
                    </a:cubicBezTo>
                    <a:cubicBezTo>
                      <a:pt x="533" y="98"/>
                      <a:pt x="547" y="97"/>
                      <a:pt x="546" y="106"/>
                    </a:cubicBezTo>
                    <a:cubicBezTo>
                      <a:pt x="545" y="116"/>
                      <a:pt x="542" y="115"/>
                      <a:pt x="542" y="115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2"/>
                      <a:pt x="538" y="118"/>
                      <a:pt x="537" y="120"/>
                    </a:cubicBezTo>
                    <a:cubicBezTo>
                      <a:pt x="536" y="123"/>
                      <a:pt x="534" y="126"/>
                      <a:pt x="534" y="126"/>
                    </a:cubicBezTo>
                    <a:cubicBezTo>
                      <a:pt x="534" y="126"/>
                      <a:pt x="535" y="127"/>
                      <a:pt x="536" y="128"/>
                    </a:cubicBezTo>
                    <a:cubicBezTo>
                      <a:pt x="537" y="130"/>
                      <a:pt x="540" y="133"/>
                      <a:pt x="537" y="133"/>
                    </a:cubicBezTo>
                    <a:cubicBezTo>
                      <a:pt x="532" y="133"/>
                      <a:pt x="528" y="134"/>
                      <a:pt x="528" y="134"/>
                    </a:cubicBezTo>
                    <a:cubicBezTo>
                      <a:pt x="526" y="127"/>
                      <a:pt x="526" y="127"/>
                      <a:pt x="526" y="127"/>
                    </a:cubicBezTo>
                    <a:cubicBezTo>
                      <a:pt x="526" y="125"/>
                      <a:pt x="526" y="125"/>
                      <a:pt x="526" y="125"/>
                    </a:cubicBezTo>
                    <a:cubicBezTo>
                      <a:pt x="526" y="125"/>
                      <a:pt x="529" y="115"/>
                      <a:pt x="525" y="112"/>
                    </a:cubicBezTo>
                    <a:cubicBezTo>
                      <a:pt x="521" y="108"/>
                      <a:pt x="519" y="116"/>
                      <a:pt x="519" y="116"/>
                    </a:cubicBezTo>
                    <a:cubicBezTo>
                      <a:pt x="519" y="116"/>
                      <a:pt x="513" y="127"/>
                      <a:pt x="511" y="124"/>
                    </a:cubicBezTo>
                    <a:cubicBezTo>
                      <a:pt x="508" y="120"/>
                      <a:pt x="509" y="117"/>
                      <a:pt x="509" y="117"/>
                    </a:cubicBezTo>
                    <a:cubicBezTo>
                      <a:pt x="504" y="114"/>
                      <a:pt x="504" y="114"/>
                      <a:pt x="504" y="114"/>
                    </a:cubicBezTo>
                    <a:cubicBezTo>
                      <a:pt x="510" y="110"/>
                      <a:pt x="510" y="110"/>
                      <a:pt x="510" y="110"/>
                    </a:cubicBezTo>
                    <a:lnTo>
                      <a:pt x="509" y="107"/>
                    </a:lnTo>
                    <a:close/>
                    <a:moveTo>
                      <a:pt x="495" y="176"/>
                    </a:moveTo>
                    <a:cubicBezTo>
                      <a:pt x="500" y="176"/>
                      <a:pt x="491" y="184"/>
                      <a:pt x="490" y="187"/>
                    </a:cubicBezTo>
                    <a:cubicBezTo>
                      <a:pt x="489" y="191"/>
                      <a:pt x="499" y="197"/>
                      <a:pt x="501" y="198"/>
                    </a:cubicBezTo>
                    <a:cubicBezTo>
                      <a:pt x="504" y="200"/>
                      <a:pt x="507" y="212"/>
                      <a:pt x="507" y="217"/>
                    </a:cubicBezTo>
                    <a:cubicBezTo>
                      <a:pt x="508" y="221"/>
                      <a:pt x="516" y="224"/>
                      <a:pt x="516" y="224"/>
                    </a:cubicBezTo>
                    <a:cubicBezTo>
                      <a:pt x="516" y="224"/>
                      <a:pt x="519" y="221"/>
                      <a:pt x="521" y="221"/>
                    </a:cubicBezTo>
                    <a:cubicBezTo>
                      <a:pt x="522" y="222"/>
                      <a:pt x="524" y="224"/>
                      <a:pt x="526" y="225"/>
                    </a:cubicBezTo>
                    <a:cubicBezTo>
                      <a:pt x="529" y="227"/>
                      <a:pt x="535" y="220"/>
                      <a:pt x="537" y="219"/>
                    </a:cubicBezTo>
                    <a:cubicBezTo>
                      <a:pt x="540" y="217"/>
                      <a:pt x="549" y="223"/>
                      <a:pt x="550" y="223"/>
                    </a:cubicBezTo>
                    <a:cubicBezTo>
                      <a:pt x="551" y="224"/>
                      <a:pt x="553" y="220"/>
                      <a:pt x="556" y="217"/>
                    </a:cubicBezTo>
                    <a:cubicBezTo>
                      <a:pt x="559" y="214"/>
                      <a:pt x="558" y="217"/>
                      <a:pt x="564" y="219"/>
                    </a:cubicBezTo>
                    <a:cubicBezTo>
                      <a:pt x="570" y="220"/>
                      <a:pt x="566" y="224"/>
                      <a:pt x="566" y="226"/>
                    </a:cubicBezTo>
                    <a:cubicBezTo>
                      <a:pt x="566" y="228"/>
                      <a:pt x="558" y="236"/>
                      <a:pt x="558" y="237"/>
                    </a:cubicBezTo>
                    <a:cubicBezTo>
                      <a:pt x="558" y="238"/>
                      <a:pt x="556" y="235"/>
                      <a:pt x="555" y="235"/>
                    </a:cubicBezTo>
                    <a:cubicBezTo>
                      <a:pt x="554" y="234"/>
                      <a:pt x="550" y="243"/>
                      <a:pt x="550" y="243"/>
                    </a:cubicBezTo>
                    <a:cubicBezTo>
                      <a:pt x="550" y="243"/>
                      <a:pt x="548" y="244"/>
                      <a:pt x="544" y="246"/>
                    </a:cubicBezTo>
                    <a:cubicBezTo>
                      <a:pt x="540" y="248"/>
                      <a:pt x="549" y="252"/>
                      <a:pt x="549" y="252"/>
                    </a:cubicBezTo>
                    <a:cubicBezTo>
                      <a:pt x="549" y="252"/>
                      <a:pt x="552" y="257"/>
                      <a:pt x="547" y="261"/>
                    </a:cubicBezTo>
                    <a:cubicBezTo>
                      <a:pt x="543" y="265"/>
                      <a:pt x="540" y="257"/>
                      <a:pt x="540" y="257"/>
                    </a:cubicBezTo>
                    <a:cubicBezTo>
                      <a:pt x="540" y="257"/>
                      <a:pt x="537" y="258"/>
                      <a:pt x="534" y="256"/>
                    </a:cubicBezTo>
                    <a:cubicBezTo>
                      <a:pt x="532" y="255"/>
                      <a:pt x="537" y="250"/>
                      <a:pt x="536" y="246"/>
                    </a:cubicBezTo>
                    <a:cubicBezTo>
                      <a:pt x="535" y="243"/>
                      <a:pt x="531" y="248"/>
                      <a:pt x="528" y="249"/>
                    </a:cubicBezTo>
                    <a:cubicBezTo>
                      <a:pt x="525" y="251"/>
                      <a:pt x="526" y="246"/>
                      <a:pt x="523" y="246"/>
                    </a:cubicBezTo>
                    <a:cubicBezTo>
                      <a:pt x="520" y="246"/>
                      <a:pt x="522" y="256"/>
                      <a:pt x="518" y="260"/>
                    </a:cubicBezTo>
                    <a:cubicBezTo>
                      <a:pt x="515" y="264"/>
                      <a:pt x="514" y="253"/>
                      <a:pt x="517" y="251"/>
                    </a:cubicBezTo>
                    <a:cubicBezTo>
                      <a:pt x="520" y="249"/>
                      <a:pt x="516" y="247"/>
                      <a:pt x="516" y="247"/>
                    </a:cubicBezTo>
                    <a:cubicBezTo>
                      <a:pt x="516" y="247"/>
                      <a:pt x="519" y="245"/>
                      <a:pt x="521" y="243"/>
                    </a:cubicBezTo>
                    <a:cubicBezTo>
                      <a:pt x="522" y="240"/>
                      <a:pt x="521" y="236"/>
                      <a:pt x="517" y="234"/>
                    </a:cubicBezTo>
                    <a:cubicBezTo>
                      <a:pt x="513" y="231"/>
                      <a:pt x="511" y="242"/>
                      <a:pt x="510" y="245"/>
                    </a:cubicBezTo>
                    <a:cubicBezTo>
                      <a:pt x="509" y="248"/>
                      <a:pt x="511" y="257"/>
                      <a:pt x="511" y="262"/>
                    </a:cubicBezTo>
                    <a:cubicBezTo>
                      <a:pt x="511" y="267"/>
                      <a:pt x="505" y="268"/>
                      <a:pt x="504" y="268"/>
                    </a:cubicBezTo>
                    <a:cubicBezTo>
                      <a:pt x="504" y="268"/>
                      <a:pt x="503" y="260"/>
                      <a:pt x="503" y="260"/>
                    </a:cubicBezTo>
                    <a:cubicBezTo>
                      <a:pt x="503" y="260"/>
                      <a:pt x="505" y="259"/>
                      <a:pt x="508" y="255"/>
                    </a:cubicBezTo>
                    <a:cubicBezTo>
                      <a:pt x="510" y="251"/>
                      <a:pt x="504" y="245"/>
                      <a:pt x="504" y="245"/>
                    </a:cubicBezTo>
                    <a:cubicBezTo>
                      <a:pt x="510" y="235"/>
                      <a:pt x="510" y="235"/>
                      <a:pt x="510" y="235"/>
                    </a:cubicBezTo>
                    <a:cubicBezTo>
                      <a:pt x="511" y="233"/>
                      <a:pt x="507" y="228"/>
                      <a:pt x="504" y="223"/>
                    </a:cubicBezTo>
                    <a:cubicBezTo>
                      <a:pt x="501" y="219"/>
                      <a:pt x="498" y="202"/>
                      <a:pt x="498" y="201"/>
                    </a:cubicBezTo>
                    <a:cubicBezTo>
                      <a:pt x="498" y="201"/>
                      <a:pt x="487" y="194"/>
                      <a:pt x="486" y="189"/>
                    </a:cubicBezTo>
                    <a:cubicBezTo>
                      <a:pt x="485" y="184"/>
                      <a:pt x="491" y="176"/>
                      <a:pt x="495" y="17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67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EAE04EC-5F7A-955A-823C-602D920842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405" y="822718"/>
                <a:ext cx="1530763" cy="2259943"/>
              </a:xfrm>
              <a:custGeom>
                <a:avLst/>
                <a:gdLst/>
                <a:ahLst/>
                <a:cxnLst>
                  <a:cxn ang="0">
                    <a:pos x="18" y="379"/>
                  </a:cxn>
                  <a:cxn ang="0">
                    <a:pos x="19" y="387"/>
                  </a:cxn>
                  <a:cxn ang="0">
                    <a:pos x="10" y="398"/>
                  </a:cxn>
                  <a:cxn ang="0">
                    <a:pos x="8" y="418"/>
                  </a:cxn>
                  <a:cxn ang="0">
                    <a:pos x="22" y="460"/>
                  </a:cxn>
                  <a:cxn ang="0">
                    <a:pos x="62" y="481"/>
                  </a:cxn>
                  <a:cxn ang="0">
                    <a:pos x="79" y="494"/>
                  </a:cxn>
                  <a:cxn ang="0">
                    <a:pos x="72" y="508"/>
                  </a:cxn>
                  <a:cxn ang="0">
                    <a:pos x="93" y="531"/>
                  </a:cxn>
                  <a:cxn ang="0">
                    <a:pos x="95" y="554"/>
                  </a:cxn>
                  <a:cxn ang="0">
                    <a:pos x="113" y="562"/>
                  </a:cxn>
                  <a:cxn ang="0">
                    <a:pos x="150" y="549"/>
                  </a:cxn>
                  <a:cxn ang="0">
                    <a:pos x="142" y="566"/>
                  </a:cxn>
                  <a:cxn ang="0">
                    <a:pos x="165" y="588"/>
                  </a:cxn>
                  <a:cxn ang="0">
                    <a:pos x="182" y="581"/>
                  </a:cxn>
                  <a:cxn ang="0">
                    <a:pos x="183" y="635"/>
                  </a:cxn>
                  <a:cxn ang="0">
                    <a:pos x="201" y="668"/>
                  </a:cxn>
                  <a:cxn ang="0">
                    <a:pos x="224" y="700"/>
                  </a:cxn>
                  <a:cxn ang="0">
                    <a:pos x="265" y="716"/>
                  </a:cxn>
                  <a:cxn ang="0">
                    <a:pos x="312" y="734"/>
                  </a:cxn>
                  <a:cxn ang="0">
                    <a:pos x="343" y="744"/>
                  </a:cxn>
                  <a:cxn ang="0">
                    <a:pos x="377" y="711"/>
                  </a:cxn>
                  <a:cxn ang="0">
                    <a:pos x="439" y="639"/>
                  </a:cxn>
                  <a:cxn ang="0">
                    <a:pos x="497" y="603"/>
                  </a:cxn>
                  <a:cxn ang="0">
                    <a:pos x="500" y="508"/>
                  </a:cxn>
                  <a:cxn ang="0">
                    <a:pos x="487" y="450"/>
                  </a:cxn>
                  <a:cxn ang="0">
                    <a:pos x="478" y="403"/>
                  </a:cxn>
                  <a:cxn ang="0">
                    <a:pos x="411" y="245"/>
                  </a:cxn>
                  <a:cxn ang="0">
                    <a:pos x="394" y="177"/>
                  </a:cxn>
                  <a:cxn ang="0">
                    <a:pos x="390" y="121"/>
                  </a:cxn>
                  <a:cxn ang="0">
                    <a:pos x="365" y="66"/>
                  </a:cxn>
                  <a:cxn ang="0">
                    <a:pos x="304" y="31"/>
                  </a:cxn>
                  <a:cxn ang="0">
                    <a:pos x="275" y="9"/>
                  </a:cxn>
                  <a:cxn ang="0">
                    <a:pos x="241" y="14"/>
                  </a:cxn>
                  <a:cxn ang="0">
                    <a:pos x="238" y="33"/>
                  </a:cxn>
                  <a:cxn ang="0">
                    <a:pos x="211" y="40"/>
                  </a:cxn>
                  <a:cxn ang="0">
                    <a:pos x="184" y="56"/>
                  </a:cxn>
                  <a:cxn ang="0">
                    <a:pos x="186" y="80"/>
                  </a:cxn>
                  <a:cxn ang="0">
                    <a:pos x="208" y="104"/>
                  </a:cxn>
                  <a:cxn ang="0">
                    <a:pos x="222" y="140"/>
                  </a:cxn>
                  <a:cxn ang="0">
                    <a:pos x="227" y="199"/>
                  </a:cxn>
                  <a:cxn ang="0">
                    <a:pos x="203" y="241"/>
                  </a:cxn>
                  <a:cxn ang="0">
                    <a:pos x="176" y="254"/>
                  </a:cxn>
                  <a:cxn ang="0">
                    <a:pos x="167" y="263"/>
                  </a:cxn>
                  <a:cxn ang="0">
                    <a:pos x="147" y="282"/>
                  </a:cxn>
                  <a:cxn ang="0">
                    <a:pos x="103" y="319"/>
                  </a:cxn>
                  <a:cxn ang="0">
                    <a:pos x="83" y="327"/>
                  </a:cxn>
                  <a:cxn ang="0">
                    <a:pos x="23" y="339"/>
                  </a:cxn>
                </a:cxnLst>
                <a:rect l="0" t="0" r="r" b="b"/>
                <a:pathLst>
                  <a:path w="508" h="749">
                    <a:moveTo>
                      <a:pt x="3" y="356"/>
                    </a:moveTo>
                    <a:cubicBezTo>
                      <a:pt x="5" y="356"/>
                      <a:pt x="9" y="357"/>
                      <a:pt x="9" y="357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18" y="379"/>
                      <a:pt x="18" y="379"/>
                      <a:pt x="18" y="379"/>
                    </a:cubicBezTo>
                    <a:cubicBezTo>
                      <a:pt x="18" y="379"/>
                      <a:pt x="15" y="381"/>
                      <a:pt x="14" y="384"/>
                    </a:cubicBezTo>
                    <a:cubicBezTo>
                      <a:pt x="13" y="387"/>
                      <a:pt x="9" y="389"/>
                      <a:pt x="10" y="389"/>
                    </a:cubicBezTo>
                    <a:cubicBezTo>
                      <a:pt x="11" y="390"/>
                      <a:pt x="13" y="392"/>
                      <a:pt x="13" y="392"/>
                    </a:cubicBezTo>
                    <a:cubicBezTo>
                      <a:pt x="19" y="387"/>
                      <a:pt x="19" y="387"/>
                      <a:pt x="19" y="387"/>
                    </a:cubicBezTo>
                    <a:cubicBezTo>
                      <a:pt x="20" y="393"/>
                      <a:pt x="20" y="393"/>
                      <a:pt x="20" y="393"/>
                    </a:cubicBezTo>
                    <a:cubicBezTo>
                      <a:pt x="20" y="393"/>
                      <a:pt x="28" y="396"/>
                      <a:pt x="27" y="396"/>
                    </a:cubicBezTo>
                    <a:cubicBezTo>
                      <a:pt x="27" y="396"/>
                      <a:pt x="18" y="400"/>
                      <a:pt x="18" y="400"/>
                    </a:cubicBezTo>
                    <a:cubicBezTo>
                      <a:pt x="18" y="400"/>
                      <a:pt x="15" y="396"/>
                      <a:pt x="10" y="398"/>
                    </a:cubicBezTo>
                    <a:cubicBezTo>
                      <a:pt x="5" y="400"/>
                      <a:pt x="4" y="405"/>
                      <a:pt x="7" y="406"/>
                    </a:cubicBezTo>
                    <a:cubicBezTo>
                      <a:pt x="10" y="407"/>
                      <a:pt x="13" y="406"/>
                      <a:pt x="13" y="408"/>
                    </a:cubicBezTo>
                    <a:cubicBezTo>
                      <a:pt x="12" y="411"/>
                      <a:pt x="12" y="415"/>
                      <a:pt x="12" y="415"/>
                    </a:cubicBezTo>
                    <a:cubicBezTo>
                      <a:pt x="12" y="415"/>
                      <a:pt x="8" y="414"/>
                      <a:pt x="8" y="418"/>
                    </a:cubicBezTo>
                    <a:cubicBezTo>
                      <a:pt x="9" y="421"/>
                      <a:pt x="21" y="434"/>
                      <a:pt x="21" y="434"/>
                    </a:cubicBezTo>
                    <a:cubicBezTo>
                      <a:pt x="21" y="434"/>
                      <a:pt x="15" y="437"/>
                      <a:pt x="17" y="438"/>
                    </a:cubicBezTo>
                    <a:cubicBezTo>
                      <a:pt x="18" y="440"/>
                      <a:pt x="23" y="448"/>
                      <a:pt x="23" y="448"/>
                    </a:cubicBezTo>
                    <a:cubicBezTo>
                      <a:pt x="22" y="460"/>
                      <a:pt x="22" y="460"/>
                      <a:pt x="22" y="460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49" y="466"/>
                      <a:pt x="50" y="467"/>
                    </a:cubicBezTo>
                    <a:cubicBezTo>
                      <a:pt x="50" y="468"/>
                      <a:pt x="59" y="482"/>
                      <a:pt x="59" y="482"/>
                    </a:cubicBezTo>
                    <a:cubicBezTo>
                      <a:pt x="62" y="481"/>
                      <a:pt x="62" y="481"/>
                      <a:pt x="62" y="481"/>
                    </a:cubicBezTo>
                    <a:cubicBezTo>
                      <a:pt x="62" y="481"/>
                      <a:pt x="61" y="488"/>
                      <a:pt x="64" y="487"/>
                    </a:cubicBezTo>
                    <a:cubicBezTo>
                      <a:pt x="68" y="486"/>
                      <a:pt x="71" y="479"/>
                      <a:pt x="74" y="480"/>
                    </a:cubicBezTo>
                    <a:cubicBezTo>
                      <a:pt x="76" y="480"/>
                      <a:pt x="73" y="487"/>
                      <a:pt x="74" y="488"/>
                    </a:cubicBezTo>
                    <a:cubicBezTo>
                      <a:pt x="76" y="490"/>
                      <a:pt x="81" y="491"/>
                      <a:pt x="79" y="494"/>
                    </a:cubicBezTo>
                    <a:cubicBezTo>
                      <a:pt x="77" y="497"/>
                      <a:pt x="70" y="491"/>
                      <a:pt x="70" y="491"/>
                    </a:cubicBezTo>
                    <a:cubicBezTo>
                      <a:pt x="65" y="497"/>
                      <a:pt x="65" y="497"/>
                      <a:pt x="65" y="497"/>
                    </a:cubicBezTo>
                    <a:cubicBezTo>
                      <a:pt x="65" y="497"/>
                      <a:pt x="66" y="508"/>
                      <a:pt x="66" y="508"/>
                    </a:cubicBezTo>
                    <a:cubicBezTo>
                      <a:pt x="67" y="508"/>
                      <a:pt x="72" y="508"/>
                      <a:pt x="72" y="508"/>
                    </a:cubicBezTo>
                    <a:cubicBezTo>
                      <a:pt x="72" y="508"/>
                      <a:pt x="75" y="514"/>
                      <a:pt x="76" y="514"/>
                    </a:cubicBezTo>
                    <a:cubicBezTo>
                      <a:pt x="77" y="515"/>
                      <a:pt x="85" y="513"/>
                      <a:pt x="87" y="514"/>
                    </a:cubicBezTo>
                    <a:cubicBezTo>
                      <a:pt x="90" y="516"/>
                      <a:pt x="87" y="521"/>
                      <a:pt x="87" y="523"/>
                    </a:cubicBezTo>
                    <a:cubicBezTo>
                      <a:pt x="88" y="525"/>
                      <a:pt x="95" y="528"/>
                      <a:pt x="93" y="531"/>
                    </a:cubicBezTo>
                    <a:cubicBezTo>
                      <a:pt x="92" y="534"/>
                      <a:pt x="87" y="539"/>
                      <a:pt x="87" y="539"/>
                    </a:cubicBezTo>
                    <a:cubicBezTo>
                      <a:pt x="87" y="539"/>
                      <a:pt x="90" y="542"/>
                      <a:pt x="90" y="543"/>
                    </a:cubicBezTo>
                    <a:cubicBezTo>
                      <a:pt x="90" y="543"/>
                      <a:pt x="90" y="554"/>
                      <a:pt x="91" y="554"/>
                    </a:cubicBezTo>
                    <a:cubicBezTo>
                      <a:pt x="92" y="555"/>
                      <a:pt x="95" y="554"/>
                      <a:pt x="95" y="554"/>
                    </a:cubicBezTo>
                    <a:cubicBezTo>
                      <a:pt x="95" y="554"/>
                      <a:pt x="96" y="559"/>
                      <a:pt x="96" y="559"/>
                    </a:cubicBezTo>
                    <a:cubicBezTo>
                      <a:pt x="97" y="560"/>
                      <a:pt x="102" y="565"/>
                      <a:pt x="104" y="563"/>
                    </a:cubicBezTo>
                    <a:cubicBezTo>
                      <a:pt x="106" y="561"/>
                      <a:pt x="108" y="557"/>
                      <a:pt x="108" y="558"/>
                    </a:cubicBezTo>
                    <a:cubicBezTo>
                      <a:pt x="108" y="558"/>
                      <a:pt x="109" y="563"/>
                      <a:pt x="113" y="562"/>
                    </a:cubicBezTo>
                    <a:cubicBezTo>
                      <a:pt x="117" y="561"/>
                      <a:pt x="122" y="557"/>
                      <a:pt x="122" y="557"/>
                    </a:cubicBezTo>
                    <a:cubicBezTo>
                      <a:pt x="123" y="558"/>
                      <a:pt x="126" y="559"/>
                      <a:pt x="127" y="557"/>
                    </a:cubicBezTo>
                    <a:cubicBezTo>
                      <a:pt x="129" y="556"/>
                      <a:pt x="125" y="547"/>
                      <a:pt x="131" y="548"/>
                    </a:cubicBezTo>
                    <a:cubicBezTo>
                      <a:pt x="136" y="549"/>
                      <a:pt x="150" y="549"/>
                      <a:pt x="150" y="549"/>
                    </a:cubicBezTo>
                    <a:cubicBezTo>
                      <a:pt x="150" y="549"/>
                      <a:pt x="160" y="558"/>
                      <a:pt x="158" y="560"/>
                    </a:cubicBezTo>
                    <a:cubicBezTo>
                      <a:pt x="156" y="562"/>
                      <a:pt x="151" y="565"/>
                      <a:pt x="151" y="565"/>
                    </a:cubicBezTo>
                    <a:cubicBezTo>
                      <a:pt x="151" y="565"/>
                      <a:pt x="150" y="559"/>
                      <a:pt x="146" y="561"/>
                    </a:cubicBezTo>
                    <a:cubicBezTo>
                      <a:pt x="142" y="564"/>
                      <a:pt x="142" y="566"/>
                      <a:pt x="142" y="566"/>
                    </a:cubicBezTo>
                    <a:cubicBezTo>
                      <a:pt x="142" y="566"/>
                      <a:pt x="151" y="573"/>
                      <a:pt x="151" y="574"/>
                    </a:cubicBezTo>
                    <a:cubicBezTo>
                      <a:pt x="151" y="575"/>
                      <a:pt x="149" y="583"/>
                      <a:pt x="153" y="584"/>
                    </a:cubicBezTo>
                    <a:cubicBezTo>
                      <a:pt x="157" y="586"/>
                      <a:pt x="161" y="585"/>
                      <a:pt x="161" y="586"/>
                    </a:cubicBezTo>
                    <a:cubicBezTo>
                      <a:pt x="162" y="587"/>
                      <a:pt x="162" y="590"/>
                      <a:pt x="165" y="588"/>
                    </a:cubicBezTo>
                    <a:cubicBezTo>
                      <a:pt x="169" y="587"/>
                      <a:pt x="168" y="583"/>
                      <a:pt x="169" y="584"/>
                    </a:cubicBezTo>
                    <a:cubicBezTo>
                      <a:pt x="170" y="584"/>
                      <a:pt x="174" y="583"/>
                      <a:pt x="174" y="583"/>
                    </a:cubicBezTo>
                    <a:cubicBezTo>
                      <a:pt x="174" y="583"/>
                      <a:pt x="166" y="577"/>
                      <a:pt x="172" y="577"/>
                    </a:cubicBezTo>
                    <a:cubicBezTo>
                      <a:pt x="178" y="578"/>
                      <a:pt x="179" y="581"/>
                      <a:pt x="182" y="581"/>
                    </a:cubicBezTo>
                    <a:cubicBezTo>
                      <a:pt x="185" y="582"/>
                      <a:pt x="187" y="581"/>
                      <a:pt x="187" y="581"/>
                    </a:cubicBezTo>
                    <a:cubicBezTo>
                      <a:pt x="185" y="624"/>
                      <a:pt x="185" y="624"/>
                      <a:pt x="185" y="624"/>
                    </a:cubicBezTo>
                    <a:cubicBezTo>
                      <a:pt x="185" y="624"/>
                      <a:pt x="190" y="627"/>
                      <a:pt x="189" y="628"/>
                    </a:cubicBezTo>
                    <a:cubicBezTo>
                      <a:pt x="189" y="629"/>
                      <a:pt x="183" y="631"/>
                      <a:pt x="183" y="635"/>
                    </a:cubicBezTo>
                    <a:cubicBezTo>
                      <a:pt x="183" y="639"/>
                      <a:pt x="185" y="642"/>
                      <a:pt x="185" y="642"/>
                    </a:cubicBezTo>
                    <a:cubicBezTo>
                      <a:pt x="185" y="643"/>
                      <a:pt x="183" y="651"/>
                      <a:pt x="187" y="653"/>
                    </a:cubicBezTo>
                    <a:cubicBezTo>
                      <a:pt x="191" y="655"/>
                      <a:pt x="195" y="656"/>
                      <a:pt x="195" y="656"/>
                    </a:cubicBezTo>
                    <a:cubicBezTo>
                      <a:pt x="195" y="656"/>
                      <a:pt x="197" y="665"/>
                      <a:pt x="201" y="668"/>
                    </a:cubicBezTo>
                    <a:cubicBezTo>
                      <a:pt x="206" y="672"/>
                      <a:pt x="213" y="672"/>
                      <a:pt x="213" y="672"/>
                    </a:cubicBezTo>
                    <a:cubicBezTo>
                      <a:pt x="213" y="672"/>
                      <a:pt x="212" y="683"/>
                      <a:pt x="215" y="686"/>
                    </a:cubicBezTo>
                    <a:cubicBezTo>
                      <a:pt x="218" y="689"/>
                      <a:pt x="225" y="689"/>
                      <a:pt x="225" y="690"/>
                    </a:cubicBezTo>
                    <a:cubicBezTo>
                      <a:pt x="225" y="692"/>
                      <a:pt x="222" y="697"/>
                      <a:pt x="224" y="700"/>
                    </a:cubicBezTo>
                    <a:cubicBezTo>
                      <a:pt x="227" y="703"/>
                      <a:pt x="229" y="704"/>
                      <a:pt x="229" y="705"/>
                    </a:cubicBezTo>
                    <a:cubicBezTo>
                      <a:pt x="229" y="705"/>
                      <a:pt x="223" y="711"/>
                      <a:pt x="224" y="712"/>
                    </a:cubicBezTo>
                    <a:cubicBezTo>
                      <a:pt x="225" y="713"/>
                      <a:pt x="238" y="725"/>
                      <a:pt x="249" y="724"/>
                    </a:cubicBezTo>
                    <a:cubicBezTo>
                      <a:pt x="260" y="722"/>
                      <a:pt x="265" y="716"/>
                      <a:pt x="265" y="716"/>
                    </a:cubicBezTo>
                    <a:cubicBezTo>
                      <a:pt x="265" y="716"/>
                      <a:pt x="269" y="721"/>
                      <a:pt x="278" y="721"/>
                    </a:cubicBezTo>
                    <a:cubicBezTo>
                      <a:pt x="286" y="721"/>
                      <a:pt x="295" y="717"/>
                      <a:pt x="295" y="717"/>
                    </a:cubicBezTo>
                    <a:cubicBezTo>
                      <a:pt x="295" y="718"/>
                      <a:pt x="298" y="725"/>
                      <a:pt x="299" y="726"/>
                    </a:cubicBezTo>
                    <a:cubicBezTo>
                      <a:pt x="301" y="727"/>
                      <a:pt x="309" y="733"/>
                      <a:pt x="312" y="734"/>
                    </a:cubicBezTo>
                    <a:cubicBezTo>
                      <a:pt x="315" y="735"/>
                      <a:pt x="323" y="737"/>
                      <a:pt x="323" y="740"/>
                    </a:cubicBezTo>
                    <a:cubicBezTo>
                      <a:pt x="322" y="744"/>
                      <a:pt x="320" y="747"/>
                      <a:pt x="327" y="748"/>
                    </a:cubicBezTo>
                    <a:cubicBezTo>
                      <a:pt x="333" y="749"/>
                      <a:pt x="336" y="744"/>
                      <a:pt x="337" y="744"/>
                    </a:cubicBezTo>
                    <a:cubicBezTo>
                      <a:pt x="337" y="744"/>
                      <a:pt x="343" y="744"/>
                      <a:pt x="343" y="744"/>
                    </a:cubicBezTo>
                    <a:cubicBezTo>
                      <a:pt x="343" y="744"/>
                      <a:pt x="341" y="735"/>
                      <a:pt x="344" y="736"/>
                    </a:cubicBezTo>
                    <a:cubicBezTo>
                      <a:pt x="347" y="738"/>
                      <a:pt x="351" y="741"/>
                      <a:pt x="354" y="741"/>
                    </a:cubicBezTo>
                    <a:cubicBezTo>
                      <a:pt x="355" y="741"/>
                      <a:pt x="358" y="741"/>
                      <a:pt x="360" y="741"/>
                    </a:cubicBezTo>
                    <a:cubicBezTo>
                      <a:pt x="360" y="740"/>
                      <a:pt x="372" y="720"/>
                      <a:pt x="377" y="711"/>
                    </a:cubicBezTo>
                    <a:cubicBezTo>
                      <a:pt x="383" y="702"/>
                      <a:pt x="381" y="691"/>
                      <a:pt x="388" y="684"/>
                    </a:cubicBezTo>
                    <a:cubicBezTo>
                      <a:pt x="394" y="677"/>
                      <a:pt x="408" y="660"/>
                      <a:pt x="413" y="654"/>
                    </a:cubicBezTo>
                    <a:cubicBezTo>
                      <a:pt x="418" y="648"/>
                      <a:pt x="421" y="643"/>
                      <a:pt x="426" y="642"/>
                    </a:cubicBezTo>
                    <a:cubicBezTo>
                      <a:pt x="430" y="641"/>
                      <a:pt x="435" y="643"/>
                      <a:pt x="439" y="639"/>
                    </a:cubicBezTo>
                    <a:cubicBezTo>
                      <a:pt x="443" y="635"/>
                      <a:pt x="448" y="630"/>
                      <a:pt x="453" y="630"/>
                    </a:cubicBezTo>
                    <a:cubicBezTo>
                      <a:pt x="458" y="629"/>
                      <a:pt x="465" y="633"/>
                      <a:pt x="471" y="628"/>
                    </a:cubicBezTo>
                    <a:cubicBezTo>
                      <a:pt x="477" y="623"/>
                      <a:pt x="481" y="616"/>
                      <a:pt x="482" y="616"/>
                    </a:cubicBezTo>
                    <a:cubicBezTo>
                      <a:pt x="483" y="616"/>
                      <a:pt x="494" y="607"/>
                      <a:pt x="497" y="603"/>
                    </a:cubicBezTo>
                    <a:cubicBezTo>
                      <a:pt x="499" y="600"/>
                      <a:pt x="506" y="588"/>
                      <a:pt x="506" y="587"/>
                    </a:cubicBezTo>
                    <a:cubicBezTo>
                      <a:pt x="507" y="586"/>
                      <a:pt x="508" y="554"/>
                      <a:pt x="508" y="554"/>
                    </a:cubicBezTo>
                    <a:cubicBezTo>
                      <a:pt x="508" y="554"/>
                      <a:pt x="501" y="542"/>
                      <a:pt x="501" y="539"/>
                    </a:cubicBezTo>
                    <a:cubicBezTo>
                      <a:pt x="501" y="537"/>
                      <a:pt x="500" y="508"/>
                      <a:pt x="500" y="508"/>
                    </a:cubicBezTo>
                    <a:cubicBezTo>
                      <a:pt x="500" y="508"/>
                      <a:pt x="507" y="501"/>
                      <a:pt x="507" y="500"/>
                    </a:cubicBezTo>
                    <a:cubicBezTo>
                      <a:pt x="507" y="500"/>
                      <a:pt x="500" y="494"/>
                      <a:pt x="500" y="494"/>
                    </a:cubicBezTo>
                    <a:cubicBezTo>
                      <a:pt x="500" y="494"/>
                      <a:pt x="500" y="479"/>
                      <a:pt x="496" y="470"/>
                    </a:cubicBezTo>
                    <a:cubicBezTo>
                      <a:pt x="492" y="461"/>
                      <a:pt x="486" y="454"/>
                      <a:pt x="487" y="450"/>
                    </a:cubicBezTo>
                    <a:cubicBezTo>
                      <a:pt x="488" y="446"/>
                      <a:pt x="495" y="440"/>
                      <a:pt x="494" y="433"/>
                    </a:cubicBezTo>
                    <a:cubicBezTo>
                      <a:pt x="494" y="427"/>
                      <a:pt x="492" y="421"/>
                      <a:pt x="489" y="418"/>
                    </a:cubicBezTo>
                    <a:cubicBezTo>
                      <a:pt x="486" y="416"/>
                      <a:pt x="480" y="417"/>
                      <a:pt x="481" y="415"/>
                    </a:cubicBezTo>
                    <a:cubicBezTo>
                      <a:pt x="481" y="412"/>
                      <a:pt x="482" y="410"/>
                      <a:pt x="478" y="403"/>
                    </a:cubicBezTo>
                    <a:cubicBezTo>
                      <a:pt x="474" y="396"/>
                      <a:pt x="448" y="347"/>
                      <a:pt x="448" y="347"/>
                    </a:cubicBezTo>
                    <a:cubicBezTo>
                      <a:pt x="448" y="347"/>
                      <a:pt x="438" y="325"/>
                      <a:pt x="432" y="308"/>
                    </a:cubicBezTo>
                    <a:cubicBezTo>
                      <a:pt x="425" y="290"/>
                      <a:pt x="420" y="289"/>
                      <a:pt x="420" y="276"/>
                    </a:cubicBezTo>
                    <a:cubicBezTo>
                      <a:pt x="419" y="264"/>
                      <a:pt x="413" y="249"/>
                      <a:pt x="411" y="245"/>
                    </a:cubicBezTo>
                    <a:cubicBezTo>
                      <a:pt x="409" y="241"/>
                      <a:pt x="407" y="225"/>
                      <a:pt x="407" y="225"/>
                    </a:cubicBezTo>
                    <a:cubicBezTo>
                      <a:pt x="407" y="225"/>
                      <a:pt x="400" y="214"/>
                      <a:pt x="400" y="213"/>
                    </a:cubicBezTo>
                    <a:cubicBezTo>
                      <a:pt x="400" y="211"/>
                      <a:pt x="401" y="184"/>
                      <a:pt x="401" y="184"/>
                    </a:cubicBezTo>
                    <a:cubicBezTo>
                      <a:pt x="401" y="184"/>
                      <a:pt x="394" y="178"/>
                      <a:pt x="394" y="177"/>
                    </a:cubicBezTo>
                    <a:cubicBezTo>
                      <a:pt x="393" y="175"/>
                      <a:pt x="396" y="171"/>
                      <a:pt x="393" y="163"/>
                    </a:cubicBezTo>
                    <a:cubicBezTo>
                      <a:pt x="393" y="161"/>
                      <a:pt x="392" y="159"/>
                      <a:pt x="391" y="157"/>
                    </a:cubicBezTo>
                    <a:cubicBezTo>
                      <a:pt x="385" y="146"/>
                      <a:pt x="381" y="151"/>
                      <a:pt x="381" y="142"/>
                    </a:cubicBezTo>
                    <a:cubicBezTo>
                      <a:pt x="380" y="132"/>
                      <a:pt x="390" y="121"/>
                      <a:pt x="390" y="121"/>
                    </a:cubicBezTo>
                    <a:cubicBezTo>
                      <a:pt x="390" y="121"/>
                      <a:pt x="385" y="102"/>
                      <a:pt x="383" y="95"/>
                    </a:cubicBezTo>
                    <a:cubicBezTo>
                      <a:pt x="381" y="89"/>
                      <a:pt x="380" y="83"/>
                      <a:pt x="376" y="78"/>
                    </a:cubicBezTo>
                    <a:cubicBezTo>
                      <a:pt x="371" y="74"/>
                      <a:pt x="364" y="73"/>
                      <a:pt x="364" y="73"/>
                    </a:cubicBezTo>
                    <a:cubicBezTo>
                      <a:pt x="364" y="72"/>
                      <a:pt x="365" y="66"/>
                      <a:pt x="365" y="66"/>
                    </a:cubicBezTo>
                    <a:cubicBezTo>
                      <a:pt x="365" y="66"/>
                      <a:pt x="357" y="52"/>
                      <a:pt x="349" y="50"/>
                    </a:cubicBezTo>
                    <a:cubicBezTo>
                      <a:pt x="340" y="48"/>
                      <a:pt x="337" y="52"/>
                      <a:pt x="332" y="49"/>
                    </a:cubicBezTo>
                    <a:cubicBezTo>
                      <a:pt x="331" y="49"/>
                      <a:pt x="331" y="48"/>
                      <a:pt x="330" y="48"/>
                    </a:cubicBezTo>
                    <a:cubicBezTo>
                      <a:pt x="323" y="43"/>
                      <a:pt x="304" y="31"/>
                      <a:pt x="304" y="31"/>
                    </a:cubicBezTo>
                    <a:cubicBezTo>
                      <a:pt x="304" y="31"/>
                      <a:pt x="294" y="38"/>
                      <a:pt x="291" y="33"/>
                    </a:cubicBezTo>
                    <a:cubicBezTo>
                      <a:pt x="288" y="27"/>
                      <a:pt x="290" y="19"/>
                      <a:pt x="290" y="19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9"/>
                      <a:pt x="275" y="9"/>
                      <a:pt x="275" y="9"/>
                    </a:cubicBezTo>
                    <a:cubicBezTo>
                      <a:pt x="275" y="9"/>
                      <a:pt x="266" y="10"/>
                      <a:pt x="260" y="7"/>
                    </a:cubicBezTo>
                    <a:cubicBezTo>
                      <a:pt x="253" y="4"/>
                      <a:pt x="249" y="0"/>
                      <a:pt x="248" y="0"/>
                    </a:cubicBezTo>
                    <a:cubicBezTo>
                      <a:pt x="247" y="0"/>
                      <a:pt x="238" y="6"/>
                      <a:pt x="235" y="10"/>
                    </a:cubicBezTo>
                    <a:cubicBezTo>
                      <a:pt x="237" y="11"/>
                      <a:pt x="239" y="13"/>
                      <a:pt x="241" y="14"/>
                    </a:cubicBezTo>
                    <a:cubicBezTo>
                      <a:pt x="244" y="16"/>
                      <a:pt x="241" y="22"/>
                      <a:pt x="241" y="22"/>
                    </a:cubicBezTo>
                    <a:cubicBezTo>
                      <a:pt x="241" y="22"/>
                      <a:pt x="238" y="25"/>
                      <a:pt x="236" y="26"/>
                    </a:cubicBezTo>
                    <a:cubicBezTo>
                      <a:pt x="235" y="26"/>
                      <a:pt x="238" y="28"/>
                      <a:pt x="239" y="29"/>
                    </a:cubicBezTo>
                    <a:cubicBezTo>
                      <a:pt x="241" y="31"/>
                      <a:pt x="239" y="31"/>
                      <a:pt x="238" y="33"/>
                    </a:cubicBezTo>
                    <a:cubicBezTo>
                      <a:pt x="237" y="35"/>
                      <a:pt x="236" y="38"/>
                      <a:pt x="236" y="38"/>
                    </a:cubicBezTo>
                    <a:cubicBezTo>
                      <a:pt x="229" y="37"/>
                      <a:pt x="229" y="37"/>
                      <a:pt x="229" y="37"/>
                    </a:cubicBezTo>
                    <a:cubicBezTo>
                      <a:pt x="229" y="37"/>
                      <a:pt x="225" y="41"/>
                      <a:pt x="221" y="44"/>
                    </a:cubicBezTo>
                    <a:cubicBezTo>
                      <a:pt x="217" y="46"/>
                      <a:pt x="212" y="40"/>
                      <a:pt x="211" y="40"/>
                    </a:cubicBezTo>
                    <a:cubicBezTo>
                      <a:pt x="209" y="40"/>
                      <a:pt x="208" y="45"/>
                      <a:pt x="206" y="48"/>
                    </a:cubicBezTo>
                    <a:cubicBezTo>
                      <a:pt x="203" y="51"/>
                      <a:pt x="204" y="49"/>
                      <a:pt x="198" y="49"/>
                    </a:cubicBezTo>
                    <a:cubicBezTo>
                      <a:pt x="191" y="49"/>
                      <a:pt x="195" y="51"/>
                      <a:pt x="191" y="53"/>
                    </a:cubicBezTo>
                    <a:cubicBezTo>
                      <a:pt x="187" y="56"/>
                      <a:pt x="185" y="56"/>
                      <a:pt x="184" y="56"/>
                    </a:cubicBezTo>
                    <a:cubicBezTo>
                      <a:pt x="184" y="56"/>
                      <a:pt x="184" y="63"/>
                      <a:pt x="184" y="64"/>
                    </a:cubicBezTo>
                    <a:cubicBezTo>
                      <a:pt x="185" y="65"/>
                      <a:pt x="178" y="67"/>
                      <a:pt x="178" y="69"/>
                    </a:cubicBezTo>
                    <a:cubicBezTo>
                      <a:pt x="177" y="72"/>
                      <a:pt x="182" y="73"/>
                      <a:pt x="184" y="74"/>
                    </a:cubicBezTo>
                    <a:cubicBezTo>
                      <a:pt x="186" y="75"/>
                      <a:pt x="184" y="76"/>
                      <a:pt x="186" y="80"/>
                    </a:cubicBezTo>
                    <a:cubicBezTo>
                      <a:pt x="187" y="84"/>
                      <a:pt x="190" y="83"/>
                      <a:pt x="190" y="83"/>
                    </a:cubicBezTo>
                    <a:cubicBezTo>
                      <a:pt x="190" y="83"/>
                      <a:pt x="190" y="88"/>
                      <a:pt x="190" y="90"/>
                    </a:cubicBezTo>
                    <a:cubicBezTo>
                      <a:pt x="190" y="91"/>
                      <a:pt x="198" y="85"/>
                      <a:pt x="201" y="88"/>
                    </a:cubicBezTo>
                    <a:cubicBezTo>
                      <a:pt x="203" y="90"/>
                      <a:pt x="209" y="104"/>
                      <a:pt x="208" y="104"/>
                    </a:cubicBezTo>
                    <a:cubicBezTo>
                      <a:pt x="208" y="104"/>
                      <a:pt x="203" y="109"/>
                      <a:pt x="202" y="113"/>
                    </a:cubicBezTo>
                    <a:cubicBezTo>
                      <a:pt x="200" y="118"/>
                      <a:pt x="209" y="121"/>
                      <a:pt x="213" y="124"/>
                    </a:cubicBezTo>
                    <a:cubicBezTo>
                      <a:pt x="216" y="127"/>
                      <a:pt x="216" y="129"/>
                      <a:pt x="217" y="132"/>
                    </a:cubicBezTo>
                    <a:cubicBezTo>
                      <a:pt x="217" y="136"/>
                      <a:pt x="222" y="140"/>
                      <a:pt x="222" y="140"/>
                    </a:cubicBezTo>
                    <a:cubicBezTo>
                      <a:pt x="222" y="140"/>
                      <a:pt x="222" y="145"/>
                      <a:pt x="222" y="146"/>
                    </a:cubicBezTo>
                    <a:cubicBezTo>
                      <a:pt x="222" y="147"/>
                      <a:pt x="238" y="162"/>
                      <a:pt x="238" y="162"/>
                    </a:cubicBezTo>
                    <a:cubicBezTo>
                      <a:pt x="238" y="162"/>
                      <a:pt x="238" y="182"/>
                      <a:pt x="238" y="185"/>
                    </a:cubicBezTo>
                    <a:cubicBezTo>
                      <a:pt x="238" y="187"/>
                      <a:pt x="230" y="196"/>
                      <a:pt x="227" y="199"/>
                    </a:cubicBezTo>
                    <a:cubicBezTo>
                      <a:pt x="223" y="203"/>
                      <a:pt x="229" y="215"/>
                      <a:pt x="227" y="218"/>
                    </a:cubicBezTo>
                    <a:cubicBezTo>
                      <a:pt x="224" y="220"/>
                      <a:pt x="222" y="217"/>
                      <a:pt x="222" y="217"/>
                    </a:cubicBezTo>
                    <a:cubicBezTo>
                      <a:pt x="222" y="217"/>
                      <a:pt x="210" y="228"/>
                      <a:pt x="205" y="233"/>
                    </a:cubicBezTo>
                    <a:cubicBezTo>
                      <a:pt x="199" y="237"/>
                      <a:pt x="205" y="236"/>
                      <a:pt x="203" y="241"/>
                    </a:cubicBezTo>
                    <a:cubicBezTo>
                      <a:pt x="201" y="247"/>
                      <a:pt x="196" y="236"/>
                      <a:pt x="196" y="236"/>
                    </a:cubicBezTo>
                    <a:cubicBezTo>
                      <a:pt x="188" y="248"/>
                      <a:pt x="188" y="248"/>
                      <a:pt x="188" y="248"/>
                    </a:cubicBezTo>
                    <a:cubicBezTo>
                      <a:pt x="188" y="248"/>
                      <a:pt x="180" y="248"/>
                      <a:pt x="179" y="248"/>
                    </a:cubicBezTo>
                    <a:cubicBezTo>
                      <a:pt x="179" y="248"/>
                      <a:pt x="178" y="251"/>
                      <a:pt x="176" y="254"/>
                    </a:cubicBezTo>
                    <a:cubicBezTo>
                      <a:pt x="174" y="256"/>
                      <a:pt x="179" y="259"/>
                      <a:pt x="180" y="262"/>
                    </a:cubicBezTo>
                    <a:cubicBezTo>
                      <a:pt x="181" y="265"/>
                      <a:pt x="176" y="267"/>
                      <a:pt x="176" y="267"/>
                    </a:cubicBezTo>
                    <a:cubicBezTo>
                      <a:pt x="176" y="266"/>
                      <a:pt x="170" y="260"/>
                      <a:pt x="168" y="260"/>
                    </a:cubicBezTo>
                    <a:cubicBezTo>
                      <a:pt x="167" y="259"/>
                      <a:pt x="167" y="263"/>
                      <a:pt x="167" y="263"/>
                    </a:cubicBezTo>
                    <a:cubicBezTo>
                      <a:pt x="167" y="263"/>
                      <a:pt x="163" y="266"/>
                      <a:pt x="157" y="269"/>
                    </a:cubicBezTo>
                    <a:cubicBezTo>
                      <a:pt x="150" y="273"/>
                      <a:pt x="151" y="278"/>
                      <a:pt x="151" y="278"/>
                    </a:cubicBezTo>
                    <a:cubicBezTo>
                      <a:pt x="151" y="278"/>
                      <a:pt x="148" y="279"/>
                      <a:pt x="147" y="279"/>
                    </a:cubicBezTo>
                    <a:cubicBezTo>
                      <a:pt x="146" y="278"/>
                      <a:pt x="147" y="282"/>
                      <a:pt x="147" y="282"/>
                    </a:cubicBezTo>
                    <a:cubicBezTo>
                      <a:pt x="147" y="282"/>
                      <a:pt x="141" y="282"/>
                      <a:pt x="141" y="282"/>
                    </a:cubicBezTo>
                    <a:cubicBezTo>
                      <a:pt x="141" y="282"/>
                      <a:pt x="139" y="286"/>
                      <a:pt x="139" y="286"/>
                    </a:cubicBezTo>
                    <a:cubicBezTo>
                      <a:pt x="139" y="286"/>
                      <a:pt x="131" y="294"/>
                      <a:pt x="127" y="300"/>
                    </a:cubicBezTo>
                    <a:cubicBezTo>
                      <a:pt x="123" y="306"/>
                      <a:pt x="103" y="319"/>
                      <a:pt x="103" y="319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15"/>
                      <a:pt x="94" y="321"/>
                      <a:pt x="93" y="321"/>
                    </a:cubicBezTo>
                    <a:cubicBezTo>
                      <a:pt x="91" y="321"/>
                      <a:pt x="90" y="331"/>
                      <a:pt x="87" y="332"/>
                    </a:cubicBezTo>
                    <a:cubicBezTo>
                      <a:pt x="85" y="333"/>
                      <a:pt x="84" y="329"/>
                      <a:pt x="83" y="327"/>
                    </a:cubicBezTo>
                    <a:cubicBezTo>
                      <a:pt x="83" y="326"/>
                      <a:pt x="81" y="325"/>
                      <a:pt x="72" y="327"/>
                    </a:cubicBezTo>
                    <a:cubicBezTo>
                      <a:pt x="63" y="329"/>
                      <a:pt x="65" y="345"/>
                      <a:pt x="61" y="347"/>
                    </a:cubicBezTo>
                    <a:cubicBezTo>
                      <a:pt x="57" y="349"/>
                      <a:pt x="43" y="341"/>
                      <a:pt x="43" y="341"/>
                    </a:cubicBezTo>
                    <a:cubicBezTo>
                      <a:pt x="23" y="339"/>
                      <a:pt x="23" y="339"/>
                      <a:pt x="23" y="339"/>
                    </a:cubicBezTo>
                    <a:cubicBezTo>
                      <a:pt x="23" y="339"/>
                      <a:pt x="17" y="342"/>
                      <a:pt x="13" y="344"/>
                    </a:cubicBezTo>
                    <a:cubicBezTo>
                      <a:pt x="11" y="345"/>
                      <a:pt x="5" y="346"/>
                      <a:pt x="0" y="346"/>
                    </a:cubicBezTo>
                    <a:cubicBezTo>
                      <a:pt x="1" y="351"/>
                      <a:pt x="1" y="356"/>
                      <a:pt x="3" y="35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67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792180A-2C36-A7A5-8490-36764F6288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6729" y="1867359"/>
                <a:ext cx="2490076" cy="2611604"/>
              </a:xfrm>
              <a:custGeom>
                <a:avLst/>
                <a:gdLst/>
                <a:ahLst/>
                <a:cxnLst>
                  <a:cxn ang="0">
                    <a:pos x="72" y="145"/>
                  </a:cxn>
                  <a:cxn ang="0">
                    <a:pos x="51" y="176"/>
                  </a:cxn>
                  <a:cxn ang="0">
                    <a:pos x="33" y="202"/>
                  </a:cxn>
                  <a:cxn ang="0">
                    <a:pos x="22" y="235"/>
                  </a:cxn>
                  <a:cxn ang="0">
                    <a:pos x="47" y="271"/>
                  </a:cxn>
                  <a:cxn ang="0">
                    <a:pos x="21" y="289"/>
                  </a:cxn>
                  <a:cxn ang="0">
                    <a:pos x="10" y="334"/>
                  </a:cxn>
                  <a:cxn ang="0">
                    <a:pos x="10" y="386"/>
                  </a:cxn>
                  <a:cxn ang="0">
                    <a:pos x="46" y="409"/>
                  </a:cxn>
                  <a:cxn ang="0">
                    <a:pos x="123" y="427"/>
                  </a:cxn>
                  <a:cxn ang="0">
                    <a:pos x="154" y="431"/>
                  </a:cxn>
                  <a:cxn ang="0">
                    <a:pos x="187" y="469"/>
                  </a:cxn>
                  <a:cxn ang="0">
                    <a:pos x="206" y="491"/>
                  </a:cxn>
                  <a:cxn ang="0">
                    <a:pos x="214" y="534"/>
                  </a:cxn>
                  <a:cxn ang="0">
                    <a:pos x="228" y="546"/>
                  </a:cxn>
                  <a:cxn ang="0">
                    <a:pos x="269" y="548"/>
                  </a:cxn>
                  <a:cxn ang="0">
                    <a:pos x="301" y="584"/>
                  </a:cxn>
                  <a:cxn ang="0">
                    <a:pos x="305" y="634"/>
                  </a:cxn>
                  <a:cxn ang="0">
                    <a:pos x="245" y="635"/>
                  </a:cxn>
                  <a:cxn ang="0">
                    <a:pos x="261" y="681"/>
                  </a:cxn>
                  <a:cxn ang="0">
                    <a:pos x="271" y="721"/>
                  </a:cxn>
                  <a:cxn ang="0">
                    <a:pos x="275" y="772"/>
                  </a:cxn>
                  <a:cxn ang="0">
                    <a:pos x="317" y="799"/>
                  </a:cxn>
                  <a:cxn ang="0">
                    <a:pos x="336" y="822"/>
                  </a:cxn>
                  <a:cxn ang="0">
                    <a:pos x="380" y="822"/>
                  </a:cxn>
                  <a:cxn ang="0">
                    <a:pos x="409" y="832"/>
                  </a:cxn>
                  <a:cxn ang="0">
                    <a:pos x="485" y="860"/>
                  </a:cxn>
                  <a:cxn ang="0">
                    <a:pos x="519" y="845"/>
                  </a:cxn>
                  <a:cxn ang="0">
                    <a:pos x="553" y="802"/>
                  </a:cxn>
                  <a:cxn ang="0">
                    <a:pos x="557" y="747"/>
                  </a:cxn>
                  <a:cxn ang="0">
                    <a:pos x="556" y="692"/>
                  </a:cxn>
                  <a:cxn ang="0">
                    <a:pos x="533" y="646"/>
                  </a:cxn>
                  <a:cxn ang="0">
                    <a:pos x="567" y="622"/>
                  </a:cxn>
                  <a:cxn ang="0">
                    <a:pos x="576" y="592"/>
                  </a:cxn>
                  <a:cxn ang="0">
                    <a:pos x="564" y="564"/>
                  </a:cxn>
                  <a:cxn ang="0">
                    <a:pos x="609" y="504"/>
                  </a:cxn>
                  <a:cxn ang="0">
                    <a:pos x="664" y="493"/>
                  </a:cxn>
                  <a:cxn ang="0">
                    <a:pos x="699" y="484"/>
                  </a:cxn>
                  <a:cxn ang="0">
                    <a:pos x="749" y="468"/>
                  </a:cxn>
                  <a:cxn ang="0">
                    <a:pos x="786" y="464"/>
                  </a:cxn>
                  <a:cxn ang="0">
                    <a:pos x="800" y="428"/>
                  </a:cxn>
                  <a:cxn ang="0">
                    <a:pos x="800" y="394"/>
                  </a:cxn>
                  <a:cxn ang="0">
                    <a:pos x="701" y="366"/>
                  </a:cxn>
                  <a:cxn ang="0">
                    <a:pos x="672" y="310"/>
                  </a:cxn>
                  <a:cxn ang="0">
                    <a:pos x="659" y="235"/>
                  </a:cxn>
                  <a:cxn ang="0">
                    <a:pos x="628" y="228"/>
                  </a:cxn>
                  <a:cxn ang="0">
                    <a:pos x="604" y="211"/>
                  </a:cxn>
                  <a:cxn ang="0">
                    <a:pos x="568" y="208"/>
                  </a:cxn>
                  <a:cxn ang="0">
                    <a:pos x="549" y="162"/>
                  </a:cxn>
                  <a:cxn ang="0">
                    <a:pos x="541" y="141"/>
                  </a:cxn>
                  <a:cxn ang="0">
                    <a:pos x="494" y="92"/>
                  </a:cxn>
                  <a:cxn ang="0">
                    <a:pos x="495" y="54"/>
                  </a:cxn>
                  <a:cxn ang="0">
                    <a:pos x="495" y="33"/>
                  </a:cxn>
                  <a:cxn ang="0">
                    <a:pos x="442" y="4"/>
                  </a:cxn>
                  <a:cxn ang="0">
                    <a:pos x="410" y="19"/>
                  </a:cxn>
                  <a:cxn ang="0">
                    <a:pos x="336" y="36"/>
                  </a:cxn>
                  <a:cxn ang="0">
                    <a:pos x="307" y="49"/>
                  </a:cxn>
                  <a:cxn ang="0">
                    <a:pos x="266" y="82"/>
                  </a:cxn>
                  <a:cxn ang="0">
                    <a:pos x="232" y="113"/>
                  </a:cxn>
                  <a:cxn ang="0">
                    <a:pos x="177" y="115"/>
                  </a:cxn>
                  <a:cxn ang="0">
                    <a:pos x="140" y="117"/>
                  </a:cxn>
                  <a:cxn ang="0">
                    <a:pos x="93" y="115"/>
                  </a:cxn>
                </a:cxnLst>
                <a:rect l="0" t="0" r="r" b="b"/>
                <a:pathLst>
                  <a:path w="826" h="866">
                    <a:moveTo>
                      <a:pt x="82" y="127"/>
                    </a:moveTo>
                    <a:cubicBezTo>
                      <a:pt x="82" y="127"/>
                      <a:pt x="79" y="124"/>
                      <a:pt x="77" y="127"/>
                    </a:cubicBezTo>
                    <a:cubicBezTo>
                      <a:pt x="75" y="130"/>
                      <a:pt x="74" y="132"/>
                      <a:pt x="74" y="132"/>
                    </a:cubicBezTo>
                    <a:cubicBezTo>
                      <a:pt x="74" y="132"/>
                      <a:pt x="69" y="129"/>
                      <a:pt x="69" y="129"/>
                    </a:cubicBezTo>
                    <a:cubicBezTo>
                      <a:pt x="68" y="129"/>
                      <a:pt x="66" y="131"/>
                      <a:pt x="66" y="133"/>
                    </a:cubicBezTo>
                    <a:cubicBezTo>
                      <a:pt x="67" y="134"/>
                      <a:pt x="69" y="135"/>
                      <a:pt x="69" y="137"/>
                    </a:cubicBezTo>
                    <a:cubicBezTo>
                      <a:pt x="69" y="138"/>
                      <a:pt x="72" y="144"/>
                      <a:pt x="72" y="145"/>
                    </a:cubicBezTo>
                    <a:cubicBezTo>
                      <a:pt x="72" y="146"/>
                      <a:pt x="71" y="155"/>
                      <a:pt x="74" y="157"/>
                    </a:cubicBezTo>
                    <a:cubicBezTo>
                      <a:pt x="76" y="159"/>
                      <a:pt x="82" y="162"/>
                      <a:pt x="80" y="164"/>
                    </a:cubicBezTo>
                    <a:cubicBezTo>
                      <a:pt x="79" y="166"/>
                      <a:pt x="72" y="172"/>
                      <a:pt x="74" y="175"/>
                    </a:cubicBezTo>
                    <a:cubicBezTo>
                      <a:pt x="76" y="177"/>
                      <a:pt x="80" y="182"/>
                      <a:pt x="80" y="182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55" y="174"/>
                      <a:pt x="54" y="175"/>
                    </a:cubicBezTo>
                    <a:cubicBezTo>
                      <a:pt x="53" y="175"/>
                      <a:pt x="51" y="176"/>
                      <a:pt x="51" y="176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6" y="195"/>
                      <a:pt x="39" y="195"/>
                      <a:pt x="39" y="195"/>
                    </a:cubicBezTo>
                    <a:cubicBezTo>
                      <a:pt x="38" y="196"/>
                      <a:pt x="35" y="197"/>
                      <a:pt x="35" y="197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29" y="196"/>
                      <a:pt x="30" y="198"/>
                    </a:cubicBezTo>
                    <a:cubicBezTo>
                      <a:pt x="30" y="200"/>
                      <a:pt x="34" y="200"/>
                      <a:pt x="33" y="202"/>
                    </a:cubicBezTo>
                    <a:cubicBezTo>
                      <a:pt x="32" y="205"/>
                      <a:pt x="32" y="208"/>
                      <a:pt x="32" y="209"/>
                    </a:cubicBezTo>
                    <a:cubicBezTo>
                      <a:pt x="33" y="210"/>
                      <a:pt x="41" y="219"/>
                      <a:pt x="41" y="219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22"/>
                      <a:pt x="36" y="219"/>
                      <a:pt x="35" y="219"/>
                    </a:cubicBezTo>
                    <a:cubicBezTo>
                      <a:pt x="34" y="219"/>
                      <a:pt x="30" y="221"/>
                      <a:pt x="30" y="221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1" y="224"/>
                      <a:pt x="19" y="230"/>
                      <a:pt x="22" y="235"/>
                    </a:cubicBezTo>
                    <a:cubicBezTo>
                      <a:pt x="26" y="239"/>
                      <a:pt x="33" y="240"/>
                      <a:pt x="33" y="240"/>
                    </a:cubicBezTo>
                    <a:cubicBezTo>
                      <a:pt x="33" y="240"/>
                      <a:pt x="25" y="248"/>
                      <a:pt x="35" y="249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4" y="251"/>
                      <a:pt x="40" y="253"/>
                      <a:pt x="42" y="257"/>
                    </a:cubicBezTo>
                    <a:cubicBezTo>
                      <a:pt x="44" y="261"/>
                      <a:pt x="46" y="264"/>
                      <a:pt x="46" y="264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7" y="270"/>
                      <a:pt x="47" y="271"/>
                    </a:cubicBezTo>
                    <a:cubicBezTo>
                      <a:pt x="46" y="272"/>
                      <a:pt x="43" y="274"/>
                      <a:pt x="43" y="274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5" y="272"/>
                      <a:pt x="28" y="270"/>
                      <a:pt x="27" y="271"/>
                    </a:cubicBezTo>
                    <a:cubicBezTo>
                      <a:pt x="27" y="271"/>
                      <a:pt x="26" y="282"/>
                      <a:pt x="26" y="282"/>
                    </a:cubicBezTo>
                    <a:cubicBezTo>
                      <a:pt x="30" y="287"/>
                      <a:pt x="30" y="287"/>
                      <a:pt x="30" y="287"/>
                    </a:cubicBezTo>
                    <a:cubicBezTo>
                      <a:pt x="30" y="287"/>
                      <a:pt x="28" y="290"/>
                      <a:pt x="27" y="290"/>
                    </a:cubicBezTo>
                    <a:cubicBezTo>
                      <a:pt x="27" y="290"/>
                      <a:pt x="21" y="289"/>
                      <a:pt x="21" y="289"/>
                    </a:cubicBezTo>
                    <a:cubicBezTo>
                      <a:pt x="21" y="289"/>
                      <a:pt x="11" y="301"/>
                      <a:pt x="13" y="303"/>
                    </a:cubicBezTo>
                    <a:cubicBezTo>
                      <a:pt x="14" y="305"/>
                      <a:pt x="28" y="314"/>
                      <a:pt x="28" y="314"/>
                    </a:cubicBezTo>
                    <a:cubicBezTo>
                      <a:pt x="28" y="314"/>
                      <a:pt x="24" y="317"/>
                      <a:pt x="24" y="317"/>
                    </a:cubicBezTo>
                    <a:cubicBezTo>
                      <a:pt x="24" y="318"/>
                      <a:pt x="22" y="326"/>
                      <a:pt x="22" y="326"/>
                    </a:cubicBezTo>
                    <a:cubicBezTo>
                      <a:pt x="22" y="326"/>
                      <a:pt x="17" y="323"/>
                      <a:pt x="16" y="325"/>
                    </a:cubicBezTo>
                    <a:cubicBezTo>
                      <a:pt x="15" y="328"/>
                      <a:pt x="15" y="333"/>
                      <a:pt x="15" y="333"/>
                    </a:cubicBezTo>
                    <a:cubicBezTo>
                      <a:pt x="15" y="333"/>
                      <a:pt x="10" y="333"/>
                      <a:pt x="10" y="334"/>
                    </a:cubicBezTo>
                    <a:cubicBezTo>
                      <a:pt x="10" y="334"/>
                      <a:pt x="22" y="345"/>
                      <a:pt x="22" y="345"/>
                    </a:cubicBezTo>
                    <a:cubicBezTo>
                      <a:pt x="22" y="345"/>
                      <a:pt x="17" y="347"/>
                      <a:pt x="15" y="353"/>
                    </a:cubicBezTo>
                    <a:cubicBezTo>
                      <a:pt x="13" y="359"/>
                      <a:pt x="12" y="364"/>
                      <a:pt x="12" y="365"/>
                    </a:cubicBezTo>
                    <a:cubicBezTo>
                      <a:pt x="11" y="365"/>
                      <a:pt x="0" y="365"/>
                      <a:pt x="0" y="366"/>
                    </a:cubicBezTo>
                    <a:cubicBezTo>
                      <a:pt x="0" y="366"/>
                      <a:pt x="5" y="372"/>
                      <a:pt x="5" y="372"/>
                    </a:cubicBezTo>
                    <a:cubicBezTo>
                      <a:pt x="6" y="373"/>
                      <a:pt x="4" y="381"/>
                      <a:pt x="5" y="382"/>
                    </a:cubicBezTo>
                    <a:cubicBezTo>
                      <a:pt x="6" y="382"/>
                      <a:pt x="11" y="386"/>
                      <a:pt x="10" y="386"/>
                    </a:cubicBezTo>
                    <a:cubicBezTo>
                      <a:pt x="10" y="387"/>
                      <a:pt x="5" y="389"/>
                      <a:pt x="5" y="391"/>
                    </a:cubicBezTo>
                    <a:cubicBezTo>
                      <a:pt x="5" y="393"/>
                      <a:pt x="13" y="394"/>
                      <a:pt x="13" y="394"/>
                    </a:cubicBezTo>
                    <a:cubicBezTo>
                      <a:pt x="13" y="394"/>
                      <a:pt x="13" y="403"/>
                      <a:pt x="18" y="405"/>
                    </a:cubicBezTo>
                    <a:cubicBezTo>
                      <a:pt x="23" y="406"/>
                      <a:pt x="26" y="403"/>
                      <a:pt x="26" y="404"/>
                    </a:cubicBezTo>
                    <a:cubicBezTo>
                      <a:pt x="27" y="404"/>
                      <a:pt x="28" y="411"/>
                      <a:pt x="30" y="408"/>
                    </a:cubicBezTo>
                    <a:cubicBezTo>
                      <a:pt x="33" y="406"/>
                      <a:pt x="35" y="404"/>
                      <a:pt x="36" y="405"/>
                    </a:cubicBezTo>
                    <a:cubicBezTo>
                      <a:pt x="37" y="405"/>
                      <a:pt x="46" y="409"/>
                      <a:pt x="46" y="409"/>
                    </a:cubicBezTo>
                    <a:cubicBezTo>
                      <a:pt x="46" y="409"/>
                      <a:pt x="47" y="422"/>
                      <a:pt x="52" y="423"/>
                    </a:cubicBezTo>
                    <a:cubicBezTo>
                      <a:pt x="56" y="424"/>
                      <a:pt x="66" y="424"/>
                      <a:pt x="66" y="424"/>
                    </a:cubicBezTo>
                    <a:cubicBezTo>
                      <a:pt x="66" y="424"/>
                      <a:pt x="67" y="436"/>
                      <a:pt x="72" y="435"/>
                    </a:cubicBezTo>
                    <a:cubicBezTo>
                      <a:pt x="78" y="434"/>
                      <a:pt x="87" y="425"/>
                      <a:pt x="87" y="426"/>
                    </a:cubicBezTo>
                    <a:cubicBezTo>
                      <a:pt x="87" y="426"/>
                      <a:pt x="96" y="432"/>
                      <a:pt x="99" y="432"/>
                    </a:cubicBezTo>
                    <a:cubicBezTo>
                      <a:pt x="103" y="431"/>
                      <a:pt x="112" y="422"/>
                      <a:pt x="113" y="423"/>
                    </a:cubicBezTo>
                    <a:cubicBezTo>
                      <a:pt x="114" y="423"/>
                      <a:pt x="124" y="431"/>
                      <a:pt x="123" y="427"/>
                    </a:cubicBezTo>
                    <a:cubicBezTo>
                      <a:pt x="122" y="422"/>
                      <a:pt x="120" y="419"/>
                      <a:pt x="121" y="418"/>
                    </a:cubicBezTo>
                    <a:cubicBezTo>
                      <a:pt x="122" y="418"/>
                      <a:pt x="128" y="414"/>
                      <a:pt x="128" y="414"/>
                    </a:cubicBezTo>
                    <a:cubicBezTo>
                      <a:pt x="128" y="414"/>
                      <a:pt x="132" y="417"/>
                      <a:pt x="135" y="418"/>
                    </a:cubicBezTo>
                    <a:cubicBezTo>
                      <a:pt x="137" y="419"/>
                      <a:pt x="139" y="419"/>
                      <a:pt x="139" y="419"/>
                    </a:cubicBezTo>
                    <a:cubicBezTo>
                      <a:pt x="140" y="419"/>
                      <a:pt x="141" y="423"/>
                      <a:pt x="143" y="425"/>
                    </a:cubicBezTo>
                    <a:cubicBezTo>
                      <a:pt x="145" y="427"/>
                      <a:pt x="148" y="431"/>
                      <a:pt x="149" y="432"/>
                    </a:cubicBezTo>
                    <a:cubicBezTo>
                      <a:pt x="150" y="434"/>
                      <a:pt x="152" y="430"/>
                      <a:pt x="154" y="431"/>
                    </a:cubicBezTo>
                    <a:cubicBezTo>
                      <a:pt x="157" y="432"/>
                      <a:pt x="158" y="434"/>
                      <a:pt x="159" y="434"/>
                    </a:cubicBezTo>
                    <a:cubicBezTo>
                      <a:pt x="161" y="435"/>
                      <a:pt x="166" y="434"/>
                      <a:pt x="166" y="435"/>
                    </a:cubicBezTo>
                    <a:cubicBezTo>
                      <a:pt x="166" y="436"/>
                      <a:pt x="169" y="443"/>
                      <a:pt x="167" y="446"/>
                    </a:cubicBezTo>
                    <a:cubicBezTo>
                      <a:pt x="165" y="448"/>
                      <a:pt x="163" y="447"/>
                      <a:pt x="163" y="450"/>
                    </a:cubicBezTo>
                    <a:cubicBezTo>
                      <a:pt x="163" y="452"/>
                      <a:pt x="168" y="458"/>
                      <a:pt x="168" y="459"/>
                    </a:cubicBezTo>
                    <a:cubicBezTo>
                      <a:pt x="169" y="461"/>
                      <a:pt x="171" y="466"/>
                      <a:pt x="173" y="467"/>
                    </a:cubicBezTo>
                    <a:cubicBezTo>
                      <a:pt x="176" y="469"/>
                      <a:pt x="187" y="469"/>
                      <a:pt x="187" y="469"/>
                    </a:cubicBezTo>
                    <a:cubicBezTo>
                      <a:pt x="187" y="469"/>
                      <a:pt x="186" y="472"/>
                      <a:pt x="186" y="473"/>
                    </a:cubicBezTo>
                    <a:cubicBezTo>
                      <a:pt x="186" y="473"/>
                      <a:pt x="191" y="474"/>
                      <a:pt x="191" y="474"/>
                    </a:cubicBezTo>
                    <a:cubicBezTo>
                      <a:pt x="191" y="474"/>
                      <a:pt x="191" y="477"/>
                      <a:pt x="192" y="477"/>
                    </a:cubicBezTo>
                    <a:cubicBezTo>
                      <a:pt x="193" y="478"/>
                      <a:pt x="207" y="478"/>
                      <a:pt x="207" y="479"/>
                    </a:cubicBezTo>
                    <a:cubicBezTo>
                      <a:pt x="208" y="479"/>
                      <a:pt x="212" y="481"/>
                      <a:pt x="212" y="485"/>
                    </a:cubicBezTo>
                    <a:cubicBezTo>
                      <a:pt x="212" y="488"/>
                      <a:pt x="213" y="492"/>
                      <a:pt x="211" y="492"/>
                    </a:cubicBezTo>
                    <a:cubicBezTo>
                      <a:pt x="210" y="492"/>
                      <a:pt x="207" y="488"/>
                      <a:pt x="206" y="491"/>
                    </a:cubicBezTo>
                    <a:cubicBezTo>
                      <a:pt x="204" y="495"/>
                      <a:pt x="210" y="497"/>
                      <a:pt x="206" y="499"/>
                    </a:cubicBezTo>
                    <a:cubicBezTo>
                      <a:pt x="201" y="502"/>
                      <a:pt x="194" y="501"/>
                      <a:pt x="194" y="507"/>
                    </a:cubicBezTo>
                    <a:cubicBezTo>
                      <a:pt x="194" y="513"/>
                      <a:pt x="205" y="518"/>
                      <a:pt x="205" y="518"/>
                    </a:cubicBezTo>
                    <a:cubicBezTo>
                      <a:pt x="206" y="518"/>
                      <a:pt x="209" y="515"/>
                      <a:pt x="209" y="516"/>
                    </a:cubicBezTo>
                    <a:cubicBezTo>
                      <a:pt x="209" y="516"/>
                      <a:pt x="211" y="521"/>
                      <a:pt x="211" y="522"/>
                    </a:cubicBezTo>
                    <a:cubicBezTo>
                      <a:pt x="212" y="523"/>
                      <a:pt x="215" y="523"/>
                      <a:pt x="214" y="526"/>
                    </a:cubicBezTo>
                    <a:cubicBezTo>
                      <a:pt x="214" y="529"/>
                      <a:pt x="217" y="534"/>
                      <a:pt x="214" y="534"/>
                    </a:cubicBezTo>
                    <a:cubicBezTo>
                      <a:pt x="210" y="534"/>
                      <a:pt x="208" y="532"/>
                      <a:pt x="208" y="534"/>
                    </a:cubicBezTo>
                    <a:cubicBezTo>
                      <a:pt x="207" y="536"/>
                      <a:pt x="202" y="537"/>
                      <a:pt x="204" y="540"/>
                    </a:cubicBezTo>
                    <a:cubicBezTo>
                      <a:pt x="205" y="543"/>
                      <a:pt x="210" y="546"/>
                      <a:pt x="214" y="545"/>
                    </a:cubicBezTo>
                    <a:cubicBezTo>
                      <a:pt x="219" y="543"/>
                      <a:pt x="220" y="539"/>
                      <a:pt x="220" y="540"/>
                    </a:cubicBezTo>
                    <a:cubicBezTo>
                      <a:pt x="221" y="540"/>
                      <a:pt x="223" y="544"/>
                      <a:pt x="223" y="544"/>
                    </a:cubicBezTo>
                    <a:cubicBezTo>
                      <a:pt x="223" y="544"/>
                      <a:pt x="218" y="551"/>
                      <a:pt x="221" y="551"/>
                    </a:cubicBezTo>
                    <a:cubicBezTo>
                      <a:pt x="223" y="550"/>
                      <a:pt x="223" y="545"/>
                      <a:pt x="228" y="546"/>
                    </a:cubicBezTo>
                    <a:cubicBezTo>
                      <a:pt x="233" y="548"/>
                      <a:pt x="234" y="549"/>
                      <a:pt x="234" y="549"/>
                    </a:cubicBezTo>
                    <a:cubicBezTo>
                      <a:pt x="234" y="549"/>
                      <a:pt x="233" y="544"/>
                      <a:pt x="235" y="544"/>
                    </a:cubicBezTo>
                    <a:cubicBezTo>
                      <a:pt x="237" y="544"/>
                      <a:pt x="241" y="546"/>
                      <a:pt x="241" y="546"/>
                    </a:cubicBezTo>
                    <a:cubicBezTo>
                      <a:pt x="241" y="546"/>
                      <a:pt x="240" y="537"/>
                      <a:pt x="242" y="539"/>
                    </a:cubicBezTo>
                    <a:cubicBezTo>
                      <a:pt x="244" y="541"/>
                      <a:pt x="243" y="545"/>
                      <a:pt x="245" y="545"/>
                    </a:cubicBezTo>
                    <a:cubicBezTo>
                      <a:pt x="246" y="544"/>
                      <a:pt x="251" y="538"/>
                      <a:pt x="251" y="539"/>
                    </a:cubicBezTo>
                    <a:cubicBezTo>
                      <a:pt x="252" y="539"/>
                      <a:pt x="268" y="547"/>
                      <a:pt x="269" y="548"/>
                    </a:cubicBezTo>
                    <a:cubicBezTo>
                      <a:pt x="269" y="548"/>
                      <a:pt x="266" y="556"/>
                      <a:pt x="271" y="557"/>
                    </a:cubicBezTo>
                    <a:cubicBezTo>
                      <a:pt x="275" y="558"/>
                      <a:pt x="289" y="556"/>
                      <a:pt x="289" y="556"/>
                    </a:cubicBezTo>
                    <a:cubicBezTo>
                      <a:pt x="306" y="578"/>
                      <a:pt x="306" y="578"/>
                      <a:pt x="306" y="578"/>
                    </a:cubicBezTo>
                    <a:cubicBezTo>
                      <a:pt x="300" y="578"/>
                      <a:pt x="300" y="578"/>
                      <a:pt x="300" y="578"/>
                    </a:cubicBezTo>
                    <a:cubicBezTo>
                      <a:pt x="300" y="578"/>
                      <a:pt x="298" y="575"/>
                      <a:pt x="297" y="576"/>
                    </a:cubicBezTo>
                    <a:cubicBezTo>
                      <a:pt x="296" y="577"/>
                      <a:pt x="293" y="579"/>
                      <a:pt x="293" y="579"/>
                    </a:cubicBezTo>
                    <a:cubicBezTo>
                      <a:pt x="293" y="579"/>
                      <a:pt x="301" y="584"/>
                      <a:pt x="301" y="584"/>
                    </a:cubicBezTo>
                    <a:cubicBezTo>
                      <a:pt x="301" y="584"/>
                      <a:pt x="297" y="589"/>
                      <a:pt x="297" y="589"/>
                    </a:cubicBezTo>
                    <a:cubicBezTo>
                      <a:pt x="296" y="590"/>
                      <a:pt x="301" y="597"/>
                      <a:pt x="301" y="597"/>
                    </a:cubicBezTo>
                    <a:cubicBezTo>
                      <a:pt x="301" y="598"/>
                      <a:pt x="296" y="600"/>
                      <a:pt x="298" y="603"/>
                    </a:cubicBezTo>
                    <a:cubicBezTo>
                      <a:pt x="299" y="606"/>
                      <a:pt x="315" y="611"/>
                      <a:pt x="313" y="615"/>
                    </a:cubicBezTo>
                    <a:cubicBezTo>
                      <a:pt x="312" y="619"/>
                      <a:pt x="308" y="620"/>
                      <a:pt x="309" y="622"/>
                    </a:cubicBezTo>
                    <a:cubicBezTo>
                      <a:pt x="309" y="625"/>
                      <a:pt x="311" y="632"/>
                      <a:pt x="310" y="633"/>
                    </a:cubicBezTo>
                    <a:cubicBezTo>
                      <a:pt x="309" y="633"/>
                      <a:pt x="305" y="633"/>
                      <a:pt x="305" y="634"/>
                    </a:cubicBezTo>
                    <a:cubicBezTo>
                      <a:pt x="305" y="635"/>
                      <a:pt x="305" y="638"/>
                      <a:pt x="305" y="638"/>
                    </a:cubicBezTo>
                    <a:cubicBezTo>
                      <a:pt x="305" y="638"/>
                      <a:pt x="279" y="635"/>
                      <a:pt x="277" y="633"/>
                    </a:cubicBezTo>
                    <a:cubicBezTo>
                      <a:pt x="276" y="631"/>
                      <a:pt x="276" y="630"/>
                      <a:pt x="276" y="630"/>
                    </a:cubicBezTo>
                    <a:cubicBezTo>
                      <a:pt x="276" y="630"/>
                      <a:pt x="268" y="630"/>
                      <a:pt x="267" y="629"/>
                    </a:cubicBezTo>
                    <a:cubicBezTo>
                      <a:pt x="266" y="628"/>
                      <a:pt x="264" y="624"/>
                      <a:pt x="262" y="626"/>
                    </a:cubicBezTo>
                    <a:cubicBezTo>
                      <a:pt x="260" y="627"/>
                      <a:pt x="256" y="627"/>
                      <a:pt x="255" y="630"/>
                    </a:cubicBezTo>
                    <a:cubicBezTo>
                      <a:pt x="254" y="633"/>
                      <a:pt x="248" y="632"/>
                      <a:pt x="245" y="635"/>
                    </a:cubicBezTo>
                    <a:cubicBezTo>
                      <a:pt x="242" y="639"/>
                      <a:pt x="245" y="642"/>
                      <a:pt x="245" y="643"/>
                    </a:cubicBezTo>
                    <a:cubicBezTo>
                      <a:pt x="245" y="643"/>
                      <a:pt x="242" y="646"/>
                      <a:pt x="242" y="647"/>
                    </a:cubicBezTo>
                    <a:cubicBezTo>
                      <a:pt x="243" y="647"/>
                      <a:pt x="251" y="649"/>
                      <a:pt x="251" y="650"/>
                    </a:cubicBezTo>
                    <a:cubicBezTo>
                      <a:pt x="251" y="650"/>
                      <a:pt x="256" y="658"/>
                      <a:pt x="256" y="659"/>
                    </a:cubicBezTo>
                    <a:cubicBezTo>
                      <a:pt x="256" y="661"/>
                      <a:pt x="249" y="664"/>
                      <a:pt x="253" y="668"/>
                    </a:cubicBezTo>
                    <a:cubicBezTo>
                      <a:pt x="256" y="672"/>
                      <a:pt x="263" y="671"/>
                      <a:pt x="263" y="672"/>
                    </a:cubicBezTo>
                    <a:cubicBezTo>
                      <a:pt x="263" y="672"/>
                      <a:pt x="262" y="676"/>
                      <a:pt x="261" y="681"/>
                    </a:cubicBezTo>
                    <a:cubicBezTo>
                      <a:pt x="260" y="686"/>
                      <a:pt x="253" y="695"/>
                      <a:pt x="260" y="697"/>
                    </a:cubicBezTo>
                    <a:cubicBezTo>
                      <a:pt x="267" y="698"/>
                      <a:pt x="269" y="700"/>
                      <a:pt x="270" y="700"/>
                    </a:cubicBezTo>
                    <a:cubicBezTo>
                      <a:pt x="272" y="699"/>
                      <a:pt x="276" y="691"/>
                      <a:pt x="279" y="693"/>
                    </a:cubicBezTo>
                    <a:cubicBezTo>
                      <a:pt x="281" y="695"/>
                      <a:pt x="279" y="700"/>
                      <a:pt x="279" y="701"/>
                    </a:cubicBezTo>
                    <a:cubicBezTo>
                      <a:pt x="279" y="701"/>
                      <a:pt x="282" y="704"/>
                      <a:pt x="282" y="705"/>
                    </a:cubicBezTo>
                    <a:cubicBezTo>
                      <a:pt x="282" y="705"/>
                      <a:pt x="282" y="710"/>
                      <a:pt x="278" y="715"/>
                    </a:cubicBezTo>
                    <a:cubicBezTo>
                      <a:pt x="275" y="720"/>
                      <a:pt x="273" y="718"/>
                      <a:pt x="271" y="721"/>
                    </a:cubicBezTo>
                    <a:cubicBezTo>
                      <a:pt x="270" y="725"/>
                      <a:pt x="269" y="730"/>
                      <a:pt x="264" y="732"/>
                    </a:cubicBezTo>
                    <a:cubicBezTo>
                      <a:pt x="259" y="734"/>
                      <a:pt x="256" y="731"/>
                      <a:pt x="254" y="736"/>
                    </a:cubicBezTo>
                    <a:cubicBezTo>
                      <a:pt x="253" y="742"/>
                      <a:pt x="254" y="756"/>
                      <a:pt x="254" y="756"/>
                    </a:cubicBezTo>
                    <a:cubicBezTo>
                      <a:pt x="276" y="760"/>
                      <a:pt x="276" y="760"/>
                      <a:pt x="276" y="760"/>
                    </a:cubicBezTo>
                    <a:cubicBezTo>
                      <a:pt x="275" y="766"/>
                      <a:pt x="275" y="766"/>
                      <a:pt x="275" y="766"/>
                    </a:cubicBezTo>
                    <a:cubicBezTo>
                      <a:pt x="269" y="768"/>
                      <a:pt x="269" y="768"/>
                      <a:pt x="269" y="768"/>
                    </a:cubicBezTo>
                    <a:cubicBezTo>
                      <a:pt x="269" y="768"/>
                      <a:pt x="275" y="771"/>
                      <a:pt x="275" y="772"/>
                    </a:cubicBezTo>
                    <a:cubicBezTo>
                      <a:pt x="275" y="773"/>
                      <a:pt x="279" y="773"/>
                      <a:pt x="279" y="776"/>
                    </a:cubicBezTo>
                    <a:cubicBezTo>
                      <a:pt x="279" y="780"/>
                      <a:pt x="284" y="792"/>
                      <a:pt x="284" y="792"/>
                    </a:cubicBezTo>
                    <a:cubicBezTo>
                      <a:pt x="285" y="792"/>
                      <a:pt x="291" y="786"/>
                      <a:pt x="291" y="787"/>
                    </a:cubicBezTo>
                    <a:cubicBezTo>
                      <a:pt x="292" y="787"/>
                      <a:pt x="298" y="793"/>
                      <a:pt x="298" y="793"/>
                    </a:cubicBezTo>
                    <a:cubicBezTo>
                      <a:pt x="305" y="785"/>
                      <a:pt x="305" y="785"/>
                      <a:pt x="305" y="785"/>
                    </a:cubicBezTo>
                    <a:cubicBezTo>
                      <a:pt x="305" y="785"/>
                      <a:pt x="309" y="792"/>
                      <a:pt x="310" y="795"/>
                    </a:cubicBezTo>
                    <a:cubicBezTo>
                      <a:pt x="312" y="798"/>
                      <a:pt x="317" y="799"/>
                      <a:pt x="317" y="799"/>
                    </a:cubicBezTo>
                    <a:cubicBezTo>
                      <a:pt x="317" y="799"/>
                      <a:pt x="323" y="805"/>
                      <a:pt x="322" y="806"/>
                    </a:cubicBezTo>
                    <a:cubicBezTo>
                      <a:pt x="322" y="807"/>
                      <a:pt x="318" y="817"/>
                      <a:pt x="318" y="817"/>
                    </a:cubicBezTo>
                    <a:cubicBezTo>
                      <a:pt x="319" y="818"/>
                      <a:pt x="319" y="819"/>
                      <a:pt x="322" y="819"/>
                    </a:cubicBezTo>
                    <a:cubicBezTo>
                      <a:pt x="325" y="818"/>
                      <a:pt x="323" y="807"/>
                      <a:pt x="327" y="810"/>
                    </a:cubicBezTo>
                    <a:cubicBezTo>
                      <a:pt x="331" y="813"/>
                      <a:pt x="335" y="814"/>
                      <a:pt x="335" y="815"/>
                    </a:cubicBezTo>
                    <a:cubicBezTo>
                      <a:pt x="335" y="817"/>
                      <a:pt x="333" y="820"/>
                      <a:pt x="333" y="820"/>
                    </a:cubicBezTo>
                    <a:cubicBezTo>
                      <a:pt x="333" y="820"/>
                      <a:pt x="335" y="822"/>
                      <a:pt x="336" y="822"/>
                    </a:cubicBezTo>
                    <a:cubicBezTo>
                      <a:pt x="336" y="822"/>
                      <a:pt x="338" y="818"/>
                      <a:pt x="339" y="818"/>
                    </a:cubicBezTo>
                    <a:cubicBezTo>
                      <a:pt x="340" y="818"/>
                      <a:pt x="351" y="821"/>
                      <a:pt x="354" y="817"/>
                    </a:cubicBezTo>
                    <a:cubicBezTo>
                      <a:pt x="357" y="814"/>
                      <a:pt x="355" y="814"/>
                      <a:pt x="357" y="814"/>
                    </a:cubicBezTo>
                    <a:cubicBezTo>
                      <a:pt x="359" y="814"/>
                      <a:pt x="360" y="815"/>
                      <a:pt x="361" y="813"/>
                    </a:cubicBezTo>
                    <a:cubicBezTo>
                      <a:pt x="362" y="812"/>
                      <a:pt x="360" y="810"/>
                      <a:pt x="363" y="811"/>
                    </a:cubicBezTo>
                    <a:cubicBezTo>
                      <a:pt x="366" y="812"/>
                      <a:pt x="376" y="812"/>
                      <a:pt x="377" y="814"/>
                    </a:cubicBezTo>
                    <a:cubicBezTo>
                      <a:pt x="379" y="817"/>
                      <a:pt x="378" y="823"/>
                      <a:pt x="380" y="822"/>
                    </a:cubicBezTo>
                    <a:cubicBezTo>
                      <a:pt x="382" y="821"/>
                      <a:pt x="384" y="817"/>
                      <a:pt x="385" y="817"/>
                    </a:cubicBezTo>
                    <a:cubicBezTo>
                      <a:pt x="385" y="817"/>
                      <a:pt x="387" y="820"/>
                      <a:pt x="389" y="816"/>
                    </a:cubicBezTo>
                    <a:cubicBezTo>
                      <a:pt x="390" y="812"/>
                      <a:pt x="392" y="799"/>
                      <a:pt x="392" y="799"/>
                    </a:cubicBezTo>
                    <a:cubicBezTo>
                      <a:pt x="391" y="800"/>
                      <a:pt x="406" y="805"/>
                      <a:pt x="402" y="809"/>
                    </a:cubicBezTo>
                    <a:cubicBezTo>
                      <a:pt x="397" y="812"/>
                      <a:pt x="390" y="821"/>
                      <a:pt x="392" y="821"/>
                    </a:cubicBezTo>
                    <a:cubicBezTo>
                      <a:pt x="393" y="821"/>
                      <a:pt x="401" y="820"/>
                      <a:pt x="401" y="821"/>
                    </a:cubicBezTo>
                    <a:cubicBezTo>
                      <a:pt x="401" y="821"/>
                      <a:pt x="409" y="827"/>
                      <a:pt x="409" y="832"/>
                    </a:cubicBezTo>
                    <a:cubicBezTo>
                      <a:pt x="408" y="837"/>
                      <a:pt x="403" y="835"/>
                      <a:pt x="406" y="839"/>
                    </a:cubicBezTo>
                    <a:cubicBezTo>
                      <a:pt x="408" y="843"/>
                      <a:pt x="452" y="842"/>
                      <a:pt x="452" y="843"/>
                    </a:cubicBezTo>
                    <a:cubicBezTo>
                      <a:pt x="452" y="843"/>
                      <a:pt x="452" y="846"/>
                      <a:pt x="455" y="848"/>
                    </a:cubicBezTo>
                    <a:cubicBezTo>
                      <a:pt x="458" y="850"/>
                      <a:pt x="459" y="858"/>
                      <a:pt x="459" y="858"/>
                    </a:cubicBezTo>
                    <a:cubicBezTo>
                      <a:pt x="459" y="858"/>
                      <a:pt x="469" y="861"/>
                      <a:pt x="470" y="861"/>
                    </a:cubicBezTo>
                    <a:cubicBezTo>
                      <a:pt x="471" y="861"/>
                      <a:pt x="478" y="866"/>
                      <a:pt x="479" y="866"/>
                    </a:cubicBezTo>
                    <a:cubicBezTo>
                      <a:pt x="481" y="865"/>
                      <a:pt x="485" y="861"/>
                      <a:pt x="485" y="860"/>
                    </a:cubicBezTo>
                    <a:cubicBezTo>
                      <a:pt x="485" y="859"/>
                      <a:pt x="489" y="847"/>
                      <a:pt x="490" y="846"/>
                    </a:cubicBezTo>
                    <a:cubicBezTo>
                      <a:pt x="491" y="846"/>
                      <a:pt x="496" y="850"/>
                      <a:pt x="498" y="851"/>
                    </a:cubicBezTo>
                    <a:cubicBezTo>
                      <a:pt x="500" y="851"/>
                      <a:pt x="504" y="848"/>
                      <a:pt x="505" y="848"/>
                    </a:cubicBezTo>
                    <a:cubicBezTo>
                      <a:pt x="506" y="849"/>
                      <a:pt x="506" y="850"/>
                      <a:pt x="507" y="850"/>
                    </a:cubicBezTo>
                    <a:cubicBezTo>
                      <a:pt x="508" y="850"/>
                      <a:pt x="512" y="847"/>
                      <a:pt x="512" y="847"/>
                    </a:cubicBezTo>
                    <a:cubicBezTo>
                      <a:pt x="512" y="847"/>
                      <a:pt x="512" y="837"/>
                      <a:pt x="514" y="839"/>
                    </a:cubicBezTo>
                    <a:cubicBezTo>
                      <a:pt x="516" y="841"/>
                      <a:pt x="518" y="845"/>
                      <a:pt x="519" y="845"/>
                    </a:cubicBezTo>
                    <a:cubicBezTo>
                      <a:pt x="519" y="845"/>
                      <a:pt x="525" y="842"/>
                      <a:pt x="525" y="842"/>
                    </a:cubicBezTo>
                    <a:cubicBezTo>
                      <a:pt x="525" y="842"/>
                      <a:pt x="529" y="849"/>
                      <a:pt x="533" y="850"/>
                    </a:cubicBezTo>
                    <a:cubicBezTo>
                      <a:pt x="538" y="851"/>
                      <a:pt x="543" y="851"/>
                      <a:pt x="543" y="851"/>
                    </a:cubicBezTo>
                    <a:cubicBezTo>
                      <a:pt x="543" y="851"/>
                      <a:pt x="548" y="844"/>
                      <a:pt x="551" y="844"/>
                    </a:cubicBezTo>
                    <a:cubicBezTo>
                      <a:pt x="551" y="844"/>
                      <a:pt x="560" y="841"/>
                      <a:pt x="560" y="840"/>
                    </a:cubicBezTo>
                    <a:cubicBezTo>
                      <a:pt x="560" y="839"/>
                      <a:pt x="559" y="826"/>
                      <a:pt x="558" y="823"/>
                    </a:cubicBezTo>
                    <a:cubicBezTo>
                      <a:pt x="556" y="820"/>
                      <a:pt x="551" y="810"/>
                      <a:pt x="553" y="802"/>
                    </a:cubicBezTo>
                    <a:cubicBezTo>
                      <a:pt x="554" y="795"/>
                      <a:pt x="558" y="793"/>
                      <a:pt x="559" y="788"/>
                    </a:cubicBezTo>
                    <a:cubicBezTo>
                      <a:pt x="560" y="783"/>
                      <a:pt x="560" y="776"/>
                      <a:pt x="560" y="776"/>
                    </a:cubicBezTo>
                    <a:cubicBezTo>
                      <a:pt x="560" y="776"/>
                      <a:pt x="564" y="774"/>
                      <a:pt x="564" y="773"/>
                    </a:cubicBezTo>
                    <a:cubicBezTo>
                      <a:pt x="563" y="773"/>
                      <a:pt x="559" y="763"/>
                      <a:pt x="559" y="763"/>
                    </a:cubicBezTo>
                    <a:cubicBezTo>
                      <a:pt x="559" y="763"/>
                      <a:pt x="543" y="769"/>
                      <a:pt x="547" y="763"/>
                    </a:cubicBezTo>
                    <a:cubicBezTo>
                      <a:pt x="551" y="757"/>
                      <a:pt x="556" y="757"/>
                      <a:pt x="556" y="757"/>
                    </a:cubicBezTo>
                    <a:cubicBezTo>
                      <a:pt x="556" y="756"/>
                      <a:pt x="557" y="747"/>
                      <a:pt x="557" y="747"/>
                    </a:cubicBezTo>
                    <a:cubicBezTo>
                      <a:pt x="557" y="747"/>
                      <a:pt x="563" y="743"/>
                      <a:pt x="561" y="740"/>
                    </a:cubicBezTo>
                    <a:cubicBezTo>
                      <a:pt x="559" y="737"/>
                      <a:pt x="541" y="730"/>
                      <a:pt x="542" y="730"/>
                    </a:cubicBezTo>
                    <a:cubicBezTo>
                      <a:pt x="542" y="729"/>
                      <a:pt x="548" y="715"/>
                      <a:pt x="552" y="718"/>
                    </a:cubicBezTo>
                    <a:cubicBezTo>
                      <a:pt x="556" y="721"/>
                      <a:pt x="557" y="725"/>
                      <a:pt x="558" y="724"/>
                    </a:cubicBezTo>
                    <a:cubicBezTo>
                      <a:pt x="559" y="723"/>
                      <a:pt x="560" y="713"/>
                      <a:pt x="560" y="712"/>
                    </a:cubicBezTo>
                    <a:cubicBezTo>
                      <a:pt x="559" y="710"/>
                      <a:pt x="563" y="702"/>
                      <a:pt x="563" y="702"/>
                    </a:cubicBezTo>
                    <a:cubicBezTo>
                      <a:pt x="563" y="702"/>
                      <a:pt x="562" y="699"/>
                      <a:pt x="556" y="692"/>
                    </a:cubicBezTo>
                    <a:cubicBezTo>
                      <a:pt x="551" y="685"/>
                      <a:pt x="546" y="687"/>
                      <a:pt x="546" y="681"/>
                    </a:cubicBezTo>
                    <a:cubicBezTo>
                      <a:pt x="546" y="676"/>
                      <a:pt x="546" y="674"/>
                      <a:pt x="546" y="674"/>
                    </a:cubicBezTo>
                    <a:cubicBezTo>
                      <a:pt x="545" y="674"/>
                      <a:pt x="532" y="676"/>
                      <a:pt x="525" y="676"/>
                    </a:cubicBezTo>
                    <a:cubicBezTo>
                      <a:pt x="518" y="675"/>
                      <a:pt x="509" y="660"/>
                      <a:pt x="509" y="660"/>
                    </a:cubicBezTo>
                    <a:cubicBezTo>
                      <a:pt x="509" y="660"/>
                      <a:pt x="514" y="656"/>
                      <a:pt x="514" y="654"/>
                    </a:cubicBezTo>
                    <a:cubicBezTo>
                      <a:pt x="514" y="653"/>
                      <a:pt x="507" y="634"/>
                      <a:pt x="517" y="637"/>
                    </a:cubicBezTo>
                    <a:cubicBezTo>
                      <a:pt x="527" y="639"/>
                      <a:pt x="533" y="645"/>
                      <a:pt x="533" y="646"/>
                    </a:cubicBezTo>
                    <a:cubicBezTo>
                      <a:pt x="533" y="646"/>
                      <a:pt x="534" y="656"/>
                      <a:pt x="538" y="653"/>
                    </a:cubicBezTo>
                    <a:cubicBezTo>
                      <a:pt x="542" y="649"/>
                      <a:pt x="539" y="646"/>
                      <a:pt x="542" y="644"/>
                    </a:cubicBezTo>
                    <a:cubicBezTo>
                      <a:pt x="545" y="643"/>
                      <a:pt x="546" y="639"/>
                      <a:pt x="548" y="639"/>
                    </a:cubicBezTo>
                    <a:cubicBezTo>
                      <a:pt x="550" y="639"/>
                      <a:pt x="560" y="644"/>
                      <a:pt x="561" y="640"/>
                    </a:cubicBezTo>
                    <a:cubicBezTo>
                      <a:pt x="562" y="636"/>
                      <a:pt x="557" y="627"/>
                      <a:pt x="562" y="628"/>
                    </a:cubicBezTo>
                    <a:cubicBezTo>
                      <a:pt x="567" y="629"/>
                      <a:pt x="567" y="628"/>
                      <a:pt x="567" y="628"/>
                    </a:cubicBezTo>
                    <a:cubicBezTo>
                      <a:pt x="567" y="628"/>
                      <a:pt x="566" y="622"/>
                      <a:pt x="567" y="622"/>
                    </a:cubicBezTo>
                    <a:cubicBezTo>
                      <a:pt x="569" y="622"/>
                      <a:pt x="575" y="621"/>
                      <a:pt x="573" y="618"/>
                    </a:cubicBezTo>
                    <a:cubicBezTo>
                      <a:pt x="570" y="615"/>
                      <a:pt x="562" y="616"/>
                      <a:pt x="565" y="613"/>
                    </a:cubicBezTo>
                    <a:cubicBezTo>
                      <a:pt x="567" y="610"/>
                      <a:pt x="568" y="606"/>
                      <a:pt x="568" y="606"/>
                    </a:cubicBezTo>
                    <a:cubicBezTo>
                      <a:pt x="568" y="606"/>
                      <a:pt x="557" y="607"/>
                      <a:pt x="558" y="604"/>
                    </a:cubicBezTo>
                    <a:cubicBezTo>
                      <a:pt x="559" y="600"/>
                      <a:pt x="565" y="597"/>
                      <a:pt x="565" y="597"/>
                    </a:cubicBezTo>
                    <a:cubicBezTo>
                      <a:pt x="566" y="597"/>
                      <a:pt x="573" y="597"/>
                      <a:pt x="573" y="597"/>
                    </a:cubicBezTo>
                    <a:cubicBezTo>
                      <a:pt x="576" y="592"/>
                      <a:pt x="576" y="592"/>
                      <a:pt x="576" y="592"/>
                    </a:cubicBezTo>
                    <a:cubicBezTo>
                      <a:pt x="576" y="592"/>
                      <a:pt x="579" y="593"/>
                      <a:pt x="580" y="592"/>
                    </a:cubicBezTo>
                    <a:cubicBezTo>
                      <a:pt x="580" y="591"/>
                      <a:pt x="579" y="587"/>
                      <a:pt x="582" y="586"/>
                    </a:cubicBezTo>
                    <a:cubicBezTo>
                      <a:pt x="586" y="585"/>
                      <a:pt x="592" y="586"/>
                      <a:pt x="589" y="581"/>
                    </a:cubicBezTo>
                    <a:cubicBezTo>
                      <a:pt x="586" y="575"/>
                      <a:pt x="578" y="567"/>
                      <a:pt x="578" y="567"/>
                    </a:cubicBezTo>
                    <a:cubicBezTo>
                      <a:pt x="578" y="567"/>
                      <a:pt x="575" y="574"/>
                      <a:pt x="573" y="573"/>
                    </a:cubicBezTo>
                    <a:cubicBezTo>
                      <a:pt x="571" y="573"/>
                      <a:pt x="564" y="573"/>
                      <a:pt x="562" y="570"/>
                    </a:cubicBezTo>
                    <a:cubicBezTo>
                      <a:pt x="561" y="566"/>
                      <a:pt x="564" y="564"/>
                      <a:pt x="564" y="564"/>
                    </a:cubicBezTo>
                    <a:cubicBezTo>
                      <a:pt x="565" y="564"/>
                      <a:pt x="572" y="563"/>
                      <a:pt x="572" y="561"/>
                    </a:cubicBezTo>
                    <a:cubicBezTo>
                      <a:pt x="572" y="558"/>
                      <a:pt x="575" y="547"/>
                      <a:pt x="575" y="547"/>
                    </a:cubicBezTo>
                    <a:cubicBezTo>
                      <a:pt x="562" y="530"/>
                      <a:pt x="562" y="530"/>
                      <a:pt x="562" y="530"/>
                    </a:cubicBezTo>
                    <a:cubicBezTo>
                      <a:pt x="562" y="530"/>
                      <a:pt x="564" y="517"/>
                      <a:pt x="571" y="515"/>
                    </a:cubicBezTo>
                    <a:cubicBezTo>
                      <a:pt x="577" y="513"/>
                      <a:pt x="589" y="513"/>
                      <a:pt x="589" y="512"/>
                    </a:cubicBezTo>
                    <a:cubicBezTo>
                      <a:pt x="590" y="512"/>
                      <a:pt x="593" y="503"/>
                      <a:pt x="597" y="502"/>
                    </a:cubicBezTo>
                    <a:cubicBezTo>
                      <a:pt x="601" y="500"/>
                      <a:pt x="602" y="504"/>
                      <a:pt x="609" y="504"/>
                    </a:cubicBezTo>
                    <a:cubicBezTo>
                      <a:pt x="616" y="505"/>
                      <a:pt x="618" y="503"/>
                      <a:pt x="618" y="504"/>
                    </a:cubicBezTo>
                    <a:cubicBezTo>
                      <a:pt x="619" y="504"/>
                      <a:pt x="626" y="508"/>
                      <a:pt x="628" y="506"/>
                    </a:cubicBezTo>
                    <a:cubicBezTo>
                      <a:pt x="631" y="503"/>
                      <a:pt x="628" y="495"/>
                      <a:pt x="631" y="495"/>
                    </a:cubicBezTo>
                    <a:cubicBezTo>
                      <a:pt x="635" y="494"/>
                      <a:pt x="636" y="499"/>
                      <a:pt x="641" y="499"/>
                    </a:cubicBezTo>
                    <a:cubicBezTo>
                      <a:pt x="645" y="499"/>
                      <a:pt x="648" y="507"/>
                      <a:pt x="651" y="503"/>
                    </a:cubicBezTo>
                    <a:cubicBezTo>
                      <a:pt x="655" y="500"/>
                      <a:pt x="660" y="489"/>
                      <a:pt x="660" y="490"/>
                    </a:cubicBezTo>
                    <a:cubicBezTo>
                      <a:pt x="660" y="491"/>
                      <a:pt x="664" y="493"/>
                      <a:pt x="664" y="493"/>
                    </a:cubicBezTo>
                    <a:cubicBezTo>
                      <a:pt x="664" y="494"/>
                      <a:pt x="661" y="508"/>
                      <a:pt x="667" y="506"/>
                    </a:cubicBezTo>
                    <a:cubicBezTo>
                      <a:pt x="672" y="505"/>
                      <a:pt x="674" y="499"/>
                      <a:pt x="674" y="499"/>
                    </a:cubicBezTo>
                    <a:cubicBezTo>
                      <a:pt x="675" y="499"/>
                      <a:pt x="681" y="501"/>
                      <a:pt x="682" y="498"/>
                    </a:cubicBezTo>
                    <a:cubicBezTo>
                      <a:pt x="684" y="495"/>
                      <a:pt x="687" y="492"/>
                      <a:pt x="688" y="491"/>
                    </a:cubicBezTo>
                    <a:cubicBezTo>
                      <a:pt x="689" y="490"/>
                      <a:pt x="688" y="483"/>
                      <a:pt x="691" y="481"/>
                    </a:cubicBezTo>
                    <a:cubicBezTo>
                      <a:pt x="694" y="479"/>
                      <a:pt x="698" y="479"/>
                      <a:pt x="698" y="479"/>
                    </a:cubicBezTo>
                    <a:cubicBezTo>
                      <a:pt x="698" y="479"/>
                      <a:pt x="698" y="484"/>
                      <a:pt x="699" y="484"/>
                    </a:cubicBezTo>
                    <a:cubicBezTo>
                      <a:pt x="701" y="485"/>
                      <a:pt x="704" y="485"/>
                      <a:pt x="704" y="485"/>
                    </a:cubicBezTo>
                    <a:cubicBezTo>
                      <a:pt x="704" y="485"/>
                      <a:pt x="718" y="493"/>
                      <a:pt x="718" y="493"/>
                    </a:cubicBezTo>
                    <a:cubicBezTo>
                      <a:pt x="718" y="492"/>
                      <a:pt x="725" y="490"/>
                      <a:pt x="723" y="485"/>
                    </a:cubicBezTo>
                    <a:cubicBezTo>
                      <a:pt x="721" y="480"/>
                      <a:pt x="719" y="470"/>
                      <a:pt x="720" y="469"/>
                    </a:cubicBezTo>
                    <a:cubicBezTo>
                      <a:pt x="721" y="468"/>
                      <a:pt x="730" y="463"/>
                      <a:pt x="730" y="464"/>
                    </a:cubicBezTo>
                    <a:cubicBezTo>
                      <a:pt x="731" y="464"/>
                      <a:pt x="736" y="468"/>
                      <a:pt x="740" y="468"/>
                    </a:cubicBezTo>
                    <a:cubicBezTo>
                      <a:pt x="744" y="468"/>
                      <a:pt x="749" y="468"/>
                      <a:pt x="749" y="468"/>
                    </a:cubicBezTo>
                    <a:cubicBezTo>
                      <a:pt x="749" y="469"/>
                      <a:pt x="749" y="478"/>
                      <a:pt x="752" y="477"/>
                    </a:cubicBezTo>
                    <a:cubicBezTo>
                      <a:pt x="756" y="476"/>
                      <a:pt x="760" y="470"/>
                      <a:pt x="761" y="471"/>
                    </a:cubicBezTo>
                    <a:cubicBezTo>
                      <a:pt x="762" y="472"/>
                      <a:pt x="768" y="479"/>
                      <a:pt x="770" y="479"/>
                    </a:cubicBezTo>
                    <a:cubicBezTo>
                      <a:pt x="773" y="479"/>
                      <a:pt x="775" y="478"/>
                      <a:pt x="775" y="475"/>
                    </a:cubicBezTo>
                    <a:cubicBezTo>
                      <a:pt x="776" y="472"/>
                      <a:pt x="771" y="466"/>
                      <a:pt x="773" y="466"/>
                    </a:cubicBezTo>
                    <a:cubicBezTo>
                      <a:pt x="776" y="466"/>
                      <a:pt x="780" y="461"/>
                      <a:pt x="782" y="461"/>
                    </a:cubicBezTo>
                    <a:cubicBezTo>
                      <a:pt x="783" y="461"/>
                      <a:pt x="785" y="465"/>
                      <a:pt x="786" y="464"/>
                    </a:cubicBezTo>
                    <a:cubicBezTo>
                      <a:pt x="786" y="463"/>
                      <a:pt x="788" y="462"/>
                      <a:pt x="788" y="461"/>
                    </a:cubicBezTo>
                    <a:cubicBezTo>
                      <a:pt x="788" y="461"/>
                      <a:pt x="781" y="454"/>
                      <a:pt x="782" y="452"/>
                    </a:cubicBezTo>
                    <a:cubicBezTo>
                      <a:pt x="783" y="449"/>
                      <a:pt x="787" y="447"/>
                      <a:pt x="790" y="444"/>
                    </a:cubicBezTo>
                    <a:cubicBezTo>
                      <a:pt x="793" y="441"/>
                      <a:pt x="791" y="436"/>
                      <a:pt x="797" y="438"/>
                    </a:cubicBezTo>
                    <a:cubicBezTo>
                      <a:pt x="804" y="440"/>
                      <a:pt x="810" y="440"/>
                      <a:pt x="810" y="440"/>
                    </a:cubicBezTo>
                    <a:cubicBezTo>
                      <a:pt x="810" y="440"/>
                      <a:pt x="811" y="438"/>
                      <a:pt x="811" y="437"/>
                    </a:cubicBezTo>
                    <a:cubicBezTo>
                      <a:pt x="811" y="437"/>
                      <a:pt x="797" y="432"/>
                      <a:pt x="800" y="428"/>
                    </a:cubicBezTo>
                    <a:cubicBezTo>
                      <a:pt x="803" y="423"/>
                      <a:pt x="810" y="419"/>
                      <a:pt x="812" y="417"/>
                    </a:cubicBezTo>
                    <a:cubicBezTo>
                      <a:pt x="814" y="414"/>
                      <a:pt x="824" y="397"/>
                      <a:pt x="826" y="393"/>
                    </a:cubicBezTo>
                    <a:cubicBezTo>
                      <a:pt x="824" y="392"/>
                      <a:pt x="822" y="391"/>
                      <a:pt x="821" y="390"/>
                    </a:cubicBezTo>
                    <a:cubicBezTo>
                      <a:pt x="818" y="389"/>
                      <a:pt x="820" y="398"/>
                      <a:pt x="820" y="398"/>
                    </a:cubicBezTo>
                    <a:cubicBezTo>
                      <a:pt x="820" y="398"/>
                      <a:pt x="814" y="398"/>
                      <a:pt x="814" y="398"/>
                    </a:cubicBezTo>
                    <a:cubicBezTo>
                      <a:pt x="813" y="398"/>
                      <a:pt x="810" y="403"/>
                      <a:pt x="804" y="402"/>
                    </a:cubicBezTo>
                    <a:cubicBezTo>
                      <a:pt x="797" y="401"/>
                      <a:pt x="799" y="398"/>
                      <a:pt x="800" y="394"/>
                    </a:cubicBezTo>
                    <a:cubicBezTo>
                      <a:pt x="800" y="391"/>
                      <a:pt x="792" y="389"/>
                      <a:pt x="789" y="388"/>
                    </a:cubicBezTo>
                    <a:cubicBezTo>
                      <a:pt x="786" y="387"/>
                      <a:pt x="778" y="381"/>
                      <a:pt x="776" y="380"/>
                    </a:cubicBezTo>
                    <a:cubicBezTo>
                      <a:pt x="775" y="379"/>
                      <a:pt x="772" y="372"/>
                      <a:pt x="772" y="371"/>
                    </a:cubicBezTo>
                    <a:cubicBezTo>
                      <a:pt x="772" y="371"/>
                      <a:pt x="763" y="375"/>
                      <a:pt x="755" y="375"/>
                    </a:cubicBezTo>
                    <a:cubicBezTo>
                      <a:pt x="746" y="375"/>
                      <a:pt x="742" y="370"/>
                      <a:pt x="742" y="370"/>
                    </a:cubicBezTo>
                    <a:cubicBezTo>
                      <a:pt x="742" y="370"/>
                      <a:pt x="737" y="376"/>
                      <a:pt x="726" y="378"/>
                    </a:cubicBezTo>
                    <a:cubicBezTo>
                      <a:pt x="715" y="379"/>
                      <a:pt x="702" y="367"/>
                      <a:pt x="701" y="366"/>
                    </a:cubicBezTo>
                    <a:cubicBezTo>
                      <a:pt x="700" y="365"/>
                      <a:pt x="706" y="359"/>
                      <a:pt x="706" y="359"/>
                    </a:cubicBezTo>
                    <a:cubicBezTo>
                      <a:pt x="706" y="358"/>
                      <a:pt x="704" y="357"/>
                      <a:pt x="701" y="354"/>
                    </a:cubicBezTo>
                    <a:cubicBezTo>
                      <a:pt x="699" y="351"/>
                      <a:pt x="702" y="346"/>
                      <a:pt x="702" y="344"/>
                    </a:cubicBezTo>
                    <a:cubicBezTo>
                      <a:pt x="702" y="343"/>
                      <a:pt x="695" y="343"/>
                      <a:pt x="692" y="340"/>
                    </a:cubicBezTo>
                    <a:cubicBezTo>
                      <a:pt x="689" y="337"/>
                      <a:pt x="690" y="326"/>
                      <a:pt x="690" y="326"/>
                    </a:cubicBezTo>
                    <a:cubicBezTo>
                      <a:pt x="690" y="326"/>
                      <a:pt x="683" y="326"/>
                      <a:pt x="678" y="322"/>
                    </a:cubicBezTo>
                    <a:cubicBezTo>
                      <a:pt x="674" y="319"/>
                      <a:pt x="672" y="310"/>
                      <a:pt x="672" y="310"/>
                    </a:cubicBezTo>
                    <a:cubicBezTo>
                      <a:pt x="672" y="310"/>
                      <a:pt x="668" y="309"/>
                      <a:pt x="664" y="307"/>
                    </a:cubicBezTo>
                    <a:cubicBezTo>
                      <a:pt x="660" y="305"/>
                      <a:pt x="662" y="297"/>
                      <a:pt x="662" y="296"/>
                    </a:cubicBezTo>
                    <a:cubicBezTo>
                      <a:pt x="662" y="296"/>
                      <a:pt x="660" y="293"/>
                      <a:pt x="660" y="289"/>
                    </a:cubicBezTo>
                    <a:cubicBezTo>
                      <a:pt x="660" y="285"/>
                      <a:pt x="666" y="283"/>
                      <a:pt x="666" y="282"/>
                    </a:cubicBezTo>
                    <a:cubicBezTo>
                      <a:pt x="667" y="281"/>
                      <a:pt x="662" y="278"/>
                      <a:pt x="662" y="278"/>
                    </a:cubicBezTo>
                    <a:cubicBezTo>
                      <a:pt x="664" y="235"/>
                      <a:pt x="664" y="235"/>
                      <a:pt x="664" y="235"/>
                    </a:cubicBezTo>
                    <a:cubicBezTo>
                      <a:pt x="664" y="235"/>
                      <a:pt x="662" y="236"/>
                      <a:pt x="659" y="235"/>
                    </a:cubicBezTo>
                    <a:cubicBezTo>
                      <a:pt x="656" y="235"/>
                      <a:pt x="655" y="232"/>
                      <a:pt x="649" y="231"/>
                    </a:cubicBezTo>
                    <a:cubicBezTo>
                      <a:pt x="643" y="231"/>
                      <a:pt x="651" y="237"/>
                      <a:pt x="651" y="237"/>
                    </a:cubicBezTo>
                    <a:cubicBezTo>
                      <a:pt x="651" y="237"/>
                      <a:pt x="647" y="238"/>
                      <a:pt x="646" y="238"/>
                    </a:cubicBezTo>
                    <a:cubicBezTo>
                      <a:pt x="645" y="237"/>
                      <a:pt x="646" y="241"/>
                      <a:pt x="642" y="242"/>
                    </a:cubicBezTo>
                    <a:cubicBezTo>
                      <a:pt x="639" y="244"/>
                      <a:pt x="639" y="241"/>
                      <a:pt x="638" y="240"/>
                    </a:cubicBezTo>
                    <a:cubicBezTo>
                      <a:pt x="638" y="239"/>
                      <a:pt x="634" y="240"/>
                      <a:pt x="630" y="238"/>
                    </a:cubicBezTo>
                    <a:cubicBezTo>
                      <a:pt x="626" y="237"/>
                      <a:pt x="628" y="229"/>
                      <a:pt x="628" y="228"/>
                    </a:cubicBezTo>
                    <a:cubicBezTo>
                      <a:pt x="628" y="227"/>
                      <a:pt x="619" y="220"/>
                      <a:pt x="619" y="220"/>
                    </a:cubicBezTo>
                    <a:cubicBezTo>
                      <a:pt x="619" y="220"/>
                      <a:pt x="619" y="218"/>
                      <a:pt x="623" y="215"/>
                    </a:cubicBezTo>
                    <a:cubicBezTo>
                      <a:pt x="627" y="213"/>
                      <a:pt x="628" y="219"/>
                      <a:pt x="628" y="219"/>
                    </a:cubicBezTo>
                    <a:cubicBezTo>
                      <a:pt x="628" y="219"/>
                      <a:pt x="633" y="216"/>
                      <a:pt x="635" y="214"/>
                    </a:cubicBezTo>
                    <a:cubicBezTo>
                      <a:pt x="637" y="212"/>
                      <a:pt x="627" y="203"/>
                      <a:pt x="627" y="203"/>
                    </a:cubicBezTo>
                    <a:cubicBezTo>
                      <a:pt x="627" y="203"/>
                      <a:pt x="613" y="203"/>
                      <a:pt x="608" y="202"/>
                    </a:cubicBezTo>
                    <a:cubicBezTo>
                      <a:pt x="602" y="201"/>
                      <a:pt x="606" y="210"/>
                      <a:pt x="604" y="211"/>
                    </a:cubicBezTo>
                    <a:cubicBezTo>
                      <a:pt x="603" y="213"/>
                      <a:pt x="600" y="212"/>
                      <a:pt x="599" y="211"/>
                    </a:cubicBezTo>
                    <a:cubicBezTo>
                      <a:pt x="599" y="211"/>
                      <a:pt x="594" y="215"/>
                      <a:pt x="590" y="216"/>
                    </a:cubicBezTo>
                    <a:cubicBezTo>
                      <a:pt x="586" y="217"/>
                      <a:pt x="585" y="212"/>
                      <a:pt x="585" y="212"/>
                    </a:cubicBezTo>
                    <a:cubicBezTo>
                      <a:pt x="585" y="211"/>
                      <a:pt x="583" y="215"/>
                      <a:pt x="581" y="217"/>
                    </a:cubicBezTo>
                    <a:cubicBezTo>
                      <a:pt x="579" y="219"/>
                      <a:pt x="574" y="214"/>
                      <a:pt x="573" y="213"/>
                    </a:cubicBezTo>
                    <a:cubicBezTo>
                      <a:pt x="573" y="213"/>
                      <a:pt x="572" y="208"/>
                      <a:pt x="572" y="208"/>
                    </a:cubicBezTo>
                    <a:cubicBezTo>
                      <a:pt x="572" y="208"/>
                      <a:pt x="569" y="209"/>
                      <a:pt x="568" y="208"/>
                    </a:cubicBezTo>
                    <a:cubicBezTo>
                      <a:pt x="567" y="208"/>
                      <a:pt x="567" y="197"/>
                      <a:pt x="567" y="197"/>
                    </a:cubicBezTo>
                    <a:cubicBezTo>
                      <a:pt x="567" y="196"/>
                      <a:pt x="564" y="193"/>
                      <a:pt x="564" y="193"/>
                    </a:cubicBezTo>
                    <a:cubicBezTo>
                      <a:pt x="564" y="193"/>
                      <a:pt x="569" y="188"/>
                      <a:pt x="570" y="185"/>
                    </a:cubicBezTo>
                    <a:cubicBezTo>
                      <a:pt x="572" y="182"/>
                      <a:pt x="565" y="179"/>
                      <a:pt x="564" y="177"/>
                    </a:cubicBezTo>
                    <a:cubicBezTo>
                      <a:pt x="564" y="175"/>
                      <a:pt x="567" y="170"/>
                      <a:pt x="564" y="168"/>
                    </a:cubicBezTo>
                    <a:cubicBezTo>
                      <a:pt x="562" y="167"/>
                      <a:pt x="554" y="169"/>
                      <a:pt x="553" y="168"/>
                    </a:cubicBezTo>
                    <a:cubicBezTo>
                      <a:pt x="552" y="168"/>
                      <a:pt x="549" y="162"/>
                      <a:pt x="549" y="162"/>
                    </a:cubicBezTo>
                    <a:cubicBezTo>
                      <a:pt x="549" y="162"/>
                      <a:pt x="544" y="162"/>
                      <a:pt x="543" y="162"/>
                    </a:cubicBezTo>
                    <a:cubicBezTo>
                      <a:pt x="543" y="162"/>
                      <a:pt x="542" y="151"/>
                      <a:pt x="542" y="151"/>
                    </a:cubicBezTo>
                    <a:cubicBezTo>
                      <a:pt x="547" y="145"/>
                      <a:pt x="547" y="145"/>
                      <a:pt x="547" y="145"/>
                    </a:cubicBezTo>
                    <a:cubicBezTo>
                      <a:pt x="547" y="145"/>
                      <a:pt x="554" y="151"/>
                      <a:pt x="556" y="148"/>
                    </a:cubicBezTo>
                    <a:cubicBezTo>
                      <a:pt x="558" y="145"/>
                      <a:pt x="553" y="144"/>
                      <a:pt x="551" y="142"/>
                    </a:cubicBezTo>
                    <a:cubicBezTo>
                      <a:pt x="550" y="141"/>
                      <a:pt x="553" y="134"/>
                      <a:pt x="551" y="134"/>
                    </a:cubicBezTo>
                    <a:cubicBezTo>
                      <a:pt x="548" y="133"/>
                      <a:pt x="545" y="140"/>
                      <a:pt x="541" y="141"/>
                    </a:cubicBezTo>
                    <a:cubicBezTo>
                      <a:pt x="538" y="142"/>
                      <a:pt x="539" y="135"/>
                      <a:pt x="539" y="135"/>
                    </a:cubicBezTo>
                    <a:cubicBezTo>
                      <a:pt x="536" y="136"/>
                      <a:pt x="536" y="136"/>
                      <a:pt x="536" y="136"/>
                    </a:cubicBezTo>
                    <a:cubicBezTo>
                      <a:pt x="536" y="136"/>
                      <a:pt x="527" y="122"/>
                      <a:pt x="527" y="121"/>
                    </a:cubicBezTo>
                    <a:cubicBezTo>
                      <a:pt x="526" y="120"/>
                      <a:pt x="511" y="127"/>
                      <a:pt x="511" y="127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500" y="102"/>
                      <a:pt x="500" y="102"/>
                      <a:pt x="500" y="102"/>
                    </a:cubicBezTo>
                    <a:cubicBezTo>
                      <a:pt x="500" y="102"/>
                      <a:pt x="495" y="94"/>
                      <a:pt x="494" y="92"/>
                    </a:cubicBezTo>
                    <a:cubicBezTo>
                      <a:pt x="492" y="91"/>
                      <a:pt x="498" y="88"/>
                      <a:pt x="498" y="88"/>
                    </a:cubicBezTo>
                    <a:cubicBezTo>
                      <a:pt x="498" y="88"/>
                      <a:pt x="486" y="75"/>
                      <a:pt x="485" y="72"/>
                    </a:cubicBezTo>
                    <a:cubicBezTo>
                      <a:pt x="485" y="68"/>
                      <a:pt x="489" y="69"/>
                      <a:pt x="489" y="69"/>
                    </a:cubicBezTo>
                    <a:cubicBezTo>
                      <a:pt x="489" y="69"/>
                      <a:pt x="489" y="65"/>
                      <a:pt x="490" y="62"/>
                    </a:cubicBezTo>
                    <a:cubicBezTo>
                      <a:pt x="490" y="60"/>
                      <a:pt x="487" y="61"/>
                      <a:pt x="484" y="60"/>
                    </a:cubicBezTo>
                    <a:cubicBezTo>
                      <a:pt x="481" y="59"/>
                      <a:pt x="482" y="54"/>
                      <a:pt x="487" y="52"/>
                    </a:cubicBezTo>
                    <a:cubicBezTo>
                      <a:pt x="492" y="50"/>
                      <a:pt x="495" y="54"/>
                      <a:pt x="495" y="54"/>
                    </a:cubicBezTo>
                    <a:cubicBezTo>
                      <a:pt x="495" y="54"/>
                      <a:pt x="504" y="50"/>
                      <a:pt x="504" y="50"/>
                    </a:cubicBezTo>
                    <a:cubicBezTo>
                      <a:pt x="505" y="50"/>
                      <a:pt x="497" y="47"/>
                      <a:pt x="497" y="47"/>
                    </a:cubicBezTo>
                    <a:cubicBezTo>
                      <a:pt x="496" y="41"/>
                      <a:pt x="496" y="41"/>
                      <a:pt x="496" y="41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46"/>
                      <a:pt x="488" y="44"/>
                      <a:pt x="487" y="43"/>
                    </a:cubicBezTo>
                    <a:cubicBezTo>
                      <a:pt x="486" y="43"/>
                      <a:pt x="490" y="41"/>
                      <a:pt x="491" y="38"/>
                    </a:cubicBezTo>
                    <a:cubicBezTo>
                      <a:pt x="492" y="35"/>
                      <a:pt x="495" y="33"/>
                      <a:pt x="495" y="33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6" y="11"/>
                      <a:pt x="486" y="11"/>
                      <a:pt x="486" y="11"/>
                    </a:cubicBezTo>
                    <a:cubicBezTo>
                      <a:pt x="486" y="11"/>
                      <a:pt x="482" y="10"/>
                      <a:pt x="480" y="10"/>
                    </a:cubicBezTo>
                    <a:cubicBezTo>
                      <a:pt x="478" y="10"/>
                      <a:pt x="478" y="5"/>
                      <a:pt x="477" y="0"/>
                    </a:cubicBezTo>
                    <a:cubicBezTo>
                      <a:pt x="475" y="0"/>
                      <a:pt x="473" y="1"/>
                      <a:pt x="471" y="1"/>
                    </a:cubicBezTo>
                    <a:cubicBezTo>
                      <a:pt x="465" y="2"/>
                      <a:pt x="453" y="7"/>
                      <a:pt x="451" y="8"/>
                    </a:cubicBezTo>
                    <a:cubicBezTo>
                      <a:pt x="450" y="8"/>
                      <a:pt x="444" y="4"/>
                      <a:pt x="442" y="4"/>
                    </a:cubicBezTo>
                    <a:cubicBezTo>
                      <a:pt x="441" y="4"/>
                      <a:pt x="442" y="9"/>
                      <a:pt x="442" y="10"/>
                    </a:cubicBezTo>
                    <a:cubicBezTo>
                      <a:pt x="442" y="10"/>
                      <a:pt x="438" y="9"/>
                      <a:pt x="437" y="10"/>
                    </a:cubicBezTo>
                    <a:cubicBezTo>
                      <a:pt x="436" y="10"/>
                      <a:pt x="434" y="14"/>
                      <a:pt x="434" y="14"/>
                    </a:cubicBezTo>
                    <a:cubicBezTo>
                      <a:pt x="429" y="13"/>
                      <a:pt x="429" y="13"/>
                      <a:pt x="429" y="13"/>
                    </a:cubicBezTo>
                    <a:cubicBezTo>
                      <a:pt x="429" y="13"/>
                      <a:pt x="423" y="18"/>
                      <a:pt x="423" y="18"/>
                    </a:cubicBezTo>
                    <a:cubicBezTo>
                      <a:pt x="423" y="18"/>
                      <a:pt x="416" y="16"/>
                      <a:pt x="416" y="14"/>
                    </a:cubicBezTo>
                    <a:cubicBezTo>
                      <a:pt x="416" y="12"/>
                      <a:pt x="411" y="19"/>
                      <a:pt x="410" y="19"/>
                    </a:cubicBezTo>
                    <a:cubicBezTo>
                      <a:pt x="409" y="19"/>
                      <a:pt x="411" y="13"/>
                      <a:pt x="408" y="12"/>
                    </a:cubicBezTo>
                    <a:cubicBezTo>
                      <a:pt x="406" y="11"/>
                      <a:pt x="392" y="24"/>
                      <a:pt x="390" y="25"/>
                    </a:cubicBezTo>
                    <a:cubicBezTo>
                      <a:pt x="388" y="26"/>
                      <a:pt x="383" y="22"/>
                      <a:pt x="382" y="22"/>
                    </a:cubicBezTo>
                    <a:cubicBezTo>
                      <a:pt x="381" y="21"/>
                      <a:pt x="365" y="38"/>
                      <a:pt x="365" y="38"/>
                    </a:cubicBezTo>
                    <a:cubicBezTo>
                      <a:pt x="365" y="38"/>
                      <a:pt x="356" y="31"/>
                      <a:pt x="353" y="29"/>
                    </a:cubicBezTo>
                    <a:cubicBezTo>
                      <a:pt x="350" y="27"/>
                      <a:pt x="344" y="36"/>
                      <a:pt x="344" y="36"/>
                    </a:cubicBezTo>
                    <a:cubicBezTo>
                      <a:pt x="336" y="36"/>
                      <a:pt x="336" y="36"/>
                      <a:pt x="336" y="36"/>
                    </a:cubicBezTo>
                    <a:cubicBezTo>
                      <a:pt x="336" y="36"/>
                      <a:pt x="330" y="41"/>
                      <a:pt x="329" y="42"/>
                    </a:cubicBezTo>
                    <a:cubicBezTo>
                      <a:pt x="328" y="42"/>
                      <a:pt x="333" y="49"/>
                      <a:pt x="333" y="49"/>
                    </a:cubicBezTo>
                    <a:cubicBezTo>
                      <a:pt x="333" y="49"/>
                      <a:pt x="331" y="48"/>
                      <a:pt x="330" y="48"/>
                    </a:cubicBezTo>
                    <a:cubicBezTo>
                      <a:pt x="329" y="47"/>
                      <a:pt x="328" y="51"/>
                      <a:pt x="328" y="51"/>
                    </a:cubicBezTo>
                    <a:cubicBezTo>
                      <a:pt x="328" y="51"/>
                      <a:pt x="325" y="49"/>
                      <a:pt x="322" y="49"/>
                    </a:cubicBezTo>
                    <a:cubicBezTo>
                      <a:pt x="320" y="49"/>
                      <a:pt x="316" y="56"/>
                      <a:pt x="316" y="56"/>
                    </a:cubicBezTo>
                    <a:cubicBezTo>
                      <a:pt x="315" y="56"/>
                      <a:pt x="307" y="49"/>
                      <a:pt x="307" y="49"/>
                    </a:cubicBezTo>
                    <a:cubicBezTo>
                      <a:pt x="307" y="49"/>
                      <a:pt x="304" y="52"/>
                      <a:pt x="303" y="53"/>
                    </a:cubicBezTo>
                    <a:cubicBezTo>
                      <a:pt x="302" y="54"/>
                      <a:pt x="295" y="54"/>
                      <a:pt x="294" y="54"/>
                    </a:cubicBezTo>
                    <a:cubicBezTo>
                      <a:pt x="293" y="53"/>
                      <a:pt x="296" y="57"/>
                      <a:pt x="297" y="58"/>
                    </a:cubicBezTo>
                    <a:cubicBezTo>
                      <a:pt x="298" y="60"/>
                      <a:pt x="292" y="58"/>
                      <a:pt x="289" y="61"/>
                    </a:cubicBezTo>
                    <a:cubicBezTo>
                      <a:pt x="285" y="64"/>
                      <a:pt x="286" y="71"/>
                      <a:pt x="287" y="73"/>
                    </a:cubicBezTo>
                    <a:cubicBezTo>
                      <a:pt x="287" y="74"/>
                      <a:pt x="277" y="73"/>
                      <a:pt x="275" y="74"/>
                    </a:cubicBezTo>
                    <a:cubicBezTo>
                      <a:pt x="274" y="74"/>
                      <a:pt x="270" y="81"/>
                      <a:pt x="266" y="82"/>
                    </a:cubicBezTo>
                    <a:cubicBezTo>
                      <a:pt x="262" y="84"/>
                      <a:pt x="263" y="79"/>
                      <a:pt x="263" y="79"/>
                    </a:cubicBezTo>
                    <a:cubicBezTo>
                      <a:pt x="263" y="79"/>
                      <a:pt x="262" y="81"/>
                      <a:pt x="259" y="82"/>
                    </a:cubicBezTo>
                    <a:cubicBezTo>
                      <a:pt x="256" y="82"/>
                      <a:pt x="257" y="78"/>
                      <a:pt x="257" y="78"/>
                    </a:cubicBezTo>
                    <a:cubicBezTo>
                      <a:pt x="257" y="77"/>
                      <a:pt x="247" y="75"/>
                      <a:pt x="247" y="75"/>
                    </a:cubicBezTo>
                    <a:cubicBezTo>
                      <a:pt x="246" y="75"/>
                      <a:pt x="231" y="94"/>
                      <a:pt x="230" y="94"/>
                    </a:cubicBezTo>
                    <a:cubicBezTo>
                      <a:pt x="228" y="95"/>
                      <a:pt x="236" y="105"/>
                      <a:pt x="234" y="105"/>
                    </a:cubicBezTo>
                    <a:cubicBezTo>
                      <a:pt x="232" y="106"/>
                      <a:pt x="232" y="112"/>
                      <a:pt x="232" y="113"/>
                    </a:cubicBezTo>
                    <a:cubicBezTo>
                      <a:pt x="232" y="113"/>
                      <a:pt x="231" y="112"/>
                      <a:pt x="228" y="113"/>
                    </a:cubicBezTo>
                    <a:cubicBezTo>
                      <a:pt x="225" y="114"/>
                      <a:pt x="228" y="117"/>
                      <a:pt x="228" y="118"/>
                    </a:cubicBezTo>
                    <a:cubicBezTo>
                      <a:pt x="228" y="118"/>
                      <a:pt x="219" y="118"/>
                      <a:pt x="218" y="117"/>
                    </a:cubicBezTo>
                    <a:cubicBezTo>
                      <a:pt x="217" y="117"/>
                      <a:pt x="214" y="122"/>
                      <a:pt x="214" y="122"/>
                    </a:cubicBezTo>
                    <a:cubicBezTo>
                      <a:pt x="213" y="122"/>
                      <a:pt x="211" y="119"/>
                      <a:pt x="208" y="119"/>
                    </a:cubicBezTo>
                    <a:cubicBezTo>
                      <a:pt x="205" y="119"/>
                      <a:pt x="193" y="114"/>
                      <a:pt x="193" y="114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69" y="110"/>
                      <a:pt x="165" y="109"/>
                    </a:cubicBezTo>
                    <a:cubicBezTo>
                      <a:pt x="160" y="108"/>
                      <a:pt x="160" y="114"/>
                      <a:pt x="159" y="115"/>
                    </a:cubicBezTo>
                    <a:cubicBezTo>
                      <a:pt x="158" y="115"/>
                      <a:pt x="156" y="113"/>
                      <a:pt x="155" y="113"/>
                    </a:cubicBezTo>
                    <a:cubicBezTo>
                      <a:pt x="153" y="112"/>
                      <a:pt x="152" y="117"/>
                      <a:pt x="151" y="117"/>
                    </a:cubicBezTo>
                    <a:cubicBezTo>
                      <a:pt x="150" y="118"/>
                      <a:pt x="149" y="116"/>
                      <a:pt x="145" y="114"/>
                    </a:cubicBezTo>
                    <a:cubicBezTo>
                      <a:pt x="142" y="111"/>
                      <a:pt x="140" y="117"/>
                      <a:pt x="140" y="117"/>
                    </a:cubicBezTo>
                    <a:cubicBezTo>
                      <a:pt x="140" y="117"/>
                      <a:pt x="129" y="108"/>
                      <a:pt x="125" y="104"/>
                    </a:cubicBezTo>
                    <a:cubicBezTo>
                      <a:pt x="121" y="100"/>
                      <a:pt x="129" y="100"/>
                      <a:pt x="129" y="100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07" y="105"/>
                      <a:pt x="111" y="114"/>
                      <a:pt x="111" y="117"/>
                    </a:cubicBezTo>
                    <a:cubicBezTo>
                      <a:pt x="112" y="120"/>
                      <a:pt x="102" y="116"/>
                      <a:pt x="102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3" y="115"/>
                      <a:pt x="93" y="114"/>
                      <a:pt x="93" y="113"/>
                    </a:cubicBezTo>
                    <a:cubicBezTo>
                      <a:pt x="83" y="122"/>
                      <a:pt x="83" y="122"/>
                      <a:pt x="83" y="122"/>
                    </a:cubicBezTo>
                    <a:lnTo>
                      <a:pt x="82" y="12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67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F526DF5-463E-9A3A-BF98-930BE70F71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04542" y="1536384"/>
                <a:ext cx="1556620" cy="1556619"/>
              </a:xfrm>
              <a:custGeom>
                <a:avLst/>
                <a:gdLst/>
                <a:ahLst/>
                <a:cxnLst>
                  <a:cxn ang="0">
                    <a:pos x="505" y="182"/>
                  </a:cxn>
                  <a:cxn ang="0">
                    <a:pos x="478" y="158"/>
                  </a:cxn>
                  <a:cxn ang="0">
                    <a:pos x="449" y="147"/>
                  </a:cxn>
                  <a:cxn ang="0">
                    <a:pos x="428" y="123"/>
                  </a:cxn>
                  <a:cxn ang="0">
                    <a:pos x="411" y="98"/>
                  </a:cxn>
                  <a:cxn ang="0">
                    <a:pos x="390" y="61"/>
                  </a:cxn>
                  <a:cxn ang="0">
                    <a:pos x="316" y="60"/>
                  </a:cxn>
                  <a:cxn ang="0">
                    <a:pos x="294" y="30"/>
                  </a:cxn>
                  <a:cxn ang="0">
                    <a:pos x="264" y="34"/>
                  </a:cxn>
                  <a:cxn ang="0">
                    <a:pos x="245" y="33"/>
                  </a:cxn>
                  <a:cxn ang="0">
                    <a:pos x="215" y="15"/>
                  </a:cxn>
                  <a:cxn ang="0">
                    <a:pos x="195" y="15"/>
                  </a:cxn>
                  <a:cxn ang="0">
                    <a:pos x="173" y="11"/>
                  </a:cxn>
                  <a:cxn ang="0">
                    <a:pos x="148" y="7"/>
                  </a:cxn>
                  <a:cxn ang="0">
                    <a:pos x="134" y="17"/>
                  </a:cxn>
                  <a:cxn ang="0">
                    <a:pos x="107" y="39"/>
                  </a:cxn>
                  <a:cxn ang="0">
                    <a:pos x="113" y="58"/>
                  </a:cxn>
                  <a:cxn ang="0">
                    <a:pos x="89" y="58"/>
                  </a:cxn>
                  <a:cxn ang="0">
                    <a:pos x="77" y="59"/>
                  </a:cxn>
                  <a:cxn ang="0">
                    <a:pos x="61" y="50"/>
                  </a:cxn>
                  <a:cxn ang="0">
                    <a:pos x="37" y="88"/>
                  </a:cxn>
                  <a:cxn ang="0">
                    <a:pos x="4" y="139"/>
                  </a:cxn>
                  <a:cxn ang="0">
                    <a:pos x="25" y="158"/>
                  </a:cxn>
                  <a:cxn ang="0">
                    <a:pos x="11" y="199"/>
                  </a:cxn>
                  <a:cxn ang="0">
                    <a:pos x="13" y="228"/>
                  </a:cxn>
                  <a:cxn ang="0">
                    <a:pos x="0" y="278"/>
                  </a:cxn>
                  <a:cxn ang="0">
                    <a:pos x="41" y="294"/>
                  </a:cxn>
                  <a:cxn ang="0">
                    <a:pos x="47" y="320"/>
                  </a:cxn>
                  <a:cxn ang="0">
                    <a:pos x="31" y="346"/>
                  </a:cxn>
                  <a:cxn ang="0">
                    <a:pos x="42" y="373"/>
                  </a:cxn>
                  <a:cxn ang="0">
                    <a:pos x="59" y="379"/>
                  </a:cxn>
                  <a:cxn ang="0">
                    <a:pos x="82" y="406"/>
                  </a:cxn>
                  <a:cxn ang="0">
                    <a:pos x="105" y="390"/>
                  </a:cxn>
                  <a:cxn ang="0">
                    <a:pos x="130" y="410"/>
                  </a:cxn>
                  <a:cxn ang="0">
                    <a:pos x="148" y="425"/>
                  </a:cxn>
                  <a:cxn ang="0">
                    <a:pos x="163" y="431"/>
                  </a:cxn>
                  <a:cxn ang="0">
                    <a:pos x="189" y="450"/>
                  </a:cxn>
                  <a:cxn ang="0">
                    <a:pos x="226" y="446"/>
                  </a:cxn>
                  <a:cxn ang="0">
                    <a:pos x="251" y="463"/>
                  </a:cxn>
                  <a:cxn ang="0">
                    <a:pos x="279" y="467"/>
                  </a:cxn>
                  <a:cxn ang="0">
                    <a:pos x="310" y="498"/>
                  </a:cxn>
                  <a:cxn ang="0">
                    <a:pos x="348" y="502"/>
                  </a:cxn>
                  <a:cxn ang="0">
                    <a:pos x="368" y="507"/>
                  </a:cxn>
                  <a:cxn ang="0">
                    <a:pos x="390" y="508"/>
                  </a:cxn>
                  <a:cxn ang="0">
                    <a:pos x="427" y="490"/>
                  </a:cxn>
                  <a:cxn ang="0">
                    <a:pos x="438" y="462"/>
                  </a:cxn>
                  <a:cxn ang="0">
                    <a:pos x="445" y="435"/>
                  </a:cxn>
                  <a:cxn ang="0">
                    <a:pos x="450" y="399"/>
                  </a:cxn>
                  <a:cxn ang="0">
                    <a:pos x="466" y="383"/>
                  </a:cxn>
                  <a:cxn ang="0">
                    <a:pos x="467" y="360"/>
                  </a:cxn>
                  <a:cxn ang="0">
                    <a:pos x="453" y="330"/>
                  </a:cxn>
                  <a:cxn ang="0">
                    <a:pos x="456" y="311"/>
                  </a:cxn>
                  <a:cxn ang="0">
                    <a:pos x="469" y="304"/>
                  </a:cxn>
                  <a:cxn ang="0">
                    <a:pos x="503" y="291"/>
                  </a:cxn>
                  <a:cxn ang="0">
                    <a:pos x="492" y="246"/>
                  </a:cxn>
                  <a:cxn ang="0">
                    <a:pos x="505" y="236"/>
                  </a:cxn>
                </a:cxnLst>
                <a:rect l="0" t="0" r="r" b="b"/>
                <a:pathLst>
                  <a:path w="517" h="516">
                    <a:moveTo>
                      <a:pt x="517" y="202"/>
                    </a:moveTo>
                    <a:cubicBezTo>
                      <a:pt x="511" y="197"/>
                      <a:pt x="511" y="197"/>
                      <a:pt x="511" y="197"/>
                    </a:cubicBezTo>
                    <a:cubicBezTo>
                      <a:pt x="511" y="197"/>
                      <a:pt x="506" y="197"/>
                      <a:pt x="502" y="197"/>
                    </a:cubicBezTo>
                    <a:cubicBezTo>
                      <a:pt x="498" y="196"/>
                      <a:pt x="500" y="187"/>
                      <a:pt x="500" y="187"/>
                    </a:cubicBezTo>
                    <a:cubicBezTo>
                      <a:pt x="505" y="182"/>
                      <a:pt x="505" y="182"/>
                      <a:pt x="505" y="182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9" y="156"/>
                      <a:pt x="492" y="154"/>
                      <a:pt x="484" y="153"/>
                    </a:cubicBezTo>
                    <a:cubicBezTo>
                      <a:pt x="477" y="152"/>
                      <a:pt x="479" y="158"/>
                      <a:pt x="478" y="158"/>
                    </a:cubicBezTo>
                    <a:cubicBezTo>
                      <a:pt x="478" y="159"/>
                      <a:pt x="467" y="158"/>
                      <a:pt x="466" y="157"/>
                    </a:cubicBezTo>
                    <a:cubicBezTo>
                      <a:pt x="466" y="157"/>
                      <a:pt x="467" y="151"/>
                      <a:pt x="467" y="151"/>
                    </a:cubicBezTo>
                    <a:cubicBezTo>
                      <a:pt x="467" y="151"/>
                      <a:pt x="461" y="146"/>
                      <a:pt x="458" y="146"/>
                    </a:cubicBezTo>
                    <a:cubicBezTo>
                      <a:pt x="455" y="145"/>
                      <a:pt x="456" y="141"/>
                      <a:pt x="455" y="143"/>
                    </a:cubicBezTo>
                    <a:cubicBezTo>
                      <a:pt x="455" y="146"/>
                      <a:pt x="449" y="147"/>
                      <a:pt x="449" y="147"/>
                    </a:cubicBezTo>
                    <a:cubicBezTo>
                      <a:pt x="449" y="140"/>
                      <a:pt x="449" y="140"/>
                      <a:pt x="449" y="140"/>
                    </a:cubicBezTo>
                    <a:cubicBezTo>
                      <a:pt x="449" y="140"/>
                      <a:pt x="445" y="139"/>
                      <a:pt x="442" y="139"/>
                    </a:cubicBezTo>
                    <a:cubicBezTo>
                      <a:pt x="440" y="138"/>
                      <a:pt x="440" y="128"/>
                      <a:pt x="438" y="125"/>
                    </a:cubicBezTo>
                    <a:cubicBezTo>
                      <a:pt x="437" y="122"/>
                      <a:pt x="434" y="128"/>
                      <a:pt x="434" y="128"/>
                    </a:cubicBezTo>
                    <a:cubicBezTo>
                      <a:pt x="434" y="128"/>
                      <a:pt x="431" y="123"/>
                      <a:pt x="428" y="123"/>
                    </a:cubicBezTo>
                    <a:cubicBezTo>
                      <a:pt x="425" y="123"/>
                      <a:pt x="428" y="129"/>
                      <a:pt x="425" y="133"/>
                    </a:cubicBezTo>
                    <a:cubicBezTo>
                      <a:pt x="422" y="137"/>
                      <a:pt x="412" y="122"/>
                      <a:pt x="411" y="122"/>
                    </a:cubicBezTo>
                    <a:cubicBezTo>
                      <a:pt x="411" y="121"/>
                      <a:pt x="415" y="120"/>
                      <a:pt x="416" y="115"/>
                    </a:cubicBezTo>
                    <a:cubicBezTo>
                      <a:pt x="417" y="111"/>
                      <a:pt x="411" y="111"/>
                      <a:pt x="411" y="111"/>
                    </a:cubicBezTo>
                    <a:cubicBezTo>
                      <a:pt x="411" y="98"/>
                      <a:pt x="411" y="98"/>
                      <a:pt x="411" y="98"/>
                    </a:cubicBezTo>
                    <a:cubicBezTo>
                      <a:pt x="411" y="98"/>
                      <a:pt x="407" y="93"/>
                      <a:pt x="402" y="89"/>
                    </a:cubicBezTo>
                    <a:cubicBezTo>
                      <a:pt x="397" y="85"/>
                      <a:pt x="409" y="78"/>
                      <a:pt x="409" y="78"/>
                    </a:cubicBezTo>
                    <a:cubicBezTo>
                      <a:pt x="409" y="78"/>
                      <a:pt x="406" y="76"/>
                      <a:pt x="404" y="75"/>
                    </a:cubicBezTo>
                    <a:cubicBezTo>
                      <a:pt x="402" y="73"/>
                      <a:pt x="404" y="69"/>
                      <a:pt x="404" y="69"/>
                    </a:cubicBezTo>
                    <a:cubicBezTo>
                      <a:pt x="390" y="61"/>
                      <a:pt x="390" y="61"/>
                      <a:pt x="390" y="61"/>
                    </a:cubicBezTo>
                    <a:cubicBezTo>
                      <a:pt x="390" y="62"/>
                      <a:pt x="390" y="62"/>
                      <a:pt x="390" y="62"/>
                    </a:cubicBezTo>
                    <a:cubicBezTo>
                      <a:pt x="390" y="62"/>
                      <a:pt x="353" y="63"/>
                      <a:pt x="352" y="62"/>
                    </a:cubicBezTo>
                    <a:cubicBezTo>
                      <a:pt x="351" y="62"/>
                      <a:pt x="347" y="66"/>
                      <a:pt x="347" y="66"/>
                    </a:cubicBezTo>
                    <a:cubicBezTo>
                      <a:pt x="347" y="66"/>
                      <a:pt x="342" y="61"/>
                      <a:pt x="342" y="60"/>
                    </a:cubicBezTo>
                    <a:cubicBezTo>
                      <a:pt x="342" y="60"/>
                      <a:pt x="316" y="60"/>
                      <a:pt x="316" y="60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18" y="46"/>
                      <a:pt x="326" y="33"/>
                      <a:pt x="325" y="32"/>
                    </a:cubicBezTo>
                    <a:cubicBezTo>
                      <a:pt x="325" y="32"/>
                      <a:pt x="316" y="30"/>
                      <a:pt x="315" y="30"/>
                    </a:cubicBezTo>
                    <a:cubicBezTo>
                      <a:pt x="315" y="30"/>
                      <a:pt x="305" y="34"/>
                      <a:pt x="304" y="34"/>
                    </a:cubicBezTo>
                    <a:cubicBezTo>
                      <a:pt x="302" y="34"/>
                      <a:pt x="299" y="30"/>
                      <a:pt x="294" y="30"/>
                    </a:cubicBezTo>
                    <a:cubicBezTo>
                      <a:pt x="289" y="29"/>
                      <a:pt x="287" y="37"/>
                      <a:pt x="288" y="37"/>
                    </a:cubicBezTo>
                    <a:cubicBezTo>
                      <a:pt x="288" y="37"/>
                      <a:pt x="277" y="38"/>
                      <a:pt x="276" y="38"/>
                    </a:cubicBezTo>
                    <a:cubicBezTo>
                      <a:pt x="276" y="38"/>
                      <a:pt x="278" y="43"/>
                      <a:pt x="273" y="44"/>
                    </a:cubicBezTo>
                    <a:cubicBezTo>
                      <a:pt x="267" y="45"/>
                      <a:pt x="268" y="37"/>
                      <a:pt x="268" y="35"/>
                    </a:cubicBezTo>
                    <a:cubicBezTo>
                      <a:pt x="267" y="33"/>
                      <a:pt x="264" y="34"/>
                      <a:pt x="264" y="34"/>
                    </a:cubicBezTo>
                    <a:cubicBezTo>
                      <a:pt x="264" y="34"/>
                      <a:pt x="266" y="28"/>
                      <a:pt x="263" y="25"/>
                    </a:cubicBezTo>
                    <a:cubicBezTo>
                      <a:pt x="261" y="22"/>
                      <a:pt x="260" y="28"/>
                      <a:pt x="256" y="28"/>
                    </a:cubicBezTo>
                    <a:cubicBezTo>
                      <a:pt x="252" y="28"/>
                      <a:pt x="254" y="34"/>
                      <a:pt x="254" y="34"/>
                    </a:cubicBezTo>
                    <a:cubicBezTo>
                      <a:pt x="254" y="34"/>
                      <a:pt x="251" y="32"/>
                      <a:pt x="249" y="31"/>
                    </a:cubicBezTo>
                    <a:cubicBezTo>
                      <a:pt x="247" y="29"/>
                      <a:pt x="245" y="32"/>
                      <a:pt x="245" y="33"/>
                    </a:cubicBezTo>
                    <a:cubicBezTo>
                      <a:pt x="245" y="33"/>
                      <a:pt x="244" y="32"/>
                      <a:pt x="243" y="31"/>
                    </a:cubicBezTo>
                    <a:cubicBezTo>
                      <a:pt x="240" y="28"/>
                      <a:pt x="230" y="31"/>
                      <a:pt x="228" y="28"/>
                    </a:cubicBezTo>
                    <a:cubicBezTo>
                      <a:pt x="226" y="26"/>
                      <a:pt x="218" y="30"/>
                      <a:pt x="212" y="27"/>
                    </a:cubicBezTo>
                    <a:cubicBezTo>
                      <a:pt x="207" y="25"/>
                      <a:pt x="217" y="22"/>
                      <a:pt x="217" y="21"/>
                    </a:cubicBezTo>
                    <a:cubicBezTo>
                      <a:pt x="217" y="20"/>
                      <a:pt x="217" y="18"/>
                      <a:pt x="215" y="15"/>
                    </a:cubicBezTo>
                    <a:cubicBezTo>
                      <a:pt x="213" y="12"/>
                      <a:pt x="206" y="16"/>
                      <a:pt x="205" y="16"/>
                    </a:cubicBezTo>
                    <a:cubicBezTo>
                      <a:pt x="204" y="16"/>
                      <a:pt x="204" y="14"/>
                      <a:pt x="204" y="12"/>
                    </a:cubicBezTo>
                    <a:cubicBezTo>
                      <a:pt x="203" y="10"/>
                      <a:pt x="201" y="18"/>
                      <a:pt x="201" y="19"/>
                    </a:cubicBezTo>
                    <a:cubicBezTo>
                      <a:pt x="200" y="19"/>
                      <a:pt x="200" y="12"/>
                      <a:pt x="199" y="9"/>
                    </a:cubicBezTo>
                    <a:cubicBezTo>
                      <a:pt x="199" y="7"/>
                      <a:pt x="195" y="15"/>
                      <a:pt x="195" y="15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1" y="6"/>
                      <a:pt x="184" y="7"/>
                      <a:pt x="184" y="7"/>
                    </a:cubicBezTo>
                    <a:cubicBezTo>
                      <a:pt x="184" y="7"/>
                      <a:pt x="173" y="0"/>
                      <a:pt x="173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1"/>
                      <a:pt x="170" y="11"/>
                      <a:pt x="170" y="11"/>
                    </a:cubicBezTo>
                    <a:cubicBezTo>
                      <a:pt x="169" y="10"/>
                      <a:pt x="170" y="15"/>
                      <a:pt x="170" y="16"/>
                    </a:cubicBezTo>
                    <a:cubicBezTo>
                      <a:pt x="170" y="16"/>
                      <a:pt x="166" y="20"/>
                      <a:pt x="164" y="21"/>
                    </a:cubicBezTo>
                    <a:cubicBezTo>
                      <a:pt x="163" y="22"/>
                      <a:pt x="158" y="15"/>
                      <a:pt x="153" y="14"/>
                    </a:cubicBezTo>
                    <a:cubicBezTo>
                      <a:pt x="148" y="13"/>
                      <a:pt x="148" y="7"/>
                      <a:pt x="148" y="7"/>
                    </a:cubicBezTo>
                    <a:cubicBezTo>
                      <a:pt x="148" y="7"/>
                      <a:pt x="146" y="9"/>
                      <a:pt x="143" y="11"/>
                    </a:cubicBezTo>
                    <a:cubicBezTo>
                      <a:pt x="139" y="12"/>
                      <a:pt x="135" y="4"/>
                      <a:pt x="135" y="4"/>
                    </a:cubicBezTo>
                    <a:cubicBezTo>
                      <a:pt x="135" y="4"/>
                      <a:pt x="128" y="10"/>
                      <a:pt x="128" y="10"/>
                    </a:cubicBezTo>
                    <a:cubicBezTo>
                      <a:pt x="127" y="10"/>
                      <a:pt x="136" y="13"/>
                      <a:pt x="136" y="13"/>
                    </a:cubicBezTo>
                    <a:cubicBezTo>
                      <a:pt x="136" y="13"/>
                      <a:pt x="136" y="15"/>
                      <a:pt x="134" y="17"/>
                    </a:cubicBezTo>
                    <a:cubicBezTo>
                      <a:pt x="133" y="18"/>
                      <a:pt x="140" y="22"/>
                      <a:pt x="140" y="23"/>
                    </a:cubicBezTo>
                    <a:cubicBezTo>
                      <a:pt x="140" y="24"/>
                      <a:pt x="130" y="30"/>
                      <a:pt x="123" y="33"/>
                    </a:cubicBezTo>
                    <a:cubicBezTo>
                      <a:pt x="115" y="36"/>
                      <a:pt x="112" y="28"/>
                      <a:pt x="112" y="28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6"/>
                      <a:pt x="107" y="39"/>
                    </a:cubicBezTo>
                    <a:cubicBezTo>
                      <a:pt x="107" y="42"/>
                      <a:pt x="110" y="41"/>
                      <a:pt x="110" y="42"/>
                    </a:cubicBezTo>
                    <a:cubicBezTo>
                      <a:pt x="111" y="42"/>
                      <a:pt x="108" y="44"/>
                      <a:pt x="109" y="46"/>
                    </a:cubicBezTo>
                    <a:cubicBezTo>
                      <a:pt x="109" y="48"/>
                      <a:pt x="117" y="47"/>
                      <a:pt x="119" y="49"/>
                    </a:cubicBezTo>
                    <a:cubicBezTo>
                      <a:pt x="121" y="52"/>
                      <a:pt x="117" y="57"/>
                      <a:pt x="117" y="57"/>
                    </a:cubicBezTo>
                    <a:cubicBezTo>
                      <a:pt x="117" y="57"/>
                      <a:pt x="115" y="56"/>
                      <a:pt x="113" y="58"/>
                    </a:cubicBezTo>
                    <a:cubicBezTo>
                      <a:pt x="111" y="59"/>
                      <a:pt x="111" y="63"/>
                      <a:pt x="111" y="63"/>
                    </a:cubicBezTo>
                    <a:cubicBezTo>
                      <a:pt x="111" y="63"/>
                      <a:pt x="103" y="56"/>
                      <a:pt x="103" y="56"/>
                    </a:cubicBezTo>
                    <a:cubicBezTo>
                      <a:pt x="102" y="56"/>
                      <a:pt x="102" y="58"/>
                      <a:pt x="98" y="62"/>
                    </a:cubicBezTo>
                    <a:cubicBezTo>
                      <a:pt x="95" y="67"/>
                      <a:pt x="95" y="59"/>
                      <a:pt x="95" y="58"/>
                    </a:cubicBezTo>
                    <a:cubicBezTo>
                      <a:pt x="95" y="58"/>
                      <a:pt x="90" y="58"/>
                      <a:pt x="89" y="58"/>
                    </a:cubicBezTo>
                    <a:cubicBezTo>
                      <a:pt x="87" y="58"/>
                      <a:pt x="88" y="62"/>
                      <a:pt x="88" y="62"/>
                    </a:cubicBezTo>
                    <a:cubicBezTo>
                      <a:pt x="88" y="62"/>
                      <a:pt x="91" y="64"/>
                      <a:pt x="93" y="67"/>
                    </a:cubicBezTo>
                    <a:cubicBezTo>
                      <a:pt x="96" y="69"/>
                      <a:pt x="91" y="70"/>
                      <a:pt x="87" y="71"/>
                    </a:cubicBezTo>
                    <a:cubicBezTo>
                      <a:pt x="83" y="71"/>
                      <a:pt x="86" y="65"/>
                      <a:pt x="86" y="65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6" y="61"/>
                      <a:pt x="73" y="65"/>
                    </a:cubicBezTo>
                    <a:cubicBezTo>
                      <a:pt x="69" y="69"/>
                      <a:pt x="61" y="65"/>
                      <a:pt x="61" y="65"/>
                    </a:cubicBezTo>
                    <a:cubicBezTo>
                      <a:pt x="61" y="65"/>
                      <a:pt x="62" y="58"/>
                      <a:pt x="62" y="57"/>
                    </a:cubicBezTo>
                    <a:cubicBezTo>
                      <a:pt x="62" y="56"/>
                      <a:pt x="59" y="56"/>
                      <a:pt x="59" y="56"/>
                    </a:cubicBezTo>
                    <a:cubicBezTo>
                      <a:pt x="59" y="56"/>
                      <a:pt x="61" y="51"/>
                      <a:pt x="61" y="50"/>
                    </a:cubicBezTo>
                    <a:cubicBezTo>
                      <a:pt x="61" y="49"/>
                      <a:pt x="56" y="50"/>
                      <a:pt x="54" y="51"/>
                    </a:cubicBezTo>
                    <a:cubicBezTo>
                      <a:pt x="51" y="51"/>
                      <a:pt x="49" y="59"/>
                      <a:pt x="48" y="60"/>
                    </a:cubicBezTo>
                    <a:cubicBezTo>
                      <a:pt x="47" y="62"/>
                      <a:pt x="46" y="60"/>
                      <a:pt x="43" y="62"/>
                    </a:cubicBezTo>
                    <a:cubicBezTo>
                      <a:pt x="39" y="65"/>
                      <a:pt x="42" y="77"/>
                      <a:pt x="42" y="81"/>
                    </a:cubicBezTo>
                    <a:cubicBezTo>
                      <a:pt x="42" y="84"/>
                      <a:pt x="39" y="86"/>
                      <a:pt x="37" y="88"/>
                    </a:cubicBezTo>
                    <a:cubicBezTo>
                      <a:pt x="36" y="88"/>
                      <a:pt x="36" y="90"/>
                      <a:pt x="35" y="91"/>
                    </a:cubicBezTo>
                    <a:cubicBezTo>
                      <a:pt x="36" y="94"/>
                      <a:pt x="36" y="97"/>
                      <a:pt x="35" y="99"/>
                    </a:cubicBezTo>
                    <a:cubicBezTo>
                      <a:pt x="32" y="104"/>
                      <a:pt x="14" y="118"/>
                      <a:pt x="14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9"/>
                      <a:pt x="2" y="136"/>
                      <a:pt x="4" y="139"/>
                    </a:cubicBezTo>
                    <a:cubicBezTo>
                      <a:pt x="6" y="142"/>
                      <a:pt x="13" y="144"/>
                      <a:pt x="13" y="144"/>
                    </a:cubicBezTo>
                    <a:cubicBezTo>
                      <a:pt x="13" y="145"/>
                      <a:pt x="10" y="146"/>
                      <a:pt x="12" y="147"/>
                    </a:cubicBezTo>
                    <a:cubicBezTo>
                      <a:pt x="14" y="149"/>
                      <a:pt x="21" y="153"/>
                      <a:pt x="21" y="153"/>
                    </a:cubicBezTo>
                    <a:cubicBezTo>
                      <a:pt x="21" y="153"/>
                      <a:pt x="20" y="155"/>
                      <a:pt x="21" y="156"/>
                    </a:cubicBezTo>
                    <a:cubicBezTo>
                      <a:pt x="23" y="157"/>
                      <a:pt x="25" y="158"/>
                      <a:pt x="25" y="158"/>
                    </a:cubicBezTo>
                    <a:cubicBezTo>
                      <a:pt x="25" y="158"/>
                      <a:pt x="24" y="162"/>
                      <a:pt x="25" y="163"/>
                    </a:cubicBezTo>
                    <a:cubicBezTo>
                      <a:pt x="27" y="164"/>
                      <a:pt x="39" y="177"/>
                      <a:pt x="39" y="177"/>
                    </a:cubicBezTo>
                    <a:cubicBezTo>
                      <a:pt x="39" y="177"/>
                      <a:pt x="33" y="181"/>
                      <a:pt x="33" y="183"/>
                    </a:cubicBezTo>
                    <a:cubicBezTo>
                      <a:pt x="33" y="185"/>
                      <a:pt x="38" y="193"/>
                      <a:pt x="34" y="194"/>
                    </a:cubicBezTo>
                    <a:cubicBezTo>
                      <a:pt x="29" y="194"/>
                      <a:pt x="11" y="199"/>
                      <a:pt x="11" y="199"/>
                    </a:cubicBezTo>
                    <a:cubicBezTo>
                      <a:pt x="11" y="199"/>
                      <a:pt x="16" y="204"/>
                      <a:pt x="15" y="205"/>
                    </a:cubicBezTo>
                    <a:cubicBezTo>
                      <a:pt x="15" y="205"/>
                      <a:pt x="11" y="210"/>
                      <a:pt x="11" y="211"/>
                    </a:cubicBezTo>
                    <a:cubicBezTo>
                      <a:pt x="10" y="213"/>
                      <a:pt x="10" y="220"/>
                      <a:pt x="10" y="220"/>
                    </a:cubicBezTo>
                    <a:cubicBezTo>
                      <a:pt x="10" y="220"/>
                      <a:pt x="24" y="221"/>
                      <a:pt x="22" y="223"/>
                    </a:cubicBezTo>
                    <a:cubicBezTo>
                      <a:pt x="19" y="226"/>
                      <a:pt x="14" y="227"/>
                      <a:pt x="13" y="228"/>
                    </a:cubicBezTo>
                    <a:cubicBezTo>
                      <a:pt x="13" y="228"/>
                      <a:pt x="15" y="246"/>
                      <a:pt x="15" y="246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9" y="263"/>
                      <a:pt x="7" y="264"/>
                    </a:cubicBezTo>
                    <a:cubicBezTo>
                      <a:pt x="5" y="266"/>
                      <a:pt x="2" y="269"/>
                      <a:pt x="2" y="270"/>
                    </a:cubicBezTo>
                    <a:cubicBezTo>
                      <a:pt x="2" y="271"/>
                      <a:pt x="0" y="278"/>
                      <a:pt x="0" y="278"/>
                    </a:cubicBezTo>
                    <a:cubicBezTo>
                      <a:pt x="0" y="278"/>
                      <a:pt x="5" y="281"/>
                      <a:pt x="5" y="282"/>
                    </a:cubicBezTo>
                    <a:cubicBezTo>
                      <a:pt x="5" y="283"/>
                      <a:pt x="15" y="284"/>
                      <a:pt x="15" y="284"/>
                    </a:cubicBezTo>
                    <a:cubicBezTo>
                      <a:pt x="15" y="284"/>
                      <a:pt x="15" y="280"/>
                      <a:pt x="20" y="282"/>
                    </a:cubicBezTo>
                    <a:cubicBezTo>
                      <a:pt x="25" y="283"/>
                      <a:pt x="36" y="294"/>
                      <a:pt x="36" y="294"/>
                    </a:cubicBezTo>
                    <a:cubicBezTo>
                      <a:pt x="36" y="294"/>
                      <a:pt x="41" y="292"/>
                      <a:pt x="41" y="294"/>
                    </a:cubicBezTo>
                    <a:cubicBezTo>
                      <a:pt x="42" y="296"/>
                      <a:pt x="42" y="298"/>
                      <a:pt x="42" y="298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0" y="304"/>
                      <a:pt x="40" y="304"/>
                      <a:pt x="40" y="304"/>
                    </a:cubicBezTo>
                    <a:cubicBezTo>
                      <a:pt x="40" y="304"/>
                      <a:pt x="47" y="312"/>
                      <a:pt x="47" y="312"/>
                    </a:cubicBezTo>
                    <a:cubicBezTo>
                      <a:pt x="47" y="313"/>
                      <a:pt x="46" y="318"/>
                      <a:pt x="47" y="320"/>
                    </a:cubicBezTo>
                    <a:cubicBezTo>
                      <a:pt x="49" y="322"/>
                      <a:pt x="51" y="322"/>
                      <a:pt x="50" y="323"/>
                    </a:cubicBezTo>
                    <a:cubicBezTo>
                      <a:pt x="50" y="325"/>
                      <a:pt x="46" y="324"/>
                      <a:pt x="45" y="328"/>
                    </a:cubicBezTo>
                    <a:cubicBezTo>
                      <a:pt x="44" y="331"/>
                      <a:pt x="47" y="336"/>
                      <a:pt x="47" y="336"/>
                    </a:cubicBezTo>
                    <a:cubicBezTo>
                      <a:pt x="47" y="337"/>
                      <a:pt x="43" y="349"/>
                      <a:pt x="39" y="348"/>
                    </a:cubicBezTo>
                    <a:cubicBezTo>
                      <a:pt x="35" y="348"/>
                      <a:pt x="31" y="346"/>
                      <a:pt x="31" y="346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5" y="349"/>
                      <a:pt x="20" y="357"/>
                      <a:pt x="24" y="359"/>
                    </a:cubicBezTo>
                    <a:cubicBezTo>
                      <a:pt x="28" y="361"/>
                      <a:pt x="40" y="364"/>
                      <a:pt x="40" y="365"/>
                    </a:cubicBezTo>
                    <a:cubicBezTo>
                      <a:pt x="40" y="366"/>
                      <a:pt x="39" y="370"/>
                      <a:pt x="39" y="370"/>
                    </a:cubicBezTo>
                    <a:cubicBezTo>
                      <a:pt x="39" y="370"/>
                      <a:pt x="42" y="373"/>
                      <a:pt x="42" y="373"/>
                    </a:cubicBezTo>
                    <a:cubicBezTo>
                      <a:pt x="42" y="373"/>
                      <a:pt x="33" y="377"/>
                      <a:pt x="37" y="380"/>
                    </a:cubicBezTo>
                    <a:cubicBezTo>
                      <a:pt x="41" y="382"/>
                      <a:pt x="43" y="380"/>
                      <a:pt x="43" y="380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5" y="384"/>
                      <a:pt x="52" y="377"/>
                      <a:pt x="53" y="378"/>
                    </a:cubicBezTo>
                    <a:cubicBezTo>
                      <a:pt x="53" y="379"/>
                      <a:pt x="59" y="379"/>
                      <a:pt x="59" y="379"/>
                    </a:cubicBezTo>
                    <a:cubicBezTo>
                      <a:pt x="59" y="379"/>
                      <a:pt x="70" y="371"/>
                      <a:pt x="72" y="375"/>
                    </a:cubicBezTo>
                    <a:cubicBezTo>
                      <a:pt x="75" y="380"/>
                      <a:pt x="72" y="383"/>
                      <a:pt x="72" y="383"/>
                    </a:cubicBezTo>
                    <a:cubicBezTo>
                      <a:pt x="69" y="389"/>
                      <a:pt x="69" y="389"/>
                      <a:pt x="69" y="389"/>
                    </a:cubicBezTo>
                    <a:cubicBezTo>
                      <a:pt x="69" y="389"/>
                      <a:pt x="77" y="392"/>
                      <a:pt x="77" y="392"/>
                    </a:cubicBezTo>
                    <a:cubicBezTo>
                      <a:pt x="78" y="392"/>
                      <a:pt x="82" y="406"/>
                      <a:pt x="82" y="406"/>
                    </a:cubicBezTo>
                    <a:cubicBezTo>
                      <a:pt x="93" y="398"/>
                      <a:pt x="93" y="398"/>
                      <a:pt x="93" y="398"/>
                    </a:cubicBezTo>
                    <a:cubicBezTo>
                      <a:pt x="90" y="394"/>
                      <a:pt x="90" y="394"/>
                      <a:pt x="90" y="394"/>
                    </a:cubicBezTo>
                    <a:cubicBezTo>
                      <a:pt x="90" y="394"/>
                      <a:pt x="94" y="392"/>
                      <a:pt x="95" y="392"/>
                    </a:cubicBezTo>
                    <a:cubicBezTo>
                      <a:pt x="95" y="391"/>
                      <a:pt x="99" y="397"/>
                      <a:pt x="99" y="397"/>
                    </a:cubicBezTo>
                    <a:cubicBezTo>
                      <a:pt x="105" y="390"/>
                      <a:pt x="105" y="390"/>
                      <a:pt x="105" y="390"/>
                    </a:cubicBezTo>
                    <a:cubicBezTo>
                      <a:pt x="105" y="390"/>
                      <a:pt x="109" y="398"/>
                      <a:pt x="111" y="398"/>
                    </a:cubicBezTo>
                    <a:cubicBezTo>
                      <a:pt x="113" y="398"/>
                      <a:pt x="116" y="397"/>
                      <a:pt x="116" y="397"/>
                    </a:cubicBezTo>
                    <a:cubicBezTo>
                      <a:pt x="116" y="397"/>
                      <a:pt x="117" y="404"/>
                      <a:pt x="120" y="403"/>
                    </a:cubicBezTo>
                    <a:cubicBezTo>
                      <a:pt x="124" y="402"/>
                      <a:pt x="123" y="398"/>
                      <a:pt x="125" y="400"/>
                    </a:cubicBezTo>
                    <a:cubicBezTo>
                      <a:pt x="126" y="401"/>
                      <a:pt x="128" y="408"/>
                      <a:pt x="130" y="410"/>
                    </a:cubicBezTo>
                    <a:cubicBezTo>
                      <a:pt x="132" y="411"/>
                      <a:pt x="134" y="411"/>
                      <a:pt x="134" y="411"/>
                    </a:cubicBezTo>
                    <a:cubicBezTo>
                      <a:pt x="134" y="411"/>
                      <a:pt x="133" y="417"/>
                      <a:pt x="134" y="418"/>
                    </a:cubicBezTo>
                    <a:cubicBezTo>
                      <a:pt x="136" y="419"/>
                      <a:pt x="137" y="414"/>
                      <a:pt x="140" y="415"/>
                    </a:cubicBezTo>
                    <a:cubicBezTo>
                      <a:pt x="142" y="417"/>
                      <a:pt x="142" y="423"/>
                      <a:pt x="142" y="423"/>
                    </a:cubicBezTo>
                    <a:cubicBezTo>
                      <a:pt x="142" y="423"/>
                      <a:pt x="148" y="425"/>
                      <a:pt x="148" y="425"/>
                    </a:cubicBezTo>
                    <a:cubicBezTo>
                      <a:pt x="148" y="425"/>
                      <a:pt x="151" y="421"/>
                      <a:pt x="151" y="421"/>
                    </a:cubicBezTo>
                    <a:cubicBezTo>
                      <a:pt x="152" y="425"/>
                      <a:pt x="152" y="425"/>
                      <a:pt x="152" y="425"/>
                    </a:cubicBezTo>
                    <a:cubicBezTo>
                      <a:pt x="152" y="425"/>
                      <a:pt x="147" y="431"/>
                      <a:pt x="149" y="432"/>
                    </a:cubicBezTo>
                    <a:cubicBezTo>
                      <a:pt x="151" y="433"/>
                      <a:pt x="156" y="428"/>
                      <a:pt x="156" y="428"/>
                    </a:cubicBezTo>
                    <a:cubicBezTo>
                      <a:pt x="156" y="428"/>
                      <a:pt x="161" y="431"/>
                      <a:pt x="163" y="431"/>
                    </a:cubicBezTo>
                    <a:cubicBezTo>
                      <a:pt x="165" y="431"/>
                      <a:pt x="170" y="426"/>
                      <a:pt x="170" y="430"/>
                    </a:cubicBezTo>
                    <a:cubicBezTo>
                      <a:pt x="171" y="434"/>
                      <a:pt x="172" y="443"/>
                      <a:pt x="172" y="443"/>
                    </a:cubicBezTo>
                    <a:cubicBezTo>
                      <a:pt x="172" y="443"/>
                      <a:pt x="178" y="440"/>
                      <a:pt x="178" y="442"/>
                    </a:cubicBezTo>
                    <a:cubicBezTo>
                      <a:pt x="178" y="445"/>
                      <a:pt x="180" y="450"/>
                      <a:pt x="180" y="450"/>
                    </a:cubicBezTo>
                    <a:cubicBezTo>
                      <a:pt x="180" y="450"/>
                      <a:pt x="188" y="449"/>
                      <a:pt x="189" y="450"/>
                    </a:cubicBezTo>
                    <a:cubicBezTo>
                      <a:pt x="189" y="450"/>
                      <a:pt x="188" y="452"/>
                      <a:pt x="189" y="452"/>
                    </a:cubicBezTo>
                    <a:cubicBezTo>
                      <a:pt x="190" y="452"/>
                      <a:pt x="194" y="452"/>
                      <a:pt x="195" y="452"/>
                    </a:cubicBezTo>
                    <a:cubicBezTo>
                      <a:pt x="195" y="452"/>
                      <a:pt x="194" y="456"/>
                      <a:pt x="197" y="457"/>
                    </a:cubicBezTo>
                    <a:cubicBezTo>
                      <a:pt x="199" y="458"/>
                      <a:pt x="208" y="459"/>
                      <a:pt x="209" y="459"/>
                    </a:cubicBezTo>
                    <a:cubicBezTo>
                      <a:pt x="210" y="459"/>
                      <a:pt x="226" y="446"/>
                      <a:pt x="226" y="446"/>
                    </a:cubicBezTo>
                    <a:cubicBezTo>
                      <a:pt x="227" y="445"/>
                      <a:pt x="225" y="440"/>
                      <a:pt x="231" y="441"/>
                    </a:cubicBezTo>
                    <a:cubicBezTo>
                      <a:pt x="237" y="442"/>
                      <a:pt x="233" y="463"/>
                      <a:pt x="234" y="463"/>
                    </a:cubicBezTo>
                    <a:cubicBezTo>
                      <a:pt x="234" y="463"/>
                      <a:pt x="240" y="465"/>
                      <a:pt x="240" y="465"/>
                    </a:cubicBezTo>
                    <a:cubicBezTo>
                      <a:pt x="240" y="465"/>
                      <a:pt x="241" y="462"/>
                      <a:pt x="243" y="462"/>
                    </a:cubicBezTo>
                    <a:cubicBezTo>
                      <a:pt x="244" y="462"/>
                      <a:pt x="251" y="463"/>
                      <a:pt x="251" y="463"/>
                    </a:cubicBezTo>
                    <a:cubicBezTo>
                      <a:pt x="252" y="463"/>
                      <a:pt x="254" y="451"/>
                      <a:pt x="260" y="455"/>
                    </a:cubicBezTo>
                    <a:cubicBezTo>
                      <a:pt x="266" y="458"/>
                      <a:pt x="267" y="462"/>
                      <a:pt x="268" y="462"/>
                    </a:cubicBezTo>
                    <a:cubicBezTo>
                      <a:pt x="269" y="463"/>
                      <a:pt x="273" y="460"/>
                      <a:pt x="273" y="462"/>
                    </a:cubicBezTo>
                    <a:cubicBezTo>
                      <a:pt x="274" y="465"/>
                      <a:pt x="274" y="469"/>
                      <a:pt x="275" y="468"/>
                    </a:cubicBezTo>
                    <a:cubicBezTo>
                      <a:pt x="275" y="468"/>
                      <a:pt x="277" y="467"/>
                      <a:pt x="279" y="467"/>
                    </a:cubicBezTo>
                    <a:cubicBezTo>
                      <a:pt x="281" y="468"/>
                      <a:pt x="291" y="470"/>
                      <a:pt x="292" y="471"/>
                    </a:cubicBezTo>
                    <a:cubicBezTo>
                      <a:pt x="292" y="473"/>
                      <a:pt x="293" y="478"/>
                      <a:pt x="293" y="479"/>
                    </a:cubicBezTo>
                    <a:cubicBezTo>
                      <a:pt x="294" y="479"/>
                      <a:pt x="299" y="480"/>
                      <a:pt x="298" y="481"/>
                    </a:cubicBezTo>
                    <a:cubicBezTo>
                      <a:pt x="298" y="482"/>
                      <a:pt x="297" y="488"/>
                      <a:pt x="299" y="489"/>
                    </a:cubicBezTo>
                    <a:cubicBezTo>
                      <a:pt x="302" y="490"/>
                      <a:pt x="308" y="495"/>
                      <a:pt x="310" y="498"/>
                    </a:cubicBezTo>
                    <a:cubicBezTo>
                      <a:pt x="312" y="501"/>
                      <a:pt x="310" y="511"/>
                      <a:pt x="315" y="511"/>
                    </a:cubicBezTo>
                    <a:cubicBezTo>
                      <a:pt x="320" y="511"/>
                      <a:pt x="319" y="506"/>
                      <a:pt x="321" y="506"/>
                    </a:cubicBezTo>
                    <a:cubicBezTo>
                      <a:pt x="324" y="506"/>
                      <a:pt x="333" y="510"/>
                      <a:pt x="335" y="508"/>
                    </a:cubicBezTo>
                    <a:cubicBezTo>
                      <a:pt x="337" y="506"/>
                      <a:pt x="339" y="502"/>
                      <a:pt x="340" y="502"/>
                    </a:cubicBezTo>
                    <a:cubicBezTo>
                      <a:pt x="341" y="502"/>
                      <a:pt x="348" y="503"/>
                      <a:pt x="348" y="502"/>
                    </a:cubicBezTo>
                    <a:cubicBezTo>
                      <a:pt x="348" y="502"/>
                      <a:pt x="353" y="489"/>
                      <a:pt x="353" y="489"/>
                    </a:cubicBezTo>
                    <a:cubicBezTo>
                      <a:pt x="353" y="490"/>
                      <a:pt x="356" y="497"/>
                      <a:pt x="357" y="497"/>
                    </a:cubicBezTo>
                    <a:cubicBezTo>
                      <a:pt x="358" y="497"/>
                      <a:pt x="363" y="497"/>
                      <a:pt x="362" y="498"/>
                    </a:cubicBezTo>
                    <a:cubicBezTo>
                      <a:pt x="362" y="500"/>
                      <a:pt x="357" y="503"/>
                      <a:pt x="359" y="503"/>
                    </a:cubicBezTo>
                    <a:cubicBezTo>
                      <a:pt x="361" y="503"/>
                      <a:pt x="368" y="503"/>
                      <a:pt x="368" y="507"/>
                    </a:cubicBezTo>
                    <a:cubicBezTo>
                      <a:pt x="367" y="511"/>
                      <a:pt x="365" y="512"/>
                      <a:pt x="366" y="512"/>
                    </a:cubicBezTo>
                    <a:cubicBezTo>
                      <a:pt x="367" y="513"/>
                      <a:pt x="375" y="516"/>
                      <a:pt x="376" y="516"/>
                    </a:cubicBezTo>
                    <a:cubicBezTo>
                      <a:pt x="376" y="516"/>
                      <a:pt x="380" y="509"/>
                      <a:pt x="381" y="509"/>
                    </a:cubicBezTo>
                    <a:cubicBezTo>
                      <a:pt x="381" y="509"/>
                      <a:pt x="389" y="509"/>
                      <a:pt x="389" y="509"/>
                    </a:cubicBezTo>
                    <a:cubicBezTo>
                      <a:pt x="389" y="509"/>
                      <a:pt x="390" y="507"/>
                      <a:pt x="390" y="508"/>
                    </a:cubicBezTo>
                    <a:cubicBezTo>
                      <a:pt x="391" y="508"/>
                      <a:pt x="394" y="512"/>
                      <a:pt x="400" y="510"/>
                    </a:cubicBezTo>
                    <a:cubicBezTo>
                      <a:pt x="405" y="509"/>
                      <a:pt x="409" y="503"/>
                      <a:pt x="409" y="503"/>
                    </a:cubicBezTo>
                    <a:cubicBezTo>
                      <a:pt x="409" y="503"/>
                      <a:pt x="411" y="515"/>
                      <a:pt x="414" y="511"/>
                    </a:cubicBezTo>
                    <a:cubicBezTo>
                      <a:pt x="416" y="506"/>
                      <a:pt x="415" y="501"/>
                      <a:pt x="416" y="501"/>
                    </a:cubicBezTo>
                    <a:cubicBezTo>
                      <a:pt x="416" y="501"/>
                      <a:pt x="427" y="490"/>
                      <a:pt x="427" y="490"/>
                    </a:cubicBezTo>
                    <a:cubicBezTo>
                      <a:pt x="427" y="490"/>
                      <a:pt x="427" y="490"/>
                      <a:pt x="428" y="490"/>
                    </a:cubicBezTo>
                    <a:cubicBezTo>
                      <a:pt x="427" y="487"/>
                      <a:pt x="429" y="482"/>
                      <a:pt x="428" y="481"/>
                    </a:cubicBezTo>
                    <a:cubicBezTo>
                      <a:pt x="428" y="481"/>
                      <a:pt x="423" y="475"/>
                      <a:pt x="423" y="475"/>
                    </a:cubicBezTo>
                    <a:cubicBezTo>
                      <a:pt x="423" y="474"/>
                      <a:pt x="434" y="474"/>
                      <a:pt x="435" y="474"/>
                    </a:cubicBezTo>
                    <a:cubicBezTo>
                      <a:pt x="435" y="473"/>
                      <a:pt x="436" y="468"/>
                      <a:pt x="438" y="462"/>
                    </a:cubicBezTo>
                    <a:cubicBezTo>
                      <a:pt x="440" y="456"/>
                      <a:pt x="445" y="454"/>
                      <a:pt x="445" y="454"/>
                    </a:cubicBezTo>
                    <a:cubicBezTo>
                      <a:pt x="445" y="454"/>
                      <a:pt x="433" y="443"/>
                      <a:pt x="433" y="443"/>
                    </a:cubicBezTo>
                    <a:cubicBezTo>
                      <a:pt x="433" y="442"/>
                      <a:pt x="438" y="442"/>
                      <a:pt x="438" y="442"/>
                    </a:cubicBezTo>
                    <a:cubicBezTo>
                      <a:pt x="438" y="442"/>
                      <a:pt x="438" y="437"/>
                      <a:pt x="439" y="434"/>
                    </a:cubicBezTo>
                    <a:cubicBezTo>
                      <a:pt x="440" y="432"/>
                      <a:pt x="445" y="435"/>
                      <a:pt x="445" y="435"/>
                    </a:cubicBezTo>
                    <a:cubicBezTo>
                      <a:pt x="445" y="435"/>
                      <a:pt x="447" y="427"/>
                      <a:pt x="447" y="426"/>
                    </a:cubicBezTo>
                    <a:cubicBezTo>
                      <a:pt x="447" y="426"/>
                      <a:pt x="451" y="423"/>
                      <a:pt x="451" y="423"/>
                    </a:cubicBezTo>
                    <a:cubicBezTo>
                      <a:pt x="451" y="423"/>
                      <a:pt x="437" y="414"/>
                      <a:pt x="436" y="412"/>
                    </a:cubicBezTo>
                    <a:cubicBezTo>
                      <a:pt x="434" y="410"/>
                      <a:pt x="444" y="398"/>
                      <a:pt x="444" y="398"/>
                    </a:cubicBezTo>
                    <a:cubicBezTo>
                      <a:pt x="444" y="398"/>
                      <a:pt x="450" y="399"/>
                      <a:pt x="450" y="399"/>
                    </a:cubicBezTo>
                    <a:cubicBezTo>
                      <a:pt x="451" y="399"/>
                      <a:pt x="453" y="396"/>
                      <a:pt x="453" y="396"/>
                    </a:cubicBezTo>
                    <a:cubicBezTo>
                      <a:pt x="449" y="391"/>
                      <a:pt x="449" y="391"/>
                      <a:pt x="449" y="391"/>
                    </a:cubicBezTo>
                    <a:cubicBezTo>
                      <a:pt x="449" y="391"/>
                      <a:pt x="450" y="380"/>
                      <a:pt x="450" y="380"/>
                    </a:cubicBezTo>
                    <a:cubicBezTo>
                      <a:pt x="451" y="379"/>
                      <a:pt x="458" y="381"/>
                      <a:pt x="458" y="381"/>
                    </a:cubicBezTo>
                    <a:cubicBezTo>
                      <a:pt x="466" y="383"/>
                      <a:pt x="466" y="383"/>
                      <a:pt x="466" y="383"/>
                    </a:cubicBezTo>
                    <a:cubicBezTo>
                      <a:pt x="466" y="383"/>
                      <a:pt x="469" y="381"/>
                      <a:pt x="470" y="380"/>
                    </a:cubicBezTo>
                    <a:cubicBezTo>
                      <a:pt x="470" y="379"/>
                      <a:pt x="466" y="377"/>
                      <a:pt x="466" y="377"/>
                    </a:cubicBezTo>
                    <a:cubicBezTo>
                      <a:pt x="469" y="373"/>
                      <a:pt x="469" y="373"/>
                      <a:pt x="469" y="373"/>
                    </a:cubicBezTo>
                    <a:cubicBezTo>
                      <a:pt x="469" y="373"/>
                      <a:pt x="467" y="370"/>
                      <a:pt x="465" y="366"/>
                    </a:cubicBezTo>
                    <a:cubicBezTo>
                      <a:pt x="463" y="362"/>
                      <a:pt x="467" y="360"/>
                      <a:pt x="467" y="360"/>
                    </a:cubicBezTo>
                    <a:cubicBezTo>
                      <a:pt x="467" y="360"/>
                      <a:pt x="468" y="360"/>
                      <a:pt x="458" y="358"/>
                    </a:cubicBezTo>
                    <a:cubicBezTo>
                      <a:pt x="448" y="357"/>
                      <a:pt x="456" y="349"/>
                      <a:pt x="456" y="349"/>
                    </a:cubicBezTo>
                    <a:cubicBezTo>
                      <a:pt x="456" y="349"/>
                      <a:pt x="449" y="348"/>
                      <a:pt x="445" y="344"/>
                    </a:cubicBezTo>
                    <a:cubicBezTo>
                      <a:pt x="442" y="339"/>
                      <a:pt x="454" y="333"/>
                      <a:pt x="454" y="333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3" y="330"/>
                      <a:pt x="457" y="328"/>
                      <a:pt x="458" y="328"/>
                    </a:cubicBezTo>
                    <a:cubicBezTo>
                      <a:pt x="459" y="328"/>
                      <a:pt x="461" y="331"/>
                      <a:pt x="461" y="331"/>
                    </a:cubicBezTo>
                    <a:cubicBezTo>
                      <a:pt x="464" y="328"/>
                      <a:pt x="464" y="328"/>
                      <a:pt x="464" y="328"/>
                    </a:cubicBezTo>
                    <a:cubicBezTo>
                      <a:pt x="464" y="328"/>
                      <a:pt x="456" y="319"/>
                      <a:pt x="455" y="318"/>
                    </a:cubicBezTo>
                    <a:cubicBezTo>
                      <a:pt x="455" y="317"/>
                      <a:pt x="455" y="314"/>
                      <a:pt x="456" y="311"/>
                    </a:cubicBezTo>
                    <a:cubicBezTo>
                      <a:pt x="457" y="309"/>
                      <a:pt x="453" y="309"/>
                      <a:pt x="453" y="307"/>
                    </a:cubicBezTo>
                    <a:cubicBezTo>
                      <a:pt x="452" y="305"/>
                      <a:pt x="456" y="302"/>
                      <a:pt x="456" y="302"/>
                    </a:cubicBezTo>
                    <a:cubicBezTo>
                      <a:pt x="458" y="306"/>
                      <a:pt x="458" y="306"/>
                      <a:pt x="458" y="306"/>
                    </a:cubicBezTo>
                    <a:cubicBezTo>
                      <a:pt x="458" y="306"/>
                      <a:pt x="461" y="305"/>
                      <a:pt x="462" y="304"/>
                    </a:cubicBezTo>
                    <a:cubicBezTo>
                      <a:pt x="462" y="304"/>
                      <a:pt x="469" y="304"/>
                      <a:pt x="469" y="304"/>
                    </a:cubicBezTo>
                    <a:cubicBezTo>
                      <a:pt x="482" y="296"/>
                      <a:pt x="482" y="296"/>
                      <a:pt x="482" y="296"/>
                    </a:cubicBezTo>
                    <a:cubicBezTo>
                      <a:pt x="474" y="285"/>
                      <a:pt x="474" y="285"/>
                      <a:pt x="474" y="285"/>
                    </a:cubicBezTo>
                    <a:cubicBezTo>
                      <a:pt x="474" y="285"/>
                      <a:pt x="476" y="284"/>
                      <a:pt x="477" y="284"/>
                    </a:cubicBezTo>
                    <a:cubicBezTo>
                      <a:pt x="478" y="283"/>
                      <a:pt x="498" y="295"/>
                      <a:pt x="498" y="295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03" y="291"/>
                      <a:pt x="499" y="286"/>
                      <a:pt x="497" y="284"/>
                    </a:cubicBezTo>
                    <a:cubicBezTo>
                      <a:pt x="495" y="281"/>
                      <a:pt x="502" y="275"/>
                      <a:pt x="503" y="273"/>
                    </a:cubicBezTo>
                    <a:cubicBezTo>
                      <a:pt x="505" y="271"/>
                      <a:pt x="499" y="268"/>
                      <a:pt x="497" y="266"/>
                    </a:cubicBezTo>
                    <a:cubicBezTo>
                      <a:pt x="494" y="264"/>
                      <a:pt x="495" y="255"/>
                      <a:pt x="495" y="254"/>
                    </a:cubicBezTo>
                    <a:cubicBezTo>
                      <a:pt x="495" y="253"/>
                      <a:pt x="492" y="247"/>
                      <a:pt x="492" y="246"/>
                    </a:cubicBezTo>
                    <a:cubicBezTo>
                      <a:pt x="492" y="244"/>
                      <a:pt x="490" y="243"/>
                      <a:pt x="489" y="242"/>
                    </a:cubicBezTo>
                    <a:cubicBezTo>
                      <a:pt x="489" y="240"/>
                      <a:pt x="491" y="238"/>
                      <a:pt x="492" y="238"/>
                    </a:cubicBezTo>
                    <a:cubicBezTo>
                      <a:pt x="492" y="238"/>
                      <a:pt x="497" y="241"/>
                      <a:pt x="497" y="241"/>
                    </a:cubicBezTo>
                    <a:cubicBezTo>
                      <a:pt x="497" y="241"/>
                      <a:pt x="498" y="239"/>
                      <a:pt x="500" y="236"/>
                    </a:cubicBezTo>
                    <a:cubicBezTo>
                      <a:pt x="502" y="233"/>
                      <a:pt x="505" y="236"/>
                      <a:pt x="505" y="236"/>
                    </a:cubicBezTo>
                    <a:cubicBezTo>
                      <a:pt x="506" y="231"/>
                      <a:pt x="506" y="231"/>
                      <a:pt x="506" y="23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15" y="218"/>
                      <a:pt x="513" y="207"/>
                      <a:pt x="512" y="205"/>
                    </a:cubicBezTo>
                    <a:cubicBezTo>
                      <a:pt x="512" y="202"/>
                      <a:pt x="517" y="202"/>
                      <a:pt x="517" y="20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679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D7500F33-F492-B5AA-7ECA-094790F2F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2275" y="2167306"/>
                <a:ext cx="1241159" cy="1866909"/>
              </a:xfrm>
              <a:custGeom>
                <a:avLst/>
                <a:gdLst/>
                <a:ahLst/>
                <a:cxnLst>
                  <a:cxn ang="0">
                    <a:pos x="108" y="597"/>
                  </a:cxn>
                  <a:cxn ang="0">
                    <a:pos x="139" y="589"/>
                  </a:cxn>
                  <a:cxn ang="0">
                    <a:pos x="169" y="589"/>
                  </a:cxn>
                  <a:cxn ang="0">
                    <a:pos x="182" y="557"/>
                  </a:cxn>
                  <a:cxn ang="0">
                    <a:pos x="203" y="559"/>
                  </a:cxn>
                  <a:cxn ang="0">
                    <a:pos x="238" y="577"/>
                  </a:cxn>
                  <a:cxn ang="0">
                    <a:pos x="249" y="562"/>
                  </a:cxn>
                  <a:cxn ang="0">
                    <a:pos x="270" y="546"/>
                  </a:cxn>
                  <a:cxn ang="0">
                    <a:pos x="282" y="513"/>
                  </a:cxn>
                  <a:cxn ang="0">
                    <a:pos x="310" y="473"/>
                  </a:cxn>
                  <a:cxn ang="0">
                    <a:pos x="329" y="470"/>
                  </a:cxn>
                  <a:cxn ang="0">
                    <a:pos x="352" y="486"/>
                  </a:cxn>
                  <a:cxn ang="0">
                    <a:pos x="368" y="513"/>
                  </a:cxn>
                  <a:cxn ang="0">
                    <a:pos x="402" y="477"/>
                  </a:cxn>
                  <a:cxn ang="0">
                    <a:pos x="400" y="434"/>
                  </a:cxn>
                  <a:cxn ang="0">
                    <a:pos x="366" y="437"/>
                  </a:cxn>
                  <a:cxn ang="0">
                    <a:pos x="349" y="430"/>
                  </a:cxn>
                  <a:cxn ang="0">
                    <a:pos x="345" y="410"/>
                  </a:cxn>
                  <a:cxn ang="0">
                    <a:pos x="322" y="403"/>
                  </a:cxn>
                  <a:cxn ang="0">
                    <a:pos x="315" y="372"/>
                  </a:cxn>
                  <a:cxn ang="0">
                    <a:pos x="294" y="346"/>
                  </a:cxn>
                  <a:cxn ang="0">
                    <a:pos x="287" y="308"/>
                  </a:cxn>
                  <a:cxn ang="0">
                    <a:pos x="282" y="246"/>
                  </a:cxn>
                  <a:cxn ang="0">
                    <a:pos x="289" y="244"/>
                  </a:cxn>
                  <a:cxn ang="0">
                    <a:pos x="292" y="216"/>
                  </a:cxn>
                  <a:cxn ang="0">
                    <a:pos x="281" y="196"/>
                  </a:cxn>
                  <a:cxn ang="0">
                    <a:pos x="275" y="163"/>
                  </a:cxn>
                  <a:cxn ang="0">
                    <a:pos x="318" y="128"/>
                  </a:cxn>
                  <a:cxn ang="0">
                    <a:pos x="322" y="99"/>
                  </a:cxn>
                  <a:cxn ang="0">
                    <a:pos x="325" y="50"/>
                  </a:cxn>
                  <a:cxn ang="0">
                    <a:pos x="335" y="20"/>
                  </a:cxn>
                  <a:cxn ang="0">
                    <a:pos x="317" y="0"/>
                  </a:cxn>
                  <a:cxn ang="0">
                    <a:pos x="297" y="15"/>
                  </a:cxn>
                  <a:cxn ang="0">
                    <a:pos x="294" y="29"/>
                  </a:cxn>
                  <a:cxn ang="0">
                    <a:pos x="274" y="48"/>
                  </a:cxn>
                  <a:cxn ang="0">
                    <a:pos x="248" y="46"/>
                  </a:cxn>
                  <a:cxn ang="0">
                    <a:pos x="200" y="52"/>
                  </a:cxn>
                  <a:cxn ang="0">
                    <a:pos x="135" y="96"/>
                  </a:cxn>
                  <a:cxn ang="0">
                    <a:pos x="105" y="76"/>
                  </a:cxn>
                  <a:cxn ang="0">
                    <a:pos x="97" y="90"/>
                  </a:cxn>
                  <a:cxn ang="0">
                    <a:pos x="78" y="139"/>
                  </a:cxn>
                  <a:cxn ang="0">
                    <a:pos x="35" y="157"/>
                  </a:cxn>
                  <a:cxn ang="0">
                    <a:pos x="39" y="195"/>
                  </a:cxn>
                  <a:cxn ang="0">
                    <a:pos x="3" y="252"/>
                  </a:cxn>
                  <a:cxn ang="0">
                    <a:pos x="46" y="292"/>
                  </a:cxn>
                  <a:cxn ang="0">
                    <a:pos x="52" y="348"/>
                  </a:cxn>
                  <a:cxn ang="0">
                    <a:pos x="38" y="410"/>
                  </a:cxn>
                  <a:cxn ang="0">
                    <a:pos x="21" y="450"/>
                  </a:cxn>
                  <a:cxn ang="0">
                    <a:pos x="38" y="502"/>
                  </a:cxn>
                  <a:cxn ang="0">
                    <a:pos x="46" y="563"/>
                  </a:cxn>
                  <a:cxn ang="0">
                    <a:pos x="92" y="587"/>
                  </a:cxn>
                  <a:cxn ang="0">
                    <a:pos x="82" y="615"/>
                  </a:cxn>
                </a:cxnLst>
                <a:rect l="0" t="0" r="r" b="b"/>
                <a:pathLst>
                  <a:path w="412" h="619">
                    <a:moveTo>
                      <a:pt x="92" y="618"/>
                    </a:moveTo>
                    <a:cubicBezTo>
                      <a:pt x="92" y="617"/>
                      <a:pt x="93" y="608"/>
                      <a:pt x="94" y="608"/>
                    </a:cubicBezTo>
                    <a:cubicBezTo>
                      <a:pt x="95" y="608"/>
                      <a:pt x="108" y="606"/>
                      <a:pt x="108" y="606"/>
                    </a:cubicBezTo>
                    <a:cubicBezTo>
                      <a:pt x="108" y="597"/>
                      <a:pt x="108" y="597"/>
                      <a:pt x="108" y="597"/>
                    </a:cubicBezTo>
                    <a:cubicBezTo>
                      <a:pt x="119" y="597"/>
                      <a:pt x="119" y="597"/>
                      <a:pt x="119" y="597"/>
                    </a:cubicBezTo>
                    <a:cubicBezTo>
                      <a:pt x="121" y="590"/>
                      <a:pt x="121" y="590"/>
                      <a:pt x="121" y="590"/>
                    </a:cubicBezTo>
                    <a:cubicBezTo>
                      <a:pt x="121" y="590"/>
                      <a:pt x="136" y="578"/>
                      <a:pt x="137" y="581"/>
                    </a:cubicBezTo>
                    <a:cubicBezTo>
                      <a:pt x="139" y="583"/>
                      <a:pt x="139" y="589"/>
                      <a:pt x="139" y="589"/>
                    </a:cubicBezTo>
                    <a:cubicBezTo>
                      <a:pt x="139" y="589"/>
                      <a:pt x="146" y="587"/>
                      <a:pt x="146" y="587"/>
                    </a:cubicBezTo>
                    <a:cubicBezTo>
                      <a:pt x="147" y="587"/>
                      <a:pt x="162" y="604"/>
                      <a:pt x="163" y="601"/>
                    </a:cubicBezTo>
                    <a:cubicBezTo>
                      <a:pt x="163" y="599"/>
                      <a:pt x="162" y="592"/>
                      <a:pt x="163" y="591"/>
                    </a:cubicBezTo>
                    <a:cubicBezTo>
                      <a:pt x="164" y="591"/>
                      <a:pt x="169" y="589"/>
                      <a:pt x="169" y="589"/>
                    </a:cubicBezTo>
                    <a:cubicBezTo>
                      <a:pt x="169" y="589"/>
                      <a:pt x="167" y="580"/>
                      <a:pt x="167" y="579"/>
                    </a:cubicBezTo>
                    <a:cubicBezTo>
                      <a:pt x="168" y="579"/>
                      <a:pt x="174" y="578"/>
                      <a:pt x="174" y="578"/>
                    </a:cubicBezTo>
                    <a:cubicBezTo>
                      <a:pt x="174" y="578"/>
                      <a:pt x="167" y="558"/>
                      <a:pt x="172" y="558"/>
                    </a:cubicBezTo>
                    <a:cubicBezTo>
                      <a:pt x="177" y="558"/>
                      <a:pt x="182" y="555"/>
                      <a:pt x="182" y="557"/>
                    </a:cubicBezTo>
                    <a:cubicBezTo>
                      <a:pt x="182" y="559"/>
                      <a:pt x="182" y="561"/>
                      <a:pt x="182" y="560"/>
                    </a:cubicBezTo>
                    <a:cubicBezTo>
                      <a:pt x="182" y="560"/>
                      <a:pt x="189" y="554"/>
                      <a:pt x="191" y="557"/>
                    </a:cubicBezTo>
                    <a:cubicBezTo>
                      <a:pt x="194" y="559"/>
                      <a:pt x="198" y="565"/>
                      <a:pt x="199" y="563"/>
                    </a:cubicBezTo>
                    <a:cubicBezTo>
                      <a:pt x="201" y="562"/>
                      <a:pt x="202" y="557"/>
                      <a:pt x="203" y="559"/>
                    </a:cubicBezTo>
                    <a:cubicBezTo>
                      <a:pt x="203" y="560"/>
                      <a:pt x="215" y="571"/>
                      <a:pt x="218" y="575"/>
                    </a:cubicBezTo>
                    <a:cubicBezTo>
                      <a:pt x="222" y="578"/>
                      <a:pt x="227" y="585"/>
                      <a:pt x="227" y="585"/>
                    </a:cubicBezTo>
                    <a:cubicBezTo>
                      <a:pt x="227" y="585"/>
                      <a:pt x="231" y="574"/>
                      <a:pt x="234" y="574"/>
                    </a:cubicBezTo>
                    <a:cubicBezTo>
                      <a:pt x="236" y="575"/>
                      <a:pt x="238" y="577"/>
                      <a:pt x="238" y="577"/>
                    </a:cubicBezTo>
                    <a:cubicBezTo>
                      <a:pt x="238" y="577"/>
                      <a:pt x="240" y="574"/>
                      <a:pt x="240" y="574"/>
                    </a:cubicBezTo>
                    <a:cubicBezTo>
                      <a:pt x="240" y="574"/>
                      <a:pt x="235" y="572"/>
                      <a:pt x="237" y="569"/>
                    </a:cubicBezTo>
                    <a:cubicBezTo>
                      <a:pt x="240" y="567"/>
                      <a:pt x="242" y="562"/>
                      <a:pt x="243" y="562"/>
                    </a:cubicBezTo>
                    <a:cubicBezTo>
                      <a:pt x="243" y="562"/>
                      <a:pt x="248" y="567"/>
                      <a:pt x="249" y="562"/>
                    </a:cubicBezTo>
                    <a:cubicBezTo>
                      <a:pt x="250" y="557"/>
                      <a:pt x="249" y="547"/>
                      <a:pt x="249" y="547"/>
                    </a:cubicBezTo>
                    <a:cubicBezTo>
                      <a:pt x="249" y="547"/>
                      <a:pt x="255" y="548"/>
                      <a:pt x="258" y="546"/>
                    </a:cubicBezTo>
                    <a:cubicBezTo>
                      <a:pt x="261" y="545"/>
                      <a:pt x="260" y="545"/>
                      <a:pt x="263" y="545"/>
                    </a:cubicBezTo>
                    <a:cubicBezTo>
                      <a:pt x="267" y="545"/>
                      <a:pt x="270" y="546"/>
                      <a:pt x="270" y="546"/>
                    </a:cubicBezTo>
                    <a:cubicBezTo>
                      <a:pt x="270" y="546"/>
                      <a:pt x="270" y="536"/>
                      <a:pt x="271" y="533"/>
                    </a:cubicBezTo>
                    <a:cubicBezTo>
                      <a:pt x="272" y="530"/>
                      <a:pt x="277" y="526"/>
                      <a:pt x="276" y="524"/>
                    </a:cubicBezTo>
                    <a:cubicBezTo>
                      <a:pt x="275" y="522"/>
                      <a:pt x="271" y="521"/>
                      <a:pt x="275" y="519"/>
                    </a:cubicBezTo>
                    <a:cubicBezTo>
                      <a:pt x="280" y="516"/>
                      <a:pt x="282" y="513"/>
                      <a:pt x="282" y="513"/>
                    </a:cubicBezTo>
                    <a:cubicBezTo>
                      <a:pt x="281" y="512"/>
                      <a:pt x="278" y="502"/>
                      <a:pt x="279" y="501"/>
                    </a:cubicBezTo>
                    <a:cubicBezTo>
                      <a:pt x="279" y="501"/>
                      <a:pt x="294" y="494"/>
                      <a:pt x="294" y="494"/>
                    </a:cubicBezTo>
                    <a:cubicBezTo>
                      <a:pt x="294" y="494"/>
                      <a:pt x="310" y="481"/>
                      <a:pt x="310" y="480"/>
                    </a:cubicBezTo>
                    <a:cubicBezTo>
                      <a:pt x="311" y="478"/>
                      <a:pt x="309" y="472"/>
                      <a:pt x="310" y="473"/>
                    </a:cubicBezTo>
                    <a:cubicBezTo>
                      <a:pt x="311" y="473"/>
                      <a:pt x="320" y="476"/>
                      <a:pt x="321" y="473"/>
                    </a:cubicBezTo>
                    <a:cubicBezTo>
                      <a:pt x="321" y="470"/>
                      <a:pt x="313" y="468"/>
                      <a:pt x="313" y="465"/>
                    </a:cubicBezTo>
                    <a:cubicBezTo>
                      <a:pt x="314" y="462"/>
                      <a:pt x="328" y="461"/>
                      <a:pt x="329" y="462"/>
                    </a:cubicBezTo>
                    <a:cubicBezTo>
                      <a:pt x="329" y="464"/>
                      <a:pt x="328" y="470"/>
                      <a:pt x="329" y="470"/>
                    </a:cubicBezTo>
                    <a:cubicBezTo>
                      <a:pt x="329" y="471"/>
                      <a:pt x="333" y="469"/>
                      <a:pt x="333" y="470"/>
                    </a:cubicBezTo>
                    <a:cubicBezTo>
                      <a:pt x="334" y="471"/>
                      <a:pt x="333" y="478"/>
                      <a:pt x="341" y="478"/>
                    </a:cubicBezTo>
                    <a:cubicBezTo>
                      <a:pt x="348" y="479"/>
                      <a:pt x="356" y="478"/>
                      <a:pt x="356" y="478"/>
                    </a:cubicBezTo>
                    <a:cubicBezTo>
                      <a:pt x="356" y="479"/>
                      <a:pt x="352" y="486"/>
                      <a:pt x="352" y="486"/>
                    </a:cubicBezTo>
                    <a:cubicBezTo>
                      <a:pt x="352" y="486"/>
                      <a:pt x="354" y="498"/>
                      <a:pt x="354" y="499"/>
                    </a:cubicBezTo>
                    <a:cubicBezTo>
                      <a:pt x="354" y="499"/>
                      <a:pt x="364" y="494"/>
                      <a:pt x="365" y="499"/>
                    </a:cubicBezTo>
                    <a:cubicBezTo>
                      <a:pt x="366" y="504"/>
                      <a:pt x="357" y="512"/>
                      <a:pt x="357" y="512"/>
                    </a:cubicBezTo>
                    <a:cubicBezTo>
                      <a:pt x="368" y="513"/>
                      <a:pt x="368" y="513"/>
                      <a:pt x="368" y="513"/>
                    </a:cubicBezTo>
                    <a:cubicBezTo>
                      <a:pt x="368" y="513"/>
                      <a:pt x="374" y="522"/>
                      <a:pt x="375" y="522"/>
                    </a:cubicBezTo>
                    <a:cubicBezTo>
                      <a:pt x="375" y="521"/>
                      <a:pt x="380" y="507"/>
                      <a:pt x="381" y="507"/>
                    </a:cubicBezTo>
                    <a:cubicBezTo>
                      <a:pt x="381" y="507"/>
                      <a:pt x="401" y="492"/>
                      <a:pt x="402" y="488"/>
                    </a:cubicBezTo>
                    <a:cubicBezTo>
                      <a:pt x="403" y="483"/>
                      <a:pt x="402" y="478"/>
                      <a:pt x="402" y="477"/>
                    </a:cubicBezTo>
                    <a:cubicBezTo>
                      <a:pt x="402" y="476"/>
                      <a:pt x="408" y="471"/>
                      <a:pt x="412" y="467"/>
                    </a:cubicBezTo>
                    <a:cubicBezTo>
                      <a:pt x="412" y="465"/>
                      <a:pt x="411" y="454"/>
                      <a:pt x="411" y="453"/>
                    </a:cubicBezTo>
                    <a:cubicBezTo>
                      <a:pt x="411" y="453"/>
                      <a:pt x="401" y="442"/>
                      <a:pt x="400" y="441"/>
                    </a:cubicBezTo>
                    <a:cubicBezTo>
                      <a:pt x="399" y="440"/>
                      <a:pt x="400" y="435"/>
                      <a:pt x="400" y="434"/>
                    </a:cubicBezTo>
                    <a:cubicBezTo>
                      <a:pt x="400" y="434"/>
                      <a:pt x="390" y="430"/>
                      <a:pt x="387" y="429"/>
                    </a:cubicBezTo>
                    <a:cubicBezTo>
                      <a:pt x="384" y="427"/>
                      <a:pt x="379" y="428"/>
                      <a:pt x="379" y="428"/>
                    </a:cubicBezTo>
                    <a:cubicBezTo>
                      <a:pt x="379" y="428"/>
                      <a:pt x="379" y="425"/>
                      <a:pt x="379" y="424"/>
                    </a:cubicBezTo>
                    <a:cubicBezTo>
                      <a:pt x="379" y="423"/>
                      <a:pt x="368" y="436"/>
                      <a:pt x="366" y="437"/>
                    </a:cubicBezTo>
                    <a:cubicBezTo>
                      <a:pt x="363" y="438"/>
                      <a:pt x="365" y="432"/>
                      <a:pt x="365" y="432"/>
                    </a:cubicBezTo>
                    <a:cubicBezTo>
                      <a:pt x="358" y="436"/>
                      <a:pt x="358" y="436"/>
                      <a:pt x="358" y="436"/>
                    </a:cubicBezTo>
                    <a:cubicBezTo>
                      <a:pt x="358" y="436"/>
                      <a:pt x="357" y="431"/>
                      <a:pt x="356" y="429"/>
                    </a:cubicBezTo>
                    <a:cubicBezTo>
                      <a:pt x="356" y="427"/>
                      <a:pt x="351" y="430"/>
                      <a:pt x="349" y="430"/>
                    </a:cubicBezTo>
                    <a:cubicBezTo>
                      <a:pt x="347" y="430"/>
                      <a:pt x="348" y="430"/>
                      <a:pt x="346" y="428"/>
                    </a:cubicBezTo>
                    <a:cubicBezTo>
                      <a:pt x="344" y="426"/>
                      <a:pt x="343" y="431"/>
                      <a:pt x="340" y="427"/>
                    </a:cubicBezTo>
                    <a:cubicBezTo>
                      <a:pt x="338" y="423"/>
                      <a:pt x="346" y="422"/>
                      <a:pt x="348" y="420"/>
                    </a:cubicBezTo>
                    <a:cubicBezTo>
                      <a:pt x="351" y="419"/>
                      <a:pt x="345" y="410"/>
                      <a:pt x="345" y="410"/>
                    </a:cubicBezTo>
                    <a:cubicBezTo>
                      <a:pt x="349" y="408"/>
                      <a:pt x="349" y="408"/>
                      <a:pt x="349" y="408"/>
                    </a:cubicBezTo>
                    <a:cubicBezTo>
                      <a:pt x="349" y="408"/>
                      <a:pt x="347" y="399"/>
                      <a:pt x="341" y="396"/>
                    </a:cubicBezTo>
                    <a:cubicBezTo>
                      <a:pt x="335" y="392"/>
                      <a:pt x="330" y="402"/>
                      <a:pt x="330" y="402"/>
                    </a:cubicBezTo>
                    <a:cubicBezTo>
                      <a:pt x="330" y="402"/>
                      <a:pt x="327" y="403"/>
                      <a:pt x="322" y="403"/>
                    </a:cubicBezTo>
                    <a:cubicBezTo>
                      <a:pt x="317" y="402"/>
                      <a:pt x="316" y="394"/>
                      <a:pt x="316" y="393"/>
                    </a:cubicBezTo>
                    <a:cubicBezTo>
                      <a:pt x="316" y="392"/>
                      <a:pt x="314" y="394"/>
                      <a:pt x="311" y="393"/>
                    </a:cubicBezTo>
                    <a:cubicBezTo>
                      <a:pt x="308" y="392"/>
                      <a:pt x="309" y="382"/>
                      <a:pt x="308" y="381"/>
                    </a:cubicBezTo>
                    <a:cubicBezTo>
                      <a:pt x="308" y="380"/>
                      <a:pt x="314" y="379"/>
                      <a:pt x="315" y="372"/>
                    </a:cubicBezTo>
                    <a:cubicBezTo>
                      <a:pt x="316" y="365"/>
                      <a:pt x="306" y="365"/>
                      <a:pt x="306" y="364"/>
                    </a:cubicBezTo>
                    <a:cubicBezTo>
                      <a:pt x="305" y="364"/>
                      <a:pt x="302" y="367"/>
                      <a:pt x="301" y="367"/>
                    </a:cubicBezTo>
                    <a:cubicBezTo>
                      <a:pt x="301" y="367"/>
                      <a:pt x="293" y="364"/>
                      <a:pt x="289" y="358"/>
                    </a:cubicBezTo>
                    <a:cubicBezTo>
                      <a:pt x="284" y="353"/>
                      <a:pt x="294" y="346"/>
                      <a:pt x="294" y="346"/>
                    </a:cubicBezTo>
                    <a:cubicBezTo>
                      <a:pt x="294" y="346"/>
                      <a:pt x="294" y="339"/>
                      <a:pt x="293" y="337"/>
                    </a:cubicBezTo>
                    <a:cubicBezTo>
                      <a:pt x="293" y="334"/>
                      <a:pt x="290" y="334"/>
                      <a:pt x="286" y="330"/>
                    </a:cubicBezTo>
                    <a:cubicBezTo>
                      <a:pt x="283" y="326"/>
                      <a:pt x="289" y="322"/>
                      <a:pt x="289" y="322"/>
                    </a:cubicBezTo>
                    <a:cubicBezTo>
                      <a:pt x="288" y="321"/>
                      <a:pt x="287" y="312"/>
                      <a:pt x="287" y="308"/>
                    </a:cubicBezTo>
                    <a:cubicBezTo>
                      <a:pt x="286" y="303"/>
                      <a:pt x="287" y="296"/>
                      <a:pt x="289" y="289"/>
                    </a:cubicBezTo>
                    <a:cubicBezTo>
                      <a:pt x="291" y="282"/>
                      <a:pt x="298" y="284"/>
                      <a:pt x="298" y="284"/>
                    </a:cubicBezTo>
                    <a:cubicBezTo>
                      <a:pt x="303" y="258"/>
                      <a:pt x="303" y="258"/>
                      <a:pt x="303" y="258"/>
                    </a:cubicBezTo>
                    <a:cubicBezTo>
                      <a:pt x="303" y="258"/>
                      <a:pt x="285" y="247"/>
                      <a:pt x="282" y="246"/>
                    </a:cubicBezTo>
                    <a:cubicBezTo>
                      <a:pt x="280" y="244"/>
                      <a:pt x="277" y="240"/>
                      <a:pt x="276" y="237"/>
                    </a:cubicBezTo>
                    <a:cubicBezTo>
                      <a:pt x="276" y="234"/>
                      <a:pt x="281" y="233"/>
                      <a:pt x="283" y="232"/>
                    </a:cubicBezTo>
                    <a:cubicBezTo>
                      <a:pt x="285" y="232"/>
                      <a:pt x="283" y="237"/>
                      <a:pt x="283" y="237"/>
                    </a:cubicBezTo>
                    <a:cubicBezTo>
                      <a:pt x="289" y="244"/>
                      <a:pt x="289" y="244"/>
                      <a:pt x="289" y="244"/>
                    </a:cubicBezTo>
                    <a:cubicBezTo>
                      <a:pt x="296" y="236"/>
                      <a:pt x="296" y="236"/>
                      <a:pt x="296" y="236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5" y="230"/>
                      <a:pt x="295" y="230"/>
                      <a:pt x="295" y="230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8" y="216"/>
                      <a:pt x="288" y="216"/>
                      <a:pt x="288" y="216"/>
                    </a:cubicBezTo>
                    <a:cubicBezTo>
                      <a:pt x="288" y="216"/>
                      <a:pt x="286" y="212"/>
                      <a:pt x="285" y="209"/>
                    </a:cubicBezTo>
                    <a:cubicBezTo>
                      <a:pt x="285" y="207"/>
                      <a:pt x="286" y="204"/>
                      <a:pt x="287" y="202"/>
                    </a:cubicBezTo>
                    <a:cubicBezTo>
                      <a:pt x="288" y="200"/>
                      <a:pt x="283" y="198"/>
                      <a:pt x="281" y="196"/>
                    </a:cubicBezTo>
                    <a:cubicBezTo>
                      <a:pt x="279" y="194"/>
                      <a:pt x="283" y="192"/>
                      <a:pt x="283" y="189"/>
                    </a:cubicBezTo>
                    <a:cubicBezTo>
                      <a:pt x="284" y="186"/>
                      <a:pt x="276" y="183"/>
                      <a:pt x="276" y="183"/>
                    </a:cubicBezTo>
                    <a:cubicBezTo>
                      <a:pt x="276" y="183"/>
                      <a:pt x="278" y="172"/>
                      <a:pt x="277" y="172"/>
                    </a:cubicBezTo>
                    <a:cubicBezTo>
                      <a:pt x="276" y="172"/>
                      <a:pt x="275" y="167"/>
                      <a:pt x="275" y="163"/>
                    </a:cubicBezTo>
                    <a:cubicBezTo>
                      <a:pt x="275" y="160"/>
                      <a:pt x="284" y="159"/>
                      <a:pt x="285" y="157"/>
                    </a:cubicBezTo>
                    <a:cubicBezTo>
                      <a:pt x="287" y="155"/>
                      <a:pt x="280" y="147"/>
                      <a:pt x="280" y="147"/>
                    </a:cubicBezTo>
                    <a:cubicBezTo>
                      <a:pt x="280" y="147"/>
                      <a:pt x="310" y="143"/>
                      <a:pt x="318" y="140"/>
                    </a:cubicBezTo>
                    <a:cubicBezTo>
                      <a:pt x="326" y="138"/>
                      <a:pt x="318" y="128"/>
                      <a:pt x="318" y="128"/>
                    </a:cubicBezTo>
                    <a:cubicBezTo>
                      <a:pt x="318" y="128"/>
                      <a:pt x="315" y="123"/>
                      <a:pt x="315" y="122"/>
                    </a:cubicBezTo>
                    <a:cubicBezTo>
                      <a:pt x="314" y="120"/>
                      <a:pt x="318" y="117"/>
                      <a:pt x="318" y="117"/>
                    </a:cubicBezTo>
                    <a:cubicBezTo>
                      <a:pt x="318" y="116"/>
                      <a:pt x="309" y="110"/>
                      <a:pt x="308" y="109"/>
                    </a:cubicBezTo>
                    <a:cubicBezTo>
                      <a:pt x="307" y="109"/>
                      <a:pt x="321" y="100"/>
                      <a:pt x="322" y="99"/>
                    </a:cubicBezTo>
                    <a:cubicBezTo>
                      <a:pt x="324" y="98"/>
                      <a:pt x="329" y="90"/>
                      <a:pt x="329" y="90"/>
                    </a:cubicBezTo>
                    <a:cubicBezTo>
                      <a:pt x="329" y="90"/>
                      <a:pt x="329" y="70"/>
                      <a:pt x="328" y="65"/>
                    </a:cubicBezTo>
                    <a:cubicBezTo>
                      <a:pt x="327" y="60"/>
                      <a:pt x="332" y="56"/>
                      <a:pt x="332" y="55"/>
                    </a:cubicBezTo>
                    <a:cubicBezTo>
                      <a:pt x="333" y="55"/>
                      <a:pt x="330" y="55"/>
                      <a:pt x="325" y="50"/>
                    </a:cubicBezTo>
                    <a:cubicBezTo>
                      <a:pt x="320" y="45"/>
                      <a:pt x="329" y="38"/>
                      <a:pt x="329" y="38"/>
                    </a:cubicBezTo>
                    <a:cubicBezTo>
                      <a:pt x="329" y="38"/>
                      <a:pt x="327" y="36"/>
                      <a:pt x="327" y="32"/>
                    </a:cubicBezTo>
                    <a:cubicBezTo>
                      <a:pt x="327" y="31"/>
                      <a:pt x="328" y="30"/>
                      <a:pt x="330" y="29"/>
                    </a:cubicBezTo>
                    <a:cubicBezTo>
                      <a:pt x="330" y="28"/>
                      <a:pt x="332" y="23"/>
                      <a:pt x="335" y="20"/>
                    </a:cubicBezTo>
                    <a:cubicBezTo>
                      <a:pt x="338" y="16"/>
                      <a:pt x="338" y="13"/>
                      <a:pt x="336" y="11"/>
                    </a:cubicBezTo>
                    <a:cubicBezTo>
                      <a:pt x="334" y="9"/>
                      <a:pt x="333" y="6"/>
                      <a:pt x="333" y="5"/>
                    </a:cubicBezTo>
                    <a:cubicBezTo>
                      <a:pt x="333" y="5"/>
                      <a:pt x="329" y="5"/>
                      <a:pt x="325" y="4"/>
                    </a:cubicBezTo>
                    <a:cubicBezTo>
                      <a:pt x="321" y="3"/>
                      <a:pt x="317" y="0"/>
                      <a:pt x="317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7" y="15"/>
                      <a:pt x="298" y="19"/>
                      <a:pt x="298" y="21"/>
                    </a:cubicBezTo>
                    <a:cubicBezTo>
                      <a:pt x="299" y="23"/>
                      <a:pt x="290" y="20"/>
                      <a:pt x="290" y="20"/>
                    </a:cubicBezTo>
                    <a:cubicBezTo>
                      <a:pt x="290" y="20"/>
                      <a:pt x="288" y="25"/>
                      <a:pt x="288" y="25"/>
                    </a:cubicBezTo>
                    <a:cubicBezTo>
                      <a:pt x="288" y="25"/>
                      <a:pt x="294" y="29"/>
                      <a:pt x="294" y="29"/>
                    </a:cubicBezTo>
                    <a:cubicBezTo>
                      <a:pt x="294" y="30"/>
                      <a:pt x="288" y="33"/>
                      <a:pt x="285" y="33"/>
                    </a:cubicBezTo>
                    <a:cubicBezTo>
                      <a:pt x="282" y="33"/>
                      <a:pt x="281" y="37"/>
                      <a:pt x="280" y="38"/>
                    </a:cubicBezTo>
                    <a:cubicBezTo>
                      <a:pt x="279" y="39"/>
                      <a:pt x="281" y="38"/>
                      <a:pt x="284" y="42"/>
                    </a:cubicBezTo>
                    <a:cubicBezTo>
                      <a:pt x="287" y="45"/>
                      <a:pt x="275" y="48"/>
                      <a:pt x="274" y="48"/>
                    </a:cubicBezTo>
                    <a:cubicBezTo>
                      <a:pt x="272" y="48"/>
                      <a:pt x="270" y="41"/>
                      <a:pt x="270" y="41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47" y="50"/>
                      <a:pt x="247" y="50"/>
                      <a:pt x="247" y="50"/>
                    </a:cubicBezTo>
                    <a:cubicBezTo>
                      <a:pt x="247" y="50"/>
                      <a:pt x="247" y="49"/>
                      <a:pt x="248" y="46"/>
                    </a:cubicBezTo>
                    <a:cubicBezTo>
                      <a:pt x="248" y="44"/>
                      <a:pt x="244" y="46"/>
                      <a:pt x="241" y="43"/>
                    </a:cubicBezTo>
                    <a:cubicBezTo>
                      <a:pt x="237" y="40"/>
                      <a:pt x="238" y="36"/>
                      <a:pt x="238" y="36"/>
                    </a:cubicBezTo>
                    <a:cubicBezTo>
                      <a:pt x="238" y="36"/>
                      <a:pt x="227" y="38"/>
                      <a:pt x="222" y="38"/>
                    </a:cubicBezTo>
                    <a:cubicBezTo>
                      <a:pt x="217" y="39"/>
                      <a:pt x="202" y="51"/>
                      <a:pt x="200" y="52"/>
                    </a:cubicBezTo>
                    <a:cubicBezTo>
                      <a:pt x="198" y="52"/>
                      <a:pt x="197" y="58"/>
                      <a:pt x="196" y="59"/>
                    </a:cubicBezTo>
                    <a:cubicBezTo>
                      <a:pt x="196" y="59"/>
                      <a:pt x="185" y="53"/>
                      <a:pt x="181" y="55"/>
                    </a:cubicBezTo>
                    <a:cubicBezTo>
                      <a:pt x="176" y="57"/>
                      <a:pt x="184" y="62"/>
                      <a:pt x="187" y="68"/>
                    </a:cubicBezTo>
                    <a:cubicBezTo>
                      <a:pt x="190" y="74"/>
                      <a:pt x="136" y="96"/>
                      <a:pt x="135" y="96"/>
                    </a:cubicBezTo>
                    <a:cubicBezTo>
                      <a:pt x="135" y="96"/>
                      <a:pt x="132" y="86"/>
                      <a:pt x="127" y="86"/>
                    </a:cubicBezTo>
                    <a:cubicBezTo>
                      <a:pt x="122" y="86"/>
                      <a:pt x="124" y="93"/>
                      <a:pt x="122" y="93"/>
                    </a:cubicBezTo>
                    <a:cubicBezTo>
                      <a:pt x="119" y="94"/>
                      <a:pt x="120" y="91"/>
                      <a:pt x="119" y="89"/>
                    </a:cubicBezTo>
                    <a:cubicBezTo>
                      <a:pt x="118" y="86"/>
                      <a:pt x="105" y="76"/>
                      <a:pt x="105" y="76"/>
                    </a:cubicBezTo>
                    <a:cubicBezTo>
                      <a:pt x="105" y="76"/>
                      <a:pt x="101" y="83"/>
                      <a:pt x="98" y="85"/>
                    </a:cubicBezTo>
                    <a:cubicBezTo>
                      <a:pt x="96" y="86"/>
                      <a:pt x="104" y="86"/>
                      <a:pt x="106" y="87"/>
                    </a:cubicBezTo>
                    <a:cubicBezTo>
                      <a:pt x="109" y="89"/>
                      <a:pt x="106" y="92"/>
                      <a:pt x="103" y="93"/>
                    </a:cubicBezTo>
                    <a:cubicBezTo>
                      <a:pt x="100" y="94"/>
                      <a:pt x="100" y="91"/>
                      <a:pt x="97" y="90"/>
                    </a:cubicBezTo>
                    <a:cubicBezTo>
                      <a:pt x="93" y="90"/>
                      <a:pt x="91" y="96"/>
                      <a:pt x="91" y="96"/>
                    </a:cubicBezTo>
                    <a:cubicBezTo>
                      <a:pt x="91" y="96"/>
                      <a:pt x="94" y="100"/>
                      <a:pt x="96" y="103"/>
                    </a:cubicBezTo>
                    <a:cubicBezTo>
                      <a:pt x="99" y="106"/>
                      <a:pt x="80" y="115"/>
                      <a:pt x="79" y="116"/>
                    </a:cubicBezTo>
                    <a:cubicBezTo>
                      <a:pt x="79" y="117"/>
                      <a:pt x="78" y="129"/>
                      <a:pt x="78" y="139"/>
                    </a:cubicBezTo>
                    <a:cubicBezTo>
                      <a:pt x="79" y="150"/>
                      <a:pt x="72" y="145"/>
                      <a:pt x="67" y="147"/>
                    </a:cubicBezTo>
                    <a:cubicBezTo>
                      <a:pt x="63" y="149"/>
                      <a:pt x="65" y="158"/>
                      <a:pt x="61" y="159"/>
                    </a:cubicBezTo>
                    <a:cubicBezTo>
                      <a:pt x="57" y="161"/>
                      <a:pt x="48" y="152"/>
                      <a:pt x="44" y="150"/>
                    </a:cubicBezTo>
                    <a:cubicBezTo>
                      <a:pt x="41" y="147"/>
                      <a:pt x="37" y="156"/>
                      <a:pt x="35" y="157"/>
                    </a:cubicBezTo>
                    <a:cubicBezTo>
                      <a:pt x="32" y="158"/>
                      <a:pt x="28" y="151"/>
                      <a:pt x="26" y="151"/>
                    </a:cubicBezTo>
                    <a:cubicBezTo>
                      <a:pt x="24" y="150"/>
                      <a:pt x="11" y="161"/>
                      <a:pt x="6" y="165"/>
                    </a:cubicBezTo>
                    <a:cubicBezTo>
                      <a:pt x="12" y="170"/>
                      <a:pt x="25" y="177"/>
                      <a:pt x="27" y="182"/>
                    </a:cubicBezTo>
                    <a:cubicBezTo>
                      <a:pt x="28" y="187"/>
                      <a:pt x="36" y="192"/>
                      <a:pt x="39" y="195"/>
                    </a:cubicBezTo>
                    <a:cubicBezTo>
                      <a:pt x="41" y="199"/>
                      <a:pt x="43" y="213"/>
                      <a:pt x="37" y="219"/>
                    </a:cubicBezTo>
                    <a:cubicBezTo>
                      <a:pt x="32" y="225"/>
                      <a:pt x="27" y="234"/>
                      <a:pt x="22" y="235"/>
                    </a:cubicBezTo>
                    <a:cubicBezTo>
                      <a:pt x="17" y="236"/>
                      <a:pt x="8" y="238"/>
                      <a:pt x="8" y="238"/>
                    </a:cubicBezTo>
                    <a:cubicBezTo>
                      <a:pt x="8" y="238"/>
                      <a:pt x="0" y="243"/>
                      <a:pt x="3" y="252"/>
                    </a:cubicBezTo>
                    <a:cubicBezTo>
                      <a:pt x="6" y="262"/>
                      <a:pt x="9" y="258"/>
                      <a:pt x="9" y="266"/>
                    </a:cubicBezTo>
                    <a:cubicBezTo>
                      <a:pt x="9" y="273"/>
                      <a:pt x="12" y="285"/>
                      <a:pt x="14" y="289"/>
                    </a:cubicBezTo>
                    <a:cubicBezTo>
                      <a:pt x="17" y="293"/>
                      <a:pt x="21" y="299"/>
                      <a:pt x="27" y="299"/>
                    </a:cubicBezTo>
                    <a:cubicBezTo>
                      <a:pt x="32" y="299"/>
                      <a:pt x="43" y="290"/>
                      <a:pt x="46" y="292"/>
                    </a:cubicBezTo>
                    <a:cubicBezTo>
                      <a:pt x="48" y="295"/>
                      <a:pt x="53" y="301"/>
                      <a:pt x="51" y="303"/>
                    </a:cubicBezTo>
                    <a:cubicBezTo>
                      <a:pt x="49" y="305"/>
                      <a:pt x="46" y="309"/>
                      <a:pt x="46" y="310"/>
                    </a:cubicBezTo>
                    <a:cubicBezTo>
                      <a:pt x="46" y="312"/>
                      <a:pt x="47" y="341"/>
                      <a:pt x="47" y="341"/>
                    </a:cubicBezTo>
                    <a:cubicBezTo>
                      <a:pt x="47" y="341"/>
                      <a:pt x="54" y="347"/>
                      <a:pt x="52" y="348"/>
                    </a:cubicBezTo>
                    <a:cubicBezTo>
                      <a:pt x="51" y="350"/>
                      <a:pt x="45" y="360"/>
                      <a:pt x="44" y="361"/>
                    </a:cubicBezTo>
                    <a:cubicBezTo>
                      <a:pt x="43" y="362"/>
                      <a:pt x="44" y="367"/>
                      <a:pt x="41" y="380"/>
                    </a:cubicBezTo>
                    <a:cubicBezTo>
                      <a:pt x="38" y="392"/>
                      <a:pt x="38" y="391"/>
                      <a:pt x="37" y="396"/>
                    </a:cubicBezTo>
                    <a:cubicBezTo>
                      <a:pt x="37" y="401"/>
                      <a:pt x="38" y="410"/>
                      <a:pt x="38" y="410"/>
                    </a:cubicBezTo>
                    <a:cubicBezTo>
                      <a:pt x="38" y="410"/>
                      <a:pt x="25" y="426"/>
                      <a:pt x="25" y="426"/>
                    </a:cubicBezTo>
                    <a:cubicBezTo>
                      <a:pt x="25" y="427"/>
                      <a:pt x="19" y="434"/>
                      <a:pt x="19" y="434"/>
                    </a:cubicBezTo>
                    <a:cubicBezTo>
                      <a:pt x="27" y="442"/>
                      <a:pt x="27" y="442"/>
                      <a:pt x="27" y="442"/>
                    </a:cubicBezTo>
                    <a:cubicBezTo>
                      <a:pt x="27" y="442"/>
                      <a:pt x="20" y="446"/>
                      <a:pt x="21" y="450"/>
                    </a:cubicBezTo>
                    <a:cubicBezTo>
                      <a:pt x="22" y="454"/>
                      <a:pt x="32" y="461"/>
                      <a:pt x="31" y="463"/>
                    </a:cubicBezTo>
                    <a:cubicBezTo>
                      <a:pt x="30" y="465"/>
                      <a:pt x="30" y="484"/>
                      <a:pt x="32" y="486"/>
                    </a:cubicBezTo>
                    <a:cubicBezTo>
                      <a:pt x="33" y="487"/>
                      <a:pt x="52" y="494"/>
                      <a:pt x="47" y="497"/>
                    </a:cubicBezTo>
                    <a:cubicBezTo>
                      <a:pt x="43" y="500"/>
                      <a:pt x="38" y="501"/>
                      <a:pt x="38" y="502"/>
                    </a:cubicBezTo>
                    <a:cubicBezTo>
                      <a:pt x="37" y="503"/>
                      <a:pt x="42" y="528"/>
                      <a:pt x="39" y="531"/>
                    </a:cubicBezTo>
                    <a:cubicBezTo>
                      <a:pt x="36" y="534"/>
                      <a:pt x="25" y="539"/>
                      <a:pt x="26" y="545"/>
                    </a:cubicBezTo>
                    <a:cubicBezTo>
                      <a:pt x="27" y="550"/>
                      <a:pt x="35" y="562"/>
                      <a:pt x="36" y="562"/>
                    </a:cubicBezTo>
                    <a:cubicBezTo>
                      <a:pt x="37" y="562"/>
                      <a:pt x="46" y="563"/>
                      <a:pt x="46" y="563"/>
                    </a:cubicBezTo>
                    <a:cubicBezTo>
                      <a:pt x="56" y="561"/>
                      <a:pt x="56" y="561"/>
                      <a:pt x="56" y="561"/>
                    </a:cubicBezTo>
                    <a:cubicBezTo>
                      <a:pt x="56" y="561"/>
                      <a:pt x="64" y="567"/>
                      <a:pt x="65" y="567"/>
                    </a:cubicBezTo>
                    <a:cubicBezTo>
                      <a:pt x="65" y="568"/>
                      <a:pt x="72" y="567"/>
                      <a:pt x="75" y="569"/>
                    </a:cubicBezTo>
                    <a:cubicBezTo>
                      <a:pt x="78" y="571"/>
                      <a:pt x="92" y="581"/>
                      <a:pt x="92" y="587"/>
                    </a:cubicBezTo>
                    <a:cubicBezTo>
                      <a:pt x="92" y="593"/>
                      <a:pt x="85" y="592"/>
                      <a:pt x="87" y="594"/>
                    </a:cubicBezTo>
                    <a:cubicBezTo>
                      <a:pt x="89" y="597"/>
                      <a:pt x="94" y="598"/>
                      <a:pt x="91" y="601"/>
                    </a:cubicBezTo>
                    <a:cubicBezTo>
                      <a:pt x="88" y="605"/>
                      <a:pt x="87" y="606"/>
                      <a:pt x="87" y="606"/>
                    </a:cubicBezTo>
                    <a:cubicBezTo>
                      <a:pt x="87" y="606"/>
                      <a:pt x="84" y="611"/>
                      <a:pt x="82" y="615"/>
                    </a:cubicBezTo>
                    <a:cubicBezTo>
                      <a:pt x="86" y="617"/>
                      <a:pt x="91" y="619"/>
                      <a:pt x="92" y="61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680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2C0AE47-1233-57E5-CE57-8DD600318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0876" y="3558437"/>
                <a:ext cx="2016883" cy="1910868"/>
              </a:xfrm>
              <a:custGeom>
                <a:avLst/>
                <a:gdLst/>
                <a:ahLst/>
                <a:cxnLst>
                  <a:cxn ang="0">
                    <a:pos x="481" y="484"/>
                  </a:cxn>
                  <a:cxn ang="0">
                    <a:pos x="493" y="459"/>
                  </a:cxn>
                  <a:cxn ang="0">
                    <a:pos x="533" y="438"/>
                  </a:cxn>
                  <a:cxn ang="0">
                    <a:pos x="533" y="408"/>
                  </a:cxn>
                  <a:cxn ang="0">
                    <a:pos x="543" y="380"/>
                  </a:cxn>
                  <a:cxn ang="0">
                    <a:pos x="562" y="358"/>
                  </a:cxn>
                  <a:cxn ang="0">
                    <a:pos x="579" y="335"/>
                  </a:cxn>
                  <a:cxn ang="0">
                    <a:pos x="603" y="286"/>
                  </a:cxn>
                  <a:cxn ang="0">
                    <a:pos x="623" y="247"/>
                  </a:cxn>
                  <a:cxn ang="0">
                    <a:pos x="654" y="245"/>
                  </a:cxn>
                  <a:cxn ang="0">
                    <a:pos x="657" y="218"/>
                  </a:cxn>
                  <a:cxn ang="0">
                    <a:pos x="654" y="171"/>
                  </a:cxn>
                  <a:cxn ang="0">
                    <a:pos x="640" y="164"/>
                  </a:cxn>
                  <a:cxn ang="0">
                    <a:pos x="610" y="151"/>
                  </a:cxn>
                  <a:cxn ang="0">
                    <a:pos x="623" y="116"/>
                  </a:cxn>
                  <a:cxn ang="0">
                    <a:pos x="590" y="91"/>
                  </a:cxn>
                  <a:cxn ang="0">
                    <a:pos x="540" y="92"/>
                  </a:cxn>
                  <a:cxn ang="0">
                    <a:pos x="521" y="103"/>
                  </a:cxn>
                  <a:cxn ang="0">
                    <a:pos x="488" y="112"/>
                  </a:cxn>
                  <a:cxn ang="0">
                    <a:pos x="454" y="94"/>
                  </a:cxn>
                  <a:cxn ang="0">
                    <a:pos x="438" y="72"/>
                  </a:cxn>
                  <a:cxn ang="0">
                    <a:pos x="425" y="47"/>
                  </a:cxn>
                  <a:cxn ang="0">
                    <a:pos x="393" y="21"/>
                  </a:cxn>
                  <a:cxn ang="0">
                    <a:pos x="345" y="46"/>
                  </a:cxn>
                  <a:cxn ang="0">
                    <a:pos x="318" y="38"/>
                  </a:cxn>
                  <a:cxn ang="0">
                    <a:pos x="293" y="9"/>
                  </a:cxn>
                  <a:cxn ang="0">
                    <a:pos x="274" y="19"/>
                  </a:cxn>
                  <a:cxn ang="0">
                    <a:pos x="240" y="63"/>
                  </a:cxn>
                  <a:cxn ang="0">
                    <a:pos x="213" y="86"/>
                  </a:cxn>
                  <a:cxn ang="0">
                    <a:pos x="202" y="116"/>
                  </a:cxn>
                  <a:cxn ang="0">
                    <a:pos x="163" y="102"/>
                  </a:cxn>
                  <a:cxn ang="0">
                    <a:pos x="138" y="117"/>
                  </a:cxn>
                  <a:cxn ang="0">
                    <a:pos x="110" y="126"/>
                  </a:cxn>
                  <a:cxn ang="0">
                    <a:pos x="72" y="136"/>
                  </a:cxn>
                  <a:cxn ang="0">
                    <a:pos x="43" y="161"/>
                  </a:cxn>
                  <a:cxn ang="0">
                    <a:pos x="56" y="219"/>
                  </a:cxn>
                  <a:cxn ang="0">
                    <a:pos x="39" y="268"/>
                  </a:cxn>
                  <a:cxn ang="0">
                    <a:pos x="3" y="323"/>
                  </a:cxn>
                  <a:cxn ang="0">
                    <a:pos x="44" y="321"/>
                  </a:cxn>
                  <a:cxn ang="0">
                    <a:pos x="52" y="278"/>
                  </a:cxn>
                  <a:cxn ang="0">
                    <a:pos x="90" y="294"/>
                  </a:cxn>
                  <a:cxn ang="0">
                    <a:pos x="128" y="363"/>
                  </a:cxn>
                  <a:cxn ang="0">
                    <a:pos x="170" y="368"/>
                  </a:cxn>
                  <a:cxn ang="0">
                    <a:pos x="227" y="387"/>
                  </a:cxn>
                  <a:cxn ang="0">
                    <a:pos x="259" y="424"/>
                  </a:cxn>
                  <a:cxn ang="0">
                    <a:pos x="286" y="414"/>
                  </a:cxn>
                  <a:cxn ang="0">
                    <a:pos x="300" y="416"/>
                  </a:cxn>
                  <a:cxn ang="0">
                    <a:pos x="348" y="460"/>
                  </a:cxn>
                  <a:cxn ang="0">
                    <a:pos x="302" y="502"/>
                  </a:cxn>
                  <a:cxn ang="0">
                    <a:pos x="346" y="549"/>
                  </a:cxn>
                  <a:cxn ang="0">
                    <a:pos x="409" y="628"/>
                  </a:cxn>
                  <a:cxn ang="0">
                    <a:pos x="451" y="587"/>
                  </a:cxn>
                  <a:cxn ang="0">
                    <a:pos x="480" y="587"/>
                  </a:cxn>
                  <a:cxn ang="0">
                    <a:pos x="460" y="499"/>
                  </a:cxn>
                </a:cxnLst>
                <a:rect l="0" t="0" r="r" b="b"/>
                <a:pathLst>
                  <a:path w="670" h="634">
                    <a:moveTo>
                      <a:pt x="463" y="494"/>
                    </a:moveTo>
                    <a:cubicBezTo>
                      <a:pt x="466" y="493"/>
                      <a:pt x="468" y="493"/>
                      <a:pt x="468" y="492"/>
                    </a:cubicBezTo>
                    <a:cubicBezTo>
                      <a:pt x="468" y="490"/>
                      <a:pt x="465" y="482"/>
                      <a:pt x="469" y="482"/>
                    </a:cubicBezTo>
                    <a:cubicBezTo>
                      <a:pt x="474" y="482"/>
                      <a:pt x="476" y="489"/>
                      <a:pt x="476" y="488"/>
                    </a:cubicBezTo>
                    <a:cubicBezTo>
                      <a:pt x="477" y="487"/>
                      <a:pt x="479" y="483"/>
                      <a:pt x="481" y="484"/>
                    </a:cubicBezTo>
                    <a:cubicBezTo>
                      <a:pt x="482" y="485"/>
                      <a:pt x="485" y="490"/>
                      <a:pt x="486" y="489"/>
                    </a:cubicBezTo>
                    <a:cubicBezTo>
                      <a:pt x="486" y="488"/>
                      <a:pt x="491" y="483"/>
                      <a:pt x="491" y="483"/>
                    </a:cubicBezTo>
                    <a:cubicBezTo>
                      <a:pt x="491" y="483"/>
                      <a:pt x="485" y="480"/>
                      <a:pt x="487" y="478"/>
                    </a:cubicBezTo>
                    <a:cubicBezTo>
                      <a:pt x="488" y="476"/>
                      <a:pt x="493" y="475"/>
                      <a:pt x="493" y="474"/>
                    </a:cubicBezTo>
                    <a:cubicBezTo>
                      <a:pt x="493" y="473"/>
                      <a:pt x="493" y="459"/>
                      <a:pt x="493" y="459"/>
                    </a:cubicBezTo>
                    <a:cubicBezTo>
                      <a:pt x="493" y="459"/>
                      <a:pt x="501" y="448"/>
                      <a:pt x="501" y="448"/>
                    </a:cubicBezTo>
                    <a:cubicBezTo>
                      <a:pt x="502" y="447"/>
                      <a:pt x="501" y="438"/>
                      <a:pt x="506" y="438"/>
                    </a:cubicBezTo>
                    <a:cubicBezTo>
                      <a:pt x="511" y="438"/>
                      <a:pt x="517" y="442"/>
                      <a:pt x="516" y="443"/>
                    </a:cubicBezTo>
                    <a:cubicBezTo>
                      <a:pt x="516" y="443"/>
                      <a:pt x="530" y="444"/>
                      <a:pt x="530" y="444"/>
                    </a:cubicBezTo>
                    <a:cubicBezTo>
                      <a:pt x="530" y="444"/>
                      <a:pt x="534" y="441"/>
                      <a:pt x="533" y="438"/>
                    </a:cubicBezTo>
                    <a:cubicBezTo>
                      <a:pt x="532" y="436"/>
                      <a:pt x="529" y="436"/>
                      <a:pt x="530" y="432"/>
                    </a:cubicBezTo>
                    <a:cubicBezTo>
                      <a:pt x="530" y="429"/>
                      <a:pt x="530" y="424"/>
                      <a:pt x="531" y="423"/>
                    </a:cubicBezTo>
                    <a:cubicBezTo>
                      <a:pt x="533" y="423"/>
                      <a:pt x="538" y="421"/>
                      <a:pt x="537" y="419"/>
                    </a:cubicBezTo>
                    <a:cubicBezTo>
                      <a:pt x="536" y="418"/>
                      <a:pt x="529" y="415"/>
                      <a:pt x="529" y="415"/>
                    </a:cubicBezTo>
                    <a:cubicBezTo>
                      <a:pt x="529" y="415"/>
                      <a:pt x="530" y="410"/>
                      <a:pt x="533" y="408"/>
                    </a:cubicBezTo>
                    <a:cubicBezTo>
                      <a:pt x="535" y="406"/>
                      <a:pt x="539" y="411"/>
                      <a:pt x="539" y="406"/>
                    </a:cubicBezTo>
                    <a:cubicBezTo>
                      <a:pt x="540" y="402"/>
                      <a:pt x="538" y="400"/>
                      <a:pt x="540" y="399"/>
                    </a:cubicBezTo>
                    <a:cubicBezTo>
                      <a:pt x="542" y="399"/>
                      <a:pt x="546" y="400"/>
                      <a:pt x="545" y="397"/>
                    </a:cubicBezTo>
                    <a:cubicBezTo>
                      <a:pt x="543" y="394"/>
                      <a:pt x="536" y="390"/>
                      <a:pt x="537" y="390"/>
                    </a:cubicBezTo>
                    <a:cubicBezTo>
                      <a:pt x="537" y="389"/>
                      <a:pt x="543" y="380"/>
                      <a:pt x="543" y="380"/>
                    </a:cubicBezTo>
                    <a:cubicBezTo>
                      <a:pt x="543" y="380"/>
                      <a:pt x="551" y="386"/>
                      <a:pt x="554" y="384"/>
                    </a:cubicBezTo>
                    <a:cubicBezTo>
                      <a:pt x="558" y="381"/>
                      <a:pt x="562" y="381"/>
                      <a:pt x="559" y="378"/>
                    </a:cubicBezTo>
                    <a:cubicBezTo>
                      <a:pt x="556" y="374"/>
                      <a:pt x="551" y="372"/>
                      <a:pt x="551" y="370"/>
                    </a:cubicBezTo>
                    <a:cubicBezTo>
                      <a:pt x="551" y="368"/>
                      <a:pt x="554" y="358"/>
                      <a:pt x="555" y="358"/>
                    </a:cubicBezTo>
                    <a:cubicBezTo>
                      <a:pt x="556" y="357"/>
                      <a:pt x="562" y="359"/>
                      <a:pt x="562" y="358"/>
                    </a:cubicBezTo>
                    <a:cubicBezTo>
                      <a:pt x="562" y="358"/>
                      <a:pt x="557" y="354"/>
                      <a:pt x="562" y="353"/>
                    </a:cubicBezTo>
                    <a:cubicBezTo>
                      <a:pt x="567" y="352"/>
                      <a:pt x="569" y="349"/>
                      <a:pt x="569" y="348"/>
                    </a:cubicBezTo>
                    <a:cubicBezTo>
                      <a:pt x="568" y="347"/>
                      <a:pt x="560" y="339"/>
                      <a:pt x="560" y="339"/>
                    </a:cubicBezTo>
                    <a:cubicBezTo>
                      <a:pt x="565" y="332"/>
                      <a:pt x="565" y="332"/>
                      <a:pt x="565" y="332"/>
                    </a:cubicBezTo>
                    <a:cubicBezTo>
                      <a:pt x="565" y="332"/>
                      <a:pt x="578" y="341"/>
                      <a:pt x="579" y="335"/>
                    </a:cubicBezTo>
                    <a:cubicBezTo>
                      <a:pt x="580" y="330"/>
                      <a:pt x="577" y="324"/>
                      <a:pt x="578" y="321"/>
                    </a:cubicBezTo>
                    <a:cubicBezTo>
                      <a:pt x="580" y="318"/>
                      <a:pt x="606" y="310"/>
                      <a:pt x="604" y="308"/>
                    </a:cubicBezTo>
                    <a:cubicBezTo>
                      <a:pt x="601" y="306"/>
                      <a:pt x="599" y="302"/>
                      <a:pt x="599" y="299"/>
                    </a:cubicBezTo>
                    <a:cubicBezTo>
                      <a:pt x="600" y="297"/>
                      <a:pt x="604" y="295"/>
                      <a:pt x="604" y="292"/>
                    </a:cubicBezTo>
                    <a:cubicBezTo>
                      <a:pt x="604" y="290"/>
                      <a:pt x="602" y="288"/>
                      <a:pt x="603" y="286"/>
                    </a:cubicBezTo>
                    <a:cubicBezTo>
                      <a:pt x="604" y="285"/>
                      <a:pt x="617" y="280"/>
                      <a:pt x="615" y="277"/>
                    </a:cubicBezTo>
                    <a:cubicBezTo>
                      <a:pt x="614" y="274"/>
                      <a:pt x="611" y="275"/>
                      <a:pt x="613" y="273"/>
                    </a:cubicBezTo>
                    <a:cubicBezTo>
                      <a:pt x="614" y="272"/>
                      <a:pt x="619" y="267"/>
                      <a:pt x="617" y="262"/>
                    </a:cubicBezTo>
                    <a:cubicBezTo>
                      <a:pt x="616" y="258"/>
                      <a:pt x="611" y="256"/>
                      <a:pt x="610" y="255"/>
                    </a:cubicBezTo>
                    <a:cubicBezTo>
                      <a:pt x="610" y="254"/>
                      <a:pt x="622" y="248"/>
                      <a:pt x="623" y="247"/>
                    </a:cubicBezTo>
                    <a:cubicBezTo>
                      <a:pt x="623" y="246"/>
                      <a:pt x="625" y="240"/>
                      <a:pt x="626" y="241"/>
                    </a:cubicBezTo>
                    <a:cubicBezTo>
                      <a:pt x="626" y="241"/>
                      <a:pt x="633" y="249"/>
                      <a:pt x="634" y="249"/>
                    </a:cubicBezTo>
                    <a:cubicBezTo>
                      <a:pt x="635" y="249"/>
                      <a:pt x="645" y="249"/>
                      <a:pt x="645" y="248"/>
                    </a:cubicBezTo>
                    <a:cubicBezTo>
                      <a:pt x="646" y="248"/>
                      <a:pt x="644" y="246"/>
                      <a:pt x="647" y="246"/>
                    </a:cubicBezTo>
                    <a:cubicBezTo>
                      <a:pt x="651" y="246"/>
                      <a:pt x="652" y="247"/>
                      <a:pt x="654" y="245"/>
                    </a:cubicBezTo>
                    <a:cubicBezTo>
                      <a:pt x="655" y="244"/>
                      <a:pt x="654" y="241"/>
                      <a:pt x="657" y="241"/>
                    </a:cubicBezTo>
                    <a:cubicBezTo>
                      <a:pt x="659" y="241"/>
                      <a:pt x="666" y="239"/>
                      <a:pt x="670" y="238"/>
                    </a:cubicBezTo>
                    <a:cubicBezTo>
                      <a:pt x="670" y="237"/>
                      <a:pt x="663" y="235"/>
                      <a:pt x="662" y="233"/>
                    </a:cubicBezTo>
                    <a:cubicBezTo>
                      <a:pt x="661" y="230"/>
                      <a:pt x="662" y="226"/>
                      <a:pt x="662" y="223"/>
                    </a:cubicBezTo>
                    <a:cubicBezTo>
                      <a:pt x="662" y="220"/>
                      <a:pt x="659" y="220"/>
                      <a:pt x="657" y="218"/>
                    </a:cubicBezTo>
                    <a:cubicBezTo>
                      <a:pt x="655" y="216"/>
                      <a:pt x="658" y="214"/>
                      <a:pt x="657" y="209"/>
                    </a:cubicBezTo>
                    <a:cubicBezTo>
                      <a:pt x="656" y="204"/>
                      <a:pt x="658" y="202"/>
                      <a:pt x="660" y="197"/>
                    </a:cubicBezTo>
                    <a:cubicBezTo>
                      <a:pt x="661" y="191"/>
                      <a:pt x="656" y="187"/>
                      <a:pt x="655" y="185"/>
                    </a:cubicBezTo>
                    <a:cubicBezTo>
                      <a:pt x="655" y="184"/>
                      <a:pt x="649" y="180"/>
                      <a:pt x="649" y="180"/>
                    </a:cubicBezTo>
                    <a:cubicBezTo>
                      <a:pt x="649" y="180"/>
                      <a:pt x="654" y="172"/>
                      <a:pt x="654" y="171"/>
                    </a:cubicBezTo>
                    <a:cubicBezTo>
                      <a:pt x="654" y="171"/>
                      <a:pt x="659" y="171"/>
                      <a:pt x="659" y="166"/>
                    </a:cubicBezTo>
                    <a:cubicBezTo>
                      <a:pt x="659" y="160"/>
                      <a:pt x="654" y="166"/>
                      <a:pt x="654" y="166"/>
                    </a:cubicBezTo>
                    <a:cubicBezTo>
                      <a:pt x="654" y="166"/>
                      <a:pt x="653" y="162"/>
                      <a:pt x="651" y="160"/>
                    </a:cubicBezTo>
                    <a:cubicBezTo>
                      <a:pt x="649" y="159"/>
                      <a:pt x="648" y="167"/>
                      <a:pt x="647" y="168"/>
                    </a:cubicBezTo>
                    <a:cubicBezTo>
                      <a:pt x="647" y="169"/>
                      <a:pt x="643" y="166"/>
                      <a:pt x="640" y="164"/>
                    </a:cubicBezTo>
                    <a:cubicBezTo>
                      <a:pt x="638" y="163"/>
                      <a:pt x="638" y="166"/>
                      <a:pt x="637" y="166"/>
                    </a:cubicBezTo>
                    <a:cubicBezTo>
                      <a:pt x="635" y="166"/>
                      <a:pt x="634" y="163"/>
                      <a:pt x="628" y="161"/>
                    </a:cubicBezTo>
                    <a:cubicBezTo>
                      <a:pt x="623" y="160"/>
                      <a:pt x="622" y="167"/>
                      <a:pt x="617" y="167"/>
                    </a:cubicBezTo>
                    <a:cubicBezTo>
                      <a:pt x="612" y="167"/>
                      <a:pt x="614" y="161"/>
                      <a:pt x="614" y="158"/>
                    </a:cubicBezTo>
                    <a:cubicBezTo>
                      <a:pt x="614" y="155"/>
                      <a:pt x="614" y="154"/>
                      <a:pt x="610" y="151"/>
                    </a:cubicBezTo>
                    <a:cubicBezTo>
                      <a:pt x="607" y="148"/>
                      <a:pt x="608" y="147"/>
                      <a:pt x="606" y="141"/>
                    </a:cubicBezTo>
                    <a:cubicBezTo>
                      <a:pt x="604" y="134"/>
                      <a:pt x="607" y="137"/>
                      <a:pt x="608" y="135"/>
                    </a:cubicBezTo>
                    <a:cubicBezTo>
                      <a:pt x="609" y="132"/>
                      <a:pt x="606" y="130"/>
                      <a:pt x="606" y="129"/>
                    </a:cubicBezTo>
                    <a:cubicBezTo>
                      <a:pt x="607" y="129"/>
                      <a:pt x="614" y="130"/>
                      <a:pt x="614" y="130"/>
                    </a:cubicBezTo>
                    <a:cubicBezTo>
                      <a:pt x="614" y="130"/>
                      <a:pt x="622" y="118"/>
                      <a:pt x="623" y="116"/>
                    </a:cubicBezTo>
                    <a:cubicBezTo>
                      <a:pt x="623" y="113"/>
                      <a:pt x="616" y="108"/>
                      <a:pt x="616" y="106"/>
                    </a:cubicBezTo>
                    <a:cubicBezTo>
                      <a:pt x="617" y="104"/>
                      <a:pt x="609" y="105"/>
                      <a:pt x="609" y="105"/>
                    </a:cubicBezTo>
                    <a:cubicBezTo>
                      <a:pt x="608" y="105"/>
                      <a:pt x="611" y="98"/>
                      <a:pt x="607" y="96"/>
                    </a:cubicBezTo>
                    <a:cubicBezTo>
                      <a:pt x="603" y="94"/>
                      <a:pt x="598" y="97"/>
                      <a:pt x="597" y="97"/>
                    </a:cubicBezTo>
                    <a:cubicBezTo>
                      <a:pt x="597" y="97"/>
                      <a:pt x="590" y="91"/>
                      <a:pt x="590" y="91"/>
                    </a:cubicBezTo>
                    <a:cubicBezTo>
                      <a:pt x="589" y="91"/>
                      <a:pt x="585" y="92"/>
                      <a:pt x="583" y="92"/>
                    </a:cubicBezTo>
                    <a:cubicBezTo>
                      <a:pt x="582" y="92"/>
                      <a:pt x="571" y="84"/>
                      <a:pt x="571" y="84"/>
                    </a:cubicBezTo>
                    <a:cubicBezTo>
                      <a:pt x="571" y="84"/>
                      <a:pt x="555" y="83"/>
                      <a:pt x="553" y="83"/>
                    </a:cubicBezTo>
                    <a:cubicBezTo>
                      <a:pt x="550" y="84"/>
                      <a:pt x="548" y="87"/>
                      <a:pt x="546" y="86"/>
                    </a:cubicBezTo>
                    <a:cubicBezTo>
                      <a:pt x="543" y="86"/>
                      <a:pt x="540" y="91"/>
                      <a:pt x="540" y="92"/>
                    </a:cubicBezTo>
                    <a:cubicBezTo>
                      <a:pt x="539" y="92"/>
                      <a:pt x="542" y="95"/>
                      <a:pt x="543" y="96"/>
                    </a:cubicBezTo>
                    <a:cubicBezTo>
                      <a:pt x="543" y="98"/>
                      <a:pt x="543" y="100"/>
                      <a:pt x="543" y="105"/>
                    </a:cubicBezTo>
                    <a:cubicBezTo>
                      <a:pt x="542" y="110"/>
                      <a:pt x="537" y="106"/>
                      <a:pt x="534" y="105"/>
                    </a:cubicBezTo>
                    <a:cubicBezTo>
                      <a:pt x="531" y="104"/>
                      <a:pt x="530" y="108"/>
                      <a:pt x="529" y="109"/>
                    </a:cubicBezTo>
                    <a:cubicBezTo>
                      <a:pt x="527" y="110"/>
                      <a:pt x="522" y="104"/>
                      <a:pt x="521" y="103"/>
                    </a:cubicBezTo>
                    <a:cubicBezTo>
                      <a:pt x="520" y="103"/>
                      <a:pt x="513" y="106"/>
                      <a:pt x="513" y="106"/>
                    </a:cubicBezTo>
                    <a:cubicBezTo>
                      <a:pt x="513" y="106"/>
                      <a:pt x="514" y="110"/>
                      <a:pt x="511" y="113"/>
                    </a:cubicBezTo>
                    <a:cubicBezTo>
                      <a:pt x="509" y="116"/>
                      <a:pt x="505" y="110"/>
                      <a:pt x="500" y="109"/>
                    </a:cubicBezTo>
                    <a:cubicBezTo>
                      <a:pt x="496" y="109"/>
                      <a:pt x="498" y="114"/>
                      <a:pt x="495" y="115"/>
                    </a:cubicBezTo>
                    <a:cubicBezTo>
                      <a:pt x="492" y="116"/>
                      <a:pt x="488" y="112"/>
                      <a:pt x="488" y="112"/>
                    </a:cubicBezTo>
                    <a:cubicBezTo>
                      <a:pt x="487" y="112"/>
                      <a:pt x="482" y="112"/>
                      <a:pt x="482" y="112"/>
                    </a:cubicBezTo>
                    <a:cubicBezTo>
                      <a:pt x="481" y="112"/>
                      <a:pt x="473" y="102"/>
                      <a:pt x="473" y="101"/>
                    </a:cubicBezTo>
                    <a:cubicBezTo>
                      <a:pt x="472" y="101"/>
                      <a:pt x="462" y="101"/>
                      <a:pt x="462" y="101"/>
                    </a:cubicBezTo>
                    <a:cubicBezTo>
                      <a:pt x="462" y="101"/>
                      <a:pt x="460" y="100"/>
                      <a:pt x="459" y="96"/>
                    </a:cubicBezTo>
                    <a:cubicBezTo>
                      <a:pt x="458" y="92"/>
                      <a:pt x="454" y="94"/>
                      <a:pt x="454" y="94"/>
                    </a:cubicBezTo>
                    <a:cubicBezTo>
                      <a:pt x="453" y="93"/>
                      <a:pt x="454" y="88"/>
                      <a:pt x="455" y="87"/>
                    </a:cubicBezTo>
                    <a:cubicBezTo>
                      <a:pt x="455" y="87"/>
                      <a:pt x="451" y="87"/>
                      <a:pt x="449" y="83"/>
                    </a:cubicBezTo>
                    <a:cubicBezTo>
                      <a:pt x="446" y="80"/>
                      <a:pt x="448" y="76"/>
                      <a:pt x="447" y="73"/>
                    </a:cubicBezTo>
                    <a:cubicBezTo>
                      <a:pt x="447" y="70"/>
                      <a:pt x="443" y="75"/>
                      <a:pt x="442" y="75"/>
                    </a:cubicBezTo>
                    <a:cubicBezTo>
                      <a:pt x="441" y="76"/>
                      <a:pt x="439" y="74"/>
                      <a:pt x="438" y="72"/>
                    </a:cubicBezTo>
                    <a:cubicBezTo>
                      <a:pt x="437" y="71"/>
                      <a:pt x="432" y="73"/>
                      <a:pt x="430" y="73"/>
                    </a:cubicBezTo>
                    <a:cubicBezTo>
                      <a:pt x="428" y="73"/>
                      <a:pt x="426" y="69"/>
                      <a:pt x="425" y="68"/>
                    </a:cubicBezTo>
                    <a:cubicBezTo>
                      <a:pt x="425" y="67"/>
                      <a:pt x="421" y="68"/>
                      <a:pt x="418" y="65"/>
                    </a:cubicBezTo>
                    <a:cubicBezTo>
                      <a:pt x="415" y="61"/>
                      <a:pt x="420" y="57"/>
                      <a:pt x="422" y="53"/>
                    </a:cubicBezTo>
                    <a:cubicBezTo>
                      <a:pt x="423" y="49"/>
                      <a:pt x="425" y="48"/>
                      <a:pt x="425" y="47"/>
                    </a:cubicBezTo>
                    <a:cubicBezTo>
                      <a:pt x="426" y="45"/>
                      <a:pt x="422" y="42"/>
                      <a:pt x="422" y="42"/>
                    </a:cubicBezTo>
                    <a:cubicBezTo>
                      <a:pt x="422" y="42"/>
                      <a:pt x="423" y="36"/>
                      <a:pt x="423" y="34"/>
                    </a:cubicBezTo>
                    <a:cubicBezTo>
                      <a:pt x="423" y="33"/>
                      <a:pt x="420" y="34"/>
                      <a:pt x="415" y="33"/>
                    </a:cubicBezTo>
                    <a:cubicBezTo>
                      <a:pt x="410" y="32"/>
                      <a:pt x="406" y="26"/>
                      <a:pt x="403" y="22"/>
                    </a:cubicBezTo>
                    <a:cubicBezTo>
                      <a:pt x="399" y="18"/>
                      <a:pt x="398" y="22"/>
                      <a:pt x="393" y="21"/>
                    </a:cubicBezTo>
                    <a:cubicBezTo>
                      <a:pt x="388" y="19"/>
                      <a:pt x="376" y="7"/>
                      <a:pt x="376" y="7"/>
                    </a:cubicBezTo>
                    <a:cubicBezTo>
                      <a:pt x="376" y="7"/>
                      <a:pt x="376" y="6"/>
                      <a:pt x="376" y="6"/>
                    </a:cubicBezTo>
                    <a:cubicBezTo>
                      <a:pt x="372" y="10"/>
                      <a:pt x="366" y="15"/>
                      <a:pt x="366" y="16"/>
                    </a:cubicBezTo>
                    <a:cubicBezTo>
                      <a:pt x="366" y="17"/>
                      <a:pt x="367" y="22"/>
                      <a:pt x="366" y="27"/>
                    </a:cubicBezTo>
                    <a:cubicBezTo>
                      <a:pt x="365" y="31"/>
                      <a:pt x="345" y="46"/>
                      <a:pt x="345" y="46"/>
                    </a:cubicBezTo>
                    <a:cubicBezTo>
                      <a:pt x="344" y="46"/>
                      <a:pt x="339" y="60"/>
                      <a:pt x="339" y="61"/>
                    </a:cubicBezTo>
                    <a:cubicBezTo>
                      <a:pt x="338" y="61"/>
                      <a:pt x="332" y="52"/>
                      <a:pt x="332" y="52"/>
                    </a:cubicBezTo>
                    <a:cubicBezTo>
                      <a:pt x="321" y="51"/>
                      <a:pt x="321" y="51"/>
                      <a:pt x="321" y="51"/>
                    </a:cubicBezTo>
                    <a:cubicBezTo>
                      <a:pt x="321" y="51"/>
                      <a:pt x="330" y="43"/>
                      <a:pt x="329" y="38"/>
                    </a:cubicBezTo>
                    <a:cubicBezTo>
                      <a:pt x="328" y="33"/>
                      <a:pt x="318" y="38"/>
                      <a:pt x="318" y="38"/>
                    </a:cubicBezTo>
                    <a:cubicBezTo>
                      <a:pt x="318" y="37"/>
                      <a:pt x="316" y="25"/>
                      <a:pt x="316" y="25"/>
                    </a:cubicBezTo>
                    <a:cubicBezTo>
                      <a:pt x="316" y="25"/>
                      <a:pt x="320" y="18"/>
                      <a:pt x="320" y="17"/>
                    </a:cubicBezTo>
                    <a:cubicBezTo>
                      <a:pt x="320" y="17"/>
                      <a:pt x="312" y="18"/>
                      <a:pt x="305" y="17"/>
                    </a:cubicBezTo>
                    <a:cubicBezTo>
                      <a:pt x="297" y="17"/>
                      <a:pt x="298" y="10"/>
                      <a:pt x="297" y="9"/>
                    </a:cubicBezTo>
                    <a:cubicBezTo>
                      <a:pt x="297" y="8"/>
                      <a:pt x="293" y="10"/>
                      <a:pt x="293" y="9"/>
                    </a:cubicBezTo>
                    <a:cubicBezTo>
                      <a:pt x="292" y="9"/>
                      <a:pt x="293" y="3"/>
                      <a:pt x="293" y="1"/>
                    </a:cubicBezTo>
                    <a:cubicBezTo>
                      <a:pt x="292" y="0"/>
                      <a:pt x="278" y="1"/>
                      <a:pt x="277" y="4"/>
                    </a:cubicBezTo>
                    <a:cubicBezTo>
                      <a:pt x="277" y="7"/>
                      <a:pt x="285" y="9"/>
                      <a:pt x="285" y="12"/>
                    </a:cubicBezTo>
                    <a:cubicBezTo>
                      <a:pt x="284" y="15"/>
                      <a:pt x="275" y="12"/>
                      <a:pt x="274" y="12"/>
                    </a:cubicBezTo>
                    <a:cubicBezTo>
                      <a:pt x="273" y="11"/>
                      <a:pt x="275" y="17"/>
                      <a:pt x="274" y="19"/>
                    </a:cubicBezTo>
                    <a:cubicBezTo>
                      <a:pt x="274" y="20"/>
                      <a:pt x="258" y="33"/>
                      <a:pt x="258" y="33"/>
                    </a:cubicBezTo>
                    <a:cubicBezTo>
                      <a:pt x="258" y="33"/>
                      <a:pt x="243" y="40"/>
                      <a:pt x="243" y="40"/>
                    </a:cubicBezTo>
                    <a:cubicBezTo>
                      <a:pt x="242" y="41"/>
                      <a:pt x="245" y="51"/>
                      <a:pt x="246" y="52"/>
                    </a:cubicBezTo>
                    <a:cubicBezTo>
                      <a:pt x="246" y="52"/>
                      <a:pt x="244" y="55"/>
                      <a:pt x="239" y="58"/>
                    </a:cubicBezTo>
                    <a:cubicBezTo>
                      <a:pt x="235" y="60"/>
                      <a:pt x="239" y="61"/>
                      <a:pt x="240" y="63"/>
                    </a:cubicBezTo>
                    <a:cubicBezTo>
                      <a:pt x="241" y="65"/>
                      <a:pt x="236" y="69"/>
                      <a:pt x="235" y="72"/>
                    </a:cubicBezTo>
                    <a:cubicBezTo>
                      <a:pt x="234" y="75"/>
                      <a:pt x="234" y="85"/>
                      <a:pt x="234" y="85"/>
                    </a:cubicBezTo>
                    <a:cubicBezTo>
                      <a:pt x="234" y="85"/>
                      <a:pt x="231" y="84"/>
                      <a:pt x="227" y="84"/>
                    </a:cubicBezTo>
                    <a:cubicBezTo>
                      <a:pt x="224" y="84"/>
                      <a:pt x="225" y="84"/>
                      <a:pt x="222" y="85"/>
                    </a:cubicBezTo>
                    <a:cubicBezTo>
                      <a:pt x="219" y="87"/>
                      <a:pt x="213" y="86"/>
                      <a:pt x="213" y="86"/>
                    </a:cubicBezTo>
                    <a:cubicBezTo>
                      <a:pt x="213" y="86"/>
                      <a:pt x="214" y="96"/>
                      <a:pt x="213" y="101"/>
                    </a:cubicBezTo>
                    <a:cubicBezTo>
                      <a:pt x="212" y="106"/>
                      <a:pt x="207" y="101"/>
                      <a:pt x="207" y="101"/>
                    </a:cubicBezTo>
                    <a:cubicBezTo>
                      <a:pt x="206" y="101"/>
                      <a:pt x="204" y="106"/>
                      <a:pt x="201" y="108"/>
                    </a:cubicBezTo>
                    <a:cubicBezTo>
                      <a:pt x="199" y="111"/>
                      <a:pt x="204" y="113"/>
                      <a:pt x="204" y="113"/>
                    </a:cubicBezTo>
                    <a:cubicBezTo>
                      <a:pt x="204" y="113"/>
                      <a:pt x="202" y="116"/>
                      <a:pt x="202" y="116"/>
                    </a:cubicBezTo>
                    <a:cubicBezTo>
                      <a:pt x="202" y="116"/>
                      <a:pt x="200" y="114"/>
                      <a:pt x="198" y="113"/>
                    </a:cubicBezTo>
                    <a:cubicBezTo>
                      <a:pt x="195" y="113"/>
                      <a:pt x="191" y="124"/>
                      <a:pt x="191" y="124"/>
                    </a:cubicBezTo>
                    <a:cubicBezTo>
                      <a:pt x="191" y="124"/>
                      <a:pt x="186" y="117"/>
                      <a:pt x="182" y="114"/>
                    </a:cubicBezTo>
                    <a:cubicBezTo>
                      <a:pt x="179" y="110"/>
                      <a:pt x="167" y="99"/>
                      <a:pt x="167" y="98"/>
                    </a:cubicBezTo>
                    <a:cubicBezTo>
                      <a:pt x="166" y="96"/>
                      <a:pt x="165" y="101"/>
                      <a:pt x="163" y="102"/>
                    </a:cubicBezTo>
                    <a:cubicBezTo>
                      <a:pt x="162" y="104"/>
                      <a:pt x="158" y="98"/>
                      <a:pt x="155" y="96"/>
                    </a:cubicBezTo>
                    <a:cubicBezTo>
                      <a:pt x="153" y="93"/>
                      <a:pt x="146" y="99"/>
                      <a:pt x="146" y="99"/>
                    </a:cubicBezTo>
                    <a:cubicBezTo>
                      <a:pt x="146" y="100"/>
                      <a:pt x="146" y="98"/>
                      <a:pt x="146" y="96"/>
                    </a:cubicBezTo>
                    <a:cubicBezTo>
                      <a:pt x="146" y="94"/>
                      <a:pt x="141" y="97"/>
                      <a:pt x="136" y="97"/>
                    </a:cubicBezTo>
                    <a:cubicBezTo>
                      <a:pt x="131" y="97"/>
                      <a:pt x="138" y="117"/>
                      <a:pt x="138" y="117"/>
                    </a:cubicBezTo>
                    <a:cubicBezTo>
                      <a:pt x="138" y="117"/>
                      <a:pt x="132" y="118"/>
                      <a:pt x="131" y="118"/>
                    </a:cubicBezTo>
                    <a:cubicBezTo>
                      <a:pt x="131" y="119"/>
                      <a:pt x="133" y="128"/>
                      <a:pt x="133" y="128"/>
                    </a:cubicBezTo>
                    <a:cubicBezTo>
                      <a:pt x="133" y="128"/>
                      <a:pt x="128" y="130"/>
                      <a:pt x="127" y="130"/>
                    </a:cubicBezTo>
                    <a:cubicBezTo>
                      <a:pt x="126" y="131"/>
                      <a:pt x="127" y="138"/>
                      <a:pt x="127" y="140"/>
                    </a:cubicBezTo>
                    <a:cubicBezTo>
                      <a:pt x="126" y="143"/>
                      <a:pt x="111" y="126"/>
                      <a:pt x="110" y="126"/>
                    </a:cubicBezTo>
                    <a:cubicBezTo>
                      <a:pt x="110" y="126"/>
                      <a:pt x="103" y="128"/>
                      <a:pt x="103" y="128"/>
                    </a:cubicBezTo>
                    <a:cubicBezTo>
                      <a:pt x="103" y="128"/>
                      <a:pt x="103" y="122"/>
                      <a:pt x="101" y="120"/>
                    </a:cubicBezTo>
                    <a:cubicBezTo>
                      <a:pt x="100" y="117"/>
                      <a:pt x="85" y="129"/>
                      <a:pt x="85" y="129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59" y="147"/>
                      <a:pt x="58" y="147"/>
                    </a:cubicBezTo>
                    <a:cubicBezTo>
                      <a:pt x="57" y="147"/>
                      <a:pt x="56" y="156"/>
                      <a:pt x="56" y="157"/>
                    </a:cubicBezTo>
                    <a:cubicBezTo>
                      <a:pt x="55" y="158"/>
                      <a:pt x="50" y="156"/>
                      <a:pt x="46" y="154"/>
                    </a:cubicBezTo>
                    <a:cubicBezTo>
                      <a:pt x="44" y="158"/>
                      <a:pt x="43" y="161"/>
                      <a:pt x="43" y="161"/>
                    </a:cubicBezTo>
                    <a:cubicBezTo>
                      <a:pt x="43" y="162"/>
                      <a:pt x="52" y="179"/>
                      <a:pt x="52" y="179"/>
                    </a:cubicBezTo>
                    <a:cubicBezTo>
                      <a:pt x="58" y="182"/>
                      <a:pt x="58" y="182"/>
                      <a:pt x="58" y="182"/>
                    </a:cubicBezTo>
                    <a:cubicBezTo>
                      <a:pt x="58" y="182"/>
                      <a:pt x="62" y="186"/>
                      <a:pt x="59" y="191"/>
                    </a:cubicBezTo>
                    <a:cubicBezTo>
                      <a:pt x="56" y="195"/>
                      <a:pt x="51" y="202"/>
                      <a:pt x="51" y="205"/>
                    </a:cubicBezTo>
                    <a:cubicBezTo>
                      <a:pt x="51" y="208"/>
                      <a:pt x="57" y="213"/>
                      <a:pt x="56" y="219"/>
                    </a:cubicBezTo>
                    <a:cubicBezTo>
                      <a:pt x="55" y="226"/>
                      <a:pt x="52" y="234"/>
                      <a:pt x="49" y="239"/>
                    </a:cubicBezTo>
                    <a:cubicBezTo>
                      <a:pt x="47" y="245"/>
                      <a:pt x="48" y="255"/>
                      <a:pt x="48" y="255"/>
                    </a:cubicBezTo>
                    <a:cubicBezTo>
                      <a:pt x="48" y="255"/>
                      <a:pt x="44" y="261"/>
                      <a:pt x="42" y="265"/>
                    </a:cubicBezTo>
                    <a:cubicBezTo>
                      <a:pt x="41" y="267"/>
                      <a:pt x="40" y="268"/>
                      <a:pt x="39" y="268"/>
                    </a:cubicBezTo>
                    <a:cubicBezTo>
                      <a:pt x="39" y="268"/>
                      <a:pt x="39" y="268"/>
                      <a:pt x="39" y="268"/>
                    </a:cubicBezTo>
                    <a:cubicBezTo>
                      <a:pt x="37" y="267"/>
                      <a:pt x="31" y="265"/>
                      <a:pt x="31" y="265"/>
                    </a:cubicBezTo>
                    <a:cubicBezTo>
                      <a:pt x="31" y="266"/>
                      <a:pt x="21" y="287"/>
                      <a:pt x="21" y="289"/>
                    </a:cubicBezTo>
                    <a:cubicBezTo>
                      <a:pt x="20" y="290"/>
                      <a:pt x="21" y="298"/>
                      <a:pt x="21" y="299"/>
                    </a:cubicBezTo>
                    <a:cubicBezTo>
                      <a:pt x="21" y="300"/>
                      <a:pt x="0" y="305"/>
                      <a:pt x="2" y="320"/>
                    </a:cubicBezTo>
                    <a:cubicBezTo>
                      <a:pt x="2" y="321"/>
                      <a:pt x="2" y="322"/>
                      <a:pt x="3" y="323"/>
                    </a:cubicBezTo>
                    <a:cubicBezTo>
                      <a:pt x="7" y="329"/>
                      <a:pt x="15" y="339"/>
                      <a:pt x="20" y="337"/>
                    </a:cubicBezTo>
                    <a:cubicBezTo>
                      <a:pt x="27" y="334"/>
                      <a:pt x="28" y="331"/>
                      <a:pt x="32" y="332"/>
                    </a:cubicBezTo>
                    <a:cubicBezTo>
                      <a:pt x="35" y="333"/>
                      <a:pt x="40" y="336"/>
                      <a:pt x="40" y="336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50" y="332"/>
                      <a:pt x="42" y="325"/>
                      <a:pt x="44" y="321"/>
                    </a:cubicBezTo>
                    <a:cubicBezTo>
                      <a:pt x="46" y="317"/>
                      <a:pt x="51" y="306"/>
                      <a:pt x="51" y="302"/>
                    </a:cubicBezTo>
                    <a:cubicBezTo>
                      <a:pt x="51" y="297"/>
                      <a:pt x="50" y="292"/>
                      <a:pt x="50" y="292"/>
                    </a:cubicBezTo>
                    <a:cubicBezTo>
                      <a:pt x="50" y="292"/>
                      <a:pt x="40" y="295"/>
                      <a:pt x="40" y="295"/>
                    </a:cubicBezTo>
                    <a:cubicBezTo>
                      <a:pt x="40" y="294"/>
                      <a:pt x="41" y="289"/>
                      <a:pt x="41" y="288"/>
                    </a:cubicBezTo>
                    <a:cubicBezTo>
                      <a:pt x="41" y="288"/>
                      <a:pt x="52" y="278"/>
                      <a:pt x="52" y="278"/>
                    </a:cubicBezTo>
                    <a:cubicBezTo>
                      <a:pt x="53" y="278"/>
                      <a:pt x="60" y="286"/>
                      <a:pt x="63" y="286"/>
                    </a:cubicBezTo>
                    <a:cubicBezTo>
                      <a:pt x="66" y="286"/>
                      <a:pt x="69" y="286"/>
                      <a:pt x="69" y="286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84" y="285"/>
                      <a:pt x="85" y="285"/>
                    </a:cubicBezTo>
                    <a:cubicBezTo>
                      <a:pt x="85" y="286"/>
                      <a:pt x="90" y="294"/>
                      <a:pt x="90" y="294"/>
                    </a:cubicBezTo>
                    <a:cubicBezTo>
                      <a:pt x="98" y="286"/>
                      <a:pt x="98" y="286"/>
                      <a:pt x="98" y="286"/>
                    </a:cubicBezTo>
                    <a:cubicBezTo>
                      <a:pt x="98" y="286"/>
                      <a:pt x="115" y="295"/>
                      <a:pt x="114" y="302"/>
                    </a:cubicBezTo>
                    <a:cubicBezTo>
                      <a:pt x="113" y="310"/>
                      <a:pt x="104" y="315"/>
                      <a:pt x="107" y="321"/>
                    </a:cubicBezTo>
                    <a:cubicBezTo>
                      <a:pt x="109" y="326"/>
                      <a:pt x="129" y="347"/>
                      <a:pt x="129" y="347"/>
                    </a:cubicBezTo>
                    <a:cubicBezTo>
                      <a:pt x="129" y="347"/>
                      <a:pt x="127" y="362"/>
                      <a:pt x="128" y="363"/>
                    </a:cubicBezTo>
                    <a:cubicBezTo>
                      <a:pt x="128" y="363"/>
                      <a:pt x="133" y="366"/>
                      <a:pt x="133" y="366"/>
                    </a:cubicBezTo>
                    <a:cubicBezTo>
                      <a:pt x="133" y="365"/>
                      <a:pt x="139" y="357"/>
                      <a:pt x="139" y="357"/>
                    </a:cubicBezTo>
                    <a:cubicBezTo>
                      <a:pt x="139" y="357"/>
                      <a:pt x="160" y="369"/>
                      <a:pt x="161" y="369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1" y="368"/>
                      <a:pt x="170" y="368"/>
                      <a:pt x="170" y="368"/>
                    </a:cubicBezTo>
                    <a:cubicBezTo>
                      <a:pt x="170" y="368"/>
                      <a:pt x="178" y="377"/>
                      <a:pt x="183" y="378"/>
                    </a:cubicBezTo>
                    <a:cubicBezTo>
                      <a:pt x="188" y="379"/>
                      <a:pt x="190" y="377"/>
                      <a:pt x="190" y="378"/>
                    </a:cubicBezTo>
                    <a:cubicBezTo>
                      <a:pt x="191" y="378"/>
                      <a:pt x="194" y="385"/>
                      <a:pt x="200" y="385"/>
                    </a:cubicBezTo>
                    <a:cubicBezTo>
                      <a:pt x="206" y="384"/>
                      <a:pt x="210" y="376"/>
                      <a:pt x="216" y="379"/>
                    </a:cubicBezTo>
                    <a:cubicBezTo>
                      <a:pt x="221" y="383"/>
                      <a:pt x="227" y="387"/>
                      <a:pt x="227" y="387"/>
                    </a:cubicBezTo>
                    <a:cubicBezTo>
                      <a:pt x="227" y="387"/>
                      <a:pt x="226" y="397"/>
                      <a:pt x="228" y="399"/>
                    </a:cubicBezTo>
                    <a:cubicBezTo>
                      <a:pt x="231" y="402"/>
                      <a:pt x="236" y="407"/>
                      <a:pt x="236" y="410"/>
                    </a:cubicBezTo>
                    <a:cubicBezTo>
                      <a:pt x="235" y="413"/>
                      <a:pt x="236" y="416"/>
                      <a:pt x="236" y="416"/>
                    </a:cubicBezTo>
                    <a:cubicBezTo>
                      <a:pt x="236" y="416"/>
                      <a:pt x="251" y="408"/>
                      <a:pt x="254" y="411"/>
                    </a:cubicBezTo>
                    <a:cubicBezTo>
                      <a:pt x="256" y="414"/>
                      <a:pt x="260" y="422"/>
                      <a:pt x="259" y="424"/>
                    </a:cubicBezTo>
                    <a:cubicBezTo>
                      <a:pt x="257" y="426"/>
                      <a:pt x="252" y="425"/>
                      <a:pt x="254" y="429"/>
                    </a:cubicBezTo>
                    <a:cubicBezTo>
                      <a:pt x="255" y="433"/>
                      <a:pt x="255" y="434"/>
                      <a:pt x="258" y="434"/>
                    </a:cubicBezTo>
                    <a:cubicBezTo>
                      <a:pt x="260" y="434"/>
                      <a:pt x="266" y="436"/>
                      <a:pt x="268" y="433"/>
                    </a:cubicBezTo>
                    <a:cubicBezTo>
                      <a:pt x="270" y="430"/>
                      <a:pt x="263" y="426"/>
                      <a:pt x="271" y="420"/>
                    </a:cubicBezTo>
                    <a:cubicBezTo>
                      <a:pt x="278" y="415"/>
                      <a:pt x="284" y="412"/>
                      <a:pt x="286" y="414"/>
                    </a:cubicBezTo>
                    <a:cubicBezTo>
                      <a:pt x="287" y="415"/>
                      <a:pt x="285" y="419"/>
                      <a:pt x="287" y="419"/>
                    </a:cubicBezTo>
                    <a:cubicBezTo>
                      <a:pt x="289" y="419"/>
                      <a:pt x="291" y="416"/>
                      <a:pt x="292" y="417"/>
                    </a:cubicBezTo>
                    <a:cubicBezTo>
                      <a:pt x="292" y="418"/>
                      <a:pt x="295" y="429"/>
                      <a:pt x="300" y="429"/>
                    </a:cubicBezTo>
                    <a:cubicBezTo>
                      <a:pt x="306" y="429"/>
                      <a:pt x="309" y="427"/>
                      <a:pt x="307" y="426"/>
                    </a:cubicBezTo>
                    <a:cubicBezTo>
                      <a:pt x="306" y="424"/>
                      <a:pt x="297" y="419"/>
                      <a:pt x="300" y="416"/>
                    </a:cubicBezTo>
                    <a:cubicBezTo>
                      <a:pt x="304" y="413"/>
                      <a:pt x="305" y="411"/>
                      <a:pt x="310" y="411"/>
                    </a:cubicBezTo>
                    <a:cubicBezTo>
                      <a:pt x="315" y="411"/>
                      <a:pt x="322" y="411"/>
                      <a:pt x="322" y="411"/>
                    </a:cubicBezTo>
                    <a:cubicBezTo>
                      <a:pt x="322" y="411"/>
                      <a:pt x="356" y="440"/>
                      <a:pt x="354" y="444"/>
                    </a:cubicBezTo>
                    <a:cubicBezTo>
                      <a:pt x="353" y="447"/>
                      <a:pt x="346" y="452"/>
                      <a:pt x="346" y="453"/>
                    </a:cubicBezTo>
                    <a:cubicBezTo>
                      <a:pt x="346" y="453"/>
                      <a:pt x="348" y="460"/>
                      <a:pt x="348" y="460"/>
                    </a:cubicBezTo>
                    <a:cubicBezTo>
                      <a:pt x="348" y="460"/>
                      <a:pt x="336" y="473"/>
                      <a:pt x="335" y="474"/>
                    </a:cubicBezTo>
                    <a:cubicBezTo>
                      <a:pt x="334" y="474"/>
                      <a:pt x="325" y="471"/>
                      <a:pt x="323" y="472"/>
                    </a:cubicBezTo>
                    <a:cubicBezTo>
                      <a:pt x="321" y="474"/>
                      <a:pt x="325" y="476"/>
                      <a:pt x="319" y="479"/>
                    </a:cubicBezTo>
                    <a:cubicBezTo>
                      <a:pt x="313" y="482"/>
                      <a:pt x="312" y="478"/>
                      <a:pt x="308" y="482"/>
                    </a:cubicBezTo>
                    <a:cubicBezTo>
                      <a:pt x="305" y="486"/>
                      <a:pt x="300" y="496"/>
                      <a:pt x="302" y="502"/>
                    </a:cubicBezTo>
                    <a:cubicBezTo>
                      <a:pt x="303" y="508"/>
                      <a:pt x="314" y="521"/>
                      <a:pt x="315" y="520"/>
                    </a:cubicBezTo>
                    <a:cubicBezTo>
                      <a:pt x="317" y="519"/>
                      <a:pt x="320" y="516"/>
                      <a:pt x="320" y="516"/>
                    </a:cubicBezTo>
                    <a:cubicBezTo>
                      <a:pt x="333" y="530"/>
                      <a:pt x="333" y="530"/>
                      <a:pt x="333" y="530"/>
                    </a:cubicBezTo>
                    <a:cubicBezTo>
                      <a:pt x="333" y="530"/>
                      <a:pt x="331" y="535"/>
                      <a:pt x="333" y="541"/>
                    </a:cubicBezTo>
                    <a:cubicBezTo>
                      <a:pt x="335" y="547"/>
                      <a:pt x="346" y="547"/>
                      <a:pt x="346" y="549"/>
                    </a:cubicBezTo>
                    <a:cubicBezTo>
                      <a:pt x="345" y="550"/>
                      <a:pt x="344" y="556"/>
                      <a:pt x="348" y="560"/>
                    </a:cubicBezTo>
                    <a:cubicBezTo>
                      <a:pt x="351" y="563"/>
                      <a:pt x="373" y="585"/>
                      <a:pt x="373" y="585"/>
                    </a:cubicBezTo>
                    <a:cubicBezTo>
                      <a:pt x="373" y="585"/>
                      <a:pt x="366" y="598"/>
                      <a:pt x="370" y="603"/>
                    </a:cubicBezTo>
                    <a:cubicBezTo>
                      <a:pt x="374" y="608"/>
                      <a:pt x="392" y="628"/>
                      <a:pt x="395" y="628"/>
                    </a:cubicBezTo>
                    <a:cubicBezTo>
                      <a:pt x="399" y="628"/>
                      <a:pt x="405" y="634"/>
                      <a:pt x="409" y="628"/>
                    </a:cubicBezTo>
                    <a:cubicBezTo>
                      <a:pt x="414" y="623"/>
                      <a:pt x="411" y="619"/>
                      <a:pt x="415" y="618"/>
                    </a:cubicBezTo>
                    <a:cubicBezTo>
                      <a:pt x="419" y="618"/>
                      <a:pt x="421" y="619"/>
                      <a:pt x="422" y="616"/>
                    </a:cubicBezTo>
                    <a:cubicBezTo>
                      <a:pt x="423" y="612"/>
                      <a:pt x="424" y="599"/>
                      <a:pt x="433" y="595"/>
                    </a:cubicBezTo>
                    <a:cubicBezTo>
                      <a:pt x="442" y="590"/>
                      <a:pt x="447" y="593"/>
                      <a:pt x="448" y="592"/>
                    </a:cubicBezTo>
                    <a:cubicBezTo>
                      <a:pt x="449" y="591"/>
                      <a:pt x="450" y="587"/>
                      <a:pt x="451" y="587"/>
                    </a:cubicBezTo>
                    <a:cubicBezTo>
                      <a:pt x="453" y="587"/>
                      <a:pt x="464" y="588"/>
                      <a:pt x="463" y="587"/>
                    </a:cubicBezTo>
                    <a:cubicBezTo>
                      <a:pt x="463" y="586"/>
                      <a:pt x="464" y="576"/>
                      <a:pt x="464" y="576"/>
                    </a:cubicBezTo>
                    <a:cubicBezTo>
                      <a:pt x="464" y="576"/>
                      <a:pt x="471" y="577"/>
                      <a:pt x="472" y="582"/>
                    </a:cubicBezTo>
                    <a:cubicBezTo>
                      <a:pt x="472" y="586"/>
                      <a:pt x="474" y="594"/>
                      <a:pt x="475" y="592"/>
                    </a:cubicBezTo>
                    <a:cubicBezTo>
                      <a:pt x="477" y="591"/>
                      <a:pt x="479" y="589"/>
                      <a:pt x="480" y="587"/>
                    </a:cubicBezTo>
                    <a:cubicBezTo>
                      <a:pt x="480" y="586"/>
                      <a:pt x="480" y="565"/>
                      <a:pt x="480" y="565"/>
                    </a:cubicBezTo>
                    <a:cubicBezTo>
                      <a:pt x="459" y="548"/>
                      <a:pt x="459" y="548"/>
                      <a:pt x="459" y="548"/>
                    </a:cubicBezTo>
                    <a:cubicBezTo>
                      <a:pt x="459" y="548"/>
                      <a:pt x="458" y="534"/>
                      <a:pt x="458" y="533"/>
                    </a:cubicBezTo>
                    <a:cubicBezTo>
                      <a:pt x="457" y="532"/>
                      <a:pt x="445" y="520"/>
                      <a:pt x="450" y="512"/>
                    </a:cubicBezTo>
                    <a:cubicBezTo>
                      <a:pt x="453" y="505"/>
                      <a:pt x="458" y="500"/>
                      <a:pt x="460" y="499"/>
                    </a:cubicBezTo>
                    <a:cubicBezTo>
                      <a:pt x="461" y="497"/>
                      <a:pt x="461" y="495"/>
                      <a:pt x="463" y="49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Freeform 681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AC6E7A6-FA4B-B334-F43C-6D645DCA6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9976" y="3015431"/>
                <a:ext cx="1758308" cy="1657464"/>
              </a:xfrm>
              <a:custGeom>
                <a:avLst/>
                <a:gdLst/>
                <a:ahLst/>
                <a:cxnLst>
                  <a:cxn ang="0">
                    <a:pos x="81" y="446"/>
                  </a:cxn>
                  <a:cxn ang="0">
                    <a:pos x="105" y="451"/>
                  </a:cxn>
                  <a:cxn ang="0">
                    <a:pos x="118" y="460"/>
                  </a:cxn>
                  <a:cxn ang="0">
                    <a:pos x="156" y="462"/>
                  </a:cxn>
                  <a:cxn ang="0">
                    <a:pos x="194" y="450"/>
                  </a:cxn>
                  <a:cxn ang="0">
                    <a:pos x="220" y="476"/>
                  </a:cxn>
                  <a:cxn ang="0">
                    <a:pos x="258" y="479"/>
                  </a:cxn>
                  <a:cxn ang="0">
                    <a:pos x="282" y="493"/>
                  </a:cxn>
                  <a:cxn ang="0">
                    <a:pos x="309" y="518"/>
                  </a:cxn>
                  <a:cxn ang="0">
                    <a:pos x="344" y="537"/>
                  </a:cxn>
                  <a:cxn ang="0">
                    <a:pos x="378" y="533"/>
                  </a:cxn>
                  <a:cxn ang="0">
                    <a:pos x="395" y="483"/>
                  </a:cxn>
                  <a:cxn ang="0">
                    <a:pos x="432" y="508"/>
                  </a:cxn>
                  <a:cxn ang="0">
                    <a:pos x="426" y="457"/>
                  </a:cxn>
                  <a:cxn ang="0">
                    <a:pos x="460" y="428"/>
                  </a:cxn>
                  <a:cxn ang="0">
                    <a:pos x="489" y="417"/>
                  </a:cxn>
                  <a:cxn ang="0">
                    <a:pos x="508" y="400"/>
                  </a:cxn>
                  <a:cxn ang="0">
                    <a:pos x="522" y="374"/>
                  </a:cxn>
                  <a:cxn ang="0">
                    <a:pos x="550" y="324"/>
                  </a:cxn>
                  <a:cxn ang="0">
                    <a:pos x="529" y="300"/>
                  </a:cxn>
                  <a:cxn ang="0">
                    <a:pos x="510" y="266"/>
                  </a:cxn>
                  <a:cxn ang="0">
                    <a:pos x="535" y="248"/>
                  </a:cxn>
                  <a:cxn ang="0">
                    <a:pos x="578" y="252"/>
                  </a:cxn>
                  <a:cxn ang="0">
                    <a:pos x="565" y="208"/>
                  </a:cxn>
                  <a:cxn ang="0">
                    <a:pos x="574" y="197"/>
                  </a:cxn>
                  <a:cxn ang="0">
                    <a:pos x="513" y="164"/>
                  </a:cxn>
                  <a:cxn ang="0">
                    <a:pos x="496" y="165"/>
                  </a:cxn>
                  <a:cxn ang="0">
                    <a:pos x="472" y="159"/>
                  </a:cxn>
                  <a:cxn ang="0">
                    <a:pos x="477" y="135"/>
                  </a:cxn>
                  <a:cxn ang="0">
                    <a:pos x="479" y="111"/>
                  </a:cxn>
                  <a:cxn ang="0">
                    <a:pos x="454" y="92"/>
                  </a:cxn>
                  <a:cxn ang="0">
                    <a:pos x="435" y="65"/>
                  </a:cxn>
                  <a:cxn ang="0">
                    <a:pos x="411" y="44"/>
                  </a:cxn>
                  <a:cxn ang="0">
                    <a:pos x="391" y="46"/>
                  </a:cxn>
                  <a:cxn ang="0">
                    <a:pos x="334" y="43"/>
                  </a:cxn>
                  <a:cxn ang="0">
                    <a:pos x="294" y="23"/>
                  </a:cxn>
                  <a:cxn ang="0">
                    <a:pos x="273" y="1"/>
                  </a:cxn>
                  <a:cxn ang="0">
                    <a:pos x="254" y="13"/>
                  </a:cxn>
                  <a:cxn ang="0">
                    <a:pos x="221" y="26"/>
                  </a:cxn>
                  <a:cxn ang="0">
                    <a:pos x="231" y="46"/>
                  </a:cxn>
                  <a:cxn ang="0">
                    <a:pos x="215" y="63"/>
                  </a:cxn>
                  <a:cxn ang="0">
                    <a:pos x="191" y="81"/>
                  </a:cxn>
                  <a:cxn ang="0">
                    <a:pos x="177" y="108"/>
                  </a:cxn>
                  <a:cxn ang="0">
                    <a:pos x="147" y="122"/>
                  </a:cxn>
                  <a:cxn ang="0">
                    <a:pos x="150" y="151"/>
                  </a:cxn>
                  <a:cxn ang="0">
                    <a:pos x="135" y="202"/>
                  </a:cxn>
                  <a:cxn ang="0">
                    <a:pos x="96" y="197"/>
                  </a:cxn>
                  <a:cxn ang="0">
                    <a:pos x="84" y="227"/>
                  </a:cxn>
                  <a:cxn ang="0">
                    <a:pos x="77" y="250"/>
                  </a:cxn>
                  <a:cxn ang="0">
                    <a:pos x="72" y="272"/>
                  </a:cxn>
                  <a:cxn ang="0">
                    <a:pos x="71" y="301"/>
                  </a:cxn>
                  <a:cxn ang="0">
                    <a:pos x="56" y="335"/>
                  </a:cxn>
                  <a:cxn ang="0">
                    <a:pos x="27" y="351"/>
                  </a:cxn>
                  <a:cxn ang="0">
                    <a:pos x="7" y="371"/>
                  </a:cxn>
                  <a:cxn ang="0">
                    <a:pos x="28" y="395"/>
                  </a:cxn>
                  <a:cxn ang="0">
                    <a:pos x="45" y="429"/>
                  </a:cxn>
                </a:cxnLst>
                <a:rect l="0" t="0" r="r" b="b"/>
                <a:pathLst>
                  <a:path w="583" h="550">
                    <a:moveTo>
                      <a:pt x="45" y="429"/>
                    </a:moveTo>
                    <a:cubicBezTo>
                      <a:pt x="48" y="432"/>
                      <a:pt x="52" y="436"/>
                      <a:pt x="52" y="436"/>
                    </a:cubicBezTo>
                    <a:cubicBezTo>
                      <a:pt x="52" y="436"/>
                      <a:pt x="59" y="440"/>
                      <a:pt x="62" y="438"/>
                    </a:cubicBezTo>
                    <a:cubicBezTo>
                      <a:pt x="65" y="437"/>
                      <a:pt x="66" y="436"/>
                      <a:pt x="69" y="437"/>
                    </a:cubicBezTo>
                    <a:cubicBezTo>
                      <a:pt x="73" y="438"/>
                      <a:pt x="76" y="444"/>
                      <a:pt x="81" y="446"/>
                    </a:cubicBezTo>
                    <a:cubicBezTo>
                      <a:pt x="87" y="447"/>
                      <a:pt x="92" y="448"/>
                      <a:pt x="93" y="448"/>
                    </a:cubicBezTo>
                    <a:cubicBezTo>
                      <a:pt x="93" y="448"/>
                      <a:pt x="95" y="454"/>
                      <a:pt x="95" y="454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98" y="457"/>
                      <a:pt x="100" y="453"/>
                      <a:pt x="102" y="452"/>
                    </a:cubicBezTo>
                    <a:cubicBezTo>
                      <a:pt x="104" y="451"/>
                      <a:pt x="105" y="452"/>
                      <a:pt x="105" y="451"/>
                    </a:cubicBezTo>
                    <a:cubicBezTo>
                      <a:pt x="105" y="451"/>
                      <a:pt x="105" y="442"/>
                      <a:pt x="105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4" y="443"/>
                      <a:pt x="114" y="451"/>
                      <a:pt x="114" y="452"/>
                    </a:cubicBezTo>
                    <a:cubicBezTo>
                      <a:pt x="115" y="452"/>
                      <a:pt x="118" y="454"/>
                      <a:pt x="118" y="457"/>
                    </a:cubicBezTo>
                    <a:cubicBezTo>
                      <a:pt x="118" y="459"/>
                      <a:pt x="118" y="460"/>
                      <a:pt x="118" y="460"/>
                    </a:cubicBezTo>
                    <a:cubicBezTo>
                      <a:pt x="118" y="460"/>
                      <a:pt x="123" y="456"/>
                      <a:pt x="125" y="459"/>
                    </a:cubicBezTo>
                    <a:cubicBezTo>
                      <a:pt x="127" y="462"/>
                      <a:pt x="127" y="466"/>
                      <a:pt x="129" y="468"/>
                    </a:cubicBezTo>
                    <a:cubicBezTo>
                      <a:pt x="131" y="469"/>
                      <a:pt x="137" y="472"/>
                      <a:pt x="137" y="472"/>
                    </a:cubicBezTo>
                    <a:cubicBezTo>
                      <a:pt x="137" y="472"/>
                      <a:pt x="141" y="463"/>
                      <a:pt x="142" y="463"/>
                    </a:cubicBezTo>
                    <a:cubicBezTo>
                      <a:pt x="142" y="463"/>
                      <a:pt x="153" y="463"/>
                      <a:pt x="156" y="462"/>
                    </a:cubicBezTo>
                    <a:cubicBezTo>
                      <a:pt x="159" y="461"/>
                      <a:pt x="167" y="461"/>
                      <a:pt x="168" y="461"/>
                    </a:cubicBezTo>
                    <a:cubicBezTo>
                      <a:pt x="168" y="461"/>
                      <a:pt x="172" y="458"/>
                      <a:pt x="172" y="458"/>
                    </a:cubicBezTo>
                    <a:cubicBezTo>
                      <a:pt x="172" y="458"/>
                      <a:pt x="179" y="466"/>
                      <a:pt x="180" y="466"/>
                    </a:cubicBezTo>
                    <a:cubicBezTo>
                      <a:pt x="180" y="465"/>
                      <a:pt x="183" y="455"/>
                      <a:pt x="186" y="453"/>
                    </a:cubicBezTo>
                    <a:cubicBezTo>
                      <a:pt x="188" y="451"/>
                      <a:pt x="193" y="450"/>
                      <a:pt x="194" y="450"/>
                    </a:cubicBezTo>
                    <a:cubicBezTo>
                      <a:pt x="194" y="450"/>
                      <a:pt x="200" y="456"/>
                      <a:pt x="202" y="457"/>
                    </a:cubicBezTo>
                    <a:cubicBezTo>
                      <a:pt x="205" y="458"/>
                      <a:pt x="214" y="464"/>
                      <a:pt x="214" y="467"/>
                    </a:cubicBezTo>
                    <a:cubicBezTo>
                      <a:pt x="214" y="470"/>
                      <a:pt x="214" y="476"/>
                      <a:pt x="214" y="476"/>
                    </a:cubicBezTo>
                    <a:cubicBezTo>
                      <a:pt x="214" y="476"/>
                      <a:pt x="217" y="479"/>
                      <a:pt x="217" y="479"/>
                    </a:cubicBezTo>
                    <a:cubicBezTo>
                      <a:pt x="218" y="479"/>
                      <a:pt x="220" y="476"/>
                      <a:pt x="220" y="476"/>
                    </a:cubicBezTo>
                    <a:cubicBezTo>
                      <a:pt x="232" y="485"/>
                      <a:pt x="232" y="485"/>
                      <a:pt x="232" y="485"/>
                    </a:cubicBezTo>
                    <a:cubicBezTo>
                      <a:pt x="232" y="485"/>
                      <a:pt x="233" y="481"/>
                      <a:pt x="235" y="482"/>
                    </a:cubicBezTo>
                    <a:cubicBezTo>
                      <a:pt x="237" y="484"/>
                      <a:pt x="239" y="487"/>
                      <a:pt x="239" y="487"/>
                    </a:cubicBezTo>
                    <a:cubicBezTo>
                      <a:pt x="239" y="487"/>
                      <a:pt x="249" y="494"/>
                      <a:pt x="254" y="490"/>
                    </a:cubicBezTo>
                    <a:cubicBezTo>
                      <a:pt x="259" y="486"/>
                      <a:pt x="256" y="480"/>
                      <a:pt x="258" y="479"/>
                    </a:cubicBezTo>
                    <a:cubicBezTo>
                      <a:pt x="259" y="477"/>
                      <a:pt x="262" y="473"/>
                      <a:pt x="262" y="473"/>
                    </a:cubicBezTo>
                    <a:cubicBezTo>
                      <a:pt x="262" y="473"/>
                      <a:pt x="278" y="470"/>
                      <a:pt x="276" y="475"/>
                    </a:cubicBezTo>
                    <a:cubicBezTo>
                      <a:pt x="273" y="479"/>
                      <a:pt x="269" y="478"/>
                      <a:pt x="272" y="481"/>
                    </a:cubicBezTo>
                    <a:cubicBezTo>
                      <a:pt x="274" y="484"/>
                      <a:pt x="281" y="488"/>
                      <a:pt x="281" y="489"/>
                    </a:cubicBezTo>
                    <a:cubicBezTo>
                      <a:pt x="280" y="489"/>
                      <a:pt x="279" y="494"/>
                      <a:pt x="282" y="493"/>
                    </a:cubicBezTo>
                    <a:cubicBezTo>
                      <a:pt x="285" y="493"/>
                      <a:pt x="287" y="489"/>
                      <a:pt x="288" y="490"/>
                    </a:cubicBezTo>
                    <a:cubicBezTo>
                      <a:pt x="289" y="491"/>
                      <a:pt x="293" y="492"/>
                      <a:pt x="293" y="492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7"/>
                      <a:pt x="298" y="508"/>
                    </a:cubicBezTo>
                    <a:cubicBezTo>
                      <a:pt x="298" y="508"/>
                      <a:pt x="305" y="510"/>
                      <a:pt x="309" y="518"/>
                    </a:cubicBezTo>
                    <a:cubicBezTo>
                      <a:pt x="314" y="526"/>
                      <a:pt x="308" y="537"/>
                      <a:pt x="312" y="537"/>
                    </a:cubicBezTo>
                    <a:cubicBezTo>
                      <a:pt x="317" y="536"/>
                      <a:pt x="316" y="530"/>
                      <a:pt x="318" y="531"/>
                    </a:cubicBezTo>
                    <a:cubicBezTo>
                      <a:pt x="320" y="531"/>
                      <a:pt x="322" y="531"/>
                      <a:pt x="323" y="531"/>
                    </a:cubicBezTo>
                    <a:cubicBezTo>
                      <a:pt x="324" y="531"/>
                      <a:pt x="327" y="528"/>
                      <a:pt x="328" y="528"/>
                    </a:cubicBezTo>
                    <a:cubicBezTo>
                      <a:pt x="329" y="528"/>
                      <a:pt x="338" y="536"/>
                      <a:pt x="344" y="537"/>
                    </a:cubicBezTo>
                    <a:cubicBezTo>
                      <a:pt x="349" y="538"/>
                      <a:pt x="347" y="550"/>
                      <a:pt x="354" y="550"/>
                    </a:cubicBezTo>
                    <a:cubicBezTo>
                      <a:pt x="361" y="550"/>
                      <a:pt x="362" y="545"/>
                      <a:pt x="363" y="545"/>
                    </a:cubicBezTo>
                    <a:cubicBezTo>
                      <a:pt x="364" y="546"/>
                      <a:pt x="376" y="548"/>
                      <a:pt x="376" y="547"/>
                    </a:cubicBezTo>
                    <a:cubicBezTo>
                      <a:pt x="375" y="547"/>
                      <a:pt x="368" y="541"/>
                      <a:pt x="371" y="539"/>
                    </a:cubicBezTo>
                    <a:cubicBezTo>
                      <a:pt x="374" y="536"/>
                      <a:pt x="377" y="538"/>
                      <a:pt x="378" y="533"/>
                    </a:cubicBezTo>
                    <a:cubicBezTo>
                      <a:pt x="379" y="529"/>
                      <a:pt x="378" y="529"/>
                      <a:pt x="381" y="526"/>
                    </a:cubicBezTo>
                    <a:cubicBezTo>
                      <a:pt x="384" y="523"/>
                      <a:pt x="388" y="520"/>
                      <a:pt x="388" y="519"/>
                    </a:cubicBezTo>
                    <a:cubicBezTo>
                      <a:pt x="388" y="519"/>
                      <a:pt x="384" y="507"/>
                      <a:pt x="387" y="502"/>
                    </a:cubicBezTo>
                    <a:cubicBezTo>
                      <a:pt x="390" y="497"/>
                      <a:pt x="394" y="494"/>
                      <a:pt x="394" y="492"/>
                    </a:cubicBezTo>
                    <a:cubicBezTo>
                      <a:pt x="394" y="491"/>
                      <a:pt x="394" y="483"/>
                      <a:pt x="395" y="483"/>
                    </a:cubicBezTo>
                    <a:cubicBezTo>
                      <a:pt x="395" y="483"/>
                      <a:pt x="398" y="481"/>
                      <a:pt x="399" y="482"/>
                    </a:cubicBezTo>
                    <a:cubicBezTo>
                      <a:pt x="401" y="482"/>
                      <a:pt x="404" y="486"/>
                      <a:pt x="407" y="487"/>
                    </a:cubicBezTo>
                    <a:cubicBezTo>
                      <a:pt x="409" y="488"/>
                      <a:pt x="411" y="486"/>
                      <a:pt x="412" y="489"/>
                    </a:cubicBezTo>
                    <a:cubicBezTo>
                      <a:pt x="414" y="493"/>
                      <a:pt x="414" y="500"/>
                      <a:pt x="416" y="500"/>
                    </a:cubicBezTo>
                    <a:cubicBezTo>
                      <a:pt x="418" y="501"/>
                      <a:pt x="430" y="513"/>
                      <a:pt x="432" y="508"/>
                    </a:cubicBezTo>
                    <a:cubicBezTo>
                      <a:pt x="433" y="503"/>
                      <a:pt x="431" y="497"/>
                      <a:pt x="432" y="496"/>
                    </a:cubicBezTo>
                    <a:cubicBezTo>
                      <a:pt x="434" y="494"/>
                      <a:pt x="437" y="495"/>
                      <a:pt x="438" y="490"/>
                    </a:cubicBezTo>
                    <a:cubicBezTo>
                      <a:pt x="438" y="486"/>
                      <a:pt x="439" y="474"/>
                      <a:pt x="438" y="474"/>
                    </a:cubicBezTo>
                    <a:cubicBezTo>
                      <a:pt x="437" y="474"/>
                      <a:pt x="425" y="473"/>
                      <a:pt x="424" y="471"/>
                    </a:cubicBezTo>
                    <a:cubicBezTo>
                      <a:pt x="423" y="469"/>
                      <a:pt x="429" y="463"/>
                      <a:pt x="426" y="457"/>
                    </a:cubicBezTo>
                    <a:cubicBezTo>
                      <a:pt x="424" y="452"/>
                      <a:pt x="422" y="449"/>
                      <a:pt x="423" y="448"/>
                    </a:cubicBezTo>
                    <a:cubicBezTo>
                      <a:pt x="423" y="447"/>
                      <a:pt x="435" y="442"/>
                      <a:pt x="433" y="438"/>
                    </a:cubicBezTo>
                    <a:cubicBezTo>
                      <a:pt x="431" y="434"/>
                      <a:pt x="426" y="431"/>
                      <a:pt x="427" y="430"/>
                    </a:cubicBezTo>
                    <a:cubicBezTo>
                      <a:pt x="428" y="429"/>
                      <a:pt x="437" y="426"/>
                      <a:pt x="439" y="426"/>
                    </a:cubicBezTo>
                    <a:cubicBezTo>
                      <a:pt x="441" y="426"/>
                      <a:pt x="456" y="431"/>
                      <a:pt x="460" y="428"/>
                    </a:cubicBezTo>
                    <a:cubicBezTo>
                      <a:pt x="464" y="426"/>
                      <a:pt x="466" y="423"/>
                      <a:pt x="468" y="423"/>
                    </a:cubicBezTo>
                    <a:cubicBezTo>
                      <a:pt x="470" y="423"/>
                      <a:pt x="472" y="425"/>
                      <a:pt x="473" y="424"/>
                    </a:cubicBezTo>
                    <a:cubicBezTo>
                      <a:pt x="474" y="424"/>
                      <a:pt x="475" y="420"/>
                      <a:pt x="476" y="421"/>
                    </a:cubicBezTo>
                    <a:cubicBezTo>
                      <a:pt x="478" y="423"/>
                      <a:pt x="481" y="425"/>
                      <a:pt x="481" y="425"/>
                    </a:cubicBezTo>
                    <a:cubicBezTo>
                      <a:pt x="481" y="425"/>
                      <a:pt x="489" y="418"/>
                      <a:pt x="489" y="417"/>
                    </a:cubicBezTo>
                    <a:cubicBezTo>
                      <a:pt x="488" y="416"/>
                      <a:pt x="480" y="404"/>
                      <a:pt x="481" y="404"/>
                    </a:cubicBezTo>
                    <a:cubicBezTo>
                      <a:pt x="481" y="404"/>
                      <a:pt x="489" y="410"/>
                      <a:pt x="491" y="409"/>
                    </a:cubicBezTo>
                    <a:cubicBezTo>
                      <a:pt x="493" y="408"/>
                      <a:pt x="500" y="402"/>
                      <a:pt x="501" y="403"/>
                    </a:cubicBezTo>
                    <a:cubicBezTo>
                      <a:pt x="503" y="404"/>
                      <a:pt x="512" y="412"/>
                      <a:pt x="511" y="408"/>
                    </a:cubicBezTo>
                    <a:cubicBezTo>
                      <a:pt x="510" y="404"/>
                      <a:pt x="508" y="400"/>
                      <a:pt x="508" y="400"/>
                    </a:cubicBezTo>
                    <a:cubicBezTo>
                      <a:pt x="512" y="398"/>
                      <a:pt x="512" y="398"/>
                      <a:pt x="512" y="398"/>
                    </a:cubicBezTo>
                    <a:cubicBezTo>
                      <a:pt x="512" y="398"/>
                      <a:pt x="505" y="394"/>
                      <a:pt x="507" y="389"/>
                    </a:cubicBezTo>
                    <a:cubicBezTo>
                      <a:pt x="508" y="383"/>
                      <a:pt x="506" y="382"/>
                      <a:pt x="510" y="381"/>
                    </a:cubicBezTo>
                    <a:cubicBezTo>
                      <a:pt x="513" y="381"/>
                      <a:pt x="516" y="382"/>
                      <a:pt x="517" y="381"/>
                    </a:cubicBezTo>
                    <a:cubicBezTo>
                      <a:pt x="518" y="380"/>
                      <a:pt x="520" y="377"/>
                      <a:pt x="522" y="374"/>
                    </a:cubicBezTo>
                    <a:cubicBezTo>
                      <a:pt x="522" y="371"/>
                      <a:pt x="521" y="360"/>
                      <a:pt x="522" y="355"/>
                    </a:cubicBezTo>
                    <a:cubicBezTo>
                      <a:pt x="524" y="350"/>
                      <a:pt x="527" y="353"/>
                      <a:pt x="532" y="351"/>
                    </a:cubicBezTo>
                    <a:cubicBezTo>
                      <a:pt x="537" y="349"/>
                      <a:pt x="538" y="344"/>
                      <a:pt x="539" y="340"/>
                    </a:cubicBezTo>
                    <a:cubicBezTo>
                      <a:pt x="541" y="337"/>
                      <a:pt x="543" y="339"/>
                      <a:pt x="546" y="334"/>
                    </a:cubicBezTo>
                    <a:cubicBezTo>
                      <a:pt x="550" y="329"/>
                      <a:pt x="550" y="324"/>
                      <a:pt x="550" y="324"/>
                    </a:cubicBezTo>
                    <a:cubicBezTo>
                      <a:pt x="550" y="323"/>
                      <a:pt x="547" y="320"/>
                      <a:pt x="547" y="320"/>
                    </a:cubicBezTo>
                    <a:cubicBezTo>
                      <a:pt x="547" y="319"/>
                      <a:pt x="549" y="314"/>
                      <a:pt x="547" y="312"/>
                    </a:cubicBezTo>
                    <a:cubicBezTo>
                      <a:pt x="544" y="310"/>
                      <a:pt x="540" y="318"/>
                      <a:pt x="538" y="319"/>
                    </a:cubicBezTo>
                    <a:cubicBezTo>
                      <a:pt x="537" y="319"/>
                      <a:pt x="535" y="317"/>
                      <a:pt x="528" y="316"/>
                    </a:cubicBezTo>
                    <a:cubicBezTo>
                      <a:pt x="521" y="314"/>
                      <a:pt x="528" y="305"/>
                      <a:pt x="529" y="300"/>
                    </a:cubicBezTo>
                    <a:cubicBezTo>
                      <a:pt x="530" y="295"/>
                      <a:pt x="531" y="291"/>
                      <a:pt x="531" y="291"/>
                    </a:cubicBezTo>
                    <a:cubicBezTo>
                      <a:pt x="531" y="290"/>
                      <a:pt x="524" y="291"/>
                      <a:pt x="521" y="287"/>
                    </a:cubicBezTo>
                    <a:cubicBezTo>
                      <a:pt x="517" y="283"/>
                      <a:pt x="524" y="280"/>
                      <a:pt x="524" y="278"/>
                    </a:cubicBezTo>
                    <a:cubicBezTo>
                      <a:pt x="524" y="277"/>
                      <a:pt x="519" y="269"/>
                      <a:pt x="519" y="269"/>
                    </a:cubicBezTo>
                    <a:cubicBezTo>
                      <a:pt x="519" y="268"/>
                      <a:pt x="511" y="266"/>
                      <a:pt x="510" y="266"/>
                    </a:cubicBezTo>
                    <a:cubicBezTo>
                      <a:pt x="510" y="265"/>
                      <a:pt x="513" y="262"/>
                      <a:pt x="513" y="262"/>
                    </a:cubicBezTo>
                    <a:cubicBezTo>
                      <a:pt x="513" y="261"/>
                      <a:pt x="510" y="258"/>
                      <a:pt x="513" y="254"/>
                    </a:cubicBezTo>
                    <a:cubicBezTo>
                      <a:pt x="516" y="251"/>
                      <a:pt x="522" y="252"/>
                      <a:pt x="523" y="249"/>
                    </a:cubicBezTo>
                    <a:cubicBezTo>
                      <a:pt x="524" y="246"/>
                      <a:pt x="528" y="246"/>
                      <a:pt x="530" y="245"/>
                    </a:cubicBezTo>
                    <a:cubicBezTo>
                      <a:pt x="532" y="243"/>
                      <a:pt x="534" y="247"/>
                      <a:pt x="535" y="248"/>
                    </a:cubicBezTo>
                    <a:cubicBezTo>
                      <a:pt x="536" y="249"/>
                      <a:pt x="544" y="249"/>
                      <a:pt x="544" y="249"/>
                    </a:cubicBezTo>
                    <a:cubicBezTo>
                      <a:pt x="544" y="249"/>
                      <a:pt x="544" y="250"/>
                      <a:pt x="545" y="252"/>
                    </a:cubicBezTo>
                    <a:cubicBezTo>
                      <a:pt x="547" y="254"/>
                      <a:pt x="573" y="257"/>
                      <a:pt x="573" y="257"/>
                    </a:cubicBezTo>
                    <a:cubicBezTo>
                      <a:pt x="573" y="257"/>
                      <a:pt x="573" y="254"/>
                      <a:pt x="573" y="253"/>
                    </a:cubicBezTo>
                    <a:cubicBezTo>
                      <a:pt x="573" y="252"/>
                      <a:pt x="577" y="252"/>
                      <a:pt x="578" y="252"/>
                    </a:cubicBezTo>
                    <a:cubicBezTo>
                      <a:pt x="579" y="251"/>
                      <a:pt x="577" y="244"/>
                      <a:pt x="577" y="241"/>
                    </a:cubicBezTo>
                    <a:cubicBezTo>
                      <a:pt x="576" y="239"/>
                      <a:pt x="580" y="238"/>
                      <a:pt x="581" y="234"/>
                    </a:cubicBezTo>
                    <a:cubicBezTo>
                      <a:pt x="583" y="230"/>
                      <a:pt x="567" y="225"/>
                      <a:pt x="566" y="222"/>
                    </a:cubicBezTo>
                    <a:cubicBezTo>
                      <a:pt x="564" y="219"/>
                      <a:pt x="569" y="217"/>
                      <a:pt x="569" y="216"/>
                    </a:cubicBezTo>
                    <a:cubicBezTo>
                      <a:pt x="569" y="216"/>
                      <a:pt x="564" y="209"/>
                      <a:pt x="565" y="208"/>
                    </a:cubicBezTo>
                    <a:cubicBezTo>
                      <a:pt x="565" y="208"/>
                      <a:pt x="569" y="203"/>
                      <a:pt x="569" y="203"/>
                    </a:cubicBezTo>
                    <a:cubicBezTo>
                      <a:pt x="569" y="203"/>
                      <a:pt x="561" y="198"/>
                      <a:pt x="561" y="198"/>
                    </a:cubicBezTo>
                    <a:cubicBezTo>
                      <a:pt x="561" y="198"/>
                      <a:pt x="564" y="196"/>
                      <a:pt x="565" y="195"/>
                    </a:cubicBezTo>
                    <a:cubicBezTo>
                      <a:pt x="566" y="194"/>
                      <a:pt x="568" y="197"/>
                      <a:pt x="568" y="197"/>
                    </a:cubicBezTo>
                    <a:cubicBezTo>
                      <a:pt x="574" y="197"/>
                      <a:pt x="574" y="197"/>
                      <a:pt x="574" y="197"/>
                    </a:cubicBezTo>
                    <a:cubicBezTo>
                      <a:pt x="557" y="175"/>
                      <a:pt x="557" y="175"/>
                      <a:pt x="557" y="175"/>
                    </a:cubicBezTo>
                    <a:cubicBezTo>
                      <a:pt x="557" y="175"/>
                      <a:pt x="543" y="177"/>
                      <a:pt x="539" y="176"/>
                    </a:cubicBezTo>
                    <a:cubicBezTo>
                      <a:pt x="534" y="175"/>
                      <a:pt x="537" y="167"/>
                      <a:pt x="537" y="167"/>
                    </a:cubicBezTo>
                    <a:cubicBezTo>
                      <a:pt x="536" y="166"/>
                      <a:pt x="520" y="158"/>
                      <a:pt x="519" y="158"/>
                    </a:cubicBezTo>
                    <a:cubicBezTo>
                      <a:pt x="519" y="157"/>
                      <a:pt x="514" y="163"/>
                      <a:pt x="513" y="164"/>
                    </a:cubicBezTo>
                    <a:cubicBezTo>
                      <a:pt x="511" y="164"/>
                      <a:pt x="512" y="160"/>
                      <a:pt x="510" y="158"/>
                    </a:cubicBezTo>
                    <a:cubicBezTo>
                      <a:pt x="508" y="156"/>
                      <a:pt x="509" y="165"/>
                      <a:pt x="509" y="165"/>
                    </a:cubicBezTo>
                    <a:cubicBezTo>
                      <a:pt x="509" y="165"/>
                      <a:pt x="505" y="163"/>
                      <a:pt x="503" y="163"/>
                    </a:cubicBezTo>
                    <a:cubicBezTo>
                      <a:pt x="501" y="163"/>
                      <a:pt x="502" y="168"/>
                      <a:pt x="502" y="168"/>
                    </a:cubicBezTo>
                    <a:cubicBezTo>
                      <a:pt x="502" y="168"/>
                      <a:pt x="501" y="167"/>
                      <a:pt x="496" y="165"/>
                    </a:cubicBezTo>
                    <a:cubicBezTo>
                      <a:pt x="491" y="164"/>
                      <a:pt x="491" y="169"/>
                      <a:pt x="489" y="170"/>
                    </a:cubicBezTo>
                    <a:cubicBezTo>
                      <a:pt x="486" y="170"/>
                      <a:pt x="491" y="163"/>
                      <a:pt x="491" y="163"/>
                    </a:cubicBezTo>
                    <a:cubicBezTo>
                      <a:pt x="491" y="163"/>
                      <a:pt x="489" y="159"/>
                      <a:pt x="488" y="159"/>
                    </a:cubicBezTo>
                    <a:cubicBezTo>
                      <a:pt x="488" y="158"/>
                      <a:pt x="487" y="162"/>
                      <a:pt x="482" y="164"/>
                    </a:cubicBezTo>
                    <a:cubicBezTo>
                      <a:pt x="478" y="165"/>
                      <a:pt x="473" y="162"/>
                      <a:pt x="472" y="159"/>
                    </a:cubicBezTo>
                    <a:cubicBezTo>
                      <a:pt x="470" y="156"/>
                      <a:pt x="475" y="155"/>
                      <a:pt x="476" y="153"/>
                    </a:cubicBezTo>
                    <a:cubicBezTo>
                      <a:pt x="476" y="151"/>
                      <a:pt x="478" y="153"/>
                      <a:pt x="482" y="153"/>
                    </a:cubicBezTo>
                    <a:cubicBezTo>
                      <a:pt x="485" y="153"/>
                      <a:pt x="482" y="148"/>
                      <a:pt x="482" y="145"/>
                    </a:cubicBezTo>
                    <a:cubicBezTo>
                      <a:pt x="483" y="142"/>
                      <a:pt x="480" y="142"/>
                      <a:pt x="479" y="141"/>
                    </a:cubicBezTo>
                    <a:cubicBezTo>
                      <a:pt x="479" y="140"/>
                      <a:pt x="477" y="135"/>
                      <a:pt x="477" y="135"/>
                    </a:cubicBezTo>
                    <a:cubicBezTo>
                      <a:pt x="477" y="134"/>
                      <a:pt x="474" y="137"/>
                      <a:pt x="473" y="137"/>
                    </a:cubicBezTo>
                    <a:cubicBezTo>
                      <a:pt x="473" y="137"/>
                      <a:pt x="462" y="132"/>
                      <a:pt x="462" y="126"/>
                    </a:cubicBezTo>
                    <a:cubicBezTo>
                      <a:pt x="462" y="120"/>
                      <a:pt x="469" y="121"/>
                      <a:pt x="474" y="118"/>
                    </a:cubicBezTo>
                    <a:cubicBezTo>
                      <a:pt x="478" y="116"/>
                      <a:pt x="472" y="114"/>
                      <a:pt x="474" y="110"/>
                    </a:cubicBezTo>
                    <a:cubicBezTo>
                      <a:pt x="475" y="107"/>
                      <a:pt x="478" y="111"/>
                      <a:pt x="479" y="111"/>
                    </a:cubicBezTo>
                    <a:cubicBezTo>
                      <a:pt x="481" y="111"/>
                      <a:pt x="480" y="107"/>
                      <a:pt x="480" y="104"/>
                    </a:cubicBezTo>
                    <a:cubicBezTo>
                      <a:pt x="480" y="100"/>
                      <a:pt x="476" y="98"/>
                      <a:pt x="475" y="98"/>
                    </a:cubicBezTo>
                    <a:cubicBezTo>
                      <a:pt x="475" y="97"/>
                      <a:pt x="461" y="97"/>
                      <a:pt x="460" y="96"/>
                    </a:cubicBezTo>
                    <a:cubicBezTo>
                      <a:pt x="459" y="96"/>
                      <a:pt x="459" y="93"/>
                      <a:pt x="459" y="93"/>
                    </a:cubicBezTo>
                    <a:cubicBezTo>
                      <a:pt x="459" y="93"/>
                      <a:pt x="454" y="92"/>
                      <a:pt x="454" y="92"/>
                    </a:cubicBezTo>
                    <a:cubicBezTo>
                      <a:pt x="454" y="91"/>
                      <a:pt x="455" y="88"/>
                      <a:pt x="455" y="88"/>
                    </a:cubicBezTo>
                    <a:cubicBezTo>
                      <a:pt x="455" y="88"/>
                      <a:pt x="444" y="88"/>
                      <a:pt x="441" y="86"/>
                    </a:cubicBezTo>
                    <a:cubicBezTo>
                      <a:pt x="439" y="85"/>
                      <a:pt x="437" y="80"/>
                      <a:pt x="436" y="78"/>
                    </a:cubicBezTo>
                    <a:cubicBezTo>
                      <a:pt x="436" y="77"/>
                      <a:pt x="431" y="71"/>
                      <a:pt x="431" y="69"/>
                    </a:cubicBezTo>
                    <a:cubicBezTo>
                      <a:pt x="431" y="66"/>
                      <a:pt x="433" y="67"/>
                      <a:pt x="435" y="65"/>
                    </a:cubicBezTo>
                    <a:cubicBezTo>
                      <a:pt x="437" y="62"/>
                      <a:pt x="434" y="55"/>
                      <a:pt x="434" y="54"/>
                    </a:cubicBezTo>
                    <a:cubicBezTo>
                      <a:pt x="434" y="53"/>
                      <a:pt x="429" y="54"/>
                      <a:pt x="427" y="53"/>
                    </a:cubicBezTo>
                    <a:cubicBezTo>
                      <a:pt x="426" y="53"/>
                      <a:pt x="425" y="51"/>
                      <a:pt x="422" y="50"/>
                    </a:cubicBezTo>
                    <a:cubicBezTo>
                      <a:pt x="420" y="49"/>
                      <a:pt x="418" y="53"/>
                      <a:pt x="417" y="51"/>
                    </a:cubicBezTo>
                    <a:cubicBezTo>
                      <a:pt x="416" y="50"/>
                      <a:pt x="413" y="46"/>
                      <a:pt x="411" y="44"/>
                    </a:cubicBezTo>
                    <a:cubicBezTo>
                      <a:pt x="409" y="42"/>
                      <a:pt x="408" y="38"/>
                      <a:pt x="407" y="38"/>
                    </a:cubicBezTo>
                    <a:cubicBezTo>
                      <a:pt x="407" y="38"/>
                      <a:pt x="405" y="38"/>
                      <a:pt x="403" y="37"/>
                    </a:cubicBezTo>
                    <a:cubicBezTo>
                      <a:pt x="400" y="36"/>
                      <a:pt x="396" y="33"/>
                      <a:pt x="396" y="33"/>
                    </a:cubicBezTo>
                    <a:cubicBezTo>
                      <a:pt x="396" y="33"/>
                      <a:pt x="390" y="37"/>
                      <a:pt x="389" y="37"/>
                    </a:cubicBezTo>
                    <a:cubicBezTo>
                      <a:pt x="388" y="38"/>
                      <a:pt x="390" y="41"/>
                      <a:pt x="391" y="46"/>
                    </a:cubicBezTo>
                    <a:cubicBezTo>
                      <a:pt x="392" y="50"/>
                      <a:pt x="382" y="42"/>
                      <a:pt x="381" y="42"/>
                    </a:cubicBezTo>
                    <a:cubicBezTo>
                      <a:pt x="380" y="41"/>
                      <a:pt x="371" y="50"/>
                      <a:pt x="367" y="51"/>
                    </a:cubicBezTo>
                    <a:cubicBezTo>
                      <a:pt x="364" y="51"/>
                      <a:pt x="355" y="45"/>
                      <a:pt x="355" y="45"/>
                    </a:cubicBezTo>
                    <a:cubicBezTo>
                      <a:pt x="355" y="44"/>
                      <a:pt x="346" y="53"/>
                      <a:pt x="340" y="54"/>
                    </a:cubicBezTo>
                    <a:cubicBezTo>
                      <a:pt x="335" y="55"/>
                      <a:pt x="334" y="43"/>
                      <a:pt x="334" y="43"/>
                    </a:cubicBezTo>
                    <a:cubicBezTo>
                      <a:pt x="334" y="43"/>
                      <a:pt x="324" y="43"/>
                      <a:pt x="320" y="42"/>
                    </a:cubicBezTo>
                    <a:cubicBezTo>
                      <a:pt x="315" y="41"/>
                      <a:pt x="314" y="28"/>
                      <a:pt x="314" y="28"/>
                    </a:cubicBezTo>
                    <a:cubicBezTo>
                      <a:pt x="314" y="28"/>
                      <a:pt x="305" y="24"/>
                      <a:pt x="304" y="24"/>
                    </a:cubicBezTo>
                    <a:cubicBezTo>
                      <a:pt x="303" y="23"/>
                      <a:pt x="301" y="25"/>
                      <a:pt x="298" y="27"/>
                    </a:cubicBezTo>
                    <a:cubicBezTo>
                      <a:pt x="296" y="30"/>
                      <a:pt x="295" y="23"/>
                      <a:pt x="294" y="23"/>
                    </a:cubicBezTo>
                    <a:cubicBezTo>
                      <a:pt x="294" y="22"/>
                      <a:pt x="291" y="25"/>
                      <a:pt x="286" y="24"/>
                    </a:cubicBezTo>
                    <a:cubicBezTo>
                      <a:pt x="281" y="22"/>
                      <a:pt x="281" y="13"/>
                      <a:pt x="281" y="13"/>
                    </a:cubicBezTo>
                    <a:cubicBezTo>
                      <a:pt x="281" y="13"/>
                      <a:pt x="273" y="12"/>
                      <a:pt x="273" y="10"/>
                    </a:cubicBezTo>
                    <a:cubicBezTo>
                      <a:pt x="273" y="8"/>
                      <a:pt x="278" y="6"/>
                      <a:pt x="278" y="5"/>
                    </a:cubicBezTo>
                    <a:cubicBezTo>
                      <a:pt x="279" y="5"/>
                      <a:pt x="274" y="1"/>
                      <a:pt x="273" y="1"/>
                    </a:cubicBezTo>
                    <a:cubicBezTo>
                      <a:pt x="273" y="1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61" y="11"/>
                      <a:pt x="261" y="11"/>
                    </a:cubicBezTo>
                    <a:cubicBezTo>
                      <a:pt x="260" y="11"/>
                      <a:pt x="261" y="16"/>
                      <a:pt x="259" y="21"/>
                    </a:cubicBezTo>
                    <a:cubicBezTo>
                      <a:pt x="256" y="25"/>
                      <a:pt x="254" y="13"/>
                      <a:pt x="254" y="13"/>
                    </a:cubicBezTo>
                    <a:cubicBezTo>
                      <a:pt x="254" y="13"/>
                      <a:pt x="250" y="19"/>
                      <a:pt x="245" y="20"/>
                    </a:cubicBezTo>
                    <a:cubicBezTo>
                      <a:pt x="239" y="22"/>
                      <a:pt x="236" y="18"/>
                      <a:pt x="235" y="18"/>
                    </a:cubicBezTo>
                    <a:cubicBezTo>
                      <a:pt x="235" y="17"/>
                      <a:pt x="234" y="19"/>
                      <a:pt x="234" y="19"/>
                    </a:cubicBezTo>
                    <a:cubicBezTo>
                      <a:pt x="234" y="19"/>
                      <a:pt x="226" y="19"/>
                      <a:pt x="226" y="19"/>
                    </a:cubicBezTo>
                    <a:cubicBezTo>
                      <a:pt x="225" y="19"/>
                      <a:pt x="221" y="26"/>
                      <a:pt x="221" y="26"/>
                    </a:cubicBezTo>
                    <a:cubicBezTo>
                      <a:pt x="221" y="26"/>
                      <a:pt x="221" y="26"/>
                      <a:pt x="221" y="26"/>
                    </a:cubicBezTo>
                    <a:cubicBezTo>
                      <a:pt x="220" y="29"/>
                      <a:pt x="219" y="31"/>
                      <a:pt x="219" y="31"/>
                    </a:cubicBezTo>
                    <a:cubicBezTo>
                      <a:pt x="219" y="31"/>
                      <a:pt x="220" y="38"/>
                      <a:pt x="220" y="38"/>
                    </a:cubicBezTo>
                    <a:cubicBezTo>
                      <a:pt x="220" y="39"/>
                      <a:pt x="217" y="44"/>
                      <a:pt x="217" y="44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46"/>
                      <a:pt x="233" y="54"/>
                      <a:pt x="232" y="55"/>
                    </a:cubicBezTo>
                    <a:cubicBezTo>
                      <a:pt x="232" y="57"/>
                      <a:pt x="228" y="58"/>
                      <a:pt x="226" y="58"/>
                    </a:cubicBezTo>
                    <a:cubicBezTo>
                      <a:pt x="223" y="58"/>
                      <a:pt x="229" y="59"/>
                      <a:pt x="230" y="65"/>
                    </a:cubicBezTo>
                    <a:cubicBezTo>
                      <a:pt x="231" y="71"/>
                      <a:pt x="224" y="63"/>
                      <a:pt x="223" y="63"/>
                    </a:cubicBezTo>
                    <a:cubicBezTo>
                      <a:pt x="223" y="63"/>
                      <a:pt x="216" y="63"/>
                      <a:pt x="215" y="63"/>
                    </a:cubicBezTo>
                    <a:cubicBezTo>
                      <a:pt x="214" y="64"/>
                      <a:pt x="212" y="62"/>
                      <a:pt x="209" y="61"/>
                    </a:cubicBezTo>
                    <a:cubicBezTo>
                      <a:pt x="205" y="59"/>
                      <a:pt x="202" y="67"/>
                      <a:pt x="202" y="67"/>
                    </a:cubicBezTo>
                    <a:cubicBezTo>
                      <a:pt x="201" y="68"/>
                      <a:pt x="194" y="69"/>
                      <a:pt x="194" y="69"/>
                    </a:cubicBezTo>
                    <a:cubicBezTo>
                      <a:pt x="194" y="69"/>
                      <a:pt x="194" y="77"/>
                      <a:pt x="194" y="78"/>
                    </a:cubicBezTo>
                    <a:cubicBezTo>
                      <a:pt x="194" y="79"/>
                      <a:pt x="191" y="81"/>
                      <a:pt x="191" y="81"/>
                    </a:cubicBezTo>
                    <a:cubicBezTo>
                      <a:pt x="190" y="81"/>
                      <a:pt x="190" y="87"/>
                      <a:pt x="190" y="87"/>
                    </a:cubicBezTo>
                    <a:cubicBezTo>
                      <a:pt x="190" y="87"/>
                      <a:pt x="194" y="86"/>
                      <a:pt x="198" y="90"/>
                    </a:cubicBezTo>
                    <a:cubicBezTo>
                      <a:pt x="203" y="94"/>
                      <a:pt x="196" y="109"/>
                      <a:pt x="193" y="111"/>
                    </a:cubicBezTo>
                    <a:cubicBezTo>
                      <a:pt x="189" y="113"/>
                      <a:pt x="186" y="107"/>
                      <a:pt x="185" y="107"/>
                    </a:cubicBezTo>
                    <a:cubicBezTo>
                      <a:pt x="184" y="106"/>
                      <a:pt x="178" y="108"/>
                      <a:pt x="177" y="108"/>
                    </a:cubicBezTo>
                    <a:cubicBezTo>
                      <a:pt x="177" y="108"/>
                      <a:pt x="178" y="115"/>
                      <a:pt x="176" y="118"/>
                    </a:cubicBezTo>
                    <a:cubicBezTo>
                      <a:pt x="175" y="120"/>
                      <a:pt x="171" y="114"/>
                      <a:pt x="171" y="114"/>
                    </a:cubicBezTo>
                    <a:cubicBezTo>
                      <a:pt x="171" y="114"/>
                      <a:pt x="163" y="115"/>
                      <a:pt x="162" y="116"/>
                    </a:cubicBezTo>
                    <a:cubicBezTo>
                      <a:pt x="161" y="116"/>
                      <a:pt x="158" y="111"/>
                      <a:pt x="158" y="111"/>
                    </a:cubicBezTo>
                    <a:cubicBezTo>
                      <a:pt x="158" y="111"/>
                      <a:pt x="148" y="121"/>
                      <a:pt x="147" y="122"/>
                    </a:cubicBezTo>
                    <a:cubicBezTo>
                      <a:pt x="146" y="123"/>
                      <a:pt x="148" y="129"/>
                      <a:pt x="148" y="129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2" y="135"/>
                      <a:pt x="150" y="136"/>
                    </a:cubicBezTo>
                    <a:cubicBezTo>
                      <a:pt x="149" y="137"/>
                      <a:pt x="152" y="142"/>
                      <a:pt x="154" y="143"/>
                    </a:cubicBezTo>
                    <a:cubicBezTo>
                      <a:pt x="155" y="145"/>
                      <a:pt x="152" y="145"/>
                      <a:pt x="150" y="151"/>
                    </a:cubicBezTo>
                    <a:cubicBezTo>
                      <a:pt x="147" y="156"/>
                      <a:pt x="163" y="161"/>
                      <a:pt x="163" y="161"/>
                    </a:cubicBezTo>
                    <a:cubicBezTo>
                      <a:pt x="163" y="161"/>
                      <a:pt x="163" y="173"/>
                      <a:pt x="163" y="177"/>
                    </a:cubicBezTo>
                    <a:cubicBezTo>
                      <a:pt x="163" y="181"/>
                      <a:pt x="159" y="181"/>
                      <a:pt x="157" y="182"/>
                    </a:cubicBezTo>
                    <a:cubicBezTo>
                      <a:pt x="154" y="183"/>
                      <a:pt x="146" y="192"/>
                      <a:pt x="143" y="194"/>
                    </a:cubicBezTo>
                    <a:cubicBezTo>
                      <a:pt x="140" y="195"/>
                      <a:pt x="139" y="200"/>
                      <a:pt x="135" y="202"/>
                    </a:cubicBezTo>
                    <a:cubicBezTo>
                      <a:pt x="131" y="203"/>
                      <a:pt x="124" y="196"/>
                      <a:pt x="124" y="196"/>
                    </a:cubicBezTo>
                    <a:cubicBezTo>
                      <a:pt x="124" y="196"/>
                      <a:pt x="114" y="196"/>
                      <a:pt x="113" y="196"/>
                    </a:cubicBezTo>
                    <a:cubicBezTo>
                      <a:pt x="112" y="196"/>
                      <a:pt x="108" y="200"/>
                      <a:pt x="108" y="199"/>
                    </a:cubicBezTo>
                    <a:cubicBezTo>
                      <a:pt x="108" y="198"/>
                      <a:pt x="105" y="194"/>
                      <a:pt x="105" y="194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7"/>
                      <a:pt x="97" y="201"/>
                      <a:pt x="97" y="202"/>
                    </a:cubicBezTo>
                    <a:cubicBezTo>
                      <a:pt x="97" y="203"/>
                      <a:pt x="94" y="202"/>
                      <a:pt x="93" y="202"/>
                    </a:cubicBezTo>
                    <a:cubicBezTo>
                      <a:pt x="92" y="202"/>
                      <a:pt x="85" y="212"/>
                      <a:pt x="84" y="213"/>
                    </a:cubicBezTo>
                    <a:cubicBezTo>
                      <a:pt x="83" y="214"/>
                      <a:pt x="87" y="217"/>
                      <a:pt x="88" y="222"/>
                    </a:cubicBezTo>
                    <a:cubicBezTo>
                      <a:pt x="90" y="227"/>
                      <a:pt x="87" y="224"/>
                      <a:pt x="84" y="227"/>
                    </a:cubicBezTo>
                    <a:cubicBezTo>
                      <a:pt x="81" y="230"/>
                      <a:pt x="86" y="232"/>
                      <a:pt x="86" y="232"/>
                    </a:cubicBezTo>
                    <a:cubicBezTo>
                      <a:pt x="86" y="232"/>
                      <a:pt x="82" y="235"/>
                      <a:pt x="81" y="236"/>
                    </a:cubicBezTo>
                    <a:cubicBezTo>
                      <a:pt x="81" y="236"/>
                      <a:pt x="85" y="242"/>
                      <a:pt x="85" y="242"/>
                    </a:cubicBezTo>
                    <a:cubicBezTo>
                      <a:pt x="85" y="242"/>
                      <a:pt x="78" y="245"/>
                      <a:pt x="76" y="245"/>
                    </a:cubicBezTo>
                    <a:cubicBezTo>
                      <a:pt x="75" y="245"/>
                      <a:pt x="77" y="250"/>
                      <a:pt x="77" y="250"/>
                    </a:cubicBezTo>
                    <a:cubicBezTo>
                      <a:pt x="77" y="250"/>
                      <a:pt x="72" y="250"/>
                      <a:pt x="72" y="250"/>
                    </a:cubicBezTo>
                    <a:cubicBezTo>
                      <a:pt x="71" y="251"/>
                      <a:pt x="72" y="257"/>
                      <a:pt x="72" y="257"/>
                    </a:cubicBezTo>
                    <a:cubicBezTo>
                      <a:pt x="72" y="258"/>
                      <a:pt x="75" y="260"/>
                      <a:pt x="77" y="262"/>
                    </a:cubicBezTo>
                    <a:cubicBezTo>
                      <a:pt x="80" y="264"/>
                      <a:pt x="73" y="264"/>
                      <a:pt x="70" y="266"/>
                    </a:cubicBezTo>
                    <a:cubicBezTo>
                      <a:pt x="66" y="269"/>
                      <a:pt x="72" y="272"/>
                      <a:pt x="72" y="272"/>
                    </a:cubicBezTo>
                    <a:cubicBezTo>
                      <a:pt x="72" y="272"/>
                      <a:pt x="71" y="276"/>
                      <a:pt x="70" y="277"/>
                    </a:cubicBezTo>
                    <a:cubicBezTo>
                      <a:pt x="70" y="277"/>
                      <a:pt x="76" y="280"/>
                      <a:pt x="77" y="282"/>
                    </a:cubicBezTo>
                    <a:cubicBezTo>
                      <a:pt x="78" y="285"/>
                      <a:pt x="75" y="286"/>
                      <a:pt x="72" y="287"/>
                    </a:cubicBezTo>
                    <a:cubicBezTo>
                      <a:pt x="70" y="289"/>
                      <a:pt x="72" y="290"/>
                      <a:pt x="75" y="295"/>
                    </a:cubicBezTo>
                    <a:cubicBezTo>
                      <a:pt x="77" y="300"/>
                      <a:pt x="72" y="299"/>
                      <a:pt x="71" y="301"/>
                    </a:cubicBezTo>
                    <a:cubicBezTo>
                      <a:pt x="69" y="304"/>
                      <a:pt x="75" y="306"/>
                      <a:pt x="75" y="306"/>
                    </a:cubicBezTo>
                    <a:cubicBezTo>
                      <a:pt x="75" y="306"/>
                      <a:pt x="74" y="320"/>
                      <a:pt x="74" y="321"/>
                    </a:cubicBezTo>
                    <a:cubicBezTo>
                      <a:pt x="73" y="322"/>
                      <a:pt x="70" y="326"/>
                      <a:pt x="70" y="326"/>
                    </a:cubicBezTo>
                    <a:cubicBezTo>
                      <a:pt x="70" y="326"/>
                      <a:pt x="64" y="339"/>
                      <a:pt x="63" y="341"/>
                    </a:cubicBezTo>
                    <a:cubicBezTo>
                      <a:pt x="61" y="344"/>
                      <a:pt x="57" y="337"/>
                      <a:pt x="56" y="335"/>
                    </a:cubicBezTo>
                    <a:cubicBezTo>
                      <a:pt x="54" y="333"/>
                      <a:pt x="53" y="337"/>
                      <a:pt x="48" y="336"/>
                    </a:cubicBezTo>
                    <a:cubicBezTo>
                      <a:pt x="44" y="336"/>
                      <a:pt x="40" y="328"/>
                      <a:pt x="39" y="327"/>
                    </a:cubicBezTo>
                    <a:cubicBezTo>
                      <a:pt x="38" y="326"/>
                      <a:pt x="34" y="330"/>
                      <a:pt x="31" y="333"/>
                    </a:cubicBezTo>
                    <a:cubicBezTo>
                      <a:pt x="29" y="336"/>
                      <a:pt x="34" y="345"/>
                      <a:pt x="34" y="345"/>
                    </a:cubicBezTo>
                    <a:cubicBezTo>
                      <a:pt x="34" y="345"/>
                      <a:pt x="30" y="349"/>
                      <a:pt x="27" y="351"/>
                    </a:cubicBezTo>
                    <a:cubicBezTo>
                      <a:pt x="24" y="352"/>
                      <a:pt x="23" y="349"/>
                      <a:pt x="18" y="349"/>
                    </a:cubicBezTo>
                    <a:cubicBezTo>
                      <a:pt x="12" y="349"/>
                      <a:pt x="16" y="358"/>
                      <a:pt x="16" y="358"/>
                    </a:cubicBezTo>
                    <a:cubicBezTo>
                      <a:pt x="16" y="358"/>
                      <a:pt x="7" y="357"/>
                      <a:pt x="3" y="359"/>
                    </a:cubicBezTo>
                    <a:cubicBezTo>
                      <a:pt x="0" y="361"/>
                      <a:pt x="9" y="366"/>
                      <a:pt x="9" y="366"/>
                    </a:cubicBezTo>
                    <a:cubicBezTo>
                      <a:pt x="7" y="371"/>
                      <a:pt x="7" y="371"/>
                      <a:pt x="7" y="371"/>
                    </a:cubicBezTo>
                    <a:cubicBezTo>
                      <a:pt x="13" y="376"/>
                      <a:pt x="13" y="376"/>
                      <a:pt x="13" y="376"/>
                    </a:cubicBezTo>
                    <a:cubicBezTo>
                      <a:pt x="13" y="376"/>
                      <a:pt x="12" y="393"/>
                      <a:pt x="12" y="393"/>
                    </a:cubicBezTo>
                    <a:cubicBezTo>
                      <a:pt x="12" y="394"/>
                      <a:pt x="16" y="390"/>
                      <a:pt x="16" y="390"/>
                    </a:cubicBezTo>
                    <a:cubicBezTo>
                      <a:pt x="19" y="393"/>
                      <a:pt x="19" y="393"/>
                      <a:pt x="19" y="393"/>
                    </a:cubicBezTo>
                    <a:cubicBezTo>
                      <a:pt x="19" y="393"/>
                      <a:pt x="26" y="391"/>
                      <a:pt x="28" y="395"/>
                    </a:cubicBezTo>
                    <a:cubicBezTo>
                      <a:pt x="31" y="399"/>
                      <a:pt x="24" y="410"/>
                      <a:pt x="24" y="413"/>
                    </a:cubicBezTo>
                    <a:cubicBezTo>
                      <a:pt x="24" y="415"/>
                      <a:pt x="30" y="419"/>
                      <a:pt x="31" y="420"/>
                    </a:cubicBezTo>
                    <a:cubicBezTo>
                      <a:pt x="32" y="421"/>
                      <a:pt x="29" y="423"/>
                      <a:pt x="28" y="423"/>
                    </a:cubicBezTo>
                    <a:cubicBezTo>
                      <a:pt x="28" y="424"/>
                      <a:pt x="28" y="426"/>
                      <a:pt x="28" y="428"/>
                    </a:cubicBezTo>
                    <a:cubicBezTo>
                      <a:pt x="32" y="428"/>
                      <a:pt x="43" y="427"/>
                      <a:pt x="45" y="42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682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739FE6C-2930-1683-F1FC-1B12832F3D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4906" y="3051631"/>
                <a:ext cx="1714351" cy="2184957"/>
              </a:xfrm>
              <a:custGeom>
                <a:avLst/>
                <a:gdLst/>
                <a:ahLst/>
                <a:cxnLst>
                  <a:cxn ang="0">
                    <a:pos x="482" y="665"/>
                  </a:cxn>
                  <a:cxn ang="0">
                    <a:pos x="559" y="584"/>
                  </a:cxn>
                  <a:cxn ang="0">
                    <a:pos x="566" y="553"/>
                  </a:cxn>
                  <a:cxn ang="0">
                    <a:pos x="536" y="522"/>
                  </a:cxn>
                  <a:cxn ang="0">
                    <a:pos x="537" y="490"/>
                  </a:cxn>
                  <a:cxn ang="0">
                    <a:pos x="516" y="416"/>
                  </a:cxn>
                  <a:cxn ang="0">
                    <a:pos x="466" y="374"/>
                  </a:cxn>
                  <a:cxn ang="0">
                    <a:pos x="458" y="293"/>
                  </a:cxn>
                  <a:cxn ang="0">
                    <a:pos x="437" y="267"/>
                  </a:cxn>
                  <a:cxn ang="0">
                    <a:pos x="409" y="229"/>
                  </a:cxn>
                  <a:cxn ang="0">
                    <a:pos x="423" y="187"/>
                  </a:cxn>
                  <a:cxn ang="0">
                    <a:pos x="430" y="144"/>
                  </a:cxn>
                  <a:cxn ang="0">
                    <a:pos x="433" y="106"/>
                  </a:cxn>
                  <a:cxn ang="0">
                    <a:pos x="435" y="68"/>
                  </a:cxn>
                  <a:cxn ang="0">
                    <a:pos x="398" y="57"/>
                  </a:cxn>
                  <a:cxn ang="0">
                    <a:pos x="378" y="45"/>
                  </a:cxn>
                  <a:cxn ang="0">
                    <a:pos x="348" y="17"/>
                  </a:cxn>
                  <a:cxn ang="0">
                    <a:pos x="330" y="2"/>
                  </a:cxn>
                  <a:cxn ang="0">
                    <a:pos x="293" y="35"/>
                  </a:cxn>
                  <a:cxn ang="0">
                    <a:pos x="283" y="51"/>
                  </a:cxn>
                  <a:cxn ang="0">
                    <a:pos x="275" y="68"/>
                  </a:cxn>
                  <a:cxn ang="0">
                    <a:pos x="254" y="78"/>
                  </a:cxn>
                  <a:cxn ang="0">
                    <a:pos x="223" y="71"/>
                  </a:cxn>
                  <a:cxn ang="0">
                    <a:pos x="197" y="92"/>
                  </a:cxn>
                  <a:cxn ang="0">
                    <a:pos x="181" y="98"/>
                  </a:cxn>
                  <a:cxn ang="0">
                    <a:pos x="157" y="100"/>
                  </a:cxn>
                  <a:cxn ang="0">
                    <a:pos x="124" y="102"/>
                  </a:cxn>
                  <a:cxn ang="0">
                    <a:pos x="90" y="109"/>
                  </a:cxn>
                  <a:cxn ang="0">
                    <a:pos x="68" y="154"/>
                  </a:cxn>
                  <a:cxn ang="0">
                    <a:pos x="66" y="180"/>
                  </a:cxn>
                  <a:cxn ang="0">
                    <a:pos x="73" y="199"/>
                  </a:cxn>
                  <a:cxn ang="0">
                    <a:pos x="51" y="211"/>
                  </a:cxn>
                  <a:cxn ang="0">
                    <a:pos x="60" y="229"/>
                  </a:cxn>
                  <a:cxn ang="0">
                    <a:pos x="41" y="246"/>
                  </a:cxn>
                  <a:cxn ang="0">
                    <a:pos x="10" y="244"/>
                  </a:cxn>
                  <a:cxn ang="0">
                    <a:pos x="39" y="281"/>
                  </a:cxn>
                  <a:cxn ang="0">
                    <a:pos x="53" y="319"/>
                  </a:cxn>
                  <a:cxn ang="0">
                    <a:pos x="54" y="347"/>
                  </a:cxn>
                  <a:cxn ang="0">
                    <a:pos x="52" y="370"/>
                  </a:cxn>
                  <a:cxn ang="0">
                    <a:pos x="46" y="409"/>
                  </a:cxn>
                  <a:cxn ang="0">
                    <a:pos x="57" y="457"/>
                  </a:cxn>
                  <a:cxn ang="0">
                    <a:pos x="49" y="496"/>
                  </a:cxn>
                  <a:cxn ang="0">
                    <a:pos x="63" y="517"/>
                  </a:cxn>
                  <a:cxn ang="0">
                    <a:pos x="72" y="549"/>
                  </a:cxn>
                  <a:cxn ang="0">
                    <a:pos x="110" y="534"/>
                  </a:cxn>
                  <a:cxn ang="0">
                    <a:pos x="148" y="555"/>
                  </a:cxn>
                  <a:cxn ang="0">
                    <a:pos x="145" y="587"/>
                  </a:cxn>
                  <a:cxn ang="0">
                    <a:pos x="184" y="610"/>
                  </a:cxn>
                  <a:cxn ang="0">
                    <a:pos x="210" y="616"/>
                  </a:cxn>
                  <a:cxn ang="0">
                    <a:pos x="210" y="641"/>
                  </a:cxn>
                  <a:cxn ang="0">
                    <a:pos x="219" y="661"/>
                  </a:cxn>
                  <a:cxn ang="0">
                    <a:pos x="193" y="674"/>
                  </a:cxn>
                  <a:cxn ang="0">
                    <a:pos x="192" y="679"/>
                  </a:cxn>
                  <a:cxn ang="0">
                    <a:pos x="215" y="694"/>
                  </a:cxn>
                  <a:cxn ang="0">
                    <a:pos x="243" y="701"/>
                  </a:cxn>
                  <a:cxn ang="0">
                    <a:pos x="251" y="715"/>
                  </a:cxn>
                  <a:cxn ang="0">
                    <a:pos x="311" y="716"/>
                  </a:cxn>
                  <a:cxn ang="0">
                    <a:pos x="357" y="680"/>
                  </a:cxn>
                  <a:cxn ang="0">
                    <a:pos x="394" y="673"/>
                  </a:cxn>
                  <a:cxn ang="0">
                    <a:pos x="411" y="693"/>
                  </a:cxn>
                  <a:cxn ang="0">
                    <a:pos x="417" y="709"/>
                  </a:cxn>
                  <a:cxn ang="0">
                    <a:pos x="440" y="725"/>
                  </a:cxn>
                </a:cxnLst>
                <a:rect l="0" t="0" r="r" b="b"/>
                <a:pathLst>
                  <a:path w="569" h="725">
                    <a:moveTo>
                      <a:pt x="455" y="713"/>
                    </a:moveTo>
                    <a:cubicBezTo>
                      <a:pt x="458" y="705"/>
                      <a:pt x="455" y="700"/>
                      <a:pt x="459" y="697"/>
                    </a:cubicBezTo>
                    <a:cubicBezTo>
                      <a:pt x="464" y="695"/>
                      <a:pt x="478" y="689"/>
                      <a:pt x="479" y="684"/>
                    </a:cubicBezTo>
                    <a:cubicBezTo>
                      <a:pt x="481" y="678"/>
                      <a:pt x="477" y="666"/>
                      <a:pt x="482" y="665"/>
                    </a:cubicBezTo>
                    <a:cubicBezTo>
                      <a:pt x="488" y="665"/>
                      <a:pt x="519" y="655"/>
                      <a:pt x="520" y="655"/>
                    </a:cubicBezTo>
                    <a:cubicBezTo>
                      <a:pt x="520" y="655"/>
                      <a:pt x="534" y="657"/>
                      <a:pt x="541" y="651"/>
                    </a:cubicBezTo>
                    <a:cubicBezTo>
                      <a:pt x="547" y="646"/>
                      <a:pt x="554" y="637"/>
                      <a:pt x="555" y="629"/>
                    </a:cubicBezTo>
                    <a:cubicBezTo>
                      <a:pt x="557" y="620"/>
                      <a:pt x="559" y="592"/>
                      <a:pt x="559" y="584"/>
                    </a:cubicBezTo>
                    <a:cubicBezTo>
                      <a:pt x="559" y="575"/>
                      <a:pt x="559" y="575"/>
                      <a:pt x="559" y="575"/>
                    </a:cubicBezTo>
                    <a:cubicBezTo>
                      <a:pt x="559" y="575"/>
                      <a:pt x="569" y="571"/>
                      <a:pt x="567" y="568"/>
                    </a:cubicBezTo>
                    <a:cubicBezTo>
                      <a:pt x="565" y="566"/>
                      <a:pt x="558" y="561"/>
                      <a:pt x="559" y="560"/>
                    </a:cubicBezTo>
                    <a:cubicBezTo>
                      <a:pt x="560" y="559"/>
                      <a:pt x="566" y="556"/>
                      <a:pt x="566" y="553"/>
                    </a:cubicBezTo>
                    <a:cubicBezTo>
                      <a:pt x="565" y="549"/>
                      <a:pt x="562" y="544"/>
                      <a:pt x="562" y="544"/>
                    </a:cubicBezTo>
                    <a:cubicBezTo>
                      <a:pt x="562" y="543"/>
                      <a:pt x="554" y="551"/>
                      <a:pt x="551" y="543"/>
                    </a:cubicBezTo>
                    <a:cubicBezTo>
                      <a:pt x="548" y="535"/>
                      <a:pt x="549" y="527"/>
                      <a:pt x="549" y="527"/>
                    </a:cubicBezTo>
                    <a:cubicBezTo>
                      <a:pt x="549" y="527"/>
                      <a:pt x="532" y="526"/>
                      <a:pt x="536" y="522"/>
                    </a:cubicBezTo>
                    <a:cubicBezTo>
                      <a:pt x="541" y="518"/>
                      <a:pt x="543" y="507"/>
                      <a:pt x="549" y="507"/>
                    </a:cubicBezTo>
                    <a:cubicBezTo>
                      <a:pt x="554" y="506"/>
                      <a:pt x="558" y="508"/>
                      <a:pt x="558" y="506"/>
                    </a:cubicBezTo>
                    <a:cubicBezTo>
                      <a:pt x="559" y="504"/>
                      <a:pt x="554" y="493"/>
                      <a:pt x="551" y="493"/>
                    </a:cubicBezTo>
                    <a:cubicBezTo>
                      <a:pt x="548" y="492"/>
                      <a:pt x="537" y="490"/>
                      <a:pt x="537" y="490"/>
                    </a:cubicBezTo>
                    <a:cubicBezTo>
                      <a:pt x="538" y="490"/>
                      <a:pt x="513" y="449"/>
                      <a:pt x="513" y="449"/>
                    </a:cubicBezTo>
                    <a:cubicBezTo>
                      <a:pt x="513" y="449"/>
                      <a:pt x="524" y="443"/>
                      <a:pt x="524" y="443"/>
                    </a:cubicBezTo>
                    <a:cubicBezTo>
                      <a:pt x="523" y="442"/>
                      <a:pt x="518" y="430"/>
                      <a:pt x="518" y="429"/>
                    </a:cubicBezTo>
                    <a:cubicBezTo>
                      <a:pt x="517" y="428"/>
                      <a:pt x="519" y="429"/>
                      <a:pt x="516" y="416"/>
                    </a:cubicBezTo>
                    <a:cubicBezTo>
                      <a:pt x="513" y="403"/>
                      <a:pt x="503" y="407"/>
                      <a:pt x="503" y="407"/>
                    </a:cubicBezTo>
                    <a:cubicBezTo>
                      <a:pt x="502" y="390"/>
                      <a:pt x="502" y="390"/>
                      <a:pt x="502" y="390"/>
                    </a:cubicBezTo>
                    <a:cubicBezTo>
                      <a:pt x="483" y="375"/>
                      <a:pt x="483" y="375"/>
                      <a:pt x="483" y="375"/>
                    </a:cubicBezTo>
                    <a:cubicBezTo>
                      <a:pt x="483" y="375"/>
                      <a:pt x="470" y="378"/>
                      <a:pt x="466" y="374"/>
                    </a:cubicBezTo>
                    <a:cubicBezTo>
                      <a:pt x="461" y="369"/>
                      <a:pt x="466" y="359"/>
                      <a:pt x="462" y="354"/>
                    </a:cubicBezTo>
                    <a:cubicBezTo>
                      <a:pt x="457" y="349"/>
                      <a:pt x="439" y="352"/>
                      <a:pt x="441" y="338"/>
                    </a:cubicBezTo>
                    <a:cubicBezTo>
                      <a:pt x="443" y="325"/>
                      <a:pt x="453" y="331"/>
                      <a:pt x="455" y="326"/>
                    </a:cubicBezTo>
                    <a:cubicBezTo>
                      <a:pt x="456" y="320"/>
                      <a:pt x="458" y="293"/>
                      <a:pt x="458" y="293"/>
                    </a:cubicBezTo>
                    <a:cubicBezTo>
                      <a:pt x="458" y="293"/>
                      <a:pt x="451" y="293"/>
                      <a:pt x="451" y="286"/>
                    </a:cubicBezTo>
                    <a:cubicBezTo>
                      <a:pt x="451" y="286"/>
                      <a:pt x="451" y="285"/>
                      <a:pt x="451" y="285"/>
                    </a:cubicBezTo>
                    <a:cubicBezTo>
                      <a:pt x="451" y="276"/>
                      <a:pt x="454" y="272"/>
                      <a:pt x="450" y="269"/>
                    </a:cubicBezTo>
                    <a:cubicBezTo>
                      <a:pt x="447" y="267"/>
                      <a:pt x="437" y="269"/>
                      <a:pt x="437" y="267"/>
                    </a:cubicBezTo>
                    <a:cubicBezTo>
                      <a:pt x="437" y="266"/>
                      <a:pt x="439" y="256"/>
                      <a:pt x="435" y="255"/>
                    </a:cubicBezTo>
                    <a:cubicBezTo>
                      <a:pt x="431" y="255"/>
                      <a:pt x="415" y="255"/>
                      <a:pt x="415" y="254"/>
                    </a:cubicBezTo>
                    <a:cubicBezTo>
                      <a:pt x="415" y="254"/>
                      <a:pt x="415" y="246"/>
                      <a:pt x="413" y="240"/>
                    </a:cubicBezTo>
                    <a:cubicBezTo>
                      <a:pt x="410" y="234"/>
                      <a:pt x="406" y="236"/>
                      <a:pt x="409" y="229"/>
                    </a:cubicBezTo>
                    <a:cubicBezTo>
                      <a:pt x="412" y="222"/>
                      <a:pt x="414" y="220"/>
                      <a:pt x="414" y="215"/>
                    </a:cubicBezTo>
                    <a:cubicBezTo>
                      <a:pt x="414" y="210"/>
                      <a:pt x="410" y="206"/>
                      <a:pt x="412" y="204"/>
                    </a:cubicBezTo>
                    <a:cubicBezTo>
                      <a:pt x="415" y="203"/>
                      <a:pt x="423" y="201"/>
                      <a:pt x="423" y="200"/>
                    </a:cubicBezTo>
                    <a:cubicBezTo>
                      <a:pt x="424" y="199"/>
                      <a:pt x="418" y="189"/>
                      <a:pt x="423" y="187"/>
                    </a:cubicBezTo>
                    <a:cubicBezTo>
                      <a:pt x="428" y="185"/>
                      <a:pt x="436" y="180"/>
                      <a:pt x="438" y="176"/>
                    </a:cubicBezTo>
                    <a:cubicBezTo>
                      <a:pt x="440" y="171"/>
                      <a:pt x="442" y="166"/>
                      <a:pt x="437" y="161"/>
                    </a:cubicBezTo>
                    <a:cubicBezTo>
                      <a:pt x="432" y="156"/>
                      <a:pt x="431" y="154"/>
                      <a:pt x="430" y="153"/>
                    </a:cubicBezTo>
                    <a:cubicBezTo>
                      <a:pt x="430" y="152"/>
                      <a:pt x="430" y="144"/>
                      <a:pt x="430" y="144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420" y="140"/>
                      <a:pt x="419" y="130"/>
                      <a:pt x="421" y="123"/>
                    </a:cubicBezTo>
                    <a:cubicBezTo>
                      <a:pt x="421" y="121"/>
                      <a:pt x="421" y="120"/>
                      <a:pt x="422" y="119"/>
                    </a:cubicBezTo>
                    <a:cubicBezTo>
                      <a:pt x="424" y="112"/>
                      <a:pt x="433" y="109"/>
                      <a:pt x="433" y="106"/>
                    </a:cubicBezTo>
                    <a:cubicBezTo>
                      <a:pt x="433" y="103"/>
                      <a:pt x="431" y="97"/>
                      <a:pt x="433" y="97"/>
                    </a:cubicBezTo>
                    <a:cubicBezTo>
                      <a:pt x="434" y="96"/>
                      <a:pt x="442" y="94"/>
                      <a:pt x="442" y="94"/>
                    </a:cubicBezTo>
                    <a:cubicBezTo>
                      <a:pt x="442" y="93"/>
                      <a:pt x="442" y="84"/>
                      <a:pt x="441" y="82"/>
                    </a:cubicBezTo>
                    <a:cubicBezTo>
                      <a:pt x="439" y="80"/>
                      <a:pt x="435" y="74"/>
                      <a:pt x="435" y="68"/>
                    </a:cubicBezTo>
                    <a:cubicBezTo>
                      <a:pt x="434" y="63"/>
                      <a:pt x="433" y="58"/>
                      <a:pt x="429" y="56"/>
                    </a:cubicBezTo>
                    <a:cubicBezTo>
                      <a:pt x="425" y="55"/>
                      <a:pt x="413" y="56"/>
                      <a:pt x="413" y="56"/>
                    </a:cubicBezTo>
                    <a:cubicBezTo>
                      <a:pt x="413" y="56"/>
                      <a:pt x="408" y="49"/>
                      <a:pt x="408" y="50"/>
                    </a:cubicBezTo>
                    <a:cubicBezTo>
                      <a:pt x="407" y="51"/>
                      <a:pt x="401" y="59"/>
                      <a:pt x="398" y="57"/>
                    </a:cubicBezTo>
                    <a:cubicBezTo>
                      <a:pt x="395" y="56"/>
                      <a:pt x="389" y="53"/>
                      <a:pt x="389" y="51"/>
                    </a:cubicBezTo>
                    <a:cubicBezTo>
                      <a:pt x="390" y="49"/>
                      <a:pt x="392" y="44"/>
                      <a:pt x="392" y="44"/>
                    </a:cubicBezTo>
                    <a:cubicBezTo>
                      <a:pt x="387" y="41"/>
                      <a:pt x="387" y="41"/>
                      <a:pt x="387" y="41"/>
                    </a:cubicBezTo>
                    <a:cubicBezTo>
                      <a:pt x="387" y="41"/>
                      <a:pt x="384" y="46"/>
                      <a:pt x="378" y="45"/>
                    </a:cubicBezTo>
                    <a:cubicBezTo>
                      <a:pt x="372" y="44"/>
                      <a:pt x="364" y="35"/>
                      <a:pt x="364" y="35"/>
                    </a:cubicBezTo>
                    <a:cubicBezTo>
                      <a:pt x="364" y="35"/>
                      <a:pt x="357" y="43"/>
                      <a:pt x="353" y="39"/>
                    </a:cubicBezTo>
                    <a:cubicBezTo>
                      <a:pt x="349" y="36"/>
                      <a:pt x="346" y="32"/>
                      <a:pt x="347" y="30"/>
                    </a:cubicBezTo>
                    <a:cubicBezTo>
                      <a:pt x="348" y="28"/>
                      <a:pt x="348" y="17"/>
                      <a:pt x="348" y="17"/>
                    </a:cubicBezTo>
                    <a:cubicBezTo>
                      <a:pt x="348" y="17"/>
                      <a:pt x="337" y="26"/>
                      <a:pt x="337" y="22"/>
                    </a:cubicBezTo>
                    <a:cubicBezTo>
                      <a:pt x="337" y="18"/>
                      <a:pt x="338" y="10"/>
                      <a:pt x="337" y="9"/>
                    </a:cubicBezTo>
                    <a:cubicBezTo>
                      <a:pt x="336" y="9"/>
                      <a:pt x="330" y="2"/>
                      <a:pt x="330" y="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28" y="2"/>
                      <a:pt x="325" y="2"/>
                      <a:pt x="324" y="2"/>
                    </a:cubicBezTo>
                    <a:cubicBezTo>
                      <a:pt x="322" y="2"/>
                      <a:pt x="321" y="1"/>
                      <a:pt x="319" y="0"/>
                    </a:cubicBezTo>
                    <a:cubicBezTo>
                      <a:pt x="317" y="4"/>
                      <a:pt x="307" y="21"/>
                      <a:pt x="305" y="24"/>
                    </a:cubicBezTo>
                    <a:cubicBezTo>
                      <a:pt x="303" y="26"/>
                      <a:pt x="296" y="30"/>
                      <a:pt x="293" y="35"/>
                    </a:cubicBezTo>
                    <a:cubicBezTo>
                      <a:pt x="290" y="39"/>
                      <a:pt x="304" y="44"/>
                      <a:pt x="304" y="44"/>
                    </a:cubicBezTo>
                    <a:cubicBezTo>
                      <a:pt x="304" y="45"/>
                      <a:pt x="303" y="47"/>
                      <a:pt x="303" y="47"/>
                    </a:cubicBezTo>
                    <a:cubicBezTo>
                      <a:pt x="303" y="47"/>
                      <a:pt x="297" y="47"/>
                      <a:pt x="290" y="45"/>
                    </a:cubicBezTo>
                    <a:cubicBezTo>
                      <a:pt x="284" y="43"/>
                      <a:pt x="286" y="48"/>
                      <a:pt x="283" y="51"/>
                    </a:cubicBezTo>
                    <a:cubicBezTo>
                      <a:pt x="280" y="54"/>
                      <a:pt x="276" y="56"/>
                      <a:pt x="275" y="59"/>
                    </a:cubicBezTo>
                    <a:cubicBezTo>
                      <a:pt x="274" y="61"/>
                      <a:pt x="281" y="68"/>
                      <a:pt x="281" y="68"/>
                    </a:cubicBezTo>
                    <a:cubicBezTo>
                      <a:pt x="281" y="69"/>
                      <a:pt x="279" y="70"/>
                      <a:pt x="279" y="71"/>
                    </a:cubicBezTo>
                    <a:cubicBezTo>
                      <a:pt x="278" y="72"/>
                      <a:pt x="276" y="68"/>
                      <a:pt x="275" y="68"/>
                    </a:cubicBezTo>
                    <a:cubicBezTo>
                      <a:pt x="273" y="68"/>
                      <a:pt x="269" y="73"/>
                      <a:pt x="266" y="73"/>
                    </a:cubicBezTo>
                    <a:cubicBezTo>
                      <a:pt x="264" y="73"/>
                      <a:pt x="269" y="79"/>
                      <a:pt x="268" y="82"/>
                    </a:cubicBezTo>
                    <a:cubicBezTo>
                      <a:pt x="268" y="85"/>
                      <a:pt x="266" y="86"/>
                      <a:pt x="263" y="86"/>
                    </a:cubicBezTo>
                    <a:cubicBezTo>
                      <a:pt x="261" y="86"/>
                      <a:pt x="255" y="79"/>
                      <a:pt x="254" y="78"/>
                    </a:cubicBezTo>
                    <a:cubicBezTo>
                      <a:pt x="253" y="77"/>
                      <a:pt x="249" y="83"/>
                      <a:pt x="245" y="84"/>
                    </a:cubicBezTo>
                    <a:cubicBezTo>
                      <a:pt x="242" y="85"/>
                      <a:pt x="242" y="76"/>
                      <a:pt x="242" y="75"/>
                    </a:cubicBezTo>
                    <a:cubicBezTo>
                      <a:pt x="242" y="75"/>
                      <a:pt x="237" y="75"/>
                      <a:pt x="233" y="75"/>
                    </a:cubicBezTo>
                    <a:cubicBezTo>
                      <a:pt x="229" y="75"/>
                      <a:pt x="224" y="71"/>
                      <a:pt x="223" y="71"/>
                    </a:cubicBezTo>
                    <a:cubicBezTo>
                      <a:pt x="223" y="70"/>
                      <a:pt x="214" y="75"/>
                      <a:pt x="213" y="76"/>
                    </a:cubicBezTo>
                    <a:cubicBezTo>
                      <a:pt x="212" y="77"/>
                      <a:pt x="214" y="87"/>
                      <a:pt x="216" y="92"/>
                    </a:cubicBezTo>
                    <a:cubicBezTo>
                      <a:pt x="218" y="97"/>
                      <a:pt x="211" y="99"/>
                      <a:pt x="211" y="100"/>
                    </a:cubicBezTo>
                    <a:cubicBezTo>
                      <a:pt x="211" y="100"/>
                      <a:pt x="197" y="92"/>
                      <a:pt x="197" y="92"/>
                    </a:cubicBezTo>
                    <a:cubicBezTo>
                      <a:pt x="197" y="92"/>
                      <a:pt x="194" y="92"/>
                      <a:pt x="192" y="91"/>
                    </a:cubicBezTo>
                    <a:cubicBezTo>
                      <a:pt x="191" y="91"/>
                      <a:pt x="191" y="86"/>
                      <a:pt x="191" y="86"/>
                    </a:cubicBezTo>
                    <a:cubicBezTo>
                      <a:pt x="191" y="86"/>
                      <a:pt x="187" y="86"/>
                      <a:pt x="184" y="88"/>
                    </a:cubicBezTo>
                    <a:cubicBezTo>
                      <a:pt x="181" y="90"/>
                      <a:pt x="182" y="97"/>
                      <a:pt x="181" y="98"/>
                    </a:cubicBezTo>
                    <a:cubicBezTo>
                      <a:pt x="180" y="99"/>
                      <a:pt x="177" y="102"/>
                      <a:pt x="175" y="105"/>
                    </a:cubicBezTo>
                    <a:cubicBezTo>
                      <a:pt x="174" y="108"/>
                      <a:pt x="168" y="106"/>
                      <a:pt x="167" y="106"/>
                    </a:cubicBezTo>
                    <a:cubicBezTo>
                      <a:pt x="167" y="106"/>
                      <a:pt x="165" y="112"/>
                      <a:pt x="160" y="113"/>
                    </a:cubicBezTo>
                    <a:cubicBezTo>
                      <a:pt x="154" y="115"/>
                      <a:pt x="157" y="101"/>
                      <a:pt x="157" y="100"/>
                    </a:cubicBezTo>
                    <a:cubicBezTo>
                      <a:pt x="157" y="100"/>
                      <a:pt x="153" y="98"/>
                      <a:pt x="153" y="97"/>
                    </a:cubicBezTo>
                    <a:cubicBezTo>
                      <a:pt x="153" y="96"/>
                      <a:pt x="148" y="107"/>
                      <a:pt x="144" y="110"/>
                    </a:cubicBezTo>
                    <a:cubicBezTo>
                      <a:pt x="141" y="114"/>
                      <a:pt x="138" y="106"/>
                      <a:pt x="134" y="106"/>
                    </a:cubicBezTo>
                    <a:cubicBezTo>
                      <a:pt x="129" y="106"/>
                      <a:pt x="128" y="101"/>
                      <a:pt x="124" y="102"/>
                    </a:cubicBezTo>
                    <a:cubicBezTo>
                      <a:pt x="121" y="102"/>
                      <a:pt x="124" y="110"/>
                      <a:pt x="121" y="113"/>
                    </a:cubicBezTo>
                    <a:cubicBezTo>
                      <a:pt x="119" y="115"/>
                      <a:pt x="112" y="111"/>
                      <a:pt x="111" y="111"/>
                    </a:cubicBezTo>
                    <a:cubicBezTo>
                      <a:pt x="111" y="110"/>
                      <a:pt x="109" y="112"/>
                      <a:pt x="102" y="111"/>
                    </a:cubicBezTo>
                    <a:cubicBezTo>
                      <a:pt x="95" y="111"/>
                      <a:pt x="94" y="107"/>
                      <a:pt x="90" y="109"/>
                    </a:cubicBezTo>
                    <a:cubicBezTo>
                      <a:pt x="86" y="110"/>
                      <a:pt x="83" y="119"/>
                      <a:pt x="82" y="119"/>
                    </a:cubicBezTo>
                    <a:cubicBezTo>
                      <a:pt x="82" y="120"/>
                      <a:pt x="70" y="120"/>
                      <a:pt x="64" y="122"/>
                    </a:cubicBezTo>
                    <a:cubicBezTo>
                      <a:pt x="57" y="124"/>
                      <a:pt x="55" y="137"/>
                      <a:pt x="55" y="137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5" y="165"/>
                      <a:pt x="65" y="168"/>
                    </a:cubicBezTo>
                    <a:cubicBezTo>
                      <a:pt x="65" y="170"/>
                      <a:pt x="58" y="171"/>
                      <a:pt x="57" y="171"/>
                    </a:cubicBezTo>
                    <a:cubicBezTo>
                      <a:pt x="57" y="171"/>
                      <a:pt x="54" y="173"/>
                      <a:pt x="55" y="177"/>
                    </a:cubicBezTo>
                    <a:cubicBezTo>
                      <a:pt x="57" y="180"/>
                      <a:pt x="64" y="180"/>
                      <a:pt x="66" y="180"/>
                    </a:cubicBezTo>
                    <a:cubicBezTo>
                      <a:pt x="68" y="181"/>
                      <a:pt x="71" y="174"/>
                      <a:pt x="71" y="174"/>
                    </a:cubicBezTo>
                    <a:cubicBezTo>
                      <a:pt x="71" y="174"/>
                      <a:pt x="79" y="182"/>
                      <a:pt x="82" y="188"/>
                    </a:cubicBezTo>
                    <a:cubicBezTo>
                      <a:pt x="85" y="193"/>
                      <a:pt x="79" y="192"/>
                      <a:pt x="75" y="193"/>
                    </a:cubicBezTo>
                    <a:cubicBezTo>
                      <a:pt x="72" y="194"/>
                      <a:pt x="73" y="198"/>
                      <a:pt x="73" y="199"/>
                    </a:cubicBezTo>
                    <a:cubicBezTo>
                      <a:pt x="72" y="200"/>
                      <a:pt x="69" y="199"/>
                      <a:pt x="69" y="199"/>
                    </a:cubicBezTo>
                    <a:cubicBezTo>
                      <a:pt x="66" y="204"/>
                      <a:pt x="66" y="204"/>
                      <a:pt x="66" y="204"/>
                    </a:cubicBezTo>
                    <a:cubicBezTo>
                      <a:pt x="66" y="204"/>
                      <a:pt x="59" y="204"/>
                      <a:pt x="58" y="204"/>
                    </a:cubicBezTo>
                    <a:cubicBezTo>
                      <a:pt x="58" y="204"/>
                      <a:pt x="52" y="207"/>
                      <a:pt x="51" y="211"/>
                    </a:cubicBezTo>
                    <a:cubicBezTo>
                      <a:pt x="50" y="214"/>
                      <a:pt x="61" y="213"/>
                      <a:pt x="61" y="213"/>
                    </a:cubicBezTo>
                    <a:cubicBezTo>
                      <a:pt x="61" y="213"/>
                      <a:pt x="60" y="217"/>
                      <a:pt x="58" y="220"/>
                    </a:cubicBezTo>
                    <a:cubicBezTo>
                      <a:pt x="55" y="223"/>
                      <a:pt x="63" y="222"/>
                      <a:pt x="66" y="225"/>
                    </a:cubicBezTo>
                    <a:cubicBezTo>
                      <a:pt x="68" y="228"/>
                      <a:pt x="62" y="229"/>
                      <a:pt x="60" y="229"/>
                    </a:cubicBezTo>
                    <a:cubicBezTo>
                      <a:pt x="59" y="229"/>
                      <a:pt x="60" y="235"/>
                      <a:pt x="60" y="235"/>
                    </a:cubicBezTo>
                    <a:cubicBezTo>
                      <a:pt x="60" y="235"/>
                      <a:pt x="60" y="236"/>
                      <a:pt x="55" y="235"/>
                    </a:cubicBezTo>
                    <a:cubicBezTo>
                      <a:pt x="50" y="234"/>
                      <a:pt x="55" y="243"/>
                      <a:pt x="54" y="247"/>
                    </a:cubicBezTo>
                    <a:cubicBezTo>
                      <a:pt x="53" y="251"/>
                      <a:pt x="43" y="246"/>
                      <a:pt x="41" y="246"/>
                    </a:cubicBezTo>
                    <a:cubicBezTo>
                      <a:pt x="39" y="246"/>
                      <a:pt x="38" y="250"/>
                      <a:pt x="35" y="251"/>
                    </a:cubicBezTo>
                    <a:cubicBezTo>
                      <a:pt x="32" y="253"/>
                      <a:pt x="35" y="256"/>
                      <a:pt x="31" y="260"/>
                    </a:cubicBezTo>
                    <a:cubicBezTo>
                      <a:pt x="27" y="263"/>
                      <a:pt x="26" y="253"/>
                      <a:pt x="26" y="253"/>
                    </a:cubicBezTo>
                    <a:cubicBezTo>
                      <a:pt x="26" y="252"/>
                      <a:pt x="20" y="246"/>
                      <a:pt x="10" y="244"/>
                    </a:cubicBezTo>
                    <a:cubicBezTo>
                      <a:pt x="0" y="241"/>
                      <a:pt x="7" y="260"/>
                      <a:pt x="7" y="261"/>
                    </a:cubicBezTo>
                    <a:cubicBezTo>
                      <a:pt x="7" y="263"/>
                      <a:pt x="2" y="267"/>
                      <a:pt x="2" y="267"/>
                    </a:cubicBezTo>
                    <a:cubicBezTo>
                      <a:pt x="2" y="267"/>
                      <a:pt x="11" y="282"/>
                      <a:pt x="18" y="283"/>
                    </a:cubicBezTo>
                    <a:cubicBezTo>
                      <a:pt x="25" y="283"/>
                      <a:pt x="38" y="281"/>
                      <a:pt x="39" y="281"/>
                    </a:cubicBezTo>
                    <a:cubicBezTo>
                      <a:pt x="39" y="281"/>
                      <a:pt x="39" y="283"/>
                      <a:pt x="39" y="288"/>
                    </a:cubicBezTo>
                    <a:cubicBezTo>
                      <a:pt x="39" y="294"/>
                      <a:pt x="44" y="292"/>
                      <a:pt x="49" y="299"/>
                    </a:cubicBezTo>
                    <a:cubicBezTo>
                      <a:pt x="55" y="306"/>
                      <a:pt x="56" y="309"/>
                      <a:pt x="56" y="309"/>
                    </a:cubicBezTo>
                    <a:cubicBezTo>
                      <a:pt x="56" y="309"/>
                      <a:pt x="52" y="317"/>
                      <a:pt x="53" y="319"/>
                    </a:cubicBezTo>
                    <a:cubicBezTo>
                      <a:pt x="53" y="320"/>
                      <a:pt x="52" y="330"/>
                      <a:pt x="51" y="331"/>
                    </a:cubicBezTo>
                    <a:cubicBezTo>
                      <a:pt x="50" y="332"/>
                      <a:pt x="49" y="328"/>
                      <a:pt x="45" y="325"/>
                    </a:cubicBezTo>
                    <a:cubicBezTo>
                      <a:pt x="41" y="322"/>
                      <a:pt x="35" y="336"/>
                      <a:pt x="35" y="337"/>
                    </a:cubicBezTo>
                    <a:cubicBezTo>
                      <a:pt x="34" y="337"/>
                      <a:pt x="52" y="344"/>
                      <a:pt x="54" y="347"/>
                    </a:cubicBezTo>
                    <a:cubicBezTo>
                      <a:pt x="56" y="350"/>
                      <a:pt x="50" y="354"/>
                      <a:pt x="50" y="354"/>
                    </a:cubicBezTo>
                    <a:cubicBezTo>
                      <a:pt x="50" y="354"/>
                      <a:pt x="49" y="363"/>
                      <a:pt x="49" y="364"/>
                    </a:cubicBezTo>
                    <a:cubicBezTo>
                      <a:pt x="49" y="364"/>
                      <a:pt x="44" y="364"/>
                      <a:pt x="40" y="370"/>
                    </a:cubicBezTo>
                    <a:cubicBezTo>
                      <a:pt x="36" y="376"/>
                      <a:pt x="52" y="370"/>
                      <a:pt x="52" y="370"/>
                    </a:cubicBezTo>
                    <a:cubicBezTo>
                      <a:pt x="52" y="370"/>
                      <a:pt x="56" y="380"/>
                      <a:pt x="57" y="380"/>
                    </a:cubicBezTo>
                    <a:cubicBezTo>
                      <a:pt x="57" y="381"/>
                      <a:pt x="53" y="383"/>
                      <a:pt x="53" y="383"/>
                    </a:cubicBezTo>
                    <a:cubicBezTo>
                      <a:pt x="53" y="383"/>
                      <a:pt x="53" y="390"/>
                      <a:pt x="52" y="395"/>
                    </a:cubicBezTo>
                    <a:cubicBezTo>
                      <a:pt x="51" y="400"/>
                      <a:pt x="47" y="402"/>
                      <a:pt x="46" y="409"/>
                    </a:cubicBezTo>
                    <a:cubicBezTo>
                      <a:pt x="44" y="417"/>
                      <a:pt x="49" y="427"/>
                      <a:pt x="51" y="430"/>
                    </a:cubicBezTo>
                    <a:cubicBezTo>
                      <a:pt x="52" y="433"/>
                      <a:pt x="53" y="446"/>
                      <a:pt x="53" y="447"/>
                    </a:cubicBezTo>
                    <a:cubicBezTo>
                      <a:pt x="53" y="447"/>
                      <a:pt x="52" y="447"/>
                      <a:pt x="52" y="447"/>
                    </a:cubicBezTo>
                    <a:cubicBezTo>
                      <a:pt x="55" y="450"/>
                      <a:pt x="58" y="455"/>
                      <a:pt x="57" y="457"/>
                    </a:cubicBezTo>
                    <a:cubicBezTo>
                      <a:pt x="55" y="460"/>
                      <a:pt x="53" y="471"/>
                      <a:pt x="53" y="471"/>
                    </a:cubicBezTo>
                    <a:cubicBezTo>
                      <a:pt x="54" y="472"/>
                      <a:pt x="45" y="474"/>
                      <a:pt x="46" y="474"/>
                    </a:cubicBezTo>
                    <a:cubicBezTo>
                      <a:pt x="46" y="475"/>
                      <a:pt x="50" y="482"/>
                      <a:pt x="49" y="486"/>
                    </a:cubicBezTo>
                    <a:cubicBezTo>
                      <a:pt x="48" y="490"/>
                      <a:pt x="49" y="496"/>
                      <a:pt x="49" y="496"/>
                    </a:cubicBezTo>
                    <a:cubicBezTo>
                      <a:pt x="49" y="496"/>
                      <a:pt x="53" y="502"/>
                      <a:pt x="53" y="506"/>
                    </a:cubicBezTo>
                    <a:cubicBezTo>
                      <a:pt x="52" y="509"/>
                      <a:pt x="52" y="510"/>
                      <a:pt x="52" y="510"/>
                    </a:cubicBezTo>
                    <a:cubicBezTo>
                      <a:pt x="52" y="510"/>
                      <a:pt x="62" y="509"/>
                      <a:pt x="62" y="509"/>
                    </a:cubicBezTo>
                    <a:cubicBezTo>
                      <a:pt x="62" y="509"/>
                      <a:pt x="59" y="515"/>
                      <a:pt x="63" y="517"/>
                    </a:cubicBezTo>
                    <a:cubicBezTo>
                      <a:pt x="67" y="520"/>
                      <a:pt x="68" y="521"/>
                      <a:pt x="68" y="522"/>
                    </a:cubicBezTo>
                    <a:cubicBezTo>
                      <a:pt x="68" y="523"/>
                      <a:pt x="65" y="528"/>
                      <a:pt x="67" y="531"/>
                    </a:cubicBezTo>
                    <a:cubicBezTo>
                      <a:pt x="69" y="534"/>
                      <a:pt x="72" y="538"/>
                      <a:pt x="72" y="539"/>
                    </a:cubicBezTo>
                    <a:cubicBezTo>
                      <a:pt x="72" y="540"/>
                      <a:pt x="71" y="549"/>
                      <a:pt x="72" y="549"/>
                    </a:cubicBezTo>
                    <a:cubicBezTo>
                      <a:pt x="73" y="549"/>
                      <a:pt x="89" y="552"/>
                      <a:pt x="91" y="550"/>
                    </a:cubicBezTo>
                    <a:cubicBezTo>
                      <a:pt x="92" y="549"/>
                      <a:pt x="92" y="547"/>
                      <a:pt x="94" y="547"/>
                    </a:cubicBezTo>
                    <a:cubicBezTo>
                      <a:pt x="96" y="547"/>
                      <a:pt x="97" y="549"/>
                      <a:pt x="99" y="547"/>
                    </a:cubicBezTo>
                    <a:cubicBezTo>
                      <a:pt x="100" y="545"/>
                      <a:pt x="106" y="535"/>
                      <a:pt x="110" y="534"/>
                    </a:cubicBezTo>
                    <a:cubicBezTo>
                      <a:pt x="113" y="532"/>
                      <a:pt x="123" y="540"/>
                      <a:pt x="129" y="541"/>
                    </a:cubicBezTo>
                    <a:cubicBezTo>
                      <a:pt x="135" y="541"/>
                      <a:pt x="135" y="537"/>
                      <a:pt x="136" y="541"/>
                    </a:cubicBezTo>
                    <a:cubicBezTo>
                      <a:pt x="138" y="545"/>
                      <a:pt x="137" y="549"/>
                      <a:pt x="137" y="550"/>
                    </a:cubicBezTo>
                    <a:cubicBezTo>
                      <a:pt x="138" y="550"/>
                      <a:pt x="149" y="553"/>
                      <a:pt x="148" y="555"/>
                    </a:cubicBezTo>
                    <a:cubicBezTo>
                      <a:pt x="147" y="558"/>
                      <a:pt x="139" y="571"/>
                      <a:pt x="139" y="571"/>
                    </a:cubicBezTo>
                    <a:cubicBezTo>
                      <a:pt x="139" y="581"/>
                      <a:pt x="139" y="581"/>
                      <a:pt x="139" y="581"/>
                    </a:cubicBezTo>
                    <a:cubicBezTo>
                      <a:pt x="139" y="581"/>
                      <a:pt x="131" y="581"/>
                      <a:pt x="133" y="585"/>
                    </a:cubicBezTo>
                    <a:cubicBezTo>
                      <a:pt x="134" y="590"/>
                      <a:pt x="144" y="586"/>
                      <a:pt x="145" y="587"/>
                    </a:cubicBezTo>
                    <a:cubicBezTo>
                      <a:pt x="146" y="588"/>
                      <a:pt x="152" y="594"/>
                      <a:pt x="152" y="595"/>
                    </a:cubicBezTo>
                    <a:cubicBezTo>
                      <a:pt x="152" y="595"/>
                      <a:pt x="150" y="599"/>
                      <a:pt x="155" y="601"/>
                    </a:cubicBezTo>
                    <a:cubicBezTo>
                      <a:pt x="160" y="602"/>
                      <a:pt x="173" y="604"/>
                      <a:pt x="173" y="605"/>
                    </a:cubicBezTo>
                    <a:cubicBezTo>
                      <a:pt x="174" y="606"/>
                      <a:pt x="184" y="607"/>
                      <a:pt x="184" y="610"/>
                    </a:cubicBezTo>
                    <a:cubicBezTo>
                      <a:pt x="184" y="612"/>
                      <a:pt x="187" y="615"/>
                      <a:pt x="190" y="614"/>
                    </a:cubicBezTo>
                    <a:cubicBezTo>
                      <a:pt x="192" y="614"/>
                      <a:pt x="195" y="609"/>
                      <a:pt x="196" y="610"/>
                    </a:cubicBezTo>
                    <a:cubicBezTo>
                      <a:pt x="196" y="610"/>
                      <a:pt x="202" y="618"/>
                      <a:pt x="202" y="618"/>
                    </a:cubicBezTo>
                    <a:cubicBezTo>
                      <a:pt x="202" y="618"/>
                      <a:pt x="208" y="614"/>
                      <a:pt x="210" y="616"/>
                    </a:cubicBezTo>
                    <a:cubicBezTo>
                      <a:pt x="213" y="619"/>
                      <a:pt x="213" y="624"/>
                      <a:pt x="212" y="626"/>
                    </a:cubicBezTo>
                    <a:cubicBezTo>
                      <a:pt x="212" y="627"/>
                      <a:pt x="207" y="626"/>
                      <a:pt x="207" y="628"/>
                    </a:cubicBezTo>
                    <a:cubicBezTo>
                      <a:pt x="207" y="630"/>
                      <a:pt x="214" y="636"/>
                      <a:pt x="214" y="636"/>
                    </a:cubicBezTo>
                    <a:cubicBezTo>
                      <a:pt x="214" y="637"/>
                      <a:pt x="207" y="639"/>
                      <a:pt x="210" y="641"/>
                    </a:cubicBezTo>
                    <a:cubicBezTo>
                      <a:pt x="212" y="643"/>
                      <a:pt x="222" y="636"/>
                      <a:pt x="221" y="642"/>
                    </a:cubicBezTo>
                    <a:cubicBezTo>
                      <a:pt x="220" y="648"/>
                      <a:pt x="213" y="649"/>
                      <a:pt x="216" y="650"/>
                    </a:cubicBezTo>
                    <a:cubicBezTo>
                      <a:pt x="220" y="652"/>
                      <a:pt x="228" y="649"/>
                      <a:pt x="226" y="651"/>
                    </a:cubicBezTo>
                    <a:cubicBezTo>
                      <a:pt x="224" y="653"/>
                      <a:pt x="222" y="661"/>
                      <a:pt x="219" y="661"/>
                    </a:cubicBezTo>
                    <a:cubicBezTo>
                      <a:pt x="217" y="661"/>
                      <a:pt x="202" y="662"/>
                      <a:pt x="202" y="662"/>
                    </a:cubicBezTo>
                    <a:cubicBezTo>
                      <a:pt x="202" y="662"/>
                      <a:pt x="196" y="654"/>
                      <a:pt x="195" y="658"/>
                    </a:cubicBezTo>
                    <a:cubicBezTo>
                      <a:pt x="193" y="661"/>
                      <a:pt x="198" y="668"/>
                      <a:pt x="198" y="668"/>
                    </a:cubicBezTo>
                    <a:cubicBezTo>
                      <a:pt x="193" y="674"/>
                      <a:pt x="193" y="674"/>
                      <a:pt x="193" y="674"/>
                    </a:cubicBezTo>
                    <a:cubicBezTo>
                      <a:pt x="186" y="674"/>
                      <a:pt x="186" y="674"/>
                      <a:pt x="186" y="674"/>
                    </a:cubicBezTo>
                    <a:cubicBezTo>
                      <a:pt x="186" y="674"/>
                      <a:pt x="183" y="678"/>
                      <a:pt x="183" y="679"/>
                    </a:cubicBezTo>
                    <a:cubicBezTo>
                      <a:pt x="184" y="680"/>
                      <a:pt x="187" y="682"/>
                      <a:pt x="187" y="682"/>
                    </a:cubicBezTo>
                    <a:cubicBezTo>
                      <a:pt x="187" y="682"/>
                      <a:pt x="189" y="676"/>
                      <a:pt x="192" y="679"/>
                    </a:cubicBezTo>
                    <a:cubicBezTo>
                      <a:pt x="194" y="682"/>
                      <a:pt x="197" y="684"/>
                      <a:pt x="197" y="684"/>
                    </a:cubicBezTo>
                    <a:cubicBezTo>
                      <a:pt x="197" y="684"/>
                      <a:pt x="197" y="689"/>
                      <a:pt x="197" y="689"/>
                    </a:cubicBezTo>
                    <a:cubicBezTo>
                      <a:pt x="197" y="689"/>
                      <a:pt x="204" y="698"/>
                      <a:pt x="209" y="697"/>
                    </a:cubicBezTo>
                    <a:cubicBezTo>
                      <a:pt x="214" y="697"/>
                      <a:pt x="210" y="694"/>
                      <a:pt x="215" y="694"/>
                    </a:cubicBezTo>
                    <a:cubicBezTo>
                      <a:pt x="220" y="693"/>
                      <a:pt x="234" y="695"/>
                      <a:pt x="237" y="694"/>
                    </a:cubicBezTo>
                    <a:cubicBezTo>
                      <a:pt x="239" y="693"/>
                      <a:pt x="240" y="691"/>
                      <a:pt x="241" y="691"/>
                    </a:cubicBezTo>
                    <a:cubicBezTo>
                      <a:pt x="243" y="691"/>
                      <a:pt x="252" y="692"/>
                      <a:pt x="252" y="693"/>
                    </a:cubicBezTo>
                    <a:cubicBezTo>
                      <a:pt x="252" y="693"/>
                      <a:pt x="244" y="700"/>
                      <a:pt x="243" y="701"/>
                    </a:cubicBezTo>
                    <a:cubicBezTo>
                      <a:pt x="242" y="701"/>
                      <a:pt x="232" y="700"/>
                      <a:pt x="232" y="701"/>
                    </a:cubicBezTo>
                    <a:cubicBezTo>
                      <a:pt x="232" y="702"/>
                      <a:pt x="230" y="706"/>
                      <a:pt x="233" y="708"/>
                    </a:cubicBezTo>
                    <a:cubicBezTo>
                      <a:pt x="235" y="710"/>
                      <a:pt x="240" y="710"/>
                      <a:pt x="242" y="711"/>
                    </a:cubicBezTo>
                    <a:cubicBezTo>
                      <a:pt x="244" y="711"/>
                      <a:pt x="250" y="715"/>
                      <a:pt x="251" y="715"/>
                    </a:cubicBezTo>
                    <a:cubicBezTo>
                      <a:pt x="252" y="715"/>
                      <a:pt x="266" y="711"/>
                      <a:pt x="275" y="711"/>
                    </a:cubicBezTo>
                    <a:cubicBezTo>
                      <a:pt x="284" y="711"/>
                      <a:pt x="289" y="717"/>
                      <a:pt x="292" y="716"/>
                    </a:cubicBezTo>
                    <a:cubicBezTo>
                      <a:pt x="296" y="715"/>
                      <a:pt x="296" y="710"/>
                      <a:pt x="298" y="711"/>
                    </a:cubicBezTo>
                    <a:cubicBezTo>
                      <a:pt x="300" y="712"/>
                      <a:pt x="310" y="717"/>
                      <a:pt x="311" y="716"/>
                    </a:cubicBezTo>
                    <a:cubicBezTo>
                      <a:pt x="312" y="716"/>
                      <a:pt x="316" y="713"/>
                      <a:pt x="317" y="714"/>
                    </a:cubicBezTo>
                    <a:cubicBezTo>
                      <a:pt x="318" y="714"/>
                      <a:pt x="325" y="715"/>
                      <a:pt x="326" y="715"/>
                    </a:cubicBezTo>
                    <a:cubicBezTo>
                      <a:pt x="327" y="715"/>
                      <a:pt x="342" y="695"/>
                      <a:pt x="346" y="691"/>
                    </a:cubicBezTo>
                    <a:cubicBezTo>
                      <a:pt x="349" y="687"/>
                      <a:pt x="352" y="679"/>
                      <a:pt x="357" y="680"/>
                    </a:cubicBezTo>
                    <a:cubicBezTo>
                      <a:pt x="362" y="681"/>
                      <a:pt x="373" y="690"/>
                      <a:pt x="375" y="689"/>
                    </a:cubicBezTo>
                    <a:cubicBezTo>
                      <a:pt x="376" y="688"/>
                      <a:pt x="378" y="683"/>
                      <a:pt x="379" y="683"/>
                    </a:cubicBezTo>
                    <a:cubicBezTo>
                      <a:pt x="381" y="684"/>
                      <a:pt x="383" y="684"/>
                      <a:pt x="383" y="684"/>
                    </a:cubicBezTo>
                    <a:cubicBezTo>
                      <a:pt x="383" y="684"/>
                      <a:pt x="394" y="673"/>
                      <a:pt x="394" y="673"/>
                    </a:cubicBezTo>
                    <a:cubicBezTo>
                      <a:pt x="393" y="673"/>
                      <a:pt x="396" y="689"/>
                      <a:pt x="397" y="689"/>
                    </a:cubicBezTo>
                    <a:cubicBezTo>
                      <a:pt x="397" y="689"/>
                      <a:pt x="403" y="687"/>
                      <a:pt x="403" y="688"/>
                    </a:cubicBezTo>
                    <a:cubicBezTo>
                      <a:pt x="403" y="688"/>
                      <a:pt x="401" y="690"/>
                      <a:pt x="403" y="690"/>
                    </a:cubicBezTo>
                    <a:cubicBezTo>
                      <a:pt x="405" y="690"/>
                      <a:pt x="411" y="693"/>
                      <a:pt x="411" y="693"/>
                    </a:cubicBezTo>
                    <a:cubicBezTo>
                      <a:pt x="411" y="693"/>
                      <a:pt x="410" y="699"/>
                      <a:pt x="408" y="700"/>
                    </a:cubicBezTo>
                    <a:cubicBezTo>
                      <a:pt x="406" y="701"/>
                      <a:pt x="403" y="702"/>
                      <a:pt x="404" y="703"/>
                    </a:cubicBezTo>
                    <a:cubicBezTo>
                      <a:pt x="404" y="705"/>
                      <a:pt x="408" y="705"/>
                      <a:pt x="411" y="706"/>
                    </a:cubicBezTo>
                    <a:cubicBezTo>
                      <a:pt x="413" y="708"/>
                      <a:pt x="416" y="709"/>
                      <a:pt x="417" y="709"/>
                    </a:cubicBezTo>
                    <a:cubicBezTo>
                      <a:pt x="419" y="710"/>
                      <a:pt x="424" y="702"/>
                      <a:pt x="426" y="706"/>
                    </a:cubicBezTo>
                    <a:cubicBezTo>
                      <a:pt x="428" y="710"/>
                      <a:pt x="427" y="719"/>
                      <a:pt x="428" y="719"/>
                    </a:cubicBezTo>
                    <a:cubicBezTo>
                      <a:pt x="428" y="719"/>
                      <a:pt x="434" y="719"/>
                      <a:pt x="435" y="720"/>
                    </a:cubicBezTo>
                    <a:cubicBezTo>
                      <a:pt x="436" y="720"/>
                      <a:pt x="437" y="723"/>
                      <a:pt x="440" y="725"/>
                    </a:cubicBezTo>
                    <a:cubicBezTo>
                      <a:pt x="443" y="722"/>
                      <a:pt x="452" y="720"/>
                      <a:pt x="455" y="71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Freeform 68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A0022B85-5D45-DD37-94BD-83AA4AA8B7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6837" y="4277275"/>
                <a:ext cx="1189444" cy="1342003"/>
              </a:xfrm>
              <a:custGeom>
                <a:avLst/>
                <a:gdLst/>
                <a:ahLst/>
                <a:cxnLst>
                  <a:cxn ang="0">
                    <a:pos x="250" y="378"/>
                  </a:cxn>
                  <a:cxn ang="0">
                    <a:pos x="268" y="374"/>
                  </a:cxn>
                  <a:cxn ang="0">
                    <a:pos x="280" y="372"/>
                  </a:cxn>
                  <a:cxn ang="0">
                    <a:pos x="293" y="361"/>
                  </a:cxn>
                  <a:cxn ang="0">
                    <a:pos x="318" y="346"/>
                  </a:cxn>
                  <a:cxn ang="0">
                    <a:pos x="329" y="337"/>
                  </a:cxn>
                  <a:cxn ang="0">
                    <a:pos x="328" y="298"/>
                  </a:cxn>
                  <a:cxn ang="0">
                    <a:pos x="327" y="256"/>
                  </a:cxn>
                  <a:cxn ang="0">
                    <a:pos x="350" y="261"/>
                  </a:cxn>
                  <a:cxn ang="0">
                    <a:pos x="340" y="232"/>
                  </a:cxn>
                  <a:cxn ang="0">
                    <a:pos x="364" y="234"/>
                  </a:cxn>
                  <a:cxn ang="0">
                    <a:pos x="374" y="218"/>
                  </a:cxn>
                  <a:cxn ang="0">
                    <a:pos x="356" y="190"/>
                  </a:cxn>
                  <a:cxn ang="0">
                    <a:pos x="354" y="170"/>
                  </a:cxn>
                  <a:cxn ang="0">
                    <a:pos x="369" y="158"/>
                  </a:cxn>
                  <a:cxn ang="0">
                    <a:pos x="362" y="126"/>
                  </a:cxn>
                  <a:cxn ang="0">
                    <a:pos x="381" y="101"/>
                  </a:cxn>
                  <a:cxn ang="0">
                    <a:pos x="387" y="74"/>
                  </a:cxn>
                  <a:cxn ang="0">
                    <a:pos x="394" y="54"/>
                  </a:cxn>
                  <a:cxn ang="0">
                    <a:pos x="375" y="42"/>
                  </a:cxn>
                  <a:cxn ang="0">
                    <a:pos x="371" y="25"/>
                  </a:cxn>
                  <a:cxn ang="0">
                    <a:pos x="359" y="34"/>
                  </a:cxn>
                  <a:cxn ang="0">
                    <a:pos x="350" y="30"/>
                  </a:cxn>
                  <a:cxn ang="0">
                    <a:pos x="319" y="20"/>
                  </a:cxn>
                  <a:cxn ang="0">
                    <a:pos x="285" y="10"/>
                  </a:cxn>
                  <a:cxn ang="0">
                    <a:pos x="272" y="18"/>
                  </a:cxn>
                  <a:cxn ang="0">
                    <a:pos x="241" y="30"/>
                  </a:cxn>
                  <a:cxn ang="0">
                    <a:pos x="213" y="24"/>
                  </a:cxn>
                  <a:cxn ang="0">
                    <a:pos x="211" y="3"/>
                  </a:cxn>
                  <a:cxn ang="0">
                    <a:pos x="197" y="3"/>
                  </a:cxn>
                  <a:cxn ang="0">
                    <a:pos x="185" y="10"/>
                  </a:cxn>
                  <a:cxn ang="0">
                    <a:pos x="163" y="9"/>
                  </a:cxn>
                  <a:cxn ang="0">
                    <a:pos x="153" y="35"/>
                  </a:cxn>
                  <a:cxn ang="0">
                    <a:pos x="144" y="54"/>
                  </a:cxn>
                  <a:cxn ang="0">
                    <a:pos x="118" y="83"/>
                  </a:cxn>
                  <a:cxn ang="0">
                    <a:pos x="100" y="101"/>
                  </a:cxn>
                  <a:cxn ang="0">
                    <a:pos x="102" y="120"/>
                  </a:cxn>
                  <a:cxn ang="0">
                    <a:pos x="99" y="140"/>
                  </a:cxn>
                  <a:cxn ang="0">
                    <a:pos x="77" y="152"/>
                  </a:cxn>
                  <a:cxn ang="0">
                    <a:pos x="79" y="168"/>
                  </a:cxn>
                  <a:cxn ang="0">
                    <a:pos x="77" y="181"/>
                  </a:cxn>
                  <a:cxn ang="0">
                    <a:pos x="73" y="200"/>
                  </a:cxn>
                  <a:cxn ang="0">
                    <a:pos x="46" y="200"/>
                  </a:cxn>
                  <a:cxn ang="0">
                    <a:pos x="33" y="236"/>
                  </a:cxn>
                  <a:cxn ang="0">
                    <a:pos x="26" y="251"/>
                  </a:cxn>
                  <a:cxn ang="0">
                    <a:pos x="9" y="244"/>
                  </a:cxn>
                  <a:cxn ang="0">
                    <a:pos x="0" y="261"/>
                  </a:cxn>
                  <a:cxn ang="0">
                    <a:pos x="37" y="281"/>
                  </a:cxn>
                  <a:cxn ang="0">
                    <a:pos x="76" y="315"/>
                  </a:cxn>
                  <a:cxn ang="0">
                    <a:pos x="100" y="337"/>
                  </a:cxn>
                  <a:cxn ang="0">
                    <a:pos x="111" y="340"/>
                  </a:cxn>
                  <a:cxn ang="0">
                    <a:pos x="138" y="339"/>
                  </a:cxn>
                  <a:cxn ang="0">
                    <a:pos x="166" y="327"/>
                  </a:cxn>
                  <a:cxn ang="0">
                    <a:pos x="180" y="334"/>
                  </a:cxn>
                  <a:cxn ang="0">
                    <a:pos x="182" y="357"/>
                  </a:cxn>
                  <a:cxn ang="0">
                    <a:pos x="158" y="393"/>
                  </a:cxn>
                  <a:cxn ang="0">
                    <a:pos x="182" y="414"/>
                  </a:cxn>
                  <a:cxn ang="0">
                    <a:pos x="216" y="442"/>
                  </a:cxn>
                  <a:cxn ang="0">
                    <a:pos x="249" y="423"/>
                  </a:cxn>
                  <a:cxn ang="0">
                    <a:pos x="246" y="411"/>
                  </a:cxn>
                </a:cxnLst>
                <a:rect l="0" t="0" r="r" b="b"/>
                <a:pathLst>
                  <a:path w="395" h="446">
                    <a:moveTo>
                      <a:pt x="251" y="387"/>
                    </a:moveTo>
                    <a:cubicBezTo>
                      <a:pt x="251" y="387"/>
                      <a:pt x="254" y="384"/>
                      <a:pt x="254" y="384"/>
                    </a:cubicBezTo>
                    <a:cubicBezTo>
                      <a:pt x="254" y="384"/>
                      <a:pt x="250" y="378"/>
                      <a:pt x="250" y="378"/>
                    </a:cubicBezTo>
                    <a:cubicBezTo>
                      <a:pt x="250" y="378"/>
                      <a:pt x="253" y="370"/>
                      <a:pt x="257" y="373"/>
                    </a:cubicBezTo>
                    <a:cubicBezTo>
                      <a:pt x="260" y="375"/>
                      <a:pt x="265" y="380"/>
                      <a:pt x="265" y="379"/>
                    </a:cubicBezTo>
                    <a:cubicBezTo>
                      <a:pt x="266" y="378"/>
                      <a:pt x="266" y="374"/>
                      <a:pt x="268" y="374"/>
                    </a:cubicBezTo>
                    <a:cubicBezTo>
                      <a:pt x="271" y="374"/>
                      <a:pt x="274" y="375"/>
                      <a:pt x="275" y="375"/>
                    </a:cubicBezTo>
                    <a:cubicBezTo>
                      <a:pt x="275" y="374"/>
                      <a:pt x="275" y="371"/>
                      <a:pt x="275" y="371"/>
                    </a:cubicBezTo>
                    <a:cubicBezTo>
                      <a:pt x="276" y="371"/>
                      <a:pt x="278" y="374"/>
                      <a:pt x="280" y="372"/>
                    </a:cubicBezTo>
                    <a:cubicBezTo>
                      <a:pt x="281" y="371"/>
                      <a:pt x="280" y="368"/>
                      <a:pt x="283" y="370"/>
                    </a:cubicBezTo>
                    <a:cubicBezTo>
                      <a:pt x="286" y="372"/>
                      <a:pt x="293" y="374"/>
                      <a:pt x="293" y="373"/>
                    </a:cubicBezTo>
                    <a:cubicBezTo>
                      <a:pt x="293" y="372"/>
                      <a:pt x="293" y="361"/>
                      <a:pt x="293" y="361"/>
                    </a:cubicBezTo>
                    <a:cubicBezTo>
                      <a:pt x="294" y="361"/>
                      <a:pt x="297" y="360"/>
                      <a:pt x="305" y="357"/>
                    </a:cubicBezTo>
                    <a:cubicBezTo>
                      <a:pt x="313" y="354"/>
                      <a:pt x="318" y="351"/>
                      <a:pt x="318" y="351"/>
                    </a:cubicBezTo>
                    <a:cubicBezTo>
                      <a:pt x="318" y="351"/>
                      <a:pt x="317" y="346"/>
                      <a:pt x="318" y="346"/>
                    </a:cubicBezTo>
                    <a:cubicBezTo>
                      <a:pt x="319" y="346"/>
                      <a:pt x="323" y="349"/>
                      <a:pt x="324" y="349"/>
                    </a:cubicBezTo>
                    <a:cubicBezTo>
                      <a:pt x="326" y="349"/>
                      <a:pt x="338" y="350"/>
                      <a:pt x="336" y="345"/>
                    </a:cubicBezTo>
                    <a:cubicBezTo>
                      <a:pt x="335" y="341"/>
                      <a:pt x="329" y="338"/>
                      <a:pt x="329" y="337"/>
                    </a:cubicBezTo>
                    <a:cubicBezTo>
                      <a:pt x="329" y="337"/>
                      <a:pt x="332" y="323"/>
                      <a:pt x="330" y="321"/>
                    </a:cubicBezTo>
                    <a:cubicBezTo>
                      <a:pt x="329" y="319"/>
                      <a:pt x="320" y="314"/>
                      <a:pt x="320" y="311"/>
                    </a:cubicBezTo>
                    <a:cubicBezTo>
                      <a:pt x="320" y="308"/>
                      <a:pt x="329" y="303"/>
                      <a:pt x="328" y="298"/>
                    </a:cubicBezTo>
                    <a:cubicBezTo>
                      <a:pt x="326" y="293"/>
                      <a:pt x="320" y="286"/>
                      <a:pt x="320" y="286"/>
                    </a:cubicBezTo>
                    <a:cubicBezTo>
                      <a:pt x="320" y="286"/>
                      <a:pt x="322" y="283"/>
                      <a:pt x="323" y="282"/>
                    </a:cubicBezTo>
                    <a:cubicBezTo>
                      <a:pt x="323" y="281"/>
                      <a:pt x="327" y="256"/>
                      <a:pt x="327" y="256"/>
                    </a:cubicBezTo>
                    <a:cubicBezTo>
                      <a:pt x="327" y="256"/>
                      <a:pt x="334" y="260"/>
                      <a:pt x="335" y="259"/>
                    </a:cubicBezTo>
                    <a:cubicBezTo>
                      <a:pt x="335" y="259"/>
                      <a:pt x="341" y="255"/>
                      <a:pt x="341" y="255"/>
                    </a:cubicBezTo>
                    <a:cubicBezTo>
                      <a:pt x="341" y="256"/>
                      <a:pt x="349" y="270"/>
                      <a:pt x="350" y="261"/>
                    </a:cubicBezTo>
                    <a:cubicBezTo>
                      <a:pt x="351" y="253"/>
                      <a:pt x="339" y="247"/>
                      <a:pt x="339" y="247"/>
                    </a:cubicBezTo>
                    <a:cubicBezTo>
                      <a:pt x="341" y="240"/>
                      <a:pt x="341" y="240"/>
                      <a:pt x="341" y="240"/>
                    </a:cubicBezTo>
                    <a:cubicBezTo>
                      <a:pt x="341" y="240"/>
                      <a:pt x="335" y="236"/>
                      <a:pt x="340" y="232"/>
                    </a:cubicBezTo>
                    <a:cubicBezTo>
                      <a:pt x="345" y="228"/>
                      <a:pt x="348" y="233"/>
                      <a:pt x="349" y="233"/>
                    </a:cubicBezTo>
                    <a:cubicBezTo>
                      <a:pt x="349" y="233"/>
                      <a:pt x="348" y="228"/>
                      <a:pt x="354" y="230"/>
                    </a:cubicBezTo>
                    <a:cubicBezTo>
                      <a:pt x="361" y="231"/>
                      <a:pt x="361" y="235"/>
                      <a:pt x="364" y="234"/>
                    </a:cubicBezTo>
                    <a:cubicBezTo>
                      <a:pt x="367" y="233"/>
                      <a:pt x="369" y="229"/>
                      <a:pt x="371" y="229"/>
                    </a:cubicBezTo>
                    <a:cubicBezTo>
                      <a:pt x="374" y="230"/>
                      <a:pt x="378" y="230"/>
                      <a:pt x="379" y="226"/>
                    </a:cubicBezTo>
                    <a:cubicBezTo>
                      <a:pt x="379" y="222"/>
                      <a:pt x="374" y="218"/>
                      <a:pt x="374" y="218"/>
                    </a:cubicBezTo>
                    <a:cubicBezTo>
                      <a:pt x="374" y="218"/>
                      <a:pt x="381" y="213"/>
                      <a:pt x="375" y="208"/>
                    </a:cubicBezTo>
                    <a:cubicBezTo>
                      <a:pt x="369" y="204"/>
                      <a:pt x="357" y="202"/>
                      <a:pt x="357" y="201"/>
                    </a:cubicBezTo>
                    <a:cubicBezTo>
                      <a:pt x="357" y="200"/>
                      <a:pt x="356" y="190"/>
                      <a:pt x="356" y="190"/>
                    </a:cubicBezTo>
                    <a:cubicBezTo>
                      <a:pt x="352" y="177"/>
                      <a:pt x="352" y="177"/>
                      <a:pt x="352" y="177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54" y="170"/>
                      <a:pt x="354" y="170"/>
                      <a:pt x="354" y="170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63"/>
                      <a:pt x="362" y="165"/>
                      <a:pt x="363" y="164"/>
                    </a:cubicBezTo>
                    <a:cubicBezTo>
                      <a:pt x="363" y="164"/>
                      <a:pt x="371" y="159"/>
                      <a:pt x="369" y="158"/>
                    </a:cubicBezTo>
                    <a:cubicBezTo>
                      <a:pt x="368" y="157"/>
                      <a:pt x="355" y="142"/>
                      <a:pt x="356" y="140"/>
                    </a:cubicBezTo>
                    <a:cubicBezTo>
                      <a:pt x="357" y="138"/>
                      <a:pt x="362" y="140"/>
                      <a:pt x="361" y="137"/>
                    </a:cubicBezTo>
                    <a:cubicBezTo>
                      <a:pt x="361" y="134"/>
                      <a:pt x="356" y="126"/>
                      <a:pt x="362" y="126"/>
                    </a:cubicBezTo>
                    <a:cubicBezTo>
                      <a:pt x="368" y="125"/>
                      <a:pt x="376" y="123"/>
                      <a:pt x="376" y="118"/>
                    </a:cubicBezTo>
                    <a:cubicBezTo>
                      <a:pt x="376" y="113"/>
                      <a:pt x="380" y="113"/>
                      <a:pt x="380" y="110"/>
                    </a:cubicBezTo>
                    <a:cubicBezTo>
                      <a:pt x="380" y="106"/>
                      <a:pt x="378" y="103"/>
                      <a:pt x="381" y="101"/>
                    </a:cubicBezTo>
                    <a:cubicBezTo>
                      <a:pt x="384" y="100"/>
                      <a:pt x="384" y="97"/>
                      <a:pt x="383" y="95"/>
                    </a:cubicBezTo>
                    <a:cubicBezTo>
                      <a:pt x="382" y="93"/>
                      <a:pt x="379" y="88"/>
                      <a:pt x="379" y="86"/>
                    </a:cubicBezTo>
                    <a:cubicBezTo>
                      <a:pt x="379" y="84"/>
                      <a:pt x="387" y="74"/>
                      <a:pt x="387" y="74"/>
                    </a:cubicBezTo>
                    <a:cubicBezTo>
                      <a:pt x="387" y="73"/>
                      <a:pt x="387" y="65"/>
                      <a:pt x="388" y="65"/>
                    </a:cubicBezTo>
                    <a:cubicBezTo>
                      <a:pt x="389" y="64"/>
                      <a:pt x="395" y="63"/>
                      <a:pt x="395" y="62"/>
                    </a:cubicBezTo>
                    <a:cubicBezTo>
                      <a:pt x="395" y="62"/>
                      <a:pt x="395" y="58"/>
                      <a:pt x="394" y="54"/>
                    </a:cubicBezTo>
                    <a:cubicBezTo>
                      <a:pt x="393" y="53"/>
                      <a:pt x="388" y="51"/>
                      <a:pt x="386" y="50"/>
                    </a:cubicBezTo>
                    <a:cubicBezTo>
                      <a:pt x="384" y="48"/>
                      <a:pt x="384" y="44"/>
                      <a:pt x="382" y="41"/>
                    </a:cubicBezTo>
                    <a:cubicBezTo>
                      <a:pt x="380" y="38"/>
                      <a:pt x="375" y="42"/>
                      <a:pt x="375" y="42"/>
                    </a:cubicBezTo>
                    <a:cubicBezTo>
                      <a:pt x="375" y="42"/>
                      <a:pt x="375" y="41"/>
                      <a:pt x="375" y="39"/>
                    </a:cubicBezTo>
                    <a:cubicBezTo>
                      <a:pt x="375" y="36"/>
                      <a:pt x="372" y="34"/>
                      <a:pt x="371" y="34"/>
                    </a:cubicBezTo>
                    <a:cubicBezTo>
                      <a:pt x="371" y="33"/>
                      <a:pt x="371" y="25"/>
                      <a:pt x="371" y="25"/>
                    </a:cubicBezTo>
                    <a:cubicBezTo>
                      <a:pt x="362" y="24"/>
                      <a:pt x="362" y="24"/>
                      <a:pt x="362" y="24"/>
                    </a:cubicBezTo>
                    <a:cubicBezTo>
                      <a:pt x="362" y="24"/>
                      <a:pt x="362" y="33"/>
                      <a:pt x="362" y="33"/>
                    </a:cubicBezTo>
                    <a:cubicBezTo>
                      <a:pt x="362" y="34"/>
                      <a:pt x="361" y="33"/>
                      <a:pt x="359" y="34"/>
                    </a:cubicBezTo>
                    <a:cubicBezTo>
                      <a:pt x="357" y="35"/>
                      <a:pt x="355" y="39"/>
                      <a:pt x="355" y="39"/>
                    </a:cubicBezTo>
                    <a:cubicBezTo>
                      <a:pt x="352" y="36"/>
                      <a:pt x="352" y="36"/>
                      <a:pt x="352" y="36"/>
                    </a:cubicBezTo>
                    <a:cubicBezTo>
                      <a:pt x="352" y="36"/>
                      <a:pt x="350" y="30"/>
                      <a:pt x="350" y="30"/>
                    </a:cubicBezTo>
                    <a:cubicBezTo>
                      <a:pt x="349" y="30"/>
                      <a:pt x="344" y="29"/>
                      <a:pt x="338" y="28"/>
                    </a:cubicBezTo>
                    <a:cubicBezTo>
                      <a:pt x="333" y="26"/>
                      <a:pt x="330" y="20"/>
                      <a:pt x="326" y="19"/>
                    </a:cubicBezTo>
                    <a:cubicBezTo>
                      <a:pt x="323" y="18"/>
                      <a:pt x="322" y="19"/>
                      <a:pt x="319" y="20"/>
                    </a:cubicBezTo>
                    <a:cubicBezTo>
                      <a:pt x="316" y="22"/>
                      <a:pt x="309" y="18"/>
                      <a:pt x="309" y="18"/>
                    </a:cubicBezTo>
                    <a:cubicBezTo>
                      <a:pt x="309" y="18"/>
                      <a:pt x="305" y="14"/>
                      <a:pt x="302" y="11"/>
                    </a:cubicBezTo>
                    <a:cubicBezTo>
                      <a:pt x="300" y="9"/>
                      <a:pt x="289" y="10"/>
                      <a:pt x="285" y="10"/>
                    </a:cubicBezTo>
                    <a:cubicBezTo>
                      <a:pt x="285" y="11"/>
                      <a:pt x="285" y="12"/>
                      <a:pt x="285" y="13"/>
                    </a:cubicBezTo>
                    <a:cubicBezTo>
                      <a:pt x="283" y="13"/>
                      <a:pt x="278" y="13"/>
                      <a:pt x="276" y="13"/>
                    </a:cubicBezTo>
                    <a:cubicBezTo>
                      <a:pt x="273" y="12"/>
                      <a:pt x="273" y="16"/>
                      <a:pt x="272" y="18"/>
                    </a:cubicBezTo>
                    <a:cubicBezTo>
                      <a:pt x="270" y="20"/>
                      <a:pt x="270" y="18"/>
                      <a:pt x="266" y="14"/>
                    </a:cubicBezTo>
                    <a:cubicBezTo>
                      <a:pt x="262" y="11"/>
                      <a:pt x="266" y="18"/>
                      <a:pt x="265" y="23"/>
                    </a:cubicBezTo>
                    <a:cubicBezTo>
                      <a:pt x="263" y="27"/>
                      <a:pt x="243" y="30"/>
                      <a:pt x="241" y="30"/>
                    </a:cubicBezTo>
                    <a:cubicBezTo>
                      <a:pt x="239" y="30"/>
                      <a:pt x="235" y="30"/>
                      <a:pt x="232" y="31"/>
                    </a:cubicBezTo>
                    <a:cubicBezTo>
                      <a:pt x="229" y="32"/>
                      <a:pt x="220" y="31"/>
                      <a:pt x="220" y="31"/>
                    </a:cubicBezTo>
                    <a:cubicBezTo>
                      <a:pt x="220" y="31"/>
                      <a:pt x="215" y="29"/>
                      <a:pt x="213" y="24"/>
                    </a:cubicBezTo>
                    <a:cubicBezTo>
                      <a:pt x="210" y="18"/>
                      <a:pt x="217" y="19"/>
                      <a:pt x="217" y="19"/>
                    </a:cubicBezTo>
                    <a:cubicBezTo>
                      <a:pt x="217" y="18"/>
                      <a:pt x="222" y="8"/>
                      <a:pt x="222" y="7"/>
                    </a:cubicBezTo>
                    <a:cubicBezTo>
                      <a:pt x="223" y="6"/>
                      <a:pt x="211" y="3"/>
                      <a:pt x="211" y="3"/>
                    </a:cubicBezTo>
                    <a:cubicBezTo>
                      <a:pt x="210" y="2"/>
                      <a:pt x="211" y="1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06" y="1"/>
                      <a:pt x="199" y="3"/>
                      <a:pt x="197" y="3"/>
                    </a:cubicBezTo>
                    <a:cubicBezTo>
                      <a:pt x="194" y="3"/>
                      <a:pt x="195" y="6"/>
                      <a:pt x="194" y="7"/>
                    </a:cubicBezTo>
                    <a:cubicBezTo>
                      <a:pt x="192" y="9"/>
                      <a:pt x="191" y="8"/>
                      <a:pt x="187" y="8"/>
                    </a:cubicBezTo>
                    <a:cubicBezTo>
                      <a:pt x="184" y="8"/>
                      <a:pt x="186" y="10"/>
                      <a:pt x="185" y="10"/>
                    </a:cubicBezTo>
                    <a:cubicBezTo>
                      <a:pt x="185" y="11"/>
                      <a:pt x="175" y="11"/>
                      <a:pt x="174" y="11"/>
                    </a:cubicBezTo>
                    <a:cubicBezTo>
                      <a:pt x="173" y="11"/>
                      <a:pt x="166" y="3"/>
                      <a:pt x="166" y="3"/>
                    </a:cubicBezTo>
                    <a:cubicBezTo>
                      <a:pt x="165" y="2"/>
                      <a:pt x="163" y="8"/>
                      <a:pt x="163" y="9"/>
                    </a:cubicBezTo>
                    <a:cubicBezTo>
                      <a:pt x="162" y="10"/>
                      <a:pt x="150" y="16"/>
                      <a:pt x="150" y="17"/>
                    </a:cubicBezTo>
                    <a:cubicBezTo>
                      <a:pt x="151" y="18"/>
                      <a:pt x="156" y="20"/>
                      <a:pt x="157" y="24"/>
                    </a:cubicBezTo>
                    <a:cubicBezTo>
                      <a:pt x="159" y="29"/>
                      <a:pt x="154" y="34"/>
                      <a:pt x="153" y="35"/>
                    </a:cubicBezTo>
                    <a:cubicBezTo>
                      <a:pt x="151" y="37"/>
                      <a:pt x="154" y="36"/>
                      <a:pt x="155" y="39"/>
                    </a:cubicBezTo>
                    <a:cubicBezTo>
                      <a:pt x="157" y="42"/>
                      <a:pt x="144" y="47"/>
                      <a:pt x="143" y="48"/>
                    </a:cubicBezTo>
                    <a:cubicBezTo>
                      <a:pt x="142" y="50"/>
                      <a:pt x="144" y="52"/>
                      <a:pt x="144" y="54"/>
                    </a:cubicBezTo>
                    <a:cubicBezTo>
                      <a:pt x="144" y="57"/>
                      <a:pt x="140" y="59"/>
                      <a:pt x="139" y="61"/>
                    </a:cubicBezTo>
                    <a:cubicBezTo>
                      <a:pt x="139" y="64"/>
                      <a:pt x="141" y="68"/>
                      <a:pt x="144" y="70"/>
                    </a:cubicBezTo>
                    <a:cubicBezTo>
                      <a:pt x="146" y="72"/>
                      <a:pt x="120" y="80"/>
                      <a:pt x="118" y="83"/>
                    </a:cubicBezTo>
                    <a:cubicBezTo>
                      <a:pt x="117" y="86"/>
                      <a:pt x="120" y="92"/>
                      <a:pt x="119" y="97"/>
                    </a:cubicBezTo>
                    <a:cubicBezTo>
                      <a:pt x="118" y="103"/>
                      <a:pt x="105" y="94"/>
                      <a:pt x="105" y="9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8" y="109"/>
                      <a:pt x="109" y="110"/>
                    </a:cubicBezTo>
                    <a:cubicBezTo>
                      <a:pt x="109" y="111"/>
                      <a:pt x="107" y="114"/>
                      <a:pt x="102" y="115"/>
                    </a:cubicBezTo>
                    <a:cubicBezTo>
                      <a:pt x="97" y="116"/>
                      <a:pt x="102" y="120"/>
                      <a:pt x="102" y="120"/>
                    </a:cubicBezTo>
                    <a:cubicBezTo>
                      <a:pt x="102" y="121"/>
                      <a:pt x="96" y="119"/>
                      <a:pt x="95" y="120"/>
                    </a:cubicBezTo>
                    <a:cubicBezTo>
                      <a:pt x="94" y="120"/>
                      <a:pt x="91" y="130"/>
                      <a:pt x="91" y="132"/>
                    </a:cubicBezTo>
                    <a:cubicBezTo>
                      <a:pt x="91" y="134"/>
                      <a:pt x="96" y="136"/>
                      <a:pt x="99" y="140"/>
                    </a:cubicBezTo>
                    <a:cubicBezTo>
                      <a:pt x="102" y="143"/>
                      <a:pt x="98" y="143"/>
                      <a:pt x="94" y="146"/>
                    </a:cubicBezTo>
                    <a:cubicBezTo>
                      <a:pt x="91" y="148"/>
                      <a:pt x="83" y="142"/>
                      <a:pt x="83" y="142"/>
                    </a:cubicBezTo>
                    <a:cubicBezTo>
                      <a:pt x="83" y="142"/>
                      <a:pt x="77" y="151"/>
                      <a:pt x="77" y="152"/>
                    </a:cubicBezTo>
                    <a:cubicBezTo>
                      <a:pt x="76" y="152"/>
                      <a:pt x="83" y="156"/>
                      <a:pt x="85" y="159"/>
                    </a:cubicBezTo>
                    <a:cubicBezTo>
                      <a:pt x="86" y="162"/>
                      <a:pt x="82" y="161"/>
                      <a:pt x="80" y="161"/>
                    </a:cubicBezTo>
                    <a:cubicBezTo>
                      <a:pt x="78" y="162"/>
                      <a:pt x="80" y="164"/>
                      <a:pt x="79" y="168"/>
                    </a:cubicBezTo>
                    <a:cubicBezTo>
                      <a:pt x="79" y="173"/>
                      <a:pt x="75" y="168"/>
                      <a:pt x="73" y="170"/>
                    </a:cubicBezTo>
                    <a:cubicBezTo>
                      <a:pt x="70" y="172"/>
                      <a:pt x="69" y="177"/>
                      <a:pt x="69" y="177"/>
                    </a:cubicBezTo>
                    <a:cubicBezTo>
                      <a:pt x="69" y="177"/>
                      <a:pt x="76" y="180"/>
                      <a:pt x="77" y="181"/>
                    </a:cubicBezTo>
                    <a:cubicBezTo>
                      <a:pt x="78" y="183"/>
                      <a:pt x="73" y="185"/>
                      <a:pt x="71" y="185"/>
                    </a:cubicBezTo>
                    <a:cubicBezTo>
                      <a:pt x="70" y="186"/>
                      <a:pt x="70" y="191"/>
                      <a:pt x="70" y="194"/>
                    </a:cubicBezTo>
                    <a:cubicBezTo>
                      <a:pt x="69" y="198"/>
                      <a:pt x="72" y="198"/>
                      <a:pt x="73" y="200"/>
                    </a:cubicBezTo>
                    <a:cubicBezTo>
                      <a:pt x="74" y="203"/>
                      <a:pt x="70" y="206"/>
                      <a:pt x="70" y="206"/>
                    </a:cubicBezTo>
                    <a:cubicBezTo>
                      <a:pt x="70" y="206"/>
                      <a:pt x="56" y="205"/>
                      <a:pt x="56" y="205"/>
                    </a:cubicBezTo>
                    <a:cubicBezTo>
                      <a:pt x="57" y="204"/>
                      <a:pt x="51" y="200"/>
                      <a:pt x="46" y="200"/>
                    </a:cubicBezTo>
                    <a:cubicBezTo>
                      <a:pt x="41" y="200"/>
                      <a:pt x="42" y="209"/>
                      <a:pt x="41" y="210"/>
                    </a:cubicBezTo>
                    <a:cubicBezTo>
                      <a:pt x="41" y="210"/>
                      <a:pt x="33" y="221"/>
                      <a:pt x="33" y="221"/>
                    </a:cubicBezTo>
                    <a:cubicBezTo>
                      <a:pt x="33" y="221"/>
                      <a:pt x="33" y="235"/>
                      <a:pt x="33" y="236"/>
                    </a:cubicBezTo>
                    <a:cubicBezTo>
                      <a:pt x="33" y="237"/>
                      <a:pt x="28" y="238"/>
                      <a:pt x="27" y="240"/>
                    </a:cubicBezTo>
                    <a:cubicBezTo>
                      <a:pt x="25" y="242"/>
                      <a:pt x="31" y="245"/>
                      <a:pt x="31" y="245"/>
                    </a:cubicBezTo>
                    <a:cubicBezTo>
                      <a:pt x="31" y="245"/>
                      <a:pt x="26" y="250"/>
                      <a:pt x="26" y="251"/>
                    </a:cubicBezTo>
                    <a:cubicBezTo>
                      <a:pt x="25" y="252"/>
                      <a:pt x="22" y="247"/>
                      <a:pt x="21" y="246"/>
                    </a:cubicBezTo>
                    <a:cubicBezTo>
                      <a:pt x="19" y="245"/>
                      <a:pt x="17" y="249"/>
                      <a:pt x="16" y="250"/>
                    </a:cubicBezTo>
                    <a:cubicBezTo>
                      <a:pt x="16" y="251"/>
                      <a:pt x="14" y="244"/>
                      <a:pt x="9" y="244"/>
                    </a:cubicBezTo>
                    <a:cubicBezTo>
                      <a:pt x="5" y="244"/>
                      <a:pt x="8" y="252"/>
                      <a:pt x="8" y="254"/>
                    </a:cubicBezTo>
                    <a:cubicBezTo>
                      <a:pt x="8" y="255"/>
                      <a:pt x="6" y="255"/>
                      <a:pt x="3" y="256"/>
                    </a:cubicBezTo>
                    <a:cubicBezTo>
                      <a:pt x="1" y="257"/>
                      <a:pt x="1" y="259"/>
                      <a:pt x="0" y="261"/>
                    </a:cubicBezTo>
                    <a:cubicBezTo>
                      <a:pt x="1" y="261"/>
                      <a:pt x="2" y="261"/>
                      <a:pt x="2" y="261"/>
                    </a:cubicBezTo>
                    <a:cubicBezTo>
                      <a:pt x="5" y="264"/>
                      <a:pt x="28" y="283"/>
                      <a:pt x="30" y="283"/>
                    </a:cubicBezTo>
                    <a:cubicBezTo>
                      <a:pt x="32" y="283"/>
                      <a:pt x="37" y="281"/>
                      <a:pt x="37" y="281"/>
                    </a:cubicBezTo>
                    <a:cubicBezTo>
                      <a:pt x="37" y="281"/>
                      <a:pt x="41" y="291"/>
                      <a:pt x="47" y="291"/>
                    </a:cubicBezTo>
                    <a:cubicBezTo>
                      <a:pt x="54" y="291"/>
                      <a:pt x="55" y="288"/>
                      <a:pt x="58" y="291"/>
                    </a:cubicBezTo>
                    <a:cubicBezTo>
                      <a:pt x="60" y="294"/>
                      <a:pt x="71" y="315"/>
                      <a:pt x="76" y="315"/>
                    </a:cubicBezTo>
                    <a:cubicBezTo>
                      <a:pt x="81" y="315"/>
                      <a:pt x="95" y="315"/>
                      <a:pt x="94" y="317"/>
                    </a:cubicBezTo>
                    <a:cubicBezTo>
                      <a:pt x="93" y="319"/>
                      <a:pt x="91" y="332"/>
                      <a:pt x="91" y="332"/>
                    </a:cubicBezTo>
                    <a:cubicBezTo>
                      <a:pt x="91" y="333"/>
                      <a:pt x="99" y="339"/>
                      <a:pt x="100" y="337"/>
                    </a:cubicBezTo>
                    <a:cubicBezTo>
                      <a:pt x="101" y="336"/>
                      <a:pt x="98" y="320"/>
                      <a:pt x="105" y="323"/>
                    </a:cubicBezTo>
                    <a:cubicBezTo>
                      <a:pt x="112" y="326"/>
                      <a:pt x="115" y="325"/>
                      <a:pt x="114" y="330"/>
                    </a:cubicBezTo>
                    <a:cubicBezTo>
                      <a:pt x="113" y="334"/>
                      <a:pt x="110" y="340"/>
                      <a:pt x="111" y="340"/>
                    </a:cubicBezTo>
                    <a:cubicBezTo>
                      <a:pt x="112" y="340"/>
                      <a:pt x="117" y="342"/>
                      <a:pt x="119" y="340"/>
                    </a:cubicBezTo>
                    <a:cubicBezTo>
                      <a:pt x="120" y="339"/>
                      <a:pt x="113" y="333"/>
                      <a:pt x="121" y="333"/>
                    </a:cubicBezTo>
                    <a:cubicBezTo>
                      <a:pt x="130" y="334"/>
                      <a:pt x="135" y="341"/>
                      <a:pt x="138" y="339"/>
                    </a:cubicBezTo>
                    <a:cubicBezTo>
                      <a:pt x="142" y="337"/>
                      <a:pt x="143" y="331"/>
                      <a:pt x="144" y="332"/>
                    </a:cubicBezTo>
                    <a:cubicBezTo>
                      <a:pt x="145" y="332"/>
                      <a:pt x="153" y="337"/>
                      <a:pt x="154" y="337"/>
                    </a:cubicBezTo>
                    <a:cubicBezTo>
                      <a:pt x="155" y="336"/>
                      <a:pt x="159" y="333"/>
                      <a:pt x="166" y="327"/>
                    </a:cubicBezTo>
                    <a:cubicBezTo>
                      <a:pt x="174" y="321"/>
                      <a:pt x="173" y="318"/>
                      <a:pt x="176" y="319"/>
                    </a:cubicBezTo>
                    <a:cubicBezTo>
                      <a:pt x="179" y="321"/>
                      <a:pt x="186" y="325"/>
                      <a:pt x="185" y="329"/>
                    </a:cubicBezTo>
                    <a:cubicBezTo>
                      <a:pt x="184" y="332"/>
                      <a:pt x="180" y="334"/>
                      <a:pt x="180" y="334"/>
                    </a:cubicBezTo>
                    <a:cubicBezTo>
                      <a:pt x="180" y="334"/>
                      <a:pt x="183" y="341"/>
                      <a:pt x="183" y="341"/>
                    </a:cubicBezTo>
                    <a:cubicBezTo>
                      <a:pt x="183" y="342"/>
                      <a:pt x="182" y="346"/>
                      <a:pt x="182" y="346"/>
                    </a:cubicBezTo>
                    <a:cubicBezTo>
                      <a:pt x="182" y="346"/>
                      <a:pt x="182" y="357"/>
                      <a:pt x="182" y="357"/>
                    </a:cubicBezTo>
                    <a:cubicBezTo>
                      <a:pt x="181" y="358"/>
                      <a:pt x="180" y="366"/>
                      <a:pt x="171" y="368"/>
                    </a:cubicBezTo>
                    <a:cubicBezTo>
                      <a:pt x="162" y="370"/>
                      <a:pt x="148" y="365"/>
                      <a:pt x="146" y="371"/>
                    </a:cubicBezTo>
                    <a:cubicBezTo>
                      <a:pt x="143" y="377"/>
                      <a:pt x="158" y="393"/>
                      <a:pt x="158" y="393"/>
                    </a:cubicBezTo>
                    <a:cubicBezTo>
                      <a:pt x="169" y="393"/>
                      <a:pt x="169" y="393"/>
                      <a:pt x="169" y="393"/>
                    </a:cubicBezTo>
                    <a:cubicBezTo>
                      <a:pt x="169" y="393"/>
                      <a:pt x="181" y="400"/>
                      <a:pt x="181" y="400"/>
                    </a:cubicBezTo>
                    <a:cubicBezTo>
                      <a:pt x="181" y="401"/>
                      <a:pt x="179" y="407"/>
                      <a:pt x="182" y="414"/>
                    </a:cubicBezTo>
                    <a:cubicBezTo>
                      <a:pt x="185" y="420"/>
                      <a:pt x="193" y="420"/>
                      <a:pt x="195" y="426"/>
                    </a:cubicBezTo>
                    <a:cubicBezTo>
                      <a:pt x="198" y="432"/>
                      <a:pt x="192" y="433"/>
                      <a:pt x="198" y="436"/>
                    </a:cubicBezTo>
                    <a:cubicBezTo>
                      <a:pt x="204" y="438"/>
                      <a:pt x="206" y="446"/>
                      <a:pt x="216" y="442"/>
                    </a:cubicBezTo>
                    <a:cubicBezTo>
                      <a:pt x="225" y="438"/>
                      <a:pt x="225" y="426"/>
                      <a:pt x="231" y="428"/>
                    </a:cubicBezTo>
                    <a:cubicBezTo>
                      <a:pt x="238" y="430"/>
                      <a:pt x="241" y="436"/>
                      <a:pt x="244" y="433"/>
                    </a:cubicBezTo>
                    <a:cubicBezTo>
                      <a:pt x="248" y="430"/>
                      <a:pt x="249" y="424"/>
                      <a:pt x="249" y="423"/>
                    </a:cubicBezTo>
                    <a:cubicBezTo>
                      <a:pt x="248" y="423"/>
                      <a:pt x="238" y="419"/>
                      <a:pt x="239" y="419"/>
                    </a:cubicBezTo>
                    <a:cubicBezTo>
                      <a:pt x="239" y="418"/>
                      <a:pt x="233" y="411"/>
                      <a:pt x="244" y="411"/>
                    </a:cubicBezTo>
                    <a:cubicBezTo>
                      <a:pt x="245" y="411"/>
                      <a:pt x="246" y="411"/>
                      <a:pt x="246" y="411"/>
                    </a:cubicBezTo>
                    <a:cubicBezTo>
                      <a:pt x="249" y="407"/>
                      <a:pt x="256" y="397"/>
                      <a:pt x="256" y="396"/>
                    </a:cubicBezTo>
                    <a:cubicBezTo>
                      <a:pt x="256" y="396"/>
                      <a:pt x="250" y="387"/>
                      <a:pt x="251" y="38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reeform 68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2104EFC6-29B2-5DD6-338D-8FC9C6BEC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361" y="4372947"/>
                <a:ext cx="1277359" cy="1874667"/>
              </a:xfrm>
              <a:custGeom>
                <a:avLst/>
                <a:gdLst/>
                <a:ahLst/>
                <a:cxnLst>
                  <a:cxn ang="0">
                    <a:pos x="324" y="495"/>
                  </a:cxn>
                  <a:cxn ang="0">
                    <a:pos x="282" y="465"/>
                  </a:cxn>
                  <a:cxn ang="0">
                    <a:pos x="258" y="420"/>
                  </a:cxn>
                  <a:cxn ang="0">
                    <a:pos x="248" y="384"/>
                  </a:cxn>
                  <a:cxn ang="0">
                    <a:pos x="273" y="356"/>
                  </a:cxn>
                  <a:cxn ang="0">
                    <a:pos x="309" y="315"/>
                  </a:cxn>
                  <a:cxn ang="0">
                    <a:pos x="311" y="287"/>
                  </a:cxn>
                  <a:cxn ang="0">
                    <a:pos x="324" y="272"/>
                  </a:cxn>
                  <a:cxn ang="0">
                    <a:pos x="320" y="259"/>
                  </a:cxn>
                  <a:cxn ang="0">
                    <a:pos x="364" y="246"/>
                  </a:cxn>
                  <a:cxn ang="0">
                    <a:pos x="400" y="243"/>
                  </a:cxn>
                  <a:cxn ang="0">
                    <a:pos x="424" y="235"/>
                  </a:cxn>
                  <a:cxn ang="0">
                    <a:pos x="403" y="211"/>
                  </a:cxn>
                  <a:cxn ang="0">
                    <a:pos x="401" y="187"/>
                  </a:cxn>
                  <a:cxn ang="0">
                    <a:pos x="415" y="169"/>
                  </a:cxn>
                  <a:cxn ang="0">
                    <a:pos x="408" y="156"/>
                  </a:cxn>
                  <a:cxn ang="0">
                    <a:pos x="385" y="149"/>
                  </a:cxn>
                  <a:cxn ang="0">
                    <a:pos x="368" y="130"/>
                  </a:cxn>
                  <a:cxn ang="0">
                    <a:pos x="386" y="117"/>
                  </a:cxn>
                  <a:cxn ang="0">
                    <a:pos x="392" y="102"/>
                  </a:cxn>
                  <a:cxn ang="0">
                    <a:pos x="374" y="95"/>
                  </a:cxn>
                  <a:cxn ang="0">
                    <a:pos x="334" y="81"/>
                  </a:cxn>
                  <a:cxn ang="0">
                    <a:pos x="309" y="58"/>
                  </a:cxn>
                  <a:cxn ang="0">
                    <a:pos x="293" y="43"/>
                  </a:cxn>
                  <a:cxn ang="0">
                    <a:pos x="273" y="23"/>
                  </a:cxn>
                  <a:cxn ang="0">
                    <a:pos x="246" y="32"/>
                  </a:cxn>
                  <a:cxn ang="0">
                    <a:pos x="225" y="26"/>
                  </a:cxn>
                  <a:cxn ang="0">
                    <a:pos x="197" y="3"/>
                  </a:cxn>
                  <a:cxn ang="0">
                    <a:pos x="167" y="12"/>
                  </a:cxn>
                  <a:cxn ang="0">
                    <a:pos x="149" y="30"/>
                  </a:cxn>
                  <a:cxn ang="0">
                    <a:pos x="137" y="63"/>
                  </a:cxn>
                  <a:cxn ang="0">
                    <a:pos x="116" y="94"/>
                  </a:cxn>
                  <a:cxn ang="0">
                    <a:pos x="117" y="132"/>
                  </a:cxn>
                  <a:cxn ang="0">
                    <a:pos x="106" y="145"/>
                  </a:cxn>
                  <a:cxn ang="0">
                    <a:pos x="128" y="186"/>
                  </a:cxn>
                  <a:cxn ang="0">
                    <a:pos x="108" y="198"/>
                  </a:cxn>
                  <a:cxn ang="0">
                    <a:pos x="93" y="215"/>
                  </a:cxn>
                  <a:cxn ang="0">
                    <a:pos x="81" y="224"/>
                  </a:cxn>
                  <a:cxn ang="0">
                    <a:pos x="74" y="279"/>
                  </a:cxn>
                  <a:cxn ang="0">
                    <a:pos x="78" y="317"/>
                  </a:cxn>
                  <a:cxn ang="0">
                    <a:pos x="47" y="329"/>
                  </a:cxn>
                  <a:cxn ang="0">
                    <a:pos x="29" y="339"/>
                  </a:cxn>
                  <a:cxn ang="0">
                    <a:pos x="11" y="341"/>
                  </a:cxn>
                  <a:cxn ang="0">
                    <a:pos x="10" y="364"/>
                  </a:cxn>
                  <a:cxn ang="0">
                    <a:pos x="35" y="401"/>
                  </a:cxn>
                  <a:cxn ang="0">
                    <a:pos x="55" y="425"/>
                  </a:cxn>
                  <a:cxn ang="0">
                    <a:pos x="93" y="427"/>
                  </a:cxn>
                  <a:cxn ang="0">
                    <a:pos x="117" y="443"/>
                  </a:cxn>
                  <a:cxn ang="0">
                    <a:pos x="133" y="503"/>
                  </a:cxn>
                  <a:cxn ang="0">
                    <a:pos x="171" y="520"/>
                  </a:cxn>
                  <a:cxn ang="0">
                    <a:pos x="180" y="573"/>
                  </a:cxn>
                  <a:cxn ang="0">
                    <a:pos x="208" y="612"/>
                  </a:cxn>
                  <a:cxn ang="0">
                    <a:pos x="250" y="614"/>
                  </a:cxn>
                  <a:cxn ang="0">
                    <a:pos x="280" y="572"/>
                  </a:cxn>
                  <a:cxn ang="0">
                    <a:pos x="324" y="537"/>
                  </a:cxn>
                </a:cxnLst>
                <a:rect l="0" t="0" r="r" b="b"/>
                <a:pathLst>
                  <a:path w="424" h="622">
                    <a:moveTo>
                      <a:pt x="327" y="525"/>
                    </a:moveTo>
                    <a:cubicBezTo>
                      <a:pt x="327" y="525"/>
                      <a:pt x="315" y="526"/>
                      <a:pt x="310" y="520"/>
                    </a:cubicBezTo>
                    <a:cubicBezTo>
                      <a:pt x="305" y="514"/>
                      <a:pt x="321" y="508"/>
                      <a:pt x="322" y="507"/>
                    </a:cubicBezTo>
                    <a:cubicBezTo>
                      <a:pt x="322" y="507"/>
                      <a:pt x="326" y="501"/>
                      <a:pt x="324" y="495"/>
                    </a:cubicBezTo>
                    <a:cubicBezTo>
                      <a:pt x="322" y="488"/>
                      <a:pt x="290" y="489"/>
                      <a:pt x="290" y="489"/>
                    </a:cubicBezTo>
                    <a:cubicBezTo>
                      <a:pt x="290" y="489"/>
                      <a:pt x="281" y="481"/>
                      <a:pt x="279" y="479"/>
                    </a:cubicBezTo>
                    <a:cubicBezTo>
                      <a:pt x="277" y="477"/>
                      <a:pt x="282" y="473"/>
                      <a:pt x="282" y="473"/>
                    </a:cubicBezTo>
                    <a:cubicBezTo>
                      <a:pt x="282" y="472"/>
                      <a:pt x="282" y="466"/>
                      <a:pt x="282" y="465"/>
                    </a:cubicBezTo>
                    <a:cubicBezTo>
                      <a:pt x="282" y="464"/>
                      <a:pt x="262" y="465"/>
                      <a:pt x="257" y="462"/>
                    </a:cubicBezTo>
                    <a:cubicBezTo>
                      <a:pt x="253" y="459"/>
                      <a:pt x="258" y="449"/>
                      <a:pt x="258" y="449"/>
                    </a:cubicBezTo>
                    <a:cubicBezTo>
                      <a:pt x="258" y="449"/>
                      <a:pt x="257" y="434"/>
                      <a:pt x="256" y="434"/>
                    </a:cubicBezTo>
                    <a:cubicBezTo>
                      <a:pt x="255" y="434"/>
                      <a:pt x="259" y="424"/>
                      <a:pt x="258" y="420"/>
                    </a:cubicBezTo>
                    <a:cubicBezTo>
                      <a:pt x="256" y="415"/>
                      <a:pt x="248" y="424"/>
                      <a:pt x="241" y="424"/>
                    </a:cubicBezTo>
                    <a:cubicBezTo>
                      <a:pt x="234" y="424"/>
                      <a:pt x="239" y="416"/>
                      <a:pt x="239" y="416"/>
                    </a:cubicBezTo>
                    <a:cubicBezTo>
                      <a:pt x="239" y="415"/>
                      <a:pt x="239" y="406"/>
                      <a:pt x="240" y="400"/>
                    </a:cubicBezTo>
                    <a:cubicBezTo>
                      <a:pt x="241" y="394"/>
                      <a:pt x="246" y="386"/>
                      <a:pt x="248" y="384"/>
                    </a:cubicBezTo>
                    <a:cubicBezTo>
                      <a:pt x="250" y="382"/>
                      <a:pt x="259" y="380"/>
                      <a:pt x="259" y="380"/>
                    </a:cubicBezTo>
                    <a:cubicBezTo>
                      <a:pt x="259" y="379"/>
                      <a:pt x="259" y="375"/>
                      <a:pt x="259" y="372"/>
                    </a:cubicBezTo>
                    <a:cubicBezTo>
                      <a:pt x="260" y="369"/>
                      <a:pt x="268" y="358"/>
                      <a:pt x="269" y="358"/>
                    </a:cubicBezTo>
                    <a:cubicBezTo>
                      <a:pt x="269" y="358"/>
                      <a:pt x="273" y="356"/>
                      <a:pt x="273" y="356"/>
                    </a:cubicBezTo>
                    <a:cubicBezTo>
                      <a:pt x="273" y="355"/>
                      <a:pt x="274" y="347"/>
                      <a:pt x="274" y="347"/>
                    </a:cubicBezTo>
                    <a:cubicBezTo>
                      <a:pt x="274" y="346"/>
                      <a:pt x="288" y="347"/>
                      <a:pt x="292" y="345"/>
                    </a:cubicBezTo>
                    <a:cubicBezTo>
                      <a:pt x="296" y="343"/>
                      <a:pt x="298" y="323"/>
                      <a:pt x="299" y="322"/>
                    </a:cubicBezTo>
                    <a:cubicBezTo>
                      <a:pt x="299" y="321"/>
                      <a:pt x="309" y="315"/>
                      <a:pt x="309" y="315"/>
                    </a:cubicBezTo>
                    <a:cubicBezTo>
                      <a:pt x="309" y="315"/>
                      <a:pt x="289" y="302"/>
                      <a:pt x="290" y="301"/>
                    </a:cubicBezTo>
                    <a:cubicBezTo>
                      <a:pt x="290" y="300"/>
                      <a:pt x="301" y="298"/>
                      <a:pt x="302" y="298"/>
                    </a:cubicBezTo>
                    <a:cubicBezTo>
                      <a:pt x="303" y="298"/>
                      <a:pt x="302" y="293"/>
                      <a:pt x="302" y="293"/>
                    </a:cubicBezTo>
                    <a:cubicBezTo>
                      <a:pt x="302" y="293"/>
                      <a:pt x="308" y="291"/>
                      <a:pt x="311" y="287"/>
                    </a:cubicBezTo>
                    <a:cubicBezTo>
                      <a:pt x="314" y="283"/>
                      <a:pt x="306" y="280"/>
                      <a:pt x="306" y="280"/>
                    </a:cubicBezTo>
                    <a:cubicBezTo>
                      <a:pt x="306" y="280"/>
                      <a:pt x="307" y="278"/>
                      <a:pt x="309" y="276"/>
                    </a:cubicBezTo>
                    <a:cubicBezTo>
                      <a:pt x="312" y="273"/>
                      <a:pt x="318" y="280"/>
                      <a:pt x="318" y="280"/>
                    </a:cubicBezTo>
                    <a:cubicBezTo>
                      <a:pt x="318" y="280"/>
                      <a:pt x="325" y="275"/>
                      <a:pt x="324" y="272"/>
                    </a:cubicBezTo>
                    <a:cubicBezTo>
                      <a:pt x="324" y="270"/>
                      <a:pt x="316" y="268"/>
                      <a:pt x="315" y="264"/>
                    </a:cubicBezTo>
                    <a:cubicBezTo>
                      <a:pt x="314" y="260"/>
                      <a:pt x="324" y="266"/>
                      <a:pt x="324" y="266"/>
                    </a:cubicBezTo>
                    <a:cubicBezTo>
                      <a:pt x="324" y="266"/>
                      <a:pt x="326" y="265"/>
                      <a:pt x="326" y="265"/>
                    </a:cubicBezTo>
                    <a:cubicBezTo>
                      <a:pt x="326" y="265"/>
                      <a:pt x="321" y="259"/>
                      <a:pt x="320" y="259"/>
                    </a:cubicBezTo>
                    <a:cubicBezTo>
                      <a:pt x="320" y="259"/>
                      <a:pt x="325" y="252"/>
                      <a:pt x="331" y="249"/>
                    </a:cubicBezTo>
                    <a:cubicBezTo>
                      <a:pt x="337" y="247"/>
                      <a:pt x="338" y="254"/>
                      <a:pt x="338" y="254"/>
                    </a:cubicBezTo>
                    <a:cubicBezTo>
                      <a:pt x="338" y="254"/>
                      <a:pt x="355" y="254"/>
                      <a:pt x="359" y="254"/>
                    </a:cubicBezTo>
                    <a:cubicBezTo>
                      <a:pt x="362" y="254"/>
                      <a:pt x="360" y="247"/>
                      <a:pt x="364" y="246"/>
                    </a:cubicBezTo>
                    <a:cubicBezTo>
                      <a:pt x="368" y="245"/>
                      <a:pt x="373" y="248"/>
                      <a:pt x="377" y="248"/>
                    </a:cubicBezTo>
                    <a:cubicBezTo>
                      <a:pt x="381" y="247"/>
                      <a:pt x="385" y="242"/>
                      <a:pt x="387" y="242"/>
                    </a:cubicBezTo>
                    <a:cubicBezTo>
                      <a:pt x="388" y="242"/>
                      <a:pt x="390" y="246"/>
                      <a:pt x="394" y="247"/>
                    </a:cubicBezTo>
                    <a:cubicBezTo>
                      <a:pt x="397" y="247"/>
                      <a:pt x="397" y="245"/>
                      <a:pt x="400" y="243"/>
                    </a:cubicBezTo>
                    <a:cubicBezTo>
                      <a:pt x="402" y="242"/>
                      <a:pt x="407" y="244"/>
                      <a:pt x="410" y="243"/>
                    </a:cubicBezTo>
                    <a:cubicBezTo>
                      <a:pt x="413" y="242"/>
                      <a:pt x="405" y="237"/>
                      <a:pt x="405" y="237"/>
                    </a:cubicBezTo>
                    <a:cubicBezTo>
                      <a:pt x="405" y="236"/>
                      <a:pt x="415" y="234"/>
                      <a:pt x="415" y="234"/>
                    </a:cubicBezTo>
                    <a:cubicBezTo>
                      <a:pt x="415" y="233"/>
                      <a:pt x="423" y="235"/>
                      <a:pt x="424" y="235"/>
                    </a:cubicBezTo>
                    <a:cubicBezTo>
                      <a:pt x="424" y="234"/>
                      <a:pt x="423" y="233"/>
                      <a:pt x="417" y="229"/>
                    </a:cubicBezTo>
                    <a:cubicBezTo>
                      <a:pt x="411" y="225"/>
                      <a:pt x="415" y="220"/>
                      <a:pt x="415" y="219"/>
                    </a:cubicBezTo>
                    <a:cubicBezTo>
                      <a:pt x="414" y="219"/>
                      <a:pt x="412" y="219"/>
                      <a:pt x="409" y="219"/>
                    </a:cubicBezTo>
                    <a:cubicBezTo>
                      <a:pt x="406" y="219"/>
                      <a:pt x="405" y="215"/>
                      <a:pt x="403" y="211"/>
                    </a:cubicBezTo>
                    <a:cubicBezTo>
                      <a:pt x="401" y="207"/>
                      <a:pt x="399" y="212"/>
                      <a:pt x="396" y="212"/>
                    </a:cubicBezTo>
                    <a:cubicBezTo>
                      <a:pt x="392" y="212"/>
                      <a:pt x="389" y="205"/>
                      <a:pt x="389" y="205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9" y="196"/>
                      <a:pt x="401" y="187"/>
                      <a:pt x="401" y="187"/>
                    </a:cubicBezTo>
                    <a:cubicBezTo>
                      <a:pt x="401" y="187"/>
                      <a:pt x="409" y="187"/>
                      <a:pt x="410" y="187"/>
                    </a:cubicBezTo>
                    <a:cubicBezTo>
                      <a:pt x="411" y="187"/>
                      <a:pt x="410" y="183"/>
                      <a:pt x="411" y="181"/>
                    </a:cubicBezTo>
                    <a:cubicBezTo>
                      <a:pt x="412" y="179"/>
                      <a:pt x="413" y="179"/>
                      <a:pt x="415" y="176"/>
                    </a:cubicBezTo>
                    <a:cubicBezTo>
                      <a:pt x="417" y="173"/>
                      <a:pt x="415" y="169"/>
                      <a:pt x="415" y="169"/>
                    </a:cubicBezTo>
                    <a:cubicBezTo>
                      <a:pt x="414" y="168"/>
                      <a:pt x="410" y="173"/>
                      <a:pt x="410" y="174"/>
                    </a:cubicBezTo>
                    <a:cubicBezTo>
                      <a:pt x="409" y="174"/>
                      <a:pt x="408" y="171"/>
                      <a:pt x="408" y="170"/>
                    </a:cubicBezTo>
                    <a:cubicBezTo>
                      <a:pt x="407" y="170"/>
                      <a:pt x="399" y="169"/>
                      <a:pt x="398" y="163"/>
                    </a:cubicBezTo>
                    <a:cubicBezTo>
                      <a:pt x="398" y="158"/>
                      <a:pt x="406" y="159"/>
                      <a:pt x="408" y="156"/>
                    </a:cubicBezTo>
                    <a:cubicBezTo>
                      <a:pt x="410" y="153"/>
                      <a:pt x="401" y="156"/>
                      <a:pt x="401" y="156"/>
                    </a:cubicBezTo>
                    <a:cubicBezTo>
                      <a:pt x="400" y="156"/>
                      <a:pt x="399" y="154"/>
                      <a:pt x="398" y="153"/>
                    </a:cubicBezTo>
                    <a:cubicBezTo>
                      <a:pt x="397" y="153"/>
                      <a:pt x="394" y="154"/>
                      <a:pt x="392" y="154"/>
                    </a:cubicBezTo>
                    <a:cubicBezTo>
                      <a:pt x="390" y="154"/>
                      <a:pt x="387" y="149"/>
                      <a:pt x="385" y="149"/>
                    </a:cubicBezTo>
                    <a:cubicBezTo>
                      <a:pt x="383" y="148"/>
                      <a:pt x="373" y="151"/>
                      <a:pt x="371" y="147"/>
                    </a:cubicBezTo>
                    <a:cubicBezTo>
                      <a:pt x="370" y="144"/>
                      <a:pt x="374" y="143"/>
                      <a:pt x="375" y="140"/>
                    </a:cubicBezTo>
                    <a:cubicBezTo>
                      <a:pt x="376" y="138"/>
                      <a:pt x="368" y="135"/>
                      <a:pt x="368" y="135"/>
                    </a:cubicBezTo>
                    <a:cubicBezTo>
                      <a:pt x="367" y="135"/>
                      <a:pt x="368" y="132"/>
                      <a:pt x="368" y="130"/>
                    </a:cubicBezTo>
                    <a:cubicBezTo>
                      <a:pt x="367" y="128"/>
                      <a:pt x="376" y="134"/>
                      <a:pt x="376" y="134"/>
                    </a:cubicBezTo>
                    <a:cubicBezTo>
                      <a:pt x="386" y="125"/>
                      <a:pt x="386" y="125"/>
                      <a:pt x="386" y="125"/>
                    </a:cubicBezTo>
                    <a:cubicBezTo>
                      <a:pt x="386" y="125"/>
                      <a:pt x="384" y="121"/>
                      <a:pt x="383" y="120"/>
                    </a:cubicBezTo>
                    <a:cubicBezTo>
                      <a:pt x="383" y="119"/>
                      <a:pt x="386" y="117"/>
                      <a:pt x="386" y="117"/>
                    </a:cubicBezTo>
                    <a:cubicBezTo>
                      <a:pt x="387" y="111"/>
                      <a:pt x="387" y="111"/>
                      <a:pt x="387" y="111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9" y="107"/>
                      <a:pt x="399" y="106"/>
                    </a:cubicBezTo>
                    <a:cubicBezTo>
                      <a:pt x="399" y="106"/>
                      <a:pt x="395" y="103"/>
                      <a:pt x="392" y="102"/>
                    </a:cubicBezTo>
                    <a:cubicBezTo>
                      <a:pt x="390" y="100"/>
                      <a:pt x="392" y="98"/>
                      <a:pt x="392" y="98"/>
                    </a:cubicBezTo>
                    <a:cubicBezTo>
                      <a:pt x="386" y="97"/>
                      <a:pt x="386" y="97"/>
                      <a:pt x="386" y="97"/>
                    </a:cubicBezTo>
                    <a:cubicBezTo>
                      <a:pt x="386" y="97"/>
                      <a:pt x="387" y="97"/>
                      <a:pt x="387" y="97"/>
                    </a:cubicBezTo>
                    <a:cubicBezTo>
                      <a:pt x="387" y="98"/>
                      <a:pt x="375" y="96"/>
                      <a:pt x="374" y="95"/>
                    </a:cubicBezTo>
                    <a:cubicBezTo>
                      <a:pt x="373" y="95"/>
                      <a:pt x="372" y="100"/>
                      <a:pt x="365" y="100"/>
                    </a:cubicBezTo>
                    <a:cubicBezTo>
                      <a:pt x="358" y="100"/>
                      <a:pt x="360" y="88"/>
                      <a:pt x="355" y="87"/>
                    </a:cubicBezTo>
                    <a:cubicBezTo>
                      <a:pt x="349" y="86"/>
                      <a:pt x="340" y="78"/>
                      <a:pt x="339" y="78"/>
                    </a:cubicBezTo>
                    <a:cubicBezTo>
                      <a:pt x="338" y="78"/>
                      <a:pt x="335" y="81"/>
                      <a:pt x="334" y="81"/>
                    </a:cubicBezTo>
                    <a:cubicBezTo>
                      <a:pt x="333" y="81"/>
                      <a:pt x="331" y="81"/>
                      <a:pt x="329" y="81"/>
                    </a:cubicBezTo>
                    <a:cubicBezTo>
                      <a:pt x="327" y="80"/>
                      <a:pt x="328" y="86"/>
                      <a:pt x="323" y="87"/>
                    </a:cubicBezTo>
                    <a:cubicBezTo>
                      <a:pt x="319" y="87"/>
                      <a:pt x="325" y="76"/>
                      <a:pt x="320" y="68"/>
                    </a:cubicBezTo>
                    <a:cubicBezTo>
                      <a:pt x="316" y="60"/>
                      <a:pt x="309" y="58"/>
                      <a:pt x="309" y="58"/>
                    </a:cubicBezTo>
                    <a:cubicBezTo>
                      <a:pt x="308" y="57"/>
                      <a:pt x="308" y="53"/>
                      <a:pt x="308" y="53"/>
                    </a:cubicBezTo>
                    <a:cubicBezTo>
                      <a:pt x="304" y="42"/>
                      <a:pt x="304" y="42"/>
                      <a:pt x="304" y="42"/>
                    </a:cubicBezTo>
                    <a:cubicBezTo>
                      <a:pt x="304" y="42"/>
                      <a:pt x="300" y="41"/>
                      <a:pt x="299" y="40"/>
                    </a:cubicBezTo>
                    <a:cubicBezTo>
                      <a:pt x="298" y="39"/>
                      <a:pt x="296" y="43"/>
                      <a:pt x="293" y="43"/>
                    </a:cubicBezTo>
                    <a:cubicBezTo>
                      <a:pt x="290" y="44"/>
                      <a:pt x="291" y="39"/>
                      <a:pt x="292" y="39"/>
                    </a:cubicBezTo>
                    <a:cubicBezTo>
                      <a:pt x="292" y="38"/>
                      <a:pt x="285" y="34"/>
                      <a:pt x="283" y="31"/>
                    </a:cubicBezTo>
                    <a:cubicBezTo>
                      <a:pt x="280" y="28"/>
                      <a:pt x="284" y="29"/>
                      <a:pt x="287" y="25"/>
                    </a:cubicBezTo>
                    <a:cubicBezTo>
                      <a:pt x="289" y="20"/>
                      <a:pt x="273" y="23"/>
                      <a:pt x="273" y="23"/>
                    </a:cubicBezTo>
                    <a:cubicBezTo>
                      <a:pt x="273" y="23"/>
                      <a:pt x="270" y="27"/>
                      <a:pt x="269" y="29"/>
                    </a:cubicBezTo>
                    <a:cubicBezTo>
                      <a:pt x="267" y="30"/>
                      <a:pt x="270" y="36"/>
                      <a:pt x="265" y="40"/>
                    </a:cubicBezTo>
                    <a:cubicBezTo>
                      <a:pt x="260" y="44"/>
                      <a:pt x="250" y="37"/>
                      <a:pt x="250" y="37"/>
                    </a:cubicBezTo>
                    <a:cubicBezTo>
                      <a:pt x="250" y="37"/>
                      <a:pt x="248" y="34"/>
                      <a:pt x="246" y="32"/>
                    </a:cubicBezTo>
                    <a:cubicBezTo>
                      <a:pt x="244" y="31"/>
                      <a:pt x="243" y="35"/>
                      <a:pt x="243" y="35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26"/>
                      <a:pt x="229" y="29"/>
                      <a:pt x="228" y="29"/>
                    </a:cubicBezTo>
                    <a:cubicBezTo>
                      <a:pt x="228" y="29"/>
                      <a:pt x="225" y="26"/>
                      <a:pt x="225" y="26"/>
                    </a:cubicBezTo>
                    <a:cubicBezTo>
                      <a:pt x="225" y="26"/>
                      <a:pt x="225" y="20"/>
                      <a:pt x="225" y="17"/>
                    </a:cubicBezTo>
                    <a:cubicBezTo>
                      <a:pt x="225" y="14"/>
                      <a:pt x="216" y="8"/>
                      <a:pt x="213" y="7"/>
                    </a:cubicBezTo>
                    <a:cubicBezTo>
                      <a:pt x="211" y="6"/>
                      <a:pt x="205" y="0"/>
                      <a:pt x="205" y="0"/>
                    </a:cubicBezTo>
                    <a:cubicBezTo>
                      <a:pt x="204" y="0"/>
                      <a:pt x="199" y="1"/>
                      <a:pt x="197" y="3"/>
                    </a:cubicBezTo>
                    <a:cubicBezTo>
                      <a:pt x="194" y="5"/>
                      <a:pt x="191" y="15"/>
                      <a:pt x="191" y="16"/>
                    </a:cubicBezTo>
                    <a:cubicBezTo>
                      <a:pt x="190" y="16"/>
                      <a:pt x="183" y="8"/>
                      <a:pt x="183" y="8"/>
                    </a:cubicBezTo>
                    <a:cubicBezTo>
                      <a:pt x="183" y="8"/>
                      <a:pt x="179" y="11"/>
                      <a:pt x="179" y="11"/>
                    </a:cubicBezTo>
                    <a:cubicBezTo>
                      <a:pt x="178" y="11"/>
                      <a:pt x="170" y="11"/>
                      <a:pt x="167" y="12"/>
                    </a:cubicBezTo>
                    <a:cubicBezTo>
                      <a:pt x="164" y="13"/>
                      <a:pt x="153" y="13"/>
                      <a:pt x="153" y="13"/>
                    </a:cubicBezTo>
                    <a:cubicBezTo>
                      <a:pt x="152" y="13"/>
                      <a:pt x="148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9" y="26"/>
                      <a:pt x="149" y="30"/>
                      <a:pt x="149" y="30"/>
                    </a:cubicBezTo>
                    <a:cubicBezTo>
                      <a:pt x="149" y="31"/>
                      <a:pt x="143" y="32"/>
                      <a:pt x="142" y="33"/>
                    </a:cubicBezTo>
                    <a:cubicBezTo>
                      <a:pt x="141" y="33"/>
                      <a:pt x="141" y="41"/>
                      <a:pt x="141" y="42"/>
                    </a:cubicBezTo>
                    <a:cubicBezTo>
                      <a:pt x="141" y="42"/>
                      <a:pt x="133" y="52"/>
                      <a:pt x="133" y="54"/>
                    </a:cubicBezTo>
                    <a:cubicBezTo>
                      <a:pt x="133" y="56"/>
                      <a:pt x="136" y="61"/>
                      <a:pt x="137" y="63"/>
                    </a:cubicBezTo>
                    <a:cubicBezTo>
                      <a:pt x="138" y="65"/>
                      <a:pt x="138" y="68"/>
                      <a:pt x="135" y="69"/>
                    </a:cubicBezTo>
                    <a:cubicBezTo>
                      <a:pt x="132" y="71"/>
                      <a:pt x="134" y="74"/>
                      <a:pt x="134" y="78"/>
                    </a:cubicBezTo>
                    <a:cubicBezTo>
                      <a:pt x="134" y="81"/>
                      <a:pt x="130" y="81"/>
                      <a:pt x="130" y="86"/>
                    </a:cubicBezTo>
                    <a:cubicBezTo>
                      <a:pt x="130" y="91"/>
                      <a:pt x="122" y="93"/>
                      <a:pt x="116" y="94"/>
                    </a:cubicBezTo>
                    <a:cubicBezTo>
                      <a:pt x="110" y="94"/>
                      <a:pt x="115" y="102"/>
                      <a:pt x="115" y="105"/>
                    </a:cubicBezTo>
                    <a:cubicBezTo>
                      <a:pt x="116" y="108"/>
                      <a:pt x="111" y="106"/>
                      <a:pt x="110" y="108"/>
                    </a:cubicBezTo>
                    <a:cubicBezTo>
                      <a:pt x="109" y="110"/>
                      <a:pt x="122" y="125"/>
                      <a:pt x="123" y="126"/>
                    </a:cubicBezTo>
                    <a:cubicBezTo>
                      <a:pt x="125" y="127"/>
                      <a:pt x="117" y="132"/>
                      <a:pt x="117" y="132"/>
                    </a:cubicBezTo>
                    <a:cubicBezTo>
                      <a:pt x="116" y="133"/>
                      <a:pt x="109" y="131"/>
                      <a:pt x="109" y="131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1" y="168"/>
                      <a:pt x="111" y="169"/>
                    </a:cubicBezTo>
                    <a:cubicBezTo>
                      <a:pt x="111" y="170"/>
                      <a:pt x="123" y="172"/>
                      <a:pt x="129" y="176"/>
                    </a:cubicBezTo>
                    <a:cubicBezTo>
                      <a:pt x="135" y="181"/>
                      <a:pt x="128" y="186"/>
                      <a:pt x="128" y="186"/>
                    </a:cubicBezTo>
                    <a:cubicBezTo>
                      <a:pt x="128" y="186"/>
                      <a:pt x="133" y="190"/>
                      <a:pt x="133" y="194"/>
                    </a:cubicBezTo>
                    <a:cubicBezTo>
                      <a:pt x="132" y="198"/>
                      <a:pt x="128" y="198"/>
                      <a:pt x="125" y="197"/>
                    </a:cubicBezTo>
                    <a:cubicBezTo>
                      <a:pt x="123" y="197"/>
                      <a:pt x="121" y="201"/>
                      <a:pt x="118" y="202"/>
                    </a:cubicBezTo>
                    <a:cubicBezTo>
                      <a:pt x="115" y="203"/>
                      <a:pt x="115" y="199"/>
                      <a:pt x="108" y="198"/>
                    </a:cubicBezTo>
                    <a:cubicBezTo>
                      <a:pt x="102" y="196"/>
                      <a:pt x="103" y="201"/>
                      <a:pt x="103" y="201"/>
                    </a:cubicBezTo>
                    <a:cubicBezTo>
                      <a:pt x="102" y="201"/>
                      <a:pt x="99" y="196"/>
                      <a:pt x="94" y="200"/>
                    </a:cubicBezTo>
                    <a:cubicBezTo>
                      <a:pt x="89" y="204"/>
                      <a:pt x="95" y="208"/>
                      <a:pt x="95" y="208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105" y="221"/>
                      <a:pt x="104" y="229"/>
                    </a:cubicBezTo>
                    <a:cubicBezTo>
                      <a:pt x="103" y="238"/>
                      <a:pt x="95" y="224"/>
                      <a:pt x="95" y="223"/>
                    </a:cubicBezTo>
                    <a:cubicBezTo>
                      <a:pt x="95" y="223"/>
                      <a:pt x="89" y="227"/>
                      <a:pt x="89" y="227"/>
                    </a:cubicBezTo>
                    <a:cubicBezTo>
                      <a:pt x="88" y="228"/>
                      <a:pt x="81" y="224"/>
                      <a:pt x="81" y="224"/>
                    </a:cubicBezTo>
                    <a:cubicBezTo>
                      <a:pt x="81" y="224"/>
                      <a:pt x="77" y="249"/>
                      <a:pt x="77" y="250"/>
                    </a:cubicBezTo>
                    <a:cubicBezTo>
                      <a:pt x="76" y="251"/>
                      <a:pt x="74" y="254"/>
                      <a:pt x="74" y="254"/>
                    </a:cubicBezTo>
                    <a:cubicBezTo>
                      <a:pt x="74" y="254"/>
                      <a:pt x="80" y="261"/>
                      <a:pt x="82" y="266"/>
                    </a:cubicBezTo>
                    <a:cubicBezTo>
                      <a:pt x="83" y="271"/>
                      <a:pt x="74" y="276"/>
                      <a:pt x="74" y="279"/>
                    </a:cubicBezTo>
                    <a:cubicBezTo>
                      <a:pt x="74" y="282"/>
                      <a:pt x="83" y="287"/>
                      <a:pt x="84" y="289"/>
                    </a:cubicBezTo>
                    <a:cubicBezTo>
                      <a:pt x="86" y="291"/>
                      <a:pt x="83" y="305"/>
                      <a:pt x="83" y="305"/>
                    </a:cubicBezTo>
                    <a:cubicBezTo>
                      <a:pt x="83" y="306"/>
                      <a:pt x="89" y="309"/>
                      <a:pt x="90" y="313"/>
                    </a:cubicBezTo>
                    <a:cubicBezTo>
                      <a:pt x="92" y="318"/>
                      <a:pt x="80" y="317"/>
                      <a:pt x="78" y="317"/>
                    </a:cubicBezTo>
                    <a:cubicBezTo>
                      <a:pt x="77" y="317"/>
                      <a:pt x="73" y="314"/>
                      <a:pt x="72" y="314"/>
                    </a:cubicBezTo>
                    <a:cubicBezTo>
                      <a:pt x="71" y="314"/>
                      <a:pt x="72" y="319"/>
                      <a:pt x="72" y="319"/>
                    </a:cubicBezTo>
                    <a:cubicBezTo>
                      <a:pt x="72" y="319"/>
                      <a:pt x="67" y="322"/>
                      <a:pt x="59" y="325"/>
                    </a:cubicBezTo>
                    <a:cubicBezTo>
                      <a:pt x="51" y="328"/>
                      <a:pt x="48" y="329"/>
                      <a:pt x="47" y="329"/>
                    </a:cubicBezTo>
                    <a:cubicBezTo>
                      <a:pt x="47" y="329"/>
                      <a:pt x="47" y="340"/>
                      <a:pt x="47" y="341"/>
                    </a:cubicBezTo>
                    <a:cubicBezTo>
                      <a:pt x="47" y="342"/>
                      <a:pt x="40" y="340"/>
                      <a:pt x="37" y="338"/>
                    </a:cubicBezTo>
                    <a:cubicBezTo>
                      <a:pt x="34" y="336"/>
                      <a:pt x="35" y="339"/>
                      <a:pt x="34" y="340"/>
                    </a:cubicBezTo>
                    <a:cubicBezTo>
                      <a:pt x="32" y="342"/>
                      <a:pt x="30" y="339"/>
                      <a:pt x="29" y="339"/>
                    </a:cubicBezTo>
                    <a:cubicBezTo>
                      <a:pt x="29" y="339"/>
                      <a:pt x="29" y="342"/>
                      <a:pt x="29" y="343"/>
                    </a:cubicBezTo>
                    <a:cubicBezTo>
                      <a:pt x="28" y="343"/>
                      <a:pt x="25" y="342"/>
                      <a:pt x="22" y="342"/>
                    </a:cubicBezTo>
                    <a:cubicBezTo>
                      <a:pt x="20" y="342"/>
                      <a:pt x="20" y="346"/>
                      <a:pt x="19" y="347"/>
                    </a:cubicBezTo>
                    <a:cubicBezTo>
                      <a:pt x="19" y="348"/>
                      <a:pt x="14" y="343"/>
                      <a:pt x="11" y="341"/>
                    </a:cubicBezTo>
                    <a:cubicBezTo>
                      <a:pt x="7" y="338"/>
                      <a:pt x="4" y="346"/>
                      <a:pt x="4" y="346"/>
                    </a:cubicBezTo>
                    <a:cubicBezTo>
                      <a:pt x="4" y="346"/>
                      <a:pt x="8" y="352"/>
                      <a:pt x="8" y="352"/>
                    </a:cubicBezTo>
                    <a:cubicBezTo>
                      <a:pt x="8" y="352"/>
                      <a:pt x="5" y="355"/>
                      <a:pt x="5" y="355"/>
                    </a:cubicBezTo>
                    <a:cubicBezTo>
                      <a:pt x="4" y="355"/>
                      <a:pt x="10" y="364"/>
                      <a:pt x="10" y="364"/>
                    </a:cubicBezTo>
                    <a:cubicBezTo>
                      <a:pt x="10" y="365"/>
                      <a:pt x="3" y="375"/>
                      <a:pt x="0" y="379"/>
                    </a:cubicBezTo>
                    <a:cubicBezTo>
                      <a:pt x="10" y="380"/>
                      <a:pt x="15" y="387"/>
                      <a:pt x="16" y="389"/>
                    </a:cubicBezTo>
                    <a:cubicBezTo>
                      <a:pt x="16" y="391"/>
                      <a:pt x="12" y="402"/>
                      <a:pt x="21" y="402"/>
                    </a:cubicBezTo>
                    <a:cubicBezTo>
                      <a:pt x="29" y="403"/>
                      <a:pt x="35" y="401"/>
                      <a:pt x="35" y="401"/>
                    </a:cubicBezTo>
                    <a:cubicBezTo>
                      <a:pt x="40" y="411"/>
                      <a:pt x="40" y="411"/>
                      <a:pt x="40" y="411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54" y="420"/>
                      <a:pt x="54" y="420"/>
                      <a:pt x="54" y="420"/>
                    </a:cubicBezTo>
                    <a:cubicBezTo>
                      <a:pt x="54" y="420"/>
                      <a:pt x="54" y="424"/>
                      <a:pt x="55" y="425"/>
                    </a:cubicBezTo>
                    <a:cubicBezTo>
                      <a:pt x="55" y="426"/>
                      <a:pt x="62" y="427"/>
                      <a:pt x="62" y="427"/>
                    </a:cubicBezTo>
                    <a:cubicBezTo>
                      <a:pt x="63" y="427"/>
                      <a:pt x="65" y="418"/>
                      <a:pt x="69" y="420"/>
                    </a:cubicBezTo>
                    <a:cubicBezTo>
                      <a:pt x="73" y="422"/>
                      <a:pt x="76" y="414"/>
                      <a:pt x="80" y="418"/>
                    </a:cubicBezTo>
                    <a:cubicBezTo>
                      <a:pt x="84" y="421"/>
                      <a:pt x="93" y="422"/>
                      <a:pt x="93" y="427"/>
                    </a:cubicBezTo>
                    <a:cubicBezTo>
                      <a:pt x="93" y="431"/>
                      <a:pt x="95" y="434"/>
                      <a:pt x="95" y="434"/>
                    </a:cubicBezTo>
                    <a:cubicBezTo>
                      <a:pt x="95" y="434"/>
                      <a:pt x="99" y="436"/>
                      <a:pt x="104" y="434"/>
                    </a:cubicBezTo>
                    <a:cubicBezTo>
                      <a:pt x="109" y="432"/>
                      <a:pt x="112" y="420"/>
                      <a:pt x="117" y="428"/>
                    </a:cubicBezTo>
                    <a:cubicBezTo>
                      <a:pt x="122" y="436"/>
                      <a:pt x="115" y="438"/>
                      <a:pt x="117" y="443"/>
                    </a:cubicBezTo>
                    <a:cubicBezTo>
                      <a:pt x="119" y="447"/>
                      <a:pt x="126" y="449"/>
                      <a:pt x="125" y="451"/>
                    </a:cubicBezTo>
                    <a:cubicBezTo>
                      <a:pt x="125" y="453"/>
                      <a:pt x="119" y="455"/>
                      <a:pt x="119" y="460"/>
                    </a:cubicBezTo>
                    <a:cubicBezTo>
                      <a:pt x="119" y="464"/>
                      <a:pt x="119" y="476"/>
                      <a:pt x="123" y="484"/>
                    </a:cubicBezTo>
                    <a:cubicBezTo>
                      <a:pt x="127" y="493"/>
                      <a:pt x="125" y="500"/>
                      <a:pt x="133" y="503"/>
                    </a:cubicBezTo>
                    <a:cubicBezTo>
                      <a:pt x="141" y="505"/>
                      <a:pt x="140" y="500"/>
                      <a:pt x="143" y="504"/>
                    </a:cubicBezTo>
                    <a:cubicBezTo>
                      <a:pt x="145" y="508"/>
                      <a:pt x="144" y="514"/>
                      <a:pt x="151" y="515"/>
                    </a:cubicBezTo>
                    <a:cubicBezTo>
                      <a:pt x="158" y="517"/>
                      <a:pt x="164" y="513"/>
                      <a:pt x="166" y="515"/>
                    </a:cubicBezTo>
                    <a:cubicBezTo>
                      <a:pt x="167" y="517"/>
                      <a:pt x="171" y="520"/>
                      <a:pt x="171" y="520"/>
                    </a:cubicBezTo>
                    <a:cubicBezTo>
                      <a:pt x="171" y="520"/>
                      <a:pt x="172" y="536"/>
                      <a:pt x="174" y="542"/>
                    </a:cubicBezTo>
                    <a:cubicBezTo>
                      <a:pt x="176" y="548"/>
                      <a:pt x="182" y="559"/>
                      <a:pt x="182" y="559"/>
                    </a:cubicBezTo>
                    <a:cubicBezTo>
                      <a:pt x="182" y="559"/>
                      <a:pt x="180" y="571"/>
                      <a:pt x="180" y="573"/>
                    </a:cubicBezTo>
                    <a:cubicBezTo>
                      <a:pt x="180" y="573"/>
                      <a:pt x="180" y="573"/>
                      <a:pt x="180" y="573"/>
                    </a:cubicBezTo>
                    <a:cubicBezTo>
                      <a:pt x="181" y="573"/>
                      <a:pt x="184" y="578"/>
                      <a:pt x="185" y="578"/>
                    </a:cubicBezTo>
                    <a:cubicBezTo>
                      <a:pt x="186" y="577"/>
                      <a:pt x="200" y="572"/>
                      <a:pt x="203" y="577"/>
                    </a:cubicBezTo>
                    <a:cubicBezTo>
                      <a:pt x="206" y="581"/>
                      <a:pt x="210" y="592"/>
                      <a:pt x="209" y="601"/>
                    </a:cubicBezTo>
                    <a:cubicBezTo>
                      <a:pt x="209" y="610"/>
                      <a:pt x="208" y="612"/>
                      <a:pt x="208" y="612"/>
                    </a:cubicBezTo>
                    <a:cubicBezTo>
                      <a:pt x="208" y="612"/>
                      <a:pt x="209" y="622"/>
                      <a:pt x="216" y="619"/>
                    </a:cubicBezTo>
                    <a:cubicBezTo>
                      <a:pt x="224" y="616"/>
                      <a:pt x="227" y="608"/>
                      <a:pt x="231" y="610"/>
                    </a:cubicBezTo>
                    <a:cubicBezTo>
                      <a:pt x="234" y="612"/>
                      <a:pt x="234" y="615"/>
                      <a:pt x="241" y="615"/>
                    </a:cubicBezTo>
                    <a:cubicBezTo>
                      <a:pt x="243" y="615"/>
                      <a:pt x="246" y="614"/>
                      <a:pt x="250" y="614"/>
                    </a:cubicBezTo>
                    <a:cubicBezTo>
                      <a:pt x="255" y="613"/>
                      <a:pt x="260" y="611"/>
                      <a:pt x="261" y="609"/>
                    </a:cubicBezTo>
                    <a:cubicBezTo>
                      <a:pt x="261" y="604"/>
                      <a:pt x="266" y="594"/>
                      <a:pt x="266" y="593"/>
                    </a:cubicBezTo>
                    <a:cubicBezTo>
                      <a:pt x="266" y="592"/>
                      <a:pt x="264" y="584"/>
                      <a:pt x="265" y="584"/>
                    </a:cubicBezTo>
                    <a:cubicBezTo>
                      <a:pt x="265" y="584"/>
                      <a:pt x="277" y="572"/>
                      <a:pt x="280" y="572"/>
                    </a:cubicBezTo>
                    <a:cubicBezTo>
                      <a:pt x="284" y="571"/>
                      <a:pt x="289" y="572"/>
                      <a:pt x="291" y="569"/>
                    </a:cubicBezTo>
                    <a:cubicBezTo>
                      <a:pt x="294" y="566"/>
                      <a:pt x="305" y="551"/>
                      <a:pt x="306" y="551"/>
                    </a:cubicBezTo>
                    <a:cubicBezTo>
                      <a:pt x="307" y="550"/>
                      <a:pt x="312" y="551"/>
                      <a:pt x="313" y="551"/>
                    </a:cubicBezTo>
                    <a:cubicBezTo>
                      <a:pt x="313" y="550"/>
                      <a:pt x="316" y="531"/>
                      <a:pt x="324" y="537"/>
                    </a:cubicBezTo>
                    <a:cubicBezTo>
                      <a:pt x="325" y="537"/>
                      <a:pt x="326" y="538"/>
                      <a:pt x="327" y="539"/>
                    </a:cubicBezTo>
                    <a:cubicBezTo>
                      <a:pt x="329" y="535"/>
                      <a:pt x="332" y="531"/>
                      <a:pt x="332" y="531"/>
                    </a:cubicBezTo>
                    <a:cubicBezTo>
                      <a:pt x="332" y="530"/>
                      <a:pt x="327" y="525"/>
                      <a:pt x="327" y="525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eform 68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55D509C-0E3F-B297-DE74-9F17A47A40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42271" y="5001284"/>
                <a:ext cx="1610922" cy="1450605"/>
              </a:xfrm>
              <a:custGeom>
                <a:avLst/>
                <a:gdLst/>
                <a:ahLst/>
                <a:cxnLst>
                  <a:cxn ang="0">
                    <a:pos x="529" y="368"/>
                  </a:cxn>
                  <a:cxn ang="0">
                    <a:pos x="525" y="355"/>
                  </a:cxn>
                  <a:cxn ang="0">
                    <a:pos x="521" y="330"/>
                  </a:cxn>
                  <a:cxn ang="0">
                    <a:pos x="517" y="305"/>
                  </a:cxn>
                  <a:cxn ang="0">
                    <a:pos x="507" y="276"/>
                  </a:cxn>
                  <a:cxn ang="0">
                    <a:pos x="488" y="255"/>
                  </a:cxn>
                  <a:cxn ang="0">
                    <a:pos x="511" y="241"/>
                  </a:cxn>
                  <a:cxn ang="0">
                    <a:pos x="489" y="231"/>
                  </a:cxn>
                  <a:cxn ang="0">
                    <a:pos x="492" y="219"/>
                  </a:cxn>
                  <a:cxn ang="0">
                    <a:pos x="471" y="193"/>
                  </a:cxn>
                  <a:cxn ang="0">
                    <a:pos x="476" y="166"/>
                  </a:cxn>
                  <a:cxn ang="0">
                    <a:pos x="474" y="148"/>
                  </a:cxn>
                  <a:cxn ang="0">
                    <a:pos x="476" y="136"/>
                  </a:cxn>
                  <a:cxn ang="0">
                    <a:pos x="472" y="115"/>
                  </a:cxn>
                  <a:cxn ang="0">
                    <a:pos x="472" y="94"/>
                  </a:cxn>
                  <a:cxn ang="0">
                    <a:pos x="470" y="77"/>
                  </a:cxn>
                  <a:cxn ang="0">
                    <a:pos x="429" y="78"/>
                  </a:cxn>
                  <a:cxn ang="0">
                    <a:pos x="399" y="93"/>
                  </a:cxn>
                  <a:cxn ang="0">
                    <a:pos x="357" y="102"/>
                  </a:cxn>
                  <a:cxn ang="0">
                    <a:pos x="308" y="121"/>
                  </a:cxn>
                  <a:cxn ang="0">
                    <a:pos x="293" y="120"/>
                  </a:cxn>
                  <a:cxn ang="0">
                    <a:pos x="284" y="102"/>
                  </a:cxn>
                  <a:cxn ang="0">
                    <a:pos x="281" y="85"/>
                  </a:cxn>
                  <a:cxn ang="0">
                    <a:pos x="267" y="69"/>
                  </a:cxn>
                  <a:cxn ang="0">
                    <a:pos x="276" y="55"/>
                  </a:cxn>
                  <a:cxn ang="0">
                    <a:pos x="259" y="33"/>
                  </a:cxn>
                  <a:cxn ang="0">
                    <a:pos x="240" y="11"/>
                  </a:cxn>
                  <a:cxn ang="0">
                    <a:pos x="211" y="5"/>
                  </a:cxn>
                  <a:cxn ang="0">
                    <a:pos x="186" y="1"/>
                  </a:cxn>
                  <a:cxn ang="0">
                    <a:pos x="183" y="20"/>
                  </a:cxn>
                  <a:cxn ang="0">
                    <a:pos x="171" y="28"/>
                  </a:cxn>
                  <a:cxn ang="0">
                    <a:pos x="160" y="38"/>
                  </a:cxn>
                  <a:cxn ang="0">
                    <a:pos x="130" y="37"/>
                  </a:cxn>
                  <a:cxn ang="0">
                    <a:pos x="97" y="40"/>
                  </a:cxn>
                  <a:cxn ang="0">
                    <a:pos x="90" y="57"/>
                  </a:cxn>
                  <a:cxn ang="0">
                    <a:pos x="84" y="71"/>
                  </a:cxn>
                  <a:cxn ang="0">
                    <a:pos x="77" y="78"/>
                  </a:cxn>
                  <a:cxn ang="0">
                    <a:pos x="56" y="92"/>
                  </a:cxn>
                  <a:cxn ang="0">
                    <a:pos x="58" y="136"/>
                  </a:cxn>
                  <a:cxn ang="0">
                    <a:pos x="35" y="149"/>
                  </a:cxn>
                  <a:cxn ang="0">
                    <a:pos x="14" y="175"/>
                  </a:cxn>
                  <a:cxn ang="0">
                    <a:pos x="7" y="215"/>
                  </a:cxn>
                  <a:cxn ang="0">
                    <a:pos x="24" y="240"/>
                  </a:cxn>
                  <a:cxn ang="0">
                    <a:pos x="48" y="264"/>
                  </a:cxn>
                  <a:cxn ang="0">
                    <a:pos x="90" y="286"/>
                  </a:cxn>
                  <a:cxn ang="0">
                    <a:pos x="93" y="316"/>
                  </a:cxn>
                  <a:cxn ang="0">
                    <a:pos x="102" y="342"/>
                  </a:cxn>
                  <a:cxn ang="0">
                    <a:pos x="111" y="375"/>
                  </a:cxn>
                  <a:cxn ang="0">
                    <a:pos x="156" y="397"/>
                  </a:cxn>
                  <a:cxn ang="0">
                    <a:pos x="173" y="444"/>
                  </a:cxn>
                  <a:cxn ang="0">
                    <a:pos x="198" y="462"/>
                  </a:cxn>
                  <a:cxn ang="0">
                    <a:pos x="235" y="453"/>
                  </a:cxn>
                  <a:cxn ang="0">
                    <a:pos x="277" y="424"/>
                  </a:cxn>
                  <a:cxn ang="0">
                    <a:pos x="300" y="409"/>
                  </a:cxn>
                  <a:cxn ang="0">
                    <a:pos x="337" y="409"/>
                  </a:cxn>
                  <a:cxn ang="0">
                    <a:pos x="366" y="402"/>
                  </a:cxn>
                  <a:cxn ang="0">
                    <a:pos x="400" y="430"/>
                  </a:cxn>
                  <a:cxn ang="0">
                    <a:pos x="446" y="410"/>
                  </a:cxn>
                  <a:cxn ang="0">
                    <a:pos x="450" y="391"/>
                  </a:cxn>
                  <a:cxn ang="0">
                    <a:pos x="484" y="393"/>
                  </a:cxn>
                  <a:cxn ang="0">
                    <a:pos x="525" y="386"/>
                  </a:cxn>
                </a:cxnLst>
                <a:rect l="0" t="0" r="r" b="b"/>
                <a:pathLst>
                  <a:path w="535" h="481">
                    <a:moveTo>
                      <a:pt x="527" y="380"/>
                    </a:moveTo>
                    <a:cubicBezTo>
                      <a:pt x="526" y="376"/>
                      <a:pt x="525" y="374"/>
                      <a:pt x="526" y="374"/>
                    </a:cubicBezTo>
                    <a:cubicBezTo>
                      <a:pt x="526" y="374"/>
                      <a:pt x="530" y="369"/>
                      <a:pt x="529" y="368"/>
                    </a:cubicBezTo>
                    <a:cubicBezTo>
                      <a:pt x="528" y="366"/>
                      <a:pt x="524" y="362"/>
                      <a:pt x="524" y="362"/>
                    </a:cubicBezTo>
                    <a:cubicBezTo>
                      <a:pt x="524" y="362"/>
                      <a:pt x="535" y="359"/>
                      <a:pt x="531" y="356"/>
                    </a:cubicBezTo>
                    <a:cubicBezTo>
                      <a:pt x="528" y="354"/>
                      <a:pt x="525" y="355"/>
                      <a:pt x="525" y="355"/>
                    </a:cubicBezTo>
                    <a:cubicBezTo>
                      <a:pt x="525" y="355"/>
                      <a:pt x="519" y="344"/>
                      <a:pt x="519" y="342"/>
                    </a:cubicBezTo>
                    <a:cubicBezTo>
                      <a:pt x="519" y="340"/>
                      <a:pt x="514" y="340"/>
                      <a:pt x="515" y="338"/>
                    </a:cubicBezTo>
                    <a:cubicBezTo>
                      <a:pt x="516" y="337"/>
                      <a:pt x="523" y="332"/>
                      <a:pt x="521" y="330"/>
                    </a:cubicBezTo>
                    <a:cubicBezTo>
                      <a:pt x="519" y="329"/>
                      <a:pt x="514" y="329"/>
                      <a:pt x="514" y="329"/>
                    </a:cubicBezTo>
                    <a:cubicBezTo>
                      <a:pt x="513" y="329"/>
                      <a:pt x="506" y="322"/>
                      <a:pt x="508" y="318"/>
                    </a:cubicBezTo>
                    <a:cubicBezTo>
                      <a:pt x="510" y="315"/>
                      <a:pt x="519" y="309"/>
                      <a:pt x="517" y="305"/>
                    </a:cubicBezTo>
                    <a:cubicBezTo>
                      <a:pt x="516" y="301"/>
                      <a:pt x="512" y="296"/>
                      <a:pt x="512" y="295"/>
                    </a:cubicBezTo>
                    <a:cubicBezTo>
                      <a:pt x="512" y="294"/>
                      <a:pt x="513" y="285"/>
                      <a:pt x="512" y="284"/>
                    </a:cubicBezTo>
                    <a:cubicBezTo>
                      <a:pt x="512" y="284"/>
                      <a:pt x="507" y="280"/>
                      <a:pt x="507" y="276"/>
                    </a:cubicBezTo>
                    <a:cubicBezTo>
                      <a:pt x="507" y="272"/>
                      <a:pt x="504" y="264"/>
                      <a:pt x="504" y="263"/>
                    </a:cubicBezTo>
                    <a:cubicBezTo>
                      <a:pt x="503" y="262"/>
                      <a:pt x="497" y="264"/>
                      <a:pt x="494" y="263"/>
                    </a:cubicBezTo>
                    <a:cubicBezTo>
                      <a:pt x="492" y="262"/>
                      <a:pt x="488" y="255"/>
                      <a:pt x="488" y="255"/>
                    </a:cubicBezTo>
                    <a:cubicBezTo>
                      <a:pt x="488" y="255"/>
                      <a:pt x="495" y="247"/>
                      <a:pt x="496" y="247"/>
                    </a:cubicBezTo>
                    <a:cubicBezTo>
                      <a:pt x="497" y="247"/>
                      <a:pt x="506" y="247"/>
                      <a:pt x="507" y="246"/>
                    </a:cubicBezTo>
                    <a:cubicBezTo>
                      <a:pt x="509" y="245"/>
                      <a:pt x="513" y="243"/>
                      <a:pt x="511" y="241"/>
                    </a:cubicBezTo>
                    <a:cubicBezTo>
                      <a:pt x="510" y="238"/>
                      <a:pt x="504" y="237"/>
                      <a:pt x="504" y="237"/>
                    </a:cubicBezTo>
                    <a:cubicBezTo>
                      <a:pt x="503" y="236"/>
                      <a:pt x="501" y="225"/>
                      <a:pt x="501" y="225"/>
                    </a:cubicBezTo>
                    <a:cubicBezTo>
                      <a:pt x="489" y="231"/>
                      <a:pt x="489" y="231"/>
                      <a:pt x="489" y="231"/>
                    </a:cubicBezTo>
                    <a:cubicBezTo>
                      <a:pt x="481" y="225"/>
                      <a:pt x="481" y="225"/>
                      <a:pt x="481" y="225"/>
                    </a:cubicBezTo>
                    <a:cubicBezTo>
                      <a:pt x="485" y="219"/>
                      <a:pt x="485" y="219"/>
                      <a:pt x="485" y="219"/>
                    </a:cubicBezTo>
                    <a:cubicBezTo>
                      <a:pt x="485" y="219"/>
                      <a:pt x="492" y="219"/>
                      <a:pt x="492" y="219"/>
                    </a:cubicBezTo>
                    <a:cubicBezTo>
                      <a:pt x="493" y="219"/>
                      <a:pt x="503" y="213"/>
                      <a:pt x="500" y="209"/>
                    </a:cubicBezTo>
                    <a:cubicBezTo>
                      <a:pt x="498" y="205"/>
                      <a:pt x="478" y="208"/>
                      <a:pt x="474" y="201"/>
                    </a:cubicBezTo>
                    <a:cubicBezTo>
                      <a:pt x="470" y="193"/>
                      <a:pt x="472" y="195"/>
                      <a:pt x="471" y="193"/>
                    </a:cubicBezTo>
                    <a:cubicBezTo>
                      <a:pt x="470" y="191"/>
                      <a:pt x="463" y="183"/>
                      <a:pt x="467" y="180"/>
                    </a:cubicBezTo>
                    <a:cubicBezTo>
                      <a:pt x="470" y="177"/>
                      <a:pt x="476" y="174"/>
                      <a:pt x="476" y="173"/>
                    </a:cubicBezTo>
                    <a:cubicBezTo>
                      <a:pt x="476" y="172"/>
                      <a:pt x="478" y="168"/>
                      <a:pt x="476" y="166"/>
                    </a:cubicBezTo>
                    <a:cubicBezTo>
                      <a:pt x="474" y="163"/>
                      <a:pt x="469" y="165"/>
                      <a:pt x="469" y="161"/>
                    </a:cubicBezTo>
                    <a:cubicBezTo>
                      <a:pt x="468" y="157"/>
                      <a:pt x="473" y="153"/>
                      <a:pt x="474" y="152"/>
                    </a:cubicBezTo>
                    <a:cubicBezTo>
                      <a:pt x="474" y="152"/>
                      <a:pt x="474" y="149"/>
                      <a:pt x="474" y="148"/>
                    </a:cubicBezTo>
                    <a:cubicBezTo>
                      <a:pt x="475" y="148"/>
                      <a:pt x="478" y="149"/>
                      <a:pt x="477" y="145"/>
                    </a:cubicBezTo>
                    <a:cubicBezTo>
                      <a:pt x="477" y="141"/>
                      <a:pt x="474" y="139"/>
                      <a:pt x="474" y="139"/>
                    </a:cubicBezTo>
                    <a:cubicBezTo>
                      <a:pt x="475" y="138"/>
                      <a:pt x="476" y="136"/>
                      <a:pt x="476" y="136"/>
                    </a:cubicBezTo>
                    <a:cubicBezTo>
                      <a:pt x="471" y="134"/>
                      <a:pt x="471" y="134"/>
                      <a:pt x="471" y="134"/>
                    </a:cubicBezTo>
                    <a:cubicBezTo>
                      <a:pt x="467" y="128"/>
                      <a:pt x="467" y="128"/>
                      <a:pt x="467" y="128"/>
                    </a:cubicBezTo>
                    <a:cubicBezTo>
                      <a:pt x="467" y="128"/>
                      <a:pt x="472" y="121"/>
                      <a:pt x="472" y="115"/>
                    </a:cubicBezTo>
                    <a:cubicBezTo>
                      <a:pt x="472" y="110"/>
                      <a:pt x="473" y="106"/>
                      <a:pt x="473" y="105"/>
                    </a:cubicBezTo>
                    <a:cubicBezTo>
                      <a:pt x="472" y="104"/>
                      <a:pt x="464" y="97"/>
                      <a:pt x="465" y="97"/>
                    </a:cubicBezTo>
                    <a:cubicBezTo>
                      <a:pt x="466" y="96"/>
                      <a:pt x="472" y="95"/>
                      <a:pt x="472" y="94"/>
                    </a:cubicBezTo>
                    <a:cubicBezTo>
                      <a:pt x="471" y="93"/>
                      <a:pt x="467" y="89"/>
                      <a:pt x="467" y="87"/>
                    </a:cubicBezTo>
                    <a:cubicBezTo>
                      <a:pt x="466" y="85"/>
                      <a:pt x="473" y="82"/>
                      <a:pt x="473" y="81"/>
                    </a:cubicBezTo>
                    <a:cubicBezTo>
                      <a:pt x="473" y="80"/>
                      <a:pt x="470" y="77"/>
                      <a:pt x="470" y="77"/>
                    </a:cubicBezTo>
                    <a:cubicBezTo>
                      <a:pt x="465" y="68"/>
                      <a:pt x="465" y="68"/>
                      <a:pt x="465" y="68"/>
                    </a:cubicBezTo>
                    <a:cubicBezTo>
                      <a:pt x="447" y="77"/>
                      <a:pt x="447" y="77"/>
                      <a:pt x="447" y="77"/>
                    </a:cubicBezTo>
                    <a:cubicBezTo>
                      <a:pt x="447" y="77"/>
                      <a:pt x="433" y="74"/>
                      <a:pt x="429" y="78"/>
                    </a:cubicBezTo>
                    <a:cubicBezTo>
                      <a:pt x="425" y="82"/>
                      <a:pt x="423" y="86"/>
                      <a:pt x="421" y="86"/>
                    </a:cubicBezTo>
                    <a:cubicBezTo>
                      <a:pt x="420" y="86"/>
                      <a:pt x="406" y="86"/>
                      <a:pt x="406" y="86"/>
                    </a:cubicBezTo>
                    <a:cubicBezTo>
                      <a:pt x="399" y="93"/>
                      <a:pt x="399" y="93"/>
                      <a:pt x="399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3" y="92"/>
                      <a:pt x="371" y="105"/>
                      <a:pt x="365" y="105"/>
                    </a:cubicBezTo>
                    <a:cubicBezTo>
                      <a:pt x="359" y="106"/>
                      <a:pt x="358" y="102"/>
                      <a:pt x="357" y="102"/>
                    </a:cubicBezTo>
                    <a:cubicBezTo>
                      <a:pt x="357" y="103"/>
                      <a:pt x="335" y="114"/>
                      <a:pt x="335" y="114"/>
                    </a:cubicBezTo>
                    <a:cubicBezTo>
                      <a:pt x="335" y="115"/>
                      <a:pt x="330" y="111"/>
                      <a:pt x="326" y="111"/>
                    </a:cubicBezTo>
                    <a:cubicBezTo>
                      <a:pt x="323" y="111"/>
                      <a:pt x="308" y="121"/>
                      <a:pt x="308" y="121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3" y="120"/>
                      <a:pt x="293" y="120"/>
                      <a:pt x="293" y="120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82" y="115"/>
                      <a:pt x="282" y="111"/>
                    </a:cubicBezTo>
                    <a:cubicBezTo>
                      <a:pt x="282" y="108"/>
                      <a:pt x="285" y="104"/>
                      <a:pt x="284" y="102"/>
                    </a:cubicBezTo>
                    <a:cubicBezTo>
                      <a:pt x="283" y="99"/>
                      <a:pt x="282" y="94"/>
                      <a:pt x="282" y="94"/>
                    </a:cubicBezTo>
                    <a:cubicBezTo>
                      <a:pt x="282" y="94"/>
                      <a:pt x="275" y="92"/>
                      <a:pt x="276" y="91"/>
                    </a:cubicBezTo>
                    <a:cubicBezTo>
                      <a:pt x="278" y="90"/>
                      <a:pt x="281" y="89"/>
                      <a:pt x="281" y="85"/>
                    </a:cubicBezTo>
                    <a:cubicBezTo>
                      <a:pt x="282" y="82"/>
                      <a:pt x="276" y="74"/>
                      <a:pt x="273" y="74"/>
                    </a:cubicBezTo>
                    <a:cubicBezTo>
                      <a:pt x="270" y="74"/>
                      <a:pt x="265" y="74"/>
                      <a:pt x="265" y="74"/>
                    </a:cubicBezTo>
                    <a:cubicBezTo>
                      <a:pt x="265" y="73"/>
                      <a:pt x="267" y="69"/>
                      <a:pt x="267" y="69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5" y="63"/>
                      <a:pt x="277" y="60"/>
                      <a:pt x="276" y="60"/>
                    </a:cubicBezTo>
                    <a:cubicBezTo>
                      <a:pt x="276" y="59"/>
                      <a:pt x="276" y="55"/>
                      <a:pt x="276" y="55"/>
                    </a:cubicBezTo>
                    <a:cubicBezTo>
                      <a:pt x="276" y="55"/>
                      <a:pt x="271" y="49"/>
                      <a:pt x="270" y="46"/>
                    </a:cubicBezTo>
                    <a:cubicBezTo>
                      <a:pt x="270" y="42"/>
                      <a:pt x="271" y="41"/>
                      <a:pt x="269" y="40"/>
                    </a:cubicBezTo>
                    <a:cubicBezTo>
                      <a:pt x="268" y="39"/>
                      <a:pt x="259" y="37"/>
                      <a:pt x="259" y="33"/>
                    </a:cubicBezTo>
                    <a:cubicBezTo>
                      <a:pt x="260" y="28"/>
                      <a:pt x="260" y="19"/>
                      <a:pt x="260" y="19"/>
                    </a:cubicBezTo>
                    <a:cubicBezTo>
                      <a:pt x="260" y="19"/>
                      <a:pt x="258" y="21"/>
                      <a:pt x="253" y="18"/>
                    </a:cubicBezTo>
                    <a:cubicBezTo>
                      <a:pt x="249" y="15"/>
                      <a:pt x="245" y="10"/>
                      <a:pt x="240" y="11"/>
                    </a:cubicBezTo>
                    <a:cubicBezTo>
                      <a:pt x="235" y="12"/>
                      <a:pt x="236" y="15"/>
                      <a:pt x="233" y="15"/>
                    </a:cubicBezTo>
                    <a:cubicBezTo>
                      <a:pt x="230" y="15"/>
                      <a:pt x="219" y="15"/>
                      <a:pt x="218" y="15"/>
                    </a:cubicBezTo>
                    <a:cubicBezTo>
                      <a:pt x="218" y="14"/>
                      <a:pt x="215" y="5"/>
                      <a:pt x="211" y="5"/>
                    </a:cubicBezTo>
                    <a:cubicBezTo>
                      <a:pt x="207" y="6"/>
                      <a:pt x="202" y="10"/>
                      <a:pt x="201" y="9"/>
                    </a:cubicBezTo>
                    <a:cubicBezTo>
                      <a:pt x="200" y="9"/>
                      <a:pt x="202" y="3"/>
                      <a:pt x="195" y="2"/>
                    </a:cubicBezTo>
                    <a:cubicBezTo>
                      <a:pt x="189" y="1"/>
                      <a:pt x="186" y="0"/>
                      <a:pt x="186" y="1"/>
                    </a:cubicBezTo>
                    <a:cubicBezTo>
                      <a:pt x="185" y="2"/>
                      <a:pt x="181" y="7"/>
                      <a:pt x="180" y="10"/>
                    </a:cubicBezTo>
                    <a:cubicBezTo>
                      <a:pt x="180" y="10"/>
                      <a:pt x="180" y="10"/>
                      <a:pt x="181" y="10"/>
                    </a:cubicBezTo>
                    <a:cubicBezTo>
                      <a:pt x="181" y="11"/>
                      <a:pt x="177" y="16"/>
                      <a:pt x="183" y="20"/>
                    </a:cubicBezTo>
                    <a:cubicBezTo>
                      <a:pt x="189" y="24"/>
                      <a:pt x="190" y="25"/>
                      <a:pt x="190" y="26"/>
                    </a:cubicBezTo>
                    <a:cubicBezTo>
                      <a:pt x="189" y="26"/>
                      <a:pt x="181" y="24"/>
                      <a:pt x="181" y="25"/>
                    </a:cubicBezTo>
                    <a:cubicBezTo>
                      <a:pt x="181" y="25"/>
                      <a:pt x="171" y="27"/>
                      <a:pt x="171" y="28"/>
                    </a:cubicBezTo>
                    <a:cubicBezTo>
                      <a:pt x="171" y="28"/>
                      <a:pt x="179" y="33"/>
                      <a:pt x="176" y="34"/>
                    </a:cubicBezTo>
                    <a:cubicBezTo>
                      <a:pt x="173" y="35"/>
                      <a:pt x="168" y="33"/>
                      <a:pt x="166" y="34"/>
                    </a:cubicBezTo>
                    <a:cubicBezTo>
                      <a:pt x="163" y="36"/>
                      <a:pt x="163" y="38"/>
                      <a:pt x="160" y="38"/>
                    </a:cubicBezTo>
                    <a:cubicBezTo>
                      <a:pt x="156" y="37"/>
                      <a:pt x="154" y="33"/>
                      <a:pt x="153" y="33"/>
                    </a:cubicBezTo>
                    <a:cubicBezTo>
                      <a:pt x="151" y="33"/>
                      <a:pt x="147" y="38"/>
                      <a:pt x="143" y="39"/>
                    </a:cubicBezTo>
                    <a:cubicBezTo>
                      <a:pt x="139" y="39"/>
                      <a:pt x="134" y="36"/>
                      <a:pt x="130" y="37"/>
                    </a:cubicBezTo>
                    <a:cubicBezTo>
                      <a:pt x="126" y="38"/>
                      <a:pt x="128" y="45"/>
                      <a:pt x="125" y="45"/>
                    </a:cubicBezTo>
                    <a:cubicBezTo>
                      <a:pt x="121" y="45"/>
                      <a:pt x="104" y="45"/>
                      <a:pt x="104" y="45"/>
                    </a:cubicBezTo>
                    <a:cubicBezTo>
                      <a:pt x="104" y="45"/>
                      <a:pt x="103" y="38"/>
                      <a:pt x="97" y="40"/>
                    </a:cubicBezTo>
                    <a:cubicBezTo>
                      <a:pt x="91" y="43"/>
                      <a:pt x="86" y="50"/>
                      <a:pt x="86" y="50"/>
                    </a:cubicBezTo>
                    <a:cubicBezTo>
                      <a:pt x="87" y="50"/>
                      <a:pt x="92" y="56"/>
                      <a:pt x="92" y="56"/>
                    </a:cubicBezTo>
                    <a:cubicBezTo>
                      <a:pt x="92" y="56"/>
                      <a:pt x="90" y="57"/>
                      <a:pt x="90" y="57"/>
                    </a:cubicBezTo>
                    <a:cubicBezTo>
                      <a:pt x="90" y="57"/>
                      <a:pt x="80" y="51"/>
                      <a:pt x="81" y="55"/>
                    </a:cubicBezTo>
                    <a:cubicBezTo>
                      <a:pt x="82" y="59"/>
                      <a:pt x="90" y="61"/>
                      <a:pt x="90" y="63"/>
                    </a:cubicBezTo>
                    <a:cubicBezTo>
                      <a:pt x="91" y="66"/>
                      <a:pt x="84" y="71"/>
                      <a:pt x="84" y="71"/>
                    </a:cubicBezTo>
                    <a:cubicBezTo>
                      <a:pt x="84" y="71"/>
                      <a:pt x="78" y="64"/>
                      <a:pt x="75" y="67"/>
                    </a:cubicBezTo>
                    <a:cubicBezTo>
                      <a:pt x="73" y="69"/>
                      <a:pt x="72" y="71"/>
                      <a:pt x="72" y="71"/>
                    </a:cubicBezTo>
                    <a:cubicBezTo>
                      <a:pt x="72" y="71"/>
                      <a:pt x="80" y="74"/>
                      <a:pt x="77" y="78"/>
                    </a:cubicBezTo>
                    <a:cubicBezTo>
                      <a:pt x="74" y="82"/>
                      <a:pt x="68" y="84"/>
                      <a:pt x="68" y="84"/>
                    </a:cubicBezTo>
                    <a:cubicBezTo>
                      <a:pt x="68" y="84"/>
                      <a:pt x="69" y="89"/>
                      <a:pt x="68" y="89"/>
                    </a:cubicBezTo>
                    <a:cubicBezTo>
                      <a:pt x="67" y="89"/>
                      <a:pt x="56" y="91"/>
                      <a:pt x="56" y="92"/>
                    </a:cubicBezTo>
                    <a:cubicBezTo>
                      <a:pt x="55" y="93"/>
                      <a:pt x="75" y="106"/>
                      <a:pt x="75" y="106"/>
                    </a:cubicBezTo>
                    <a:cubicBezTo>
                      <a:pt x="75" y="106"/>
                      <a:pt x="65" y="112"/>
                      <a:pt x="65" y="113"/>
                    </a:cubicBezTo>
                    <a:cubicBezTo>
                      <a:pt x="64" y="114"/>
                      <a:pt x="62" y="134"/>
                      <a:pt x="58" y="136"/>
                    </a:cubicBezTo>
                    <a:cubicBezTo>
                      <a:pt x="54" y="138"/>
                      <a:pt x="40" y="137"/>
                      <a:pt x="40" y="138"/>
                    </a:cubicBezTo>
                    <a:cubicBezTo>
                      <a:pt x="40" y="138"/>
                      <a:pt x="39" y="146"/>
                      <a:pt x="39" y="147"/>
                    </a:cubicBezTo>
                    <a:cubicBezTo>
                      <a:pt x="39" y="147"/>
                      <a:pt x="35" y="149"/>
                      <a:pt x="35" y="149"/>
                    </a:cubicBezTo>
                    <a:cubicBezTo>
                      <a:pt x="34" y="149"/>
                      <a:pt x="26" y="160"/>
                      <a:pt x="25" y="163"/>
                    </a:cubicBezTo>
                    <a:cubicBezTo>
                      <a:pt x="25" y="166"/>
                      <a:pt x="25" y="170"/>
                      <a:pt x="25" y="171"/>
                    </a:cubicBezTo>
                    <a:cubicBezTo>
                      <a:pt x="25" y="171"/>
                      <a:pt x="16" y="173"/>
                      <a:pt x="14" y="175"/>
                    </a:cubicBezTo>
                    <a:cubicBezTo>
                      <a:pt x="12" y="177"/>
                      <a:pt x="7" y="185"/>
                      <a:pt x="6" y="191"/>
                    </a:cubicBezTo>
                    <a:cubicBezTo>
                      <a:pt x="5" y="197"/>
                      <a:pt x="5" y="206"/>
                      <a:pt x="5" y="207"/>
                    </a:cubicBezTo>
                    <a:cubicBezTo>
                      <a:pt x="5" y="207"/>
                      <a:pt x="0" y="215"/>
                      <a:pt x="7" y="215"/>
                    </a:cubicBezTo>
                    <a:cubicBezTo>
                      <a:pt x="14" y="215"/>
                      <a:pt x="22" y="206"/>
                      <a:pt x="24" y="211"/>
                    </a:cubicBezTo>
                    <a:cubicBezTo>
                      <a:pt x="25" y="215"/>
                      <a:pt x="21" y="225"/>
                      <a:pt x="22" y="225"/>
                    </a:cubicBezTo>
                    <a:cubicBezTo>
                      <a:pt x="23" y="225"/>
                      <a:pt x="24" y="240"/>
                      <a:pt x="24" y="240"/>
                    </a:cubicBezTo>
                    <a:cubicBezTo>
                      <a:pt x="24" y="240"/>
                      <a:pt x="19" y="250"/>
                      <a:pt x="23" y="253"/>
                    </a:cubicBezTo>
                    <a:cubicBezTo>
                      <a:pt x="28" y="256"/>
                      <a:pt x="48" y="255"/>
                      <a:pt x="48" y="256"/>
                    </a:cubicBezTo>
                    <a:cubicBezTo>
                      <a:pt x="48" y="257"/>
                      <a:pt x="48" y="263"/>
                      <a:pt x="48" y="264"/>
                    </a:cubicBezTo>
                    <a:cubicBezTo>
                      <a:pt x="48" y="264"/>
                      <a:pt x="43" y="268"/>
                      <a:pt x="45" y="270"/>
                    </a:cubicBezTo>
                    <a:cubicBezTo>
                      <a:pt x="47" y="272"/>
                      <a:pt x="56" y="280"/>
                      <a:pt x="56" y="280"/>
                    </a:cubicBezTo>
                    <a:cubicBezTo>
                      <a:pt x="56" y="280"/>
                      <a:pt x="88" y="279"/>
                      <a:pt x="90" y="286"/>
                    </a:cubicBezTo>
                    <a:cubicBezTo>
                      <a:pt x="92" y="292"/>
                      <a:pt x="88" y="298"/>
                      <a:pt x="88" y="298"/>
                    </a:cubicBezTo>
                    <a:cubicBezTo>
                      <a:pt x="87" y="299"/>
                      <a:pt x="71" y="305"/>
                      <a:pt x="76" y="311"/>
                    </a:cubicBezTo>
                    <a:cubicBezTo>
                      <a:pt x="81" y="317"/>
                      <a:pt x="93" y="316"/>
                      <a:pt x="93" y="316"/>
                    </a:cubicBezTo>
                    <a:cubicBezTo>
                      <a:pt x="93" y="316"/>
                      <a:pt x="98" y="321"/>
                      <a:pt x="98" y="322"/>
                    </a:cubicBezTo>
                    <a:cubicBezTo>
                      <a:pt x="98" y="322"/>
                      <a:pt x="95" y="326"/>
                      <a:pt x="93" y="330"/>
                    </a:cubicBezTo>
                    <a:cubicBezTo>
                      <a:pt x="99" y="335"/>
                      <a:pt x="102" y="341"/>
                      <a:pt x="102" y="342"/>
                    </a:cubicBezTo>
                    <a:cubicBezTo>
                      <a:pt x="103" y="343"/>
                      <a:pt x="103" y="357"/>
                      <a:pt x="103" y="357"/>
                    </a:cubicBezTo>
                    <a:cubicBezTo>
                      <a:pt x="104" y="357"/>
                      <a:pt x="109" y="362"/>
                      <a:pt x="110" y="365"/>
                    </a:cubicBezTo>
                    <a:cubicBezTo>
                      <a:pt x="110" y="368"/>
                      <a:pt x="110" y="374"/>
                      <a:pt x="111" y="375"/>
                    </a:cubicBezTo>
                    <a:cubicBezTo>
                      <a:pt x="111" y="376"/>
                      <a:pt x="124" y="386"/>
                      <a:pt x="125" y="390"/>
                    </a:cubicBezTo>
                    <a:cubicBezTo>
                      <a:pt x="126" y="394"/>
                      <a:pt x="128" y="407"/>
                      <a:pt x="139" y="404"/>
                    </a:cubicBezTo>
                    <a:cubicBezTo>
                      <a:pt x="150" y="400"/>
                      <a:pt x="156" y="397"/>
                      <a:pt x="156" y="39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407"/>
                      <a:pt x="162" y="431"/>
                      <a:pt x="162" y="432"/>
                    </a:cubicBezTo>
                    <a:cubicBezTo>
                      <a:pt x="163" y="432"/>
                      <a:pt x="179" y="438"/>
                      <a:pt x="173" y="444"/>
                    </a:cubicBezTo>
                    <a:cubicBezTo>
                      <a:pt x="166" y="450"/>
                      <a:pt x="155" y="462"/>
                      <a:pt x="158" y="465"/>
                    </a:cubicBezTo>
                    <a:cubicBezTo>
                      <a:pt x="162" y="468"/>
                      <a:pt x="167" y="477"/>
                      <a:pt x="177" y="473"/>
                    </a:cubicBezTo>
                    <a:cubicBezTo>
                      <a:pt x="187" y="469"/>
                      <a:pt x="191" y="459"/>
                      <a:pt x="198" y="462"/>
                    </a:cubicBezTo>
                    <a:cubicBezTo>
                      <a:pt x="205" y="464"/>
                      <a:pt x="218" y="471"/>
                      <a:pt x="218" y="472"/>
                    </a:cubicBezTo>
                    <a:cubicBezTo>
                      <a:pt x="218" y="472"/>
                      <a:pt x="235" y="481"/>
                      <a:pt x="236" y="480"/>
                    </a:cubicBezTo>
                    <a:cubicBezTo>
                      <a:pt x="237" y="479"/>
                      <a:pt x="232" y="454"/>
                      <a:pt x="235" y="453"/>
                    </a:cubicBezTo>
                    <a:cubicBezTo>
                      <a:pt x="239" y="452"/>
                      <a:pt x="243" y="448"/>
                      <a:pt x="247" y="442"/>
                    </a:cubicBezTo>
                    <a:cubicBezTo>
                      <a:pt x="251" y="435"/>
                      <a:pt x="250" y="426"/>
                      <a:pt x="255" y="424"/>
                    </a:cubicBezTo>
                    <a:cubicBezTo>
                      <a:pt x="260" y="421"/>
                      <a:pt x="275" y="422"/>
                      <a:pt x="277" y="424"/>
                    </a:cubicBezTo>
                    <a:cubicBezTo>
                      <a:pt x="280" y="426"/>
                      <a:pt x="294" y="427"/>
                      <a:pt x="292" y="421"/>
                    </a:cubicBezTo>
                    <a:cubicBezTo>
                      <a:pt x="289" y="416"/>
                      <a:pt x="284" y="406"/>
                      <a:pt x="284" y="406"/>
                    </a:cubicBezTo>
                    <a:cubicBezTo>
                      <a:pt x="284" y="406"/>
                      <a:pt x="300" y="409"/>
                      <a:pt x="300" y="409"/>
                    </a:cubicBezTo>
                    <a:cubicBezTo>
                      <a:pt x="300" y="409"/>
                      <a:pt x="305" y="409"/>
                      <a:pt x="312" y="404"/>
                    </a:cubicBezTo>
                    <a:cubicBezTo>
                      <a:pt x="319" y="399"/>
                      <a:pt x="317" y="395"/>
                      <a:pt x="319" y="395"/>
                    </a:cubicBezTo>
                    <a:cubicBezTo>
                      <a:pt x="322" y="396"/>
                      <a:pt x="335" y="409"/>
                      <a:pt x="337" y="409"/>
                    </a:cubicBezTo>
                    <a:cubicBezTo>
                      <a:pt x="338" y="409"/>
                      <a:pt x="343" y="409"/>
                      <a:pt x="343" y="409"/>
                    </a:cubicBezTo>
                    <a:cubicBezTo>
                      <a:pt x="343" y="409"/>
                      <a:pt x="347" y="398"/>
                      <a:pt x="353" y="398"/>
                    </a:cubicBezTo>
                    <a:cubicBezTo>
                      <a:pt x="360" y="398"/>
                      <a:pt x="365" y="402"/>
                      <a:pt x="366" y="402"/>
                    </a:cubicBezTo>
                    <a:cubicBezTo>
                      <a:pt x="367" y="402"/>
                      <a:pt x="375" y="394"/>
                      <a:pt x="375" y="394"/>
                    </a:cubicBezTo>
                    <a:cubicBezTo>
                      <a:pt x="375" y="394"/>
                      <a:pt x="386" y="406"/>
                      <a:pt x="388" y="414"/>
                    </a:cubicBezTo>
                    <a:cubicBezTo>
                      <a:pt x="390" y="421"/>
                      <a:pt x="392" y="432"/>
                      <a:pt x="400" y="430"/>
                    </a:cubicBezTo>
                    <a:cubicBezTo>
                      <a:pt x="409" y="428"/>
                      <a:pt x="412" y="423"/>
                      <a:pt x="412" y="423"/>
                    </a:cubicBezTo>
                    <a:cubicBezTo>
                      <a:pt x="412" y="423"/>
                      <a:pt x="417" y="433"/>
                      <a:pt x="424" y="432"/>
                    </a:cubicBezTo>
                    <a:cubicBezTo>
                      <a:pt x="431" y="430"/>
                      <a:pt x="442" y="412"/>
                      <a:pt x="446" y="410"/>
                    </a:cubicBezTo>
                    <a:cubicBezTo>
                      <a:pt x="450" y="409"/>
                      <a:pt x="455" y="413"/>
                      <a:pt x="456" y="408"/>
                    </a:cubicBezTo>
                    <a:cubicBezTo>
                      <a:pt x="458" y="403"/>
                      <a:pt x="460" y="402"/>
                      <a:pt x="459" y="401"/>
                    </a:cubicBezTo>
                    <a:cubicBezTo>
                      <a:pt x="458" y="400"/>
                      <a:pt x="449" y="392"/>
                      <a:pt x="450" y="391"/>
                    </a:cubicBezTo>
                    <a:cubicBezTo>
                      <a:pt x="450" y="391"/>
                      <a:pt x="449" y="385"/>
                      <a:pt x="460" y="384"/>
                    </a:cubicBezTo>
                    <a:cubicBezTo>
                      <a:pt x="471" y="383"/>
                      <a:pt x="474" y="386"/>
                      <a:pt x="475" y="386"/>
                    </a:cubicBezTo>
                    <a:cubicBezTo>
                      <a:pt x="475" y="386"/>
                      <a:pt x="476" y="396"/>
                      <a:pt x="484" y="393"/>
                    </a:cubicBezTo>
                    <a:cubicBezTo>
                      <a:pt x="492" y="390"/>
                      <a:pt x="499" y="380"/>
                      <a:pt x="499" y="380"/>
                    </a:cubicBezTo>
                    <a:cubicBezTo>
                      <a:pt x="499" y="379"/>
                      <a:pt x="513" y="378"/>
                      <a:pt x="520" y="382"/>
                    </a:cubicBezTo>
                    <a:cubicBezTo>
                      <a:pt x="522" y="383"/>
                      <a:pt x="524" y="384"/>
                      <a:pt x="525" y="386"/>
                    </a:cubicBezTo>
                    <a:cubicBezTo>
                      <a:pt x="527" y="384"/>
                      <a:pt x="528" y="382"/>
                      <a:pt x="527" y="38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eform 68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6D3EB738-B547-6AF6-285B-3C0997A73F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5988" y="4654794"/>
                <a:ext cx="1595407" cy="1918624"/>
              </a:xfrm>
              <a:custGeom>
                <a:avLst/>
                <a:gdLst/>
                <a:ahLst/>
                <a:cxnLst>
                  <a:cxn ang="0">
                    <a:pos x="506" y="177"/>
                  </a:cxn>
                  <a:cxn ang="0">
                    <a:pos x="500" y="161"/>
                  </a:cxn>
                  <a:cxn ang="0">
                    <a:pos x="483" y="141"/>
                  </a:cxn>
                  <a:cxn ang="0">
                    <a:pos x="446" y="148"/>
                  </a:cxn>
                  <a:cxn ang="0">
                    <a:pos x="400" y="184"/>
                  </a:cxn>
                  <a:cxn ang="0">
                    <a:pos x="340" y="183"/>
                  </a:cxn>
                  <a:cxn ang="0">
                    <a:pos x="332" y="169"/>
                  </a:cxn>
                  <a:cxn ang="0">
                    <a:pos x="304" y="162"/>
                  </a:cxn>
                  <a:cxn ang="0">
                    <a:pos x="281" y="147"/>
                  </a:cxn>
                  <a:cxn ang="0">
                    <a:pos x="282" y="142"/>
                  </a:cxn>
                  <a:cxn ang="0">
                    <a:pos x="308" y="129"/>
                  </a:cxn>
                  <a:cxn ang="0">
                    <a:pos x="299" y="109"/>
                  </a:cxn>
                  <a:cxn ang="0">
                    <a:pos x="299" y="84"/>
                  </a:cxn>
                  <a:cxn ang="0">
                    <a:pos x="273" y="78"/>
                  </a:cxn>
                  <a:cxn ang="0">
                    <a:pos x="234" y="55"/>
                  </a:cxn>
                  <a:cxn ang="0">
                    <a:pos x="237" y="23"/>
                  </a:cxn>
                  <a:cxn ang="0">
                    <a:pos x="199" y="2"/>
                  </a:cxn>
                  <a:cxn ang="0">
                    <a:pos x="162" y="17"/>
                  </a:cxn>
                  <a:cxn ang="0">
                    <a:pos x="142" y="50"/>
                  </a:cxn>
                  <a:cxn ang="0">
                    <a:pos x="115" y="78"/>
                  </a:cxn>
                  <a:cxn ang="0">
                    <a:pos x="99" y="113"/>
                  </a:cxn>
                  <a:cxn ang="0">
                    <a:pos x="51" y="139"/>
                  </a:cxn>
                  <a:cxn ang="0">
                    <a:pos x="7" y="191"/>
                  </a:cxn>
                  <a:cxn ang="0">
                    <a:pos x="9" y="209"/>
                  </a:cxn>
                  <a:cxn ang="0">
                    <a:pos x="4" y="243"/>
                  </a:cxn>
                  <a:cxn ang="0">
                    <a:pos x="14" y="260"/>
                  </a:cxn>
                  <a:cxn ang="0">
                    <a:pos x="13" y="281"/>
                  </a:cxn>
                  <a:cxn ang="0">
                    <a:pos x="11" y="316"/>
                  </a:cxn>
                  <a:cxn ang="0">
                    <a:pos x="18" y="340"/>
                  </a:cxn>
                  <a:cxn ang="0">
                    <a:pos x="48" y="356"/>
                  </a:cxn>
                  <a:cxn ang="0">
                    <a:pos x="31" y="378"/>
                  </a:cxn>
                  <a:cxn ang="0">
                    <a:pos x="49" y="410"/>
                  </a:cxn>
                  <a:cxn ang="0">
                    <a:pos x="58" y="445"/>
                  </a:cxn>
                  <a:cxn ang="0">
                    <a:pos x="68" y="471"/>
                  </a:cxn>
                  <a:cxn ang="0">
                    <a:pos x="64" y="495"/>
                  </a:cxn>
                  <a:cxn ang="0">
                    <a:pos x="149" y="514"/>
                  </a:cxn>
                  <a:cxn ang="0">
                    <a:pos x="172" y="518"/>
                  </a:cxn>
                  <a:cxn ang="0">
                    <a:pos x="217" y="569"/>
                  </a:cxn>
                  <a:cxn ang="0">
                    <a:pos x="278" y="595"/>
                  </a:cxn>
                  <a:cxn ang="0">
                    <a:pos x="339" y="609"/>
                  </a:cxn>
                  <a:cxn ang="0">
                    <a:pos x="403" y="634"/>
                  </a:cxn>
                  <a:cxn ang="0">
                    <a:pos x="398" y="591"/>
                  </a:cxn>
                  <a:cxn ang="0">
                    <a:pos x="378" y="563"/>
                  </a:cxn>
                  <a:cxn ang="0">
                    <a:pos x="371" y="543"/>
                  </a:cxn>
                  <a:cxn ang="0">
                    <a:pos x="350" y="448"/>
                  </a:cxn>
                  <a:cxn ang="0">
                    <a:pos x="407" y="361"/>
                  </a:cxn>
                  <a:cxn ang="0">
                    <a:pos x="456" y="292"/>
                  </a:cxn>
                  <a:cxn ang="0">
                    <a:pos x="484" y="247"/>
                  </a:cxn>
                  <a:cxn ang="0">
                    <a:pos x="528" y="194"/>
                  </a:cxn>
                </a:cxnLst>
                <a:rect l="0" t="0" r="r" b="b"/>
                <a:pathLst>
                  <a:path w="529" h="636">
                    <a:moveTo>
                      <a:pt x="524" y="188"/>
                    </a:moveTo>
                    <a:cubicBezTo>
                      <a:pt x="523" y="187"/>
                      <a:pt x="517" y="187"/>
                      <a:pt x="517" y="187"/>
                    </a:cubicBezTo>
                    <a:cubicBezTo>
                      <a:pt x="516" y="187"/>
                      <a:pt x="517" y="178"/>
                      <a:pt x="515" y="174"/>
                    </a:cubicBezTo>
                    <a:cubicBezTo>
                      <a:pt x="513" y="170"/>
                      <a:pt x="508" y="178"/>
                      <a:pt x="506" y="177"/>
                    </a:cubicBezTo>
                    <a:cubicBezTo>
                      <a:pt x="505" y="177"/>
                      <a:pt x="502" y="176"/>
                      <a:pt x="500" y="174"/>
                    </a:cubicBezTo>
                    <a:cubicBezTo>
                      <a:pt x="497" y="173"/>
                      <a:pt x="493" y="173"/>
                      <a:pt x="493" y="171"/>
                    </a:cubicBezTo>
                    <a:cubicBezTo>
                      <a:pt x="492" y="170"/>
                      <a:pt x="495" y="169"/>
                      <a:pt x="497" y="168"/>
                    </a:cubicBezTo>
                    <a:cubicBezTo>
                      <a:pt x="499" y="167"/>
                      <a:pt x="500" y="161"/>
                      <a:pt x="500" y="161"/>
                    </a:cubicBezTo>
                    <a:cubicBezTo>
                      <a:pt x="500" y="161"/>
                      <a:pt x="494" y="158"/>
                      <a:pt x="492" y="158"/>
                    </a:cubicBezTo>
                    <a:cubicBezTo>
                      <a:pt x="490" y="158"/>
                      <a:pt x="492" y="156"/>
                      <a:pt x="492" y="156"/>
                    </a:cubicBezTo>
                    <a:cubicBezTo>
                      <a:pt x="492" y="155"/>
                      <a:pt x="486" y="157"/>
                      <a:pt x="486" y="157"/>
                    </a:cubicBezTo>
                    <a:cubicBezTo>
                      <a:pt x="485" y="157"/>
                      <a:pt x="482" y="141"/>
                      <a:pt x="483" y="141"/>
                    </a:cubicBezTo>
                    <a:cubicBezTo>
                      <a:pt x="483" y="141"/>
                      <a:pt x="472" y="152"/>
                      <a:pt x="472" y="152"/>
                    </a:cubicBezTo>
                    <a:cubicBezTo>
                      <a:pt x="472" y="152"/>
                      <a:pt x="470" y="152"/>
                      <a:pt x="468" y="151"/>
                    </a:cubicBezTo>
                    <a:cubicBezTo>
                      <a:pt x="467" y="151"/>
                      <a:pt x="465" y="156"/>
                      <a:pt x="464" y="157"/>
                    </a:cubicBezTo>
                    <a:cubicBezTo>
                      <a:pt x="462" y="158"/>
                      <a:pt x="451" y="149"/>
                      <a:pt x="446" y="148"/>
                    </a:cubicBezTo>
                    <a:cubicBezTo>
                      <a:pt x="441" y="147"/>
                      <a:pt x="438" y="155"/>
                      <a:pt x="435" y="159"/>
                    </a:cubicBezTo>
                    <a:cubicBezTo>
                      <a:pt x="431" y="163"/>
                      <a:pt x="416" y="183"/>
                      <a:pt x="415" y="183"/>
                    </a:cubicBezTo>
                    <a:cubicBezTo>
                      <a:pt x="414" y="183"/>
                      <a:pt x="407" y="182"/>
                      <a:pt x="406" y="182"/>
                    </a:cubicBezTo>
                    <a:cubicBezTo>
                      <a:pt x="405" y="181"/>
                      <a:pt x="401" y="184"/>
                      <a:pt x="400" y="184"/>
                    </a:cubicBezTo>
                    <a:cubicBezTo>
                      <a:pt x="399" y="185"/>
                      <a:pt x="389" y="180"/>
                      <a:pt x="387" y="179"/>
                    </a:cubicBezTo>
                    <a:cubicBezTo>
                      <a:pt x="385" y="178"/>
                      <a:pt x="385" y="183"/>
                      <a:pt x="381" y="184"/>
                    </a:cubicBezTo>
                    <a:cubicBezTo>
                      <a:pt x="378" y="185"/>
                      <a:pt x="373" y="179"/>
                      <a:pt x="364" y="179"/>
                    </a:cubicBezTo>
                    <a:cubicBezTo>
                      <a:pt x="355" y="179"/>
                      <a:pt x="341" y="183"/>
                      <a:pt x="340" y="183"/>
                    </a:cubicBezTo>
                    <a:cubicBezTo>
                      <a:pt x="339" y="183"/>
                      <a:pt x="333" y="179"/>
                      <a:pt x="331" y="179"/>
                    </a:cubicBezTo>
                    <a:cubicBezTo>
                      <a:pt x="329" y="178"/>
                      <a:pt x="324" y="178"/>
                      <a:pt x="322" y="176"/>
                    </a:cubicBezTo>
                    <a:cubicBezTo>
                      <a:pt x="319" y="174"/>
                      <a:pt x="321" y="170"/>
                      <a:pt x="321" y="169"/>
                    </a:cubicBezTo>
                    <a:cubicBezTo>
                      <a:pt x="321" y="168"/>
                      <a:pt x="331" y="169"/>
                      <a:pt x="332" y="169"/>
                    </a:cubicBezTo>
                    <a:cubicBezTo>
                      <a:pt x="333" y="168"/>
                      <a:pt x="341" y="161"/>
                      <a:pt x="341" y="161"/>
                    </a:cubicBezTo>
                    <a:cubicBezTo>
                      <a:pt x="341" y="160"/>
                      <a:pt x="332" y="159"/>
                      <a:pt x="330" y="159"/>
                    </a:cubicBezTo>
                    <a:cubicBezTo>
                      <a:pt x="329" y="159"/>
                      <a:pt x="328" y="161"/>
                      <a:pt x="326" y="162"/>
                    </a:cubicBezTo>
                    <a:cubicBezTo>
                      <a:pt x="323" y="163"/>
                      <a:pt x="309" y="161"/>
                      <a:pt x="304" y="162"/>
                    </a:cubicBezTo>
                    <a:cubicBezTo>
                      <a:pt x="299" y="162"/>
                      <a:pt x="303" y="165"/>
                      <a:pt x="298" y="165"/>
                    </a:cubicBezTo>
                    <a:cubicBezTo>
                      <a:pt x="293" y="166"/>
                      <a:pt x="286" y="157"/>
                      <a:pt x="286" y="157"/>
                    </a:cubicBezTo>
                    <a:cubicBezTo>
                      <a:pt x="286" y="157"/>
                      <a:pt x="286" y="152"/>
                      <a:pt x="286" y="152"/>
                    </a:cubicBezTo>
                    <a:cubicBezTo>
                      <a:pt x="286" y="152"/>
                      <a:pt x="283" y="150"/>
                      <a:pt x="281" y="147"/>
                    </a:cubicBezTo>
                    <a:cubicBezTo>
                      <a:pt x="278" y="144"/>
                      <a:pt x="276" y="150"/>
                      <a:pt x="276" y="150"/>
                    </a:cubicBezTo>
                    <a:cubicBezTo>
                      <a:pt x="276" y="150"/>
                      <a:pt x="273" y="148"/>
                      <a:pt x="272" y="147"/>
                    </a:cubicBezTo>
                    <a:cubicBezTo>
                      <a:pt x="272" y="146"/>
                      <a:pt x="275" y="142"/>
                      <a:pt x="275" y="142"/>
                    </a:cubicBezTo>
                    <a:cubicBezTo>
                      <a:pt x="282" y="142"/>
                      <a:pt x="282" y="142"/>
                      <a:pt x="282" y="142"/>
                    </a:cubicBezTo>
                    <a:cubicBezTo>
                      <a:pt x="287" y="136"/>
                      <a:pt x="287" y="136"/>
                      <a:pt x="287" y="136"/>
                    </a:cubicBezTo>
                    <a:cubicBezTo>
                      <a:pt x="287" y="136"/>
                      <a:pt x="282" y="129"/>
                      <a:pt x="284" y="126"/>
                    </a:cubicBezTo>
                    <a:cubicBezTo>
                      <a:pt x="285" y="122"/>
                      <a:pt x="291" y="130"/>
                      <a:pt x="291" y="130"/>
                    </a:cubicBezTo>
                    <a:cubicBezTo>
                      <a:pt x="291" y="130"/>
                      <a:pt x="306" y="129"/>
                      <a:pt x="308" y="129"/>
                    </a:cubicBezTo>
                    <a:cubicBezTo>
                      <a:pt x="311" y="129"/>
                      <a:pt x="313" y="121"/>
                      <a:pt x="315" y="119"/>
                    </a:cubicBezTo>
                    <a:cubicBezTo>
                      <a:pt x="317" y="117"/>
                      <a:pt x="309" y="120"/>
                      <a:pt x="305" y="118"/>
                    </a:cubicBezTo>
                    <a:cubicBezTo>
                      <a:pt x="302" y="117"/>
                      <a:pt x="309" y="116"/>
                      <a:pt x="310" y="110"/>
                    </a:cubicBezTo>
                    <a:cubicBezTo>
                      <a:pt x="311" y="104"/>
                      <a:pt x="301" y="111"/>
                      <a:pt x="299" y="109"/>
                    </a:cubicBezTo>
                    <a:cubicBezTo>
                      <a:pt x="296" y="107"/>
                      <a:pt x="303" y="105"/>
                      <a:pt x="303" y="104"/>
                    </a:cubicBezTo>
                    <a:cubicBezTo>
                      <a:pt x="303" y="104"/>
                      <a:pt x="296" y="98"/>
                      <a:pt x="296" y="96"/>
                    </a:cubicBezTo>
                    <a:cubicBezTo>
                      <a:pt x="296" y="94"/>
                      <a:pt x="301" y="95"/>
                      <a:pt x="301" y="94"/>
                    </a:cubicBezTo>
                    <a:cubicBezTo>
                      <a:pt x="302" y="92"/>
                      <a:pt x="302" y="87"/>
                      <a:pt x="299" y="84"/>
                    </a:cubicBezTo>
                    <a:cubicBezTo>
                      <a:pt x="297" y="82"/>
                      <a:pt x="291" y="86"/>
                      <a:pt x="291" y="86"/>
                    </a:cubicBezTo>
                    <a:cubicBezTo>
                      <a:pt x="291" y="86"/>
                      <a:pt x="285" y="78"/>
                      <a:pt x="285" y="78"/>
                    </a:cubicBezTo>
                    <a:cubicBezTo>
                      <a:pt x="284" y="77"/>
                      <a:pt x="281" y="82"/>
                      <a:pt x="279" y="82"/>
                    </a:cubicBezTo>
                    <a:cubicBezTo>
                      <a:pt x="276" y="83"/>
                      <a:pt x="273" y="80"/>
                      <a:pt x="273" y="78"/>
                    </a:cubicBezTo>
                    <a:cubicBezTo>
                      <a:pt x="273" y="75"/>
                      <a:pt x="263" y="74"/>
                      <a:pt x="262" y="73"/>
                    </a:cubicBezTo>
                    <a:cubicBezTo>
                      <a:pt x="262" y="72"/>
                      <a:pt x="249" y="70"/>
                      <a:pt x="244" y="69"/>
                    </a:cubicBezTo>
                    <a:cubicBezTo>
                      <a:pt x="239" y="67"/>
                      <a:pt x="241" y="63"/>
                      <a:pt x="241" y="63"/>
                    </a:cubicBezTo>
                    <a:cubicBezTo>
                      <a:pt x="241" y="62"/>
                      <a:pt x="235" y="56"/>
                      <a:pt x="234" y="55"/>
                    </a:cubicBezTo>
                    <a:cubicBezTo>
                      <a:pt x="233" y="54"/>
                      <a:pt x="223" y="58"/>
                      <a:pt x="222" y="53"/>
                    </a:cubicBezTo>
                    <a:cubicBezTo>
                      <a:pt x="220" y="49"/>
                      <a:pt x="228" y="49"/>
                      <a:pt x="228" y="49"/>
                    </a:cubicBezTo>
                    <a:cubicBezTo>
                      <a:pt x="228" y="39"/>
                      <a:pt x="228" y="39"/>
                      <a:pt x="228" y="39"/>
                    </a:cubicBezTo>
                    <a:cubicBezTo>
                      <a:pt x="228" y="39"/>
                      <a:pt x="236" y="26"/>
                      <a:pt x="237" y="23"/>
                    </a:cubicBezTo>
                    <a:cubicBezTo>
                      <a:pt x="238" y="21"/>
                      <a:pt x="227" y="18"/>
                      <a:pt x="226" y="18"/>
                    </a:cubicBezTo>
                    <a:cubicBezTo>
                      <a:pt x="226" y="17"/>
                      <a:pt x="227" y="13"/>
                      <a:pt x="225" y="9"/>
                    </a:cubicBezTo>
                    <a:cubicBezTo>
                      <a:pt x="224" y="5"/>
                      <a:pt x="224" y="9"/>
                      <a:pt x="218" y="9"/>
                    </a:cubicBezTo>
                    <a:cubicBezTo>
                      <a:pt x="212" y="8"/>
                      <a:pt x="202" y="0"/>
                      <a:pt x="199" y="2"/>
                    </a:cubicBezTo>
                    <a:cubicBezTo>
                      <a:pt x="195" y="3"/>
                      <a:pt x="189" y="13"/>
                      <a:pt x="188" y="15"/>
                    </a:cubicBezTo>
                    <a:cubicBezTo>
                      <a:pt x="186" y="17"/>
                      <a:pt x="185" y="15"/>
                      <a:pt x="183" y="15"/>
                    </a:cubicBezTo>
                    <a:cubicBezTo>
                      <a:pt x="181" y="15"/>
                      <a:pt x="181" y="17"/>
                      <a:pt x="180" y="18"/>
                    </a:cubicBezTo>
                    <a:cubicBezTo>
                      <a:pt x="178" y="19"/>
                      <a:pt x="166" y="17"/>
                      <a:pt x="162" y="17"/>
                    </a:cubicBezTo>
                    <a:cubicBezTo>
                      <a:pt x="160" y="22"/>
                      <a:pt x="158" y="28"/>
                      <a:pt x="157" y="31"/>
                    </a:cubicBezTo>
                    <a:cubicBezTo>
                      <a:pt x="154" y="36"/>
                      <a:pt x="152" y="30"/>
                      <a:pt x="147" y="31"/>
                    </a:cubicBezTo>
                    <a:cubicBezTo>
                      <a:pt x="141" y="32"/>
                      <a:pt x="147" y="38"/>
                      <a:pt x="148" y="43"/>
                    </a:cubicBezTo>
                    <a:cubicBezTo>
                      <a:pt x="148" y="49"/>
                      <a:pt x="142" y="50"/>
                      <a:pt x="142" y="50"/>
                    </a:cubicBezTo>
                    <a:cubicBezTo>
                      <a:pt x="141" y="50"/>
                      <a:pt x="143" y="62"/>
                      <a:pt x="143" y="62"/>
                    </a:cubicBezTo>
                    <a:cubicBezTo>
                      <a:pt x="143" y="62"/>
                      <a:pt x="141" y="63"/>
                      <a:pt x="137" y="66"/>
                    </a:cubicBezTo>
                    <a:cubicBezTo>
                      <a:pt x="133" y="70"/>
                      <a:pt x="122" y="62"/>
                      <a:pt x="122" y="61"/>
                    </a:cubicBezTo>
                    <a:cubicBezTo>
                      <a:pt x="121" y="61"/>
                      <a:pt x="117" y="77"/>
                      <a:pt x="115" y="78"/>
                    </a:cubicBezTo>
                    <a:cubicBezTo>
                      <a:pt x="113" y="80"/>
                      <a:pt x="111" y="83"/>
                      <a:pt x="108" y="85"/>
                    </a:cubicBezTo>
                    <a:cubicBezTo>
                      <a:pt x="105" y="87"/>
                      <a:pt x="107" y="91"/>
                      <a:pt x="107" y="97"/>
                    </a:cubicBezTo>
                    <a:cubicBezTo>
                      <a:pt x="107" y="103"/>
                      <a:pt x="101" y="104"/>
                      <a:pt x="101" y="104"/>
                    </a:cubicBezTo>
                    <a:cubicBezTo>
                      <a:pt x="101" y="104"/>
                      <a:pt x="103" y="107"/>
                      <a:pt x="99" y="113"/>
                    </a:cubicBezTo>
                    <a:cubicBezTo>
                      <a:pt x="95" y="119"/>
                      <a:pt x="75" y="125"/>
                      <a:pt x="72" y="126"/>
                    </a:cubicBezTo>
                    <a:cubicBezTo>
                      <a:pt x="69" y="127"/>
                      <a:pt x="70" y="137"/>
                      <a:pt x="69" y="138"/>
                    </a:cubicBezTo>
                    <a:cubicBezTo>
                      <a:pt x="67" y="139"/>
                      <a:pt x="59" y="144"/>
                      <a:pt x="58" y="145"/>
                    </a:cubicBezTo>
                    <a:cubicBezTo>
                      <a:pt x="57" y="146"/>
                      <a:pt x="51" y="140"/>
                      <a:pt x="51" y="139"/>
                    </a:cubicBezTo>
                    <a:cubicBezTo>
                      <a:pt x="51" y="139"/>
                      <a:pt x="11" y="168"/>
                      <a:pt x="11" y="168"/>
                    </a:cubicBezTo>
                    <a:cubicBezTo>
                      <a:pt x="11" y="168"/>
                      <a:pt x="14" y="172"/>
                      <a:pt x="18" y="176"/>
                    </a:cubicBezTo>
                    <a:cubicBezTo>
                      <a:pt x="21" y="181"/>
                      <a:pt x="17" y="185"/>
                      <a:pt x="17" y="185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10" y="195"/>
                      <a:pt x="10" y="196"/>
                    </a:cubicBezTo>
                    <a:cubicBezTo>
                      <a:pt x="10" y="197"/>
                      <a:pt x="3" y="200"/>
                      <a:pt x="4" y="202"/>
                    </a:cubicBezTo>
                    <a:cubicBezTo>
                      <a:pt x="4" y="204"/>
                      <a:pt x="8" y="208"/>
                      <a:pt x="9" y="209"/>
                    </a:cubicBezTo>
                    <a:cubicBezTo>
                      <a:pt x="9" y="210"/>
                      <a:pt x="3" y="211"/>
                      <a:pt x="2" y="212"/>
                    </a:cubicBezTo>
                    <a:cubicBezTo>
                      <a:pt x="1" y="212"/>
                      <a:pt x="9" y="219"/>
                      <a:pt x="10" y="220"/>
                    </a:cubicBezTo>
                    <a:cubicBezTo>
                      <a:pt x="10" y="221"/>
                      <a:pt x="9" y="225"/>
                      <a:pt x="9" y="230"/>
                    </a:cubicBezTo>
                    <a:cubicBezTo>
                      <a:pt x="9" y="236"/>
                      <a:pt x="4" y="243"/>
                      <a:pt x="4" y="243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2" y="253"/>
                      <a:pt x="11" y="254"/>
                    </a:cubicBezTo>
                    <a:cubicBezTo>
                      <a:pt x="11" y="254"/>
                      <a:pt x="14" y="256"/>
                      <a:pt x="14" y="260"/>
                    </a:cubicBezTo>
                    <a:cubicBezTo>
                      <a:pt x="15" y="264"/>
                      <a:pt x="12" y="263"/>
                      <a:pt x="11" y="263"/>
                    </a:cubicBezTo>
                    <a:cubicBezTo>
                      <a:pt x="11" y="264"/>
                      <a:pt x="11" y="267"/>
                      <a:pt x="11" y="267"/>
                    </a:cubicBezTo>
                    <a:cubicBezTo>
                      <a:pt x="10" y="268"/>
                      <a:pt x="5" y="272"/>
                      <a:pt x="6" y="276"/>
                    </a:cubicBezTo>
                    <a:cubicBezTo>
                      <a:pt x="6" y="280"/>
                      <a:pt x="11" y="278"/>
                      <a:pt x="13" y="281"/>
                    </a:cubicBezTo>
                    <a:cubicBezTo>
                      <a:pt x="15" y="283"/>
                      <a:pt x="13" y="287"/>
                      <a:pt x="13" y="288"/>
                    </a:cubicBezTo>
                    <a:cubicBezTo>
                      <a:pt x="13" y="289"/>
                      <a:pt x="7" y="292"/>
                      <a:pt x="4" y="295"/>
                    </a:cubicBezTo>
                    <a:cubicBezTo>
                      <a:pt x="0" y="298"/>
                      <a:pt x="7" y="306"/>
                      <a:pt x="8" y="308"/>
                    </a:cubicBezTo>
                    <a:cubicBezTo>
                      <a:pt x="9" y="310"/>
                      <a:pt x="7" y="308"/>
                      <a:pt x="11" y="316"/>
                    </a:cubicBezTo>
                    <a:cubicBezTo>
                      <a:pt x="15" y="323"/>
                      <a:pt x="35" y="320"/>
                      <a:pt x="37" y="324"/>
                    </a:cubicBezTo>
                    <a:cubicBezTo>
                      <a:pt x="40" y="328"/>
                      <a:pt x="30" y="334"/>
                      <a:pt x="29" y="334"/>
                    </a:cubicBezTo>
                    <a:cubicBezTo>
                      <a:pt x="29" y="334"/>
                      <a:pt x="22" y="334"/>
                      <a:pt x="22" y="334"/>
                    </a:cubicBezTo>
                    <a:cubicBezTo>
                      <a:pt x="18" y="340"/>
                      <a:pt x="18" y="340"/>
                      <a:pt x="18" y="340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38" y="340"/>
                      <a:pt x="40" y="351"/>
                      <a:pt x="41" y="352"/>
                    </a:cubicBezTo>
                    <a:cubicBezTo>
                      <a:pt x="41" y="352"/>
                      <a:pt x="47" y="353"/>
                      <a:pt x="48" y="356"/>
                    </a:cubicBezTo>
                    <a:cubicBezTo>
                      <a:pt x="50" y="358"/>
                      <a:pt x="46" y="360"/>
                      <a:pt x="44" y="361"/>
                    </a:cubicBezTo>
                    <a:cubicBezTo>
                      <a:pt x="43" y="362"/>
                      <a:pt x="34" y="362"/>
                      <a:pt x="33" y="362"/>
                    </a:cubicBezTo>
                    <a:cubicBezTo>
                      <a:pt x="32" y="362"/>
                      <a:pt x="25" y="370"/>
                      <a:pt x="25" y="370"/>
                    </a:cubicBezTo>
                    <a:cubicBezTo>
                      <a:pt x="25" y="370"/>
                      <a:pt x="29" y="377"/>
                      <a:pt x="31" y="378"/>
                    </a:cubicBezTo>
                    <a:cubicBezTo>
                      <a:pt x="34" y="379"/>
                      <a:pt x="40" y="377"/>
                      <a:pt x="41" y="378"/>
                    </a:cubicBezTo>
                    <a:cubicBezTo>
                      <a:pt x="41" y="379"/>
                      <a:pt x="44" y="387"/>
                      <a:pt x="44" y="391"/>
                    </a:cubicBezTo>
                    <a:cubicBezTo>
                      <a:pt x="44" y="395"/>
                      <a:pt x="49" y="399"/>
                      <a:pt x="49" y="399"/>
                    </a:cubicBezTo>
                    <a:cubicBezTo>
                      <a:pt x="50" y="400"/>
                      <a:pt x="49" y="409"/>
                      <a:pt x="49" y="410"/>
                    </a:cubicBezTo>
                    <a:cubicBezTo>
                      <a:pt x="49" y="411"/>
                      <a:pt x="53" y="416"/>
                      <a:pt x="54" y="420"/>
                    </a:cubicBezTo>
                    <a:cubicBezTo>
                      <a:pt x="56" y="424"/>
                      <a:pt x="47" y="430"/>
                      <a:pt x="45" y="433"/>
                    </a:cubicBezTo>
                    <a:cubicBezTo>
                      <a:pt x="43" y="437"/>
                      <a:pt x="50" y="444"/>
                      <a:pt x="51" y="444"/>
                    </a:cubicBezTo>
                    <a:cubicBezTo>
                      <a:pt x="51" y="444"/>
                      <a:pt x="56" y="444"/>
                      <a:pt x="58" y="445"/>
                    </a:cubicBezTo>
                    <a:cubicBezTo>
                      <a:pt x="60" y="447"/>
                      <a:pt x="53" y="452"/>
                      <a:pt x="52" y="453"/>
                    </a:cubicBezTo>
                    <a:cubicBezTo>
                      <a:pt x="51" y="455"/>
                      <a:pt x="56" y="455"/>
                      <a:pt x="56" y="457"/>
                    </a:cubicBezTo>
                    <a:cubicBezTo>
                      <a:pt x="56" y="459"/>
                      <a:pt x="62" y="470"/>
                      <a:pt x="62" y="470"/>
                    </a:cubicBezTo>
                    <a:cubicBezTo>
                      <a:pt x="62" y="470"/>
                      <a:pt x="65" y="469"/>
                      <a:pt x="68" y="471"/>
                    </a:cubicBezTo>
                    <a:cubicBezTo>
                      <a:pt x="72" y="474"/>
                      <a:pt x="61" y="477"/>
                      <a:pt x="61" y="477"/>
                    </a:cubicBezTo>
                    <a:cubicBezTo>
                      <a:pt x="61" y="477"/>
                      <a:pt x="65" y="481"/>
                      <a:pt x="66" y="483"/>
                    </a:cubicBezTo>
                    <a:cubicBezTo>
                      <a:pt x="67" y="484"/>
                      <a:pt x="63" y="489"/>
                      <a:pt x="63" y="489"/>
                    </a:cubicBezTo>
                    <a:cubicBezTo>
                      <a:pt x="62" y="489"/>
                      <a:pt x="63" y="491"/>
                      <a:pt x="64" y="495"/>
                    </a:cubicBezTo>
                    <a:cubicBezTo>
                      <a:pt x="65" y="497"/>
                      <a:pt x="64" y="499"/>
                      <a:pt x="62" y="501"/>
                    </a:cubicBezTo>
                    <a:cubicBezTo>
                      <a:pt x="65" y="504"/>
                      <a:pt x="68" y="508"/>
                      <a:pt x="79" y="506"/>
                    </a:cubicBezTo>
                    <a:cubicBezTo>
                      <a:pt x="94" y="503"/>
                      <a:pt x="123" y="494"/>
                      <a:pt x="127" y="497"/>
                    </a:cubicBezTo>
                    <a:cubicBezTo>
                      <a:pt x="130" y="500"/>
                      <a:pt x="148" y="511"/>
                      <a:pt x="149" y="514"/>
                    </a:cubicBezTo>
                    <a:cubicBezTo>
                      <a:pt x="150" y="518"/>
                      <a:pt x="151" y="523"/>
                      <a:pt x="151" y="523"/>
                    </a:cubicBezTo>
                    <a:cubicBezTo>
                      <a:pt x="155" y="526"/>
                      <a:pt x="155" y="526"/>
                      <a:pt x="155" y="526"/>
                    </a:cubicBezTo>
                    <a:cubicBezTo>
                      <a:pt x="155" y="526"/>
                      <a:pt x="156" y="509"/>
                      <a:pt x="165" y="513"/>
                    </a:cubicBezTo>
                    <a:cubicBezTo>
                      <a:pt x="173" y="517"/>
                      <a:pt x="171" y="518"/>
                      <a:pt x="172" y="518"/>
                    </a:cubicBezTo>
                    <a:cubicBezTo>
                      <a:pt x="173" y="518"/>
                      <a:pt x="196" y="527"/>
                      <a:pt x="196" y="527"/>
                    </a:cubicBezTo>
                    <a:cubicBezTo>
                      <a:pt x="196" y="527"/>
                      <a:pt x="203" y="544"/>
                      <a:pt x="205" y="544"/>
                    </a:cubicBezTo>
                    <a:cubicBezTo>
                      <a:pt x="207" y="544"/>
                      <a:pt x="215" y="548"/>
                      <a:pt x="215" y="551"/>
                    </a:cubicBezTo>
                    <a:cubicBezTo>
                      <a:pt x="215" y="555"/>
                      <a:pt x="215" y="566"/>
                      <a:pt x="217" y="569"/>
                    </a:cubicBezTo>
                    <a:cubicBezTo>
                      <a:pt x="219" y="572"/>
                      <a:pt x="243" y="584"/>
                      <a:pt x="248" y="583"/>
                    </a:cubicBezTo>
                    <a:cubicBezTo>
                      <a:pt x="253" y="583"/>
                      <a:pt x="259" y="574"/>
                      <a:pt x="261" y="579"/>
                    </a:cubicBezTo>
                    <a:cubicBezTo>
                      <a:pt x="264" y="584"/>
                      <a:pt x="260" y="589"/>
                      <a:pt x="260" y="589"/>
                    </a:cubicBezTo>
                    <a:cubicBezTo>
                      <a:pt x="260" y="589"/>
                      <a:pt x="270" y="598"/>
                      <a:pt x="278" y="595"/>
                    </a:cubicBezTo>
                    <a:cubicBezTo>
                      <a:pt x="285" y="593"/>
                      <a:pt x="284" y="587"/>
                      <a:pt x="290" y="591"/>
                    </a:cubicBezTo>
                    <a:cubicBezTo>
                      <a:pt x="296" y="596"/>
                      <a:pt x="294" y="605"/>
                      <a:pt x="301" y="606"/>
                    </a:cubicBezTo>
                    <a:cubicBezTo>
                      <a:pt x="308" y="607"/>
                      <a:pt x="327" y="611"/>
                      <a:pt x="327" y="611"/>
                    </a:cubicBezTo>
                    <a:cubicBezTo>
                      <a:pt x="327" y="611"/>
                      <a:pt x="333" y="609"/>
                      <a:pt x="339" y="609"/>
                    </a:cubicBezTo>
                    <a:cubicBezTo>
                      <a:pt x="341" y="609"/>
                      <a:pt x="343" y="610"/>
                      <a:pt x="345" y="611"/>
                    </a:cubicBezTo>
                    <a:cubicBezTo>
                      <a:pt x="351" y="615"/>
                      <a:pt x="356" y="625"/>
                      <a:pt x="356" y="625"/>
                    </a:cubicBezTo>
                    <a:cubicBezTo>
                      <a:pt x="383" y="623"/>
                      <a:pt x="383" y="623"/>
                      <a:pt x="383" y="623"/>
                    </a:cubicBezTo>
                    <a:cubicBezTo>
                      <a:pt x="383" y="623"/>
                      <a:pt x="398" y="636"/>
                      <a:pt x="403" y="634"/>
                    </a:cubicBezTo>
                    <a:cubicBezTo>
                      <a:pt x="409" y="633"/>
                      <a:pt x="413" y="632"/>
                      <a:pt x="413" y="631"/>
                    </a:cubicBezTo>
                    <a:cubicBezTo>
                      <a:pt x="414" y="630"/>
                      <a:pt x="406" y="617"/>
                      <a:pt x="410" y="613"/>
                    </a:cubicBezTo>
                    <a:cubicBezTo>
                      <a:pt x="414" y="610"/>
                      <a:pt x="414" y="607"/>
                      <a:pt x="414" y="607"/>
                    </a:cubicBezTo>
                    <a:cubicBezTo>
                      <a:pt x="414" y="607"/>
                      <a:pt x="401" y="594"/>
                      <a:pt x="398" y="591"/>
                    </a:cubicBezTo>
                    <a:cubicBezTo>
                      <a:pt x="395" y="588"/>
                      <a:pt x="392" y="589"/>
                      <a:pt x="392" y="588"/>
                    </a:cubicBezTo>
                    <a:cubicBezTo>
                      <a:pt x="392" y="586"/>
                      <a:pt x="391" y="579"/>
                      <a:pt x="390" y="578"/>
                    </a:cubicBezTo>
                    <a:cubicBezTo>
                      <a:pt x="390" y="577"/>
                      <a:pt x="379" y="575"/>
                      <a:pt x="377" y="571"/>
                    </a:cubicBezTo>
                    <a:cubicBezTo>
                      <a:pt x="375" y="567"/>
                      <a:pt x="378" y="563"/>
                      <a:pt x="378" y="563"/>
                    </a:cubicBezTo>
                    <a:cubicBezTo>
                      <a:pt x="378" y="563"/>
                      <a:pt x="367" y="562"/>
                      <a:pt x="367" y="561"/>
                    </a:cubicBezTo>
                    <a:cubicBezTo>
                      <a:pt x="367" y="560"/>
                      <a:pt x="367" y="555"/>
                      <a:pt x="367" y="555"/>
                    </a:cubicBezTo>
                    <a:cubicBezTo>
                      <a:pt x="372" y="550"/>
                      <a:pt x="372" y="550"/>
                      <a:pt x="372" y="550"/>
                    </a:cubicBezTo>
                    <a:cubicBezTo>
                      <a:pt x="372" y="550"/>
                      <a:pt x="371" y="547"/>
                      <a:pt x="371" y="543"/>
                    </a:cubicBezTo>
                    <a:cubicBezTo>
                      <a:pt x="371" y="534"/>
                      <a:pt x="371" y="517"/>
                      <a:pt x="370" y="512"/>
                    </a:cubicBezTo>
                    <a:cubicBezTo>
                      <a:pt x="369" y="506"/>
                      <a:pt x="362" y="479"/>
                      <a:pt x="360" y="473"/>
                    </a:cubicBezTo>
                    <a:cubicBezTo>
                      <a:pt x="358" y="468"/>
                      <a:pt x="348" y="456"/>
                      <a:pt x="348" y="456"/>
                    </a:cubicBezTo>
                    <a:cubicBezTo>
                      <a:pt x="348" y="456"/>
                      <a:pt x="346" y="455"/>
                      <a:pt x="350" y="448"/>
                    </a:cubicBezTo>
                    <a:cubicBezTo>
                      <a:pt x="354" y="442"/>
                      <a:pt x="363" y="437"/>
                      <a:pt x="366" y="430"/>
                    </a:cubicBezTo>
                    <a:cubicBezTo>
                      <a:pt x="369" y="423"/>
                      <a:pt x="380" y="400"/>
                      <a:pt x="380" y="400"/>
                    </a:cubicBezTo>
                    <a:cubicBezTo>
                      <a:pt x="380" y="400"/>
                      <a:pt x="391" y="396"/>
                      <a:pt x="393" y="390"/>
                    </a:cubicBezTo>
                    <a:cubicBezTo>
                      <a:pt x="396" y="384"/>
                      <a:pt x="405" y="362"/>
                      <a:pt x="407" y="361"/>
                    </a:cubicBezTo>
                    <a:cubicBezTo>
                      <a:pt x="408" y="361"/>
                      <a:pt x="410" y="363"/>
                      <a:pt x="413" y="356"/>
                    </a:cubicBezTo>
                    <a:cubicBezTo>
                      <a:pt x="417" y="349"/>
                      <a:pt x="415" y="346"/>
                      <a:pt x="416" y="346"/>
                    </a:cubicBezTo>
                    <a:cubicBezTo>
                      <a:pt x="417" y="345"/>
                      <a:pt x="428" y="337"/>
                      <a:pt x="431" y="330"/>
                    </a:cubicBezTo>
                    <a:cubicBezTo>
                      <a:pt x="434" y="323"/>
                      <a:pt x="456" y="292"/>
                      <a:pt x="456" y="292"/>
                    </a:cubicBezTo>
                    <a:cubicBezTo>
                      <a:pt x="456" y="292"/>
                      <a:pt x="468" y="274"/>
                      <a:pt x="468" y="274"/>
                    </a:cubicBezTo>
                    <a:cubicBezTo>
                      <a:pt x="468" y="273"/>
                      <a:pt x="467" y="265"/>
                      <a:pt x="470" y="263"/>
                    </a:cubicBezTo>
                    <a:cubicBezTo>
                      <a:pt x="472" y="262"/>
                      <a:pt x="481" y="258"/>
                      <a:pt x="481" y="258"/>
                    </a:cubicBezTo>
                    <a:cubicBezTo>
                      <a:pt x="481" y="257"/>
                      <a:pt x="479" y="250"/>
                      <a:pt x="484" y="247"/>
                    </a:cubicBezTo>
                    <a:cubicBezTo>
                      <a:pt x="490" y="243"/>
                      <a:pt x="498" y="236"/>
                      <a:pt x="502" y="230"/>
                    </a:cubicBezTo>
                    <a:cubicBezTo>
                      <a:pt x="506" y="224"/>
                      <a:pt x="508" y="216"/>
                      <a:pt x="508" y="216"/>
                    </a:cubicBezTo>
                    <a:cubicBezTo>
                      <a:pt x="508" y="216"/>
                      <a:pt x="510" y="215"/>
                      <a:pt x="514" y="212"/>
                    </a:cubicBezTo>
                    <a:cubicBezTo>
                      <a:pt x="517" y="208"/>
                      <a:pt x="525" y="197"/>
                      <a:pt x="528" y="194"/>
                    </a:cubicBezTo>
                    <a:cubicBezTo>
                      <a:pt x="528" y="194"/>
                      <a:pt x="528" y="194"/>
                      <a:pt x="529" y="193"/>
                    </a:cubicBezTo>
                    <a:cubicBezTo>
                      <a:pt x="526" y="191"/>
                      <a:pt x="525" y="188"/>
                      <a:pt x="524" y="18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Freeform 68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DAB76BB-6C2A-6426-FAD0-81D4B4E4C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3061" y="4142816"/>
                <a:ext cx="1481634" cy="1225644"/>
              </a:xfrm>
              <a:custGeom>
                <a:avLst/>
                <a:gdLst/>
                <a:ahLst/>
                <a:cxnLst>
                  <a:cxn ang="0">
                    <a:pos x="482" y="155"/>
                  </a:cxn>
                  <a:cxn ang="0">
                    <a:pos x="468" y="134"/>
                  </a:cxn>
                  <a:cxn ang="0">
                    <a:pos x="476" y="95"/>
                  </a:cxn>
                  <a:cxn ang="0">
                    <a:pos x="445" y="95"/>
                  </a:cxn>
                  <a:cxn ang="0">
                    <a:pos x="424" y="92"/>
                  </a:cxn>
                  <a:cxn ang="0">
                    <a:pos x="402" y="91"/>
                  </a:cxn>
                  <a:cxn ang="0">
                    <a:pos x="371" y="103"/>
                  </a:cxn>
                  <a:cxn ang="0">
                    <a:pos x="321" y="77"/>
                  </a:cxn>
                  <a:cxn ang="0">
                    <a:pos x="304" y="44"/>
                  </a:cxn>
                  <a:cxn ang="0">
                    <a:pos x="289" y="59"/>
                  </a:cxn>
                  <a:cxn ang="0">
                    <a:pos x="266" y="62"/>
                  </a:cxn>
                  <a:cxn ang="0">
                    <a:pos x="247" y="60"/>
                  </a:cxn>
                  <a:cxn ang="0">
                    <a:pos x="234" y="51"/>
                  </a:cxn>
                  <a:cxn ang="0">
                    <a:pos x="210" y="38"/>
                  </a:cxn>
                  <a:cxn ang="0">
                    <a:pos x="187" y="17"/>
                  </a:cxn>
                  <a:cxn ang="0">
                    <a:pos x="166" y="1"/>
                  </a:cxn>
                  <a:cxn ang="0">
                    <a:pos x="151" y="15"/>
                  </a:cxn>
                  <a:cxn ang="0">
                    <a:pos x="145" y="29"/>
                  </a:cxn>
                  <a:cxn ang="0">
                    <a:pos x="125" y="51"/>
                  </a:cxn>
                  <a:cxn ang="0">
                    <a:pos x="104" y="54"/>
                  </a:cxn>
                  <a:cxn ang="0">
                    <a:pos x="67" y="74"/>
                  </a:cxn>
                  <a:cxn ang="0">
                    <a:pos x="82" y="116"/>
                  </a:cxn>
                  <a:cxn ang="0">
                    <a:pos x="56" y="115"/>
                  </a:cxn>
                  <a:cxn ang="0">
                    <a:pos x="38" y="118"/>
                  </a:cxn>
                  <a:cxn ang="0">
                    <a:pos x="22" y="159"/>
                  </a:cxn>
                  <a:cxn ang="0">
                    <a:pos x="25" y="178"/>
                  </a:cxn>
                  <a:cxn ang="0">
                    <a:pos x="19" y="193"/>
                  </a:cxn>
                  <a:cxn ang="0">
                    <a:pos x="1" y="206"/>
                  </a:cxn>
                  <a:cxn ang="0">
                    <a:pos x="18" y="225"/>
                  </a:cxn>
                  <a:cxn ang="0">
                    <a:pos x="41" y="232"/>
                  </a:cxn>
                  <a:cxn ang="0">
                    <a:pos x="48" y="245"/>
                  </a:cxn>
                  <a:cxn ang="0">
                    <a:pos x="34" y="263"/>
                  </a:cxn>
                  <a:cxn ang="0">
                    <a:pos x="36" y="287"/>
                  </a:cxn>
                  <a:cxn ang="0">
                    <a:pos x="62" y="287"/>
                  </a:cxn>
                  <a:cxn ang="0">
                    <a:pos x="100" y="300"/>
                  </a:cxn>
                  <a:cxn ang="0">
                    <a:pos x="126" y="318"/>
                  </a:cxn>
                  <a:cxn ang="0">
                    <a:pos x="143" y="345"/>
                  </a:cxn>
                  <a:cxn ang="0">
                    <a:pos x="140" y="359"/>
                  </a:cxn>
                  <a:cxn ang="0">
                    <a:pos x="151" y="387"/>
                  </a:cxn>
                  <a:cxn ang="0">
                    <a:pos x="169" y="406"/>
                  </a:cxn>
                  <a:cxn ang="0">
                    <a:pos x="202" y="399"/>
                  </a:cxn>
                  <a:cxn ang="0">
                    <a:pos x="266" y="378"/>
                  </a:cxn>
                  <a:cxn ang="0">
                    <a:pos x="314" y="362"/>
                  </a:cxn>
                  <a:cxn ang="0">
                    <a:pos x="348" y="346"/>
                  </a:cxn>
                  <a:cxn ang="0">
                    <a:pos x="399" y="308"/>
                  </a:cxn>
                  <a:cxn ang="0">
                    <a:pos x="437" y="267"/>
                  </a:cxn>
                  <a:cxn ang="0">
                    <a:pos x="467" y="236"/>
                  </a:cxn>
                  <a:cxn ang="0">
                    <a:pos x="477" y="201"/>
                  </a:cxn>
                  <a:cxn ang="0">
                    <a:pos x="491" y="177"/>
                  </a:cxn>
                </a:cxnLst>
                <a:rect l="0" t="0" r="r" b="b"/>
                <a:pathLst>
                  <a:path w="492" h="406">
                    <a:moveTo>
                      <a:pt x="491" y="177"/>
                    </a:moveTo>
                    <a:cubicBezTo>
                      <a:pt x="491" y="176"/>
                      <a:pt x="488" y="172"/>
                      <a:pt x="486" y="169"/>
                    </a:cubicBezTo>
                    <a:cubicBezTo>
                      <a:pt x="484" y="166"/>
                      <a:pt x="487" y="161"/>
                      <a:pt x="487" y="160"/>
                    </a:cubicBezTo>
                    <a:cubicBezTo>
                      <a:pt x="487" y="159"/>
                      <a:pt x="486" y="158"/>
                      <a:pt x="482" y="155"/>
                    </a:cubicBezTo>
                    <a:cubicBezTo>
                      <a:pt x="478" y="153"/>
                      <a:pt x="481" y="147"/>
                      <a:pt x="481" y="147"/>
                    </a:cubicBezTo>
                    <a:cubicBezTo>
                      <a:pt x="481" y="147"/>
                      <a:pt x="471" y="148"/>
                      <a:pt x="471" y="148"/>
                    </a:cubicBezTo>
                    <a:cubicBezTo>
                      <a:pt x="471" y="148"/>
                      <a:pt x="471" y="147"/>
                      <a:pt x="472" y="144"/>
                    </a:cubicBezTo>
                    <a:cubicBezTo>
                      <a:pt x="472" y="140"/>
                      <a:pt x="468" y="134"/>
                      <a:pt x="468" y="134"/>
                    </a:cubicBezTo>
                    <a:cubicBezTo>
                      <a:pt x="468" y="134"/>
                      <a:pt x="467" y="128"/>
                      <a:pt x="468" y="124"/>
                    </a:cubicBezTo>
                    <a:cubicBezTo>
                      <a:pt x="469" y="120"/>
                      <a:pt x="465" y="113"/>
                      <a:pt x="465" y="112"/>
                    </a:cubicBezTo>
                    <a:cubicBezTo>
                      <a:pt x="464" y="112"/>
                      <a:pt x="473" y="110"/>
                      <a:pt x="472" y="109"/>
                    </a:cubicBezTo>
                    <a:cubicBezTo>
                      <a:pt x="472" y="109"/>
                      <a:pt x="474" y="98"/>
                      <a:pt x="476" y="95"/>
                    </a:cubicBezTo>
                    <a:cubicBezTo>
                      <a:pt x="477" y="93"/>
                      <a:pt x="474" y="88"/>
                      <a:pt x="471" y="85"/>
                    </a:cubicBezTo>
                    <a:cubicBezTo>
                      <a:pt x="469" y="87"/>
                      <a:pt x="463" y="89"/>
                      <a:pt x="463" y="89"/>
                    </a:cubicBezTo>
                    <a:cubicBezTo>
                      <a:pt x="460" y="89"/>
                      <a:pt x="455" y="96"/>
                      <a:pt x="455" y="96"/>
                    </a:cubicBezTo>
                    <a:cubicBezTo>
                      <a:pt x="455" y="96"/>
                      <a:pt x="450" y="96"/>
                      <a:pt x="445" y="95"/>
                    </a:cubicBezTo>
                    <a:cubicBezTo>
                      <a:pt x="441" y="94"/>
                      <a:pt x="437" y="87"/>
                      <a:pt x="437" y="87"/>
                    </a:cubicBezTo>
                    <a:cubicBezTo>
                      <a:pt x="437" y="87"/>
                      <a:pt x="431" y="90"/>
                      <a:pt x="431" y="90"/>
                    </a:cubicBezTo>
                    <a:cubicBezTo>
                      <a:pt x="430" y="90"/>
                      <a:pt x="428" y="86"/>
                      <a:pt x="426" y="84"/>
                    </a:cubicBezTo>
                    <a:cubicBezTo>
                      <a:pt x="424" y="82"/>
                      <a:pt x="424" y="92"/>
                      <a:pt x="424" y="92"/>
                    </a:cubicBezTo>
                    <a:cubicBezTo>
                      <a:pt x="424" y="92"/>
                      <a:pt x="420" y="95"/>
                      <a:pt x="419" y="95"/>
                    </a:cubicBezTo>
                    <a:cubicBezTo>
                      <a:pt x="418" y="95"/>
                      <a:pt x="418" y="94"/>
                      <a:pt x="417" y="93"/>
                    </a:cubicBezTo>
                    <a:cubicBezTo>
                      <a:pt x="416" y="93"/>
                      <a:pt x="412" y="96"/>
                      <a:pt x="410" y="96"/>
                    </a:cubicBezTo>
                    <a:cubicBezTo>
                      <a:pt x="408" y="95"/>
                      <a:pt x="403" y="91"/>
                      <a:pt x="402" y="91"/>
                    </a:cubicBezTo>
                    <a:cubicBezTo>
                      <a:pt x="401" y="92"/>
                      <a:pt x="397" y="104"/>
                      <a:pt x="397" y="105"/>
                    </a:cubicBezTo>
                    <a:cubicBezTo>
                      <a:pt x="397" y="106"/>
                      <a:pt x="393" y="110"/>
                      <a:pt x="391" y="111"/>
                    </a:cubicBezTo>
                    <a:cubicBezTo>
                      <a:pt x="390" y="111"/>
                      <a:pt x="383" y="106"/>
                      <a:pt x="382" y="106"/>
                    </a:cubicBezTo>
                    <a:cubicBezTo>
                      <a:pt x="381" y="106"/>
                      <a:pt x="371" y="103"/>
                      <a:pt x="371" y="103"/>
                    </a:cubicBezTo>
                    <a:cubicBezTo>
                      <a:pt x="371" y="103"/>
                      <a:pt x="370" y="95"/>
                      <a:pt x="367" y="93"/>
                    </a:cubicBezTo>
                    <a:cubicBezTo>
                      <a:pt x="364" y="91"/>
                      <a:pt x="364" y="88"/>
                      <a:pt x="364" y="88"/>
                    </a:cubicBezTo>
                    <a:cubicBezTo>
                      <a:pt x="364" y="87"/>
                      <a:pt x="320" y="88"/>
                      <a:pt x="318" y="84"/>
                    </a:cubicBezTo>
                    <a:cubicBezTo>
                      <a:pt x="315" y="80"/>
                      <a:pt x="320" y="82"/>
                      <a:pt x="321" y="77"/>
                    </a:cubicBezTo>
                    <a:cubicBezTo>
                      <a:pt x="321" y="72"/>
                      <a:pt x="313" y="66"/>
                      <a:pt x="313" y="66"/>
                    </a:cubicBezTo>
                    <a:cubicBezTo>
                      <a:pt x="313" y="65"/>
                      <a:pt x="305" y="66"/>
                      <a:pt x="304" y="66"/>
                    </a:cubicBezTo>
                    <a:cubicBezTo>
                      <a:pt x="302" y="66"/>
                      <a:pt x="309" y="57"/>
                      <a:pt x="314" y="54"/>
                    </a:cubicBezTo>
                    <a:cubicBezTo>
                      <a:pt x="318" y="50"/>
                      <a:pt x="303" y="45"/>
                      <a:pt x="304" y="44"/>
                    </a:cubicBezTo>
                    <a:cubicBezTo>
                      <a:pt x="304" y="44"/>
                      <a:pt x="302" y="57"/>
                      <a:pt x="301" y="61"/>
                    </a:cubicBezTo>
                    <a:cubicBezTo>
                      <a:pt x="299" y="65"/>
                      <a:pt x="297" y="62"/>
                      <a:pt x="297" y="62"/>
                    </a:cubicBezTo>
                    <a:cubicBezTo>
                      <a:pt x="296" y="62"/>
                      <a:pt x="294" y="66"/>
                      <a:pt x="292" y="67"/>
                    </a:cubicBezTo>
                    <a:cubicBezTo>
                      <a:pt x="290" y="68"/>
                      <a:pt x="291" y="62"/>
                      <a:pt x="289" y="59"/>
                    </a:cubicBezTo>
                    <a:cubicBezTo>
                      <a:pt x="288" y="57"/>
                      <a:pt x="278" y="57"/>
                      <a:pt x="275" y="56"/>
                    </a:cubicBezTo>
                    <a:cubicBezTo>
                      <a:pt x="272" y="55"/>
                      <a:pt x="274" y="57"/>
                      <a:pt x="273" y="58"/>
                    </a:cubicBezTo>
                    <a:cubicBezTo>
                      <a:pt x="272" y="60"/>
                      <a:pt x="271" y="59"/>
                      <a:pt x="269" y="59"/>
                    </a:cubicBezTo>
                    <a:cubicBezTo>
                      <a:pt x="267" y="59"/>
                      <a:pt x="269" y="59"/>
                      <a:pt x="266" y="62"/>
                    </a:cubicBezTo>
                    <a:cubicBezTo>
                      <a:pt x="263" y="66"/>
                      <a:pt x="252" y="63"/>
                      <a:pt x="251" y="63"/>
                    </a:cubicBezTo>
                    <a:cubicBezTo>
                      <a:pt x="250" y="63"/>
                      <a:pt x="248" y="67"/>
                      <a:pt x="248" y="67"/>
                    </a:cubicBezTo>
                    <a:cubicBezTo>
                      <a:pt x="247" y="67"/>
                      <a:pt x="245" y="65"/>
                      <a:pt x="245" y="65"/>
                    </a:cubicBezTo>
                    <a:cubicBezTo>
                      <a:pt x="245" y="65"/>
                      <a:pt x="247" y="62"/>
                      <a:pt x="247" y="60"/>
                    </a:cubicBezTo>
                    <a:cubicBezTo>
                      <a:pt x="247" y="59"/>
                      <a:pt x="243" y="58"/>
                      <a:pt x="239" y="55"/>
                    </a:cubicBezTo>
                    <a:cubicBezTo>
                      <a:pt x="235" y="52"/>
                      <a:pt x="237" y="63"/>
                      <a:pt x="234" y="64"/>
                    </a:cubicBezTo>
                    <a:cubicBezTo>
                      <a:pt x="231" y="64"/>
                      <a:pt x="231" y="63"/>
                      <a:pt x="230" y="62"/>
                    </a:cubicBezTo>
                    <a:cubicBezTo>
                      <a:pt x="230" y="62"/>
                      <a:pt x="234" y="52"/>
                      <a:pt x="234" y="51"/>
                    </a:cubicBezTo>
                    <a:cubicBezTo>
                      <a:pt x="235" y="50"/>
                      <a:pt x="229" y="44"/>
                      <a:pt x="229" y="44"/>
                    </a:cubicBezTo>
                    <a:cubicBezTo>
                      <a:pt x="229" y="44"/>
                      <a:pt x="224" y="43"/>
                      <a:pt x="222" y="40"/>
                    </a:cubicBezTo>
                    <a:cubicBezTo>
                      <a:pt x="221" y="37"/>
                      <a:pt x="217" y="30"/>
                      <a:pt x="217" y="30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4" y="32"/>
                      <a:pt x="203" y="32"/>
                    </a:cubicBezTo>
                    <a:cubicBezTo>
                      <a:pt x="203" y="31"/>
                      <a:pt x="197" y="37"/>
                      <a:pt x="196" y="37"/>
                    </a:cubicBezTo>
                    <a:cubicBezTo>
                      <a:pt x="196" y="37"/>
                      <a:pt x="191" y="25"/>
                      <a:pt x="191" y="21"/>
                    </a:cubicBezTo>
                    <a:cubicBezTo>
                      <a:pt x="191" y="18"/>
                      <a:pt x="187" y="18"/>
                      <a:pt x="187" y="17"/>
                    </a:cubicBezTo>
                    <a:cubicBezTo>
                      <a:pt x="187" y="16"/>
                      <a:pt x="181" y="13"/>
                      <a:pt x="181" y="13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6" y="1"/>
                      <a:pt x="166" y="1"/>
                      <a:pt x="166" y="0"/>
                    </a:cubicBezTo>
                    <a:cubicBezTo>
                      <a:pt x="164" y="3"/>
                      <a:pt x="162" y="6"/>
                      <a:pt x="161" y="7"/>
                    </a:cubicBezTo>
                    <a:cubicBezTo>
                      <a:pt x="160" y="8"/>
                      <a:pt x="157" y="7"/>
                      <a:pt x="154" y="7"/>
                    </a:cubicBezTo>
                    <a:cubicBezTo>
                      <a:pt x="150" y="8"/>
                      <a:pt x="152" y="9"/>
                      <a:pt x="151" y="15"/>
                    </a:cubicBezTo>
                    <a:cubicBezTo>
                      <a:pt x="149" y="20"/>
                      <a:pt x="156" y="24"/>
                      <a:pt x="156" y="2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6"/>
                      <a:pt x="154" y="30"/>
                      <a:pt x="155" y="34"/>
                    </a:cubicBezTo>
                    <a:cubicBezTo>
                      <a:pt x="156" y="38"/>
                      <a:pt x="147" y="30"/>
                      <a:pt x="145" y="29"/>
                    </a:cubicBezTo>
                    <a:cubicBezTo>
                      <a:pt x="144" y="28"/>
                      <a:pt x="137" y="34"/>
                      <a:pt x="135" y="35"/>
                    </a:cubicBezTo>
                    <a:cubicBezTo>
                      <a:pt x="133" y="36"/>
                      <a:pt x="125" y="30"/>
                      <a:pt x="125" y="30"/>
                    </a:cubicBezTo>
                    <a:cubicBezTo>
                      <a:pt x="124" y="30"/>
                      <a:pt x="132" y="42"/>
                      <a:pt x="133" y="43"/>
                    </a:cubicBezTo>
                    <a:cubicBezTo>
                      <a:pt x="133" y="44"/>
                      <a:pt x="125" y="51"/>
                      <a:pt x="125" y="51"/>
                    </a:cubicBezTo>
                    <a:cubicBezTo>
                      <a:pt x="125" y="51"/>
                      <a:pt x="122" y="49"/>
                      <a:pt x="120" y="47"/>
                    </a:cubicBezTo>
                    <a:cubicBezTo>
                      <a:pt x="119" y="46"/>
                      <a:pt x="118" y="50"/>
                      <a:pt x="117" y="50"/>
                    </a:cubicBezTo>
                    <a:cubicBezTo>
                      <a:pt x="116" y="51"/>
                      <a:pt x="114" y="49"/>
                      <a:pt x="112" y="49"/>
                    </a:cubicBezTo>
                    <a:cubicBezTo>
                      <a:pt x="110" y="49"/>
                      <a:pt x="108" y="52"/>
                      <a:pt x="104" y="54"/>
                    </a:cubicBezTo>
                    <a:cubicBezTo>
                      <a:pt x="100" y="57"/>
                      <a:pt x="85" y="52"/>
                      <a:pt x="83" y="52"/>
                    </a:cubicBezTo>
                    <a:cubicBezTo>
                      <a:pt x="81" y="52"/>
                      <a:pt x="72" y="55"/>
                      <a:pt x="71" y="56"/>
                    </a:cubicBezTo>
                    <a:cubicBezTo>
                      <a:pt x="70" y="57"/>
                      <a:pt x="75" y="60"/>
                      <a:pt x="77" y="64"/>
                    </a:cubicBezTo>
                    <a:cubicBezTo>
                      <a:pt x="79" y="68"/>
                      <a:pt x="67" y="73"/>
                      <a:pt x="67" y="74"/>
                    </a:cubicBezTo>
                    <a:cubicBezTo>
                      <a:pt x="66" y="75"/>
                      <a:pt x="68" y="78"/>
                      <a:pt x="70" y="83"/>
                    </a:cubicBezTo>
                    <a:cubicBezTo>
                      <a:pt x="73" y="89"/>
                      <a:pt x="67" y="95"/>
                      <a:pt x="68" y="97"/>
                    </a:cubicBezTo>
                    <a:cubicBezTo>
                      <a:pt x="69" y="99"/>
                      <a:pt x="81" y="100"/>
                      <a:pt x="82" y="100"/>
                    </a:cubicBezTo>
                    <a:cubicBezTo>
                      <a:pt x="83" y="100"/>
                      <a:pt x="82" y="112"/>
                      <a:pt x="82" y="116"/>
                    </a:cubicBezTo>
                    <a:cubicBezTo>
                      <a:pt x="81" y="121"/>
                      <a:pt x="78" y="120"/>
                      <a:pt x="76" y="122"/>
                    </a:cubicBezTo>
                    <a:cubicBezTo>
                      <a:pt x="75" y="123"/>
                      <a:pt x="77" y="129"/>
                      <a:pt x="76" y="134"/>
                    </a:cubicBezTo>
                    <a:cubicBezTo>
                      <a:pt x="74" y="139"/>
                      <a:pt x="62" y="127"/>
                      <a:pt x="60" y="126"/>
                    </a:cubicBezTo>
                    <a:cubicBezTo>
                      <a:pt x="58" y="126"/>
                      <a:pt x="58" y="119"/>
                      <a:pt x="56" y="115"/>
                    </a:cubicBezTo>
                    <a:cubicBezTo>
                      <a:pt x="55" y="112"/>
                      <a:pt x="53" y="114"/>
                      <a:pt x="51" y="113"/>
                    </a:cubicBezTo>
                    <a:cubicBezTo>
                      <a:pt x="48" y="112"/>
                      <a:pt x="45" y="108"/>
                      <a:pt x="43" y="108"/>
                    </a:cubicBezTo>
                    <a:cubicBezTo>
                      <a:pt x="42" y="107"/>
                      <a:pt x="39" y="109"/>
                      <a:pt x="39" y="109"/>
                    </a:cubicBezTo>
                    <a:cubicBezTo>
                      <a:pt x="38" y="109"/>
                      <a:pt x="38" y="117"/>
                      <a:pt x="38" y="118"/>
                    </a:cubicBezTo>
                    <a:cubicBezTo>
                      <a:pt x="38" y="120"/>
                      <a:pt x="34" y="123"/>
                      <a:pt x="31" y="128"/>
                    </a:cubicBezTo>
                    <a:cubicBezTo>
                      <a:pt x="28" y="133"/>
                      <a:pt x="32" y="145"/>
                      <a:pt x="32" y="145"/>
                    </a:cubicBezTo>
                    <a:cubicBezTo>
                      <a:pt x="32" y="146"/>
                      <a:pt x="28" y="149"/>
                      <a:pt x="25" y="152"/>
                    </a:cubicBezTo>
                    <a:cubicBezTo>
                      <a:pt x="22" y="155"/>
                      <a:pt x="23" y="155"/>
                      <a:pt x="22" y="159"/>
                    </a:cubicBezTo>
                    <a:cubicBezTo>
                      <a:pt x="21" y="164"/>
                      <a:pt x="18" y="162"/>
                      <a:pt x="15" y="165"/>
                    </a:cubicBezTo>
                    <a:cubicBezTo>
                      <a:pt x="13" y="167"/>
                      <a:pt x="17" y="171"/>
                      <a:pt x="19" y="173"/>
                    </a:cubicBezTo>
                    <a:cubicBezTo>
                      <a:pt x="25" y="174"/>
                      <a:pt x="25" y="174"/>
                      <a:pt x="25" y="174"/>
                    </a:cubicBezTo>
                    <a:cubicBezTo>
                      <a:pt x="25" y="174"/>
                      <a:pt x="23" y="176"/>
                      <a:pt x="25" y="178"/>
                    </a:cubicBezTo>
                    <a:cubicBezTo>
                      <a:pt x="28" y="179"/>
                      <a:pt x="32" y="182"/>
                      <a:pt x="32" y="182"/>
                    </a:cubicBezTo>
                    <a:cubicBezTo>
                      <a:pt x="32" y="183"/>
                      <a:pt x="28" y="191"/>
                      <a:pt x="28" y="191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19" y="193"/>
                      <a:pt x="16" y="195"/>
                      <a:pt x="16" y="196"/>
                    </a:cubicBezTo>
                    <a:cubicBezTo>
                      <a:pt x="17" y="197"/>
                      <a:pt x="19" y="201"/>
                      <a:pt x="19" y="201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9" y="210"/>
                      <a:pt x="0" y="204"/>
                      <a:pt x="1" y="206"/>
                    </a:cubicBezTo>
                    <a:cubicBezTo>
                      <a:pt x="1" y="208"/>
                      <a:pt x="0" y="211"/>
                      <a:pt x="1" y="211"/>
                    </a:cubicBezTo>
                    <a:cubicBezTo>
                      <a:pt x="1" y="211"/>
                      <a:pt x="9" y="214"/>
                      <a:pt x="8" y="216"/>
                    </a:cubicBezTo>
                    <a:cubicBezTo>
                      <a:pt x="7" y="219"/>
                      <a:pt x="3" y="220"/>
                      <a:pt x="4" y="223"/>
                    </a:cubicBezTo>
                    <a:cubicBezTo>
                      <a:pt x="6" y="227"/>
                      <a:pt x="16" y="224"/>
                      <a:pt x="18" y="225"/>
                    </a:cubicBezTo>
                    <a:cubicBezTo>
                      <a:pt x="20" y="225"/>
                      <a:pt x="23" y="230"/>
                      <a:pt x="25" y="230"/>
                    </a:cubicBezTo>
                    <a:cubicBezTo>
                      <a:pt x="27" y="230"/>
                      <a:pt x="30" y="229"/>
                      <a:pt x="31" y="229"/>
                    </a:cubicBezTo>
                    <a:cubicBezTo>
                      <a:pt x="32" y="230"/>
                      <a:pt x="33" y="232"/>
                      <a:pt x="34" y="232"/>
                    </a:cubicBezTo>
                    <a:cubicBezTo>
                      <a:pt x="34" y="232"/>
                      <a:pt x="43" y="229"/>
                      <a:pt x="41" y="232"/>
                    </a:cubicBezTo>
                    <a:cubicBezTo>
                      <a:pt x="39" y="235"/>
                      <a:pt x="31" y="234"/>
                      <a:pt x="31" y="239"/>
                    </a:cubicBezTo>
                    <a:cubicBezTo>
                      <a:pt x="32" y="245"/>
                      <a:pt x="40" y="246"/>
                      <a:pt x="41" y="246"/>
                    </a:cubicBezTo>
                    <a:cubicBezTo>
                      <a:pt x="41" y="247"/>
                      <a:pt x="42" y="250"/>
                      <a:pt x="43" y="250"/>
                    </a:cubicBezTo>
                    <a:cubicBezTo>
                      <a:pt x="43" y="249"/>
                      <a:pt x="47" y="244"/>
                      <a:pt x="48" y="245"/>
                    </a:cubicBezTo>
                    <a:cubicBezTo>
                      <a:pt x="48" y="245"/>
                      <a:pt x="50" y="249"/>
                      <a:pt x="48" y="252"/>
                    </a:cubicBezTo>
                    <a:cubicBezTo>
                      <a:pt x="46" y="255"/>
                      <a:pt x="45" y="255"/>
                      <a:pt x="44" y="257"/>
                    </a:cubicBezTo>
                    <a:cubicBezTo>
                      <a:pt x="43" y="259"/>
                      <a:pt x="44" y="263"/>
                      <a:pt x="43" y="263"/>
                    </a:cubicBezTo>
                    <a:cubicBezTo>
                      <a:pt x="42" y="263"/>
                      <a:pt x="34" y="263"/>
                      <a:pt x="34" y="263"/>
                    </a:cubicBezTo>
                    <a:cubicBezTo>
                      <a:pt x="34" y="263"/>
                      <a:pt x="32" y="272"/>
                      <a:pt x="32" y="272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5" y="288"/>
                      <a:pt x="29" y="288"/>
                    </a:cubicBezTo>
                    <a:cubicBezTo>
                      <a:pt x="32" y="288"/>
                      <a:pt x="34" y="283"/>
                      <a:pt x="36" y="287"/>
                    </a:cubicBezTo>
                    <a:cubicBezTo>
                      <a:pt x="38" y="291"/>
                      <a:pt x="39" y="295"/>
                      <a:pt x="42" y="295"/>
                    </a:cubicBezTo>
                    <a:cubicBezTo>
                      <a:pt x="44" y="295"/>
                      <a:pt x="46" y="295"/>
                      <a:pt x="47" y="295"/>
                    </a:cubicBezTo>
                    <a:cubicBezTo>
                      <a:pt x="48" y="292"/>
                      <a:pt x="52" y="287"/>
                      <a:pt x="53" y="286"/>
                    </a:cubicBezTo>
                    <a:cubicBezTo>
                      <a:pt x="53" y="285"/>
                      <a:pt x="56" y="286"/>
                      <a:pt x="62" y="287"/>
                    </a:cubicBezTo>
                    <a:cubicBezTo>
                      <a:pt x="69" y="288"/>
                      <a:pt x="67" y="294"/>
                      <a:pt x="68" y="294"/>
                    </a:cubicBezTo>
                    <a:cubicBezTo>
                      <a:pt x="69" y="295"/>
                      <a:pt x="74" y="291"/>
                      <a:pt x="78" y="290"/>
                    </a:cubicBezTo>
                    <a:cubicBezTo>
                      <a:pt x="82" y="290"/>
                      <a:pt x="85" y="299"/>
                      <a:pt x="85" y="300"/>
                    </a:cubicBezTo>
                    <a:cubicBezTo>
                      <a:pt x="86" y="300"/>
                      <a:pt x="97" y="300"/>
                      <a:pt x="100" y="300"/>
                    </a:cubicBezTo>
                    <a:cubicBezTo>
                      <a:pt x="103" y="300"/>
                      <a:pt x="102" y="297"/>
                      <a:pt x="107" y="296"/>
                    </a:cubicBezTo>
                    <a:cubicBezTo>
                      <a:pt x="112" y="295"/>
                      <a:pt x="116" y="300"/>
                      <a:pt x="120" y="303"/>
                    </a:cubicBezTo>
                    <a:cubicBezTo>
                      <a:pt x="125" y="306"/>
                      <a:pt x="127" y="304"/>
                      <a:pt x="127" y="304"/>
                    </a:cubicBezTo>
                    <a:cubicBezTo>
                      <a:pt x="127" y="304"/>
                      <a:pt x="127" y="313"/>
                      <a:pt x="126" y="318"/>
                    </a:cubicBezTo>
                    <a:cubicBezTo>
                      <a:pt x="126" y="322"/>
                      <a:pt x="135" y="324"/>
                      <a:pt x="136" y="325"/>
                    </a:cubicBezTo>
                    <a:cubicBezTo>
                      <a:pt x="138" y="326"/>
                      <a:pt x="137" y="327"/>
                      <a:pt x="137" y="331"/>
                    </a:cubicBezTo>
                    <a:cubicBezTo>
                      <a:pt x="138" y="334"/>
                      <a:pt x="143" y="340"/>
                      <a:pt x="143" y="340"/>
                    </a:cubicBezTo>
                    <a:cubicBezTo>
                      <a:pt x="143" y="340"/>
                      <a:pt x="143" y="344"/>
                      <a:pt x="143" y="345"/>
                    </a:cubicBezTo>
                    <a:cubicBezTo>
                      <a:pt x="144" y="345"/>
                      <a:pt x="132" y="348"/>
                      <a:pt x="132" y="348"/>
                    </a:cubicBezTo>
                    <a:cubicBezTo>
                      <a:pt x="134" y="354"/>
                      <a:pt x="134" y="354"/>
                      <a:pt x="134" y="354"/>
                    </a:cubicBezTo>
                    <a:cubicBezTo>
                      <a:pt x="134" y="354"/>
                      <a:pt x="132" y="358"/>
                      <a:pt x="132" y="359"/>
                    </a:cubicBezTo>
                    <a:cubicBezTo>
                      <a:pt x="132" y="359"/>
                      <a:pt x="137" y="359"/>
                      <a:pt x="140" y="359"/>
                    </a:cubicBezTo>
                    <a:cubicBezTo>
                      <a:pt x="143" y="359"/>
                      <a:pt x="149" y="367"/>
                      <a:pt x="148" y="370"/>
                    </a:cubicBezTo>
                    <a:cubicBezTo>
                      <a:pt x="148" y="374"/>
                      <a:pt x="145" y="375"/>
                      <a:pt x="143" y="376"/>
                    </a:cubicBezTo>
                    <a:cubicBezTo>
                      <a:pt x="142" y="377"/>
                      <a:pt x="149" y="379"/>
                      <a:pt x="149" y="379"/>
                    </a:cubicBezTo>
                    <a:cubicBezTo>
                      <a:pt x="149" y="379"/>
                      <a:pt x="150" y="384"/>
                      <a:pt x="151" y="387"/>
                    </a:cubicBezTo>
                    <a:cubicBezTo>
                      <a:pt x="152" y="389"/>
                      <a:pt x="149" y="393"/>
                      <a:pt x="149" y="396"/>
                    </a:cubicBezTo>
                    <a:cubicBezTo>
                      <a:pt x="149" y="400"/>
                      <a:pt x="158" y="397"/>
                      <a:pt x="158" y="397"/>
                    </a:cubicBezTo>
                    <a:cubicBezTo>
                      <a:pt x="160" y="405"/>
                      <a:pt x="160" y="405"/>
                      <a:pt x="160" y="405"/>
                    </a:cubicBezTo>
                    <a:cubicBezTo>
                      <a:pt x="169" y="406"/>
                      <a:pt x="169" y="406"/>
                      <a:pt x="169" y="406"/>
                    </a:cubicBezTo>
                    <a:cubicBezTo>
                      <a:pt x="172" y="404"/>
                      <a:pt x="172" y="404"/>
                      <a:pt x="172" y="404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6"/>
                      <a:pt x="190" y="396"/>
                      <a:pt x="193" y="396"/>
                    </a:cubicBezTo>
                    <a:cubicBezTo>
                      <a:pt x="197" y="396"/>
                      <a:pt x="202" y="400"/>
                      <a:pt x="202" y="399"/>
                    </a:cubicBezTo>
                    <a:cubicBezTo>
                      <a:pt x="202" y="399"/>
                      <a:pt x="224" y="388"/>
                      <a:pt x="224" y="387"/>
                    </a:cubicBezTo>
                    <a:cubicBezTo>
                      <a:pt x="225" y="387"/>
                      <a:pt x="226" y="391"/>
                      <a:pt x="232" y="390"/>
                    </a:cubicBezTo>
                    <a:cubicBezTo>
                      <a:pt x="238" y="390"/>
                      <a:pt x="250" y="377"/>
                      <a:pt x="250" y="377"/>
                    </a:cubicBezTo>
                    <a:cubicBezTo>
                      <a:pt x="266" y="378"/>
                      <a:pt x="266" y="378"/>
                      <a:pt x="266" y="378"/>
                    </a:cubicBezTo>
                    <a:cubicBezTo>
                      <a:pt x="273" y="371"/>
                      <a:pt x="273" y="371"/>
                      <a:pt x="273" y="371"/>
                    </a:cubicBezTo>
                    <a:cubicBezTo>
                      <a:pt x="273" y="371"/>
                      <a:pt x="287" y="371"/>
                      <a:pt x="288" y="371"/>
                    </a:cubicBezTo>
                    <a:cubicBezTo>
                      <a:pt x="290" y="371"/>
                      <a:pt x="292" y="367"/>
                      <a:pt x="296" y="363"/>
                    </a:cubicBezTo>
                    <a:cubicBezTo>
                      <a:pt x="300" y="359"/>
                      <a:pt x="314" y="362"/>
                      <a:pt x="314" y="362"/>
                    </a:cubicBezTo>
                    <a:cubicBezTo>
                      <a:pt x="332" y="353"/>
                      <a:pt x="332" y="353"/>
                      <a:pt x="332" y="353"/>
                    </a:cubicBezTo>
                    <a:cubicBezTo>
                      <a:pt x="337" y="361"/>
                      <a:pt x="337" y="361"/>
                      <a:pt x="337" y="361"/>
                    </a:cubicBezTo>
                    <a:cubicBezTo>
                      <a:pt x="347" y="355"/>
                      <a:pt x="347" y="355"/>
                      <a:pt x="347" y="355"/>
                    </a:cubicBezTo>
                    <a:cubicBezTo>
                      <a:pt x="347" y="355"/>
                      <a:pt x="351" y="351"/>
                      <a:pt x="348" y="346"/>
                    </a:cubicBezTo>
                    <a:cubicBezTo>
                      <a:pt x="344" y="342"/>
                      <a:pt x="341" y="338"/>
                      <a:pt x="341" y="338"/>
                    </a:cubicBezTo>
                    <a:cubicBezTo>
                      <a:pt x="341" y="338"/>
                      <a:pt x="381" y="309"/>
                      <a:pt x="381" y="309"/>
                    </a:cubicBezTo>
                    <a:cubicBezTo>
                      <a:pt x="381" y="310"/>
                      <a:pt x="387" y="316"/>
                      <a:pt x="388" y="315"/>
                    </a:cubicBezTo>
                    <a:cubicBezTo>
                      <a:pt x="389" y="314"/>
                      <a:pt x="397" y="309"/>
                      <a:pt x="399" y="308"/>
                    </a:cubicBezTo>
                    <a:cubicBezTo>
                      <a:pt x="400" y="307"/>
                      <a:pt x="399" y="297"/>
                      <a:pt x="402" y="296"/>
                    </a:cubicBezTo>
                    <a:cubicBezTo>
                      <a:pt x="405" y="295"/>
                      <a:pt x="425" y="289"/>
                      <a:pt x="429" y="283"/>
                    </a:cubicBezTo>
                    <a:cubicBezTo>
                      <a:pt x="433" y="277"/>
                      <a:pt x="431" y="274"/>
                      <a:pt x="431" y="274"/>
                    </a:cubicBezTo>
                    <a:cubicBezTo>
                      <a:pt x="431" y="274"/>
                      <a:pt x="437" y="273"/>
                      <a:pt x="437" y="267"/>
                    </a:cubicBezTo>
                    <a:cubicBezTo>
                      <a:pt x="437" y="261"/>
                      <a:pt x="435" y="257"/>
                      <a:pt x="438" y="255"/>
                    </a:cubicBezTo>
                    <a:cubicBezTo>
                      <a:pt x="441" y="253"/>
                      <a:pt x="443" y="250"/>
                      <a:pt x="445" y="248"/>
                    </a:cubicBezTo>
                    <a:cubicBezTo>
                      <a:pt x="447" y="247"/>
                      <a:pt x="451" y="231"/>
                      <a:pt x="452" y="231"/>
                    </a:cubicBezTo>
                    <a:cubicBezTo>
                      <a:pt x="452" y="232"/>
                      <a:pt x="463" y="240"/>
                      <a:pt x="467" y="236"/>
                    </a:cubicBezTo>
                    <a:cubicBezTo>
                      <a:pt x="471" y="233"/>
                      <a:pt x="473" y="232"/>
                      <a:pt x="473" y="232"/>
                    </a:cubicBezTo>
                    <a:cubicBezTo>
                      <a:pt x="473" y="232"/>
                      <a:pt x="471" y="220"/>
                      <a:pt x="472" y="220"/>
                    </a:cubicBezTo>
                    <a:cubicBezTo>
                      <a:pt x="472" y="220"/>
                      <a:pt x="478" y="219"/>
                      <a:pt x="478" y="213"/>
                    </a:cubicBezTo>
                    <a:cubicBezTo>
                      <a:pt x="477" y="208"/>
                      <a:pt x="471" y="202"/>
                      <a:pt x="477" y="201"/>
                    </a:cubicBezTo>
                    <a:cubicBezTo>
                      <a:pt x="482" y="200"/>
                      <a:pt x="484" y="206"/>
                      <a:pt x="487" y="201"/>
                    </a:cubicBezTo>
                    <a:cubicBezTo>
                      <a:pt x="488" y="198"/>
                      <a:pt x="490" y="192"/>
                      <a:pt x="492" y="187"/>
                    </a:cubicBezTo>
                    <a:cubicBezTo>
                      <a:pt x="491" y="187"/>
                      <a:pt x="491" y="187"/>
                      <a:pt x="491" y="187"/>
                    </a:cubicBezTo>
                    <a:cubicBezTo>
                      <a:pt x="490" y="187"/>
                      <a:pt x="491" y="178"/>
                      <a:pt x="491" y="17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Freeform 68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3C53615-8434-3EDD-3EF6-400B8DFF94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9714" y="1670842"/>
                <a:ext cx="2143586" cy="2702106"/>
              </a:xfrm>
              <a:custGeom>
                <a:avLst/>
                <a:gdLst/>
                <a:ahLst/>
                <a:cxnLst>
                  <a:cxn ang="0">
                    <a:pos x="47" y="264"/>
                  </a:cxn>
                  <a:cxn ang="0">
                    <a:pos x="10" y="322"/>
                  </a:cxn>
                  <a:cxn ang="0">
                    <a:pos x="10" y="374"/>
                  </a:cxn>
                  <a:cxn ang="0">
                    <a:pos x="8" y="402"/>
                  </a:cxn>
                  <a:cxn ang="0">
                    <a:pos x="12" y="473"/>
                  </a:cxn>
                  <a:cxn ang="0">
                    <a:pos x="31" y="529"/>
                  </a:cxn>
                  <a:cxn ang="0">
                    <a:pos x="66" y="561"/>
                  </a:cxn>
                  <a:cxn ang="0">
                    <a:pos x="81" y="594"/>
                  </a:cxn>
                  <a:cxn ang="0">
                    <a:pos x="125" y="599"/>
                  </a:cxn>
                  <a:cxn ang="0">
                    <a:pos x="184" y="660"/>
                  </a:cxn>
                  <a:cxn ang="0">
                    <a:pos x="199" y="698"/>
                  </a:cxn>
                  <a:cxn ang="0">
                    <a:pos x="223" y="727"/>
                  </a:cxn>
                  <a:cxn ang="0">
                    <a:pos x="274" y="732"/>
                  </a:cxn>
                  <a:cxn ang="0">
                    <a:pos x="307" y="712"/>
                  </a:cxn>
                  <a:cxn ang="0">
                    <a:pos x="370" y="731"/>
                  </a:cxn>
                  <a:cxn ang="0">
                    <a:pos x="371" y="777"/>
                  </a:cxn>
                  <a:cxn ang="0">
                    <a:pos x="412" y="786"/>
                  </a:cxn>
                  <a:cxn ang="0">
                    <a:pos x="418" y="835"/>
                  </a:cxn>
                  <a:cxn ang="0">
                    <a:pos x="438" y="883"/>
                  </a:cxn>
                  <a:cxn ang="0">
                    <a:pos x="493" y="882"/>
                  </a:cxn>
                  <a:cxn ang="0">
                    <a:pos x="502" y="859"/>
                  </a:cxn>
                  <a:cxn ang="0">
                    <a:pos x="487" y="812"/>
                  </a:cxn>
                  <a:cxn ang="0">
                    <a:pos x="517" y="773"/>
                  </a:cxn>
                  <a:cxn ang="0">
                    <a:pos x="549" y="747"/>
                  </a:cxn>
                  <a:cxn ang="0">
                    <a:pos x="555" y="708"/>
                  </a:cxn>
                  <a:cxn ang="0">
                    <a:pos x="564" y="678"/>
                  </a:cxn>
                  <a:cxn ang="0">
                    <a:pos x="583" y="640"/>
                  </a:cxn>
                  <a:cxn ang="0">
                    <a:pos x="641" y="623"/>
                  </a:cxn>
                  <a:cxn ang="0">
                    <a:pos x="625" y="568"/>
                  </a:cxn>
                  <a:cxn ang="0">
                    <a:pos x="671" y="557"/>
                  </a:cxn>
                  <a:cxn ang="0">
                    <a:pos x="687" y="507"/>
                  </a:cxn>
                  <a:cxn ang="0">
                    <a:pos x="695" y="490"/>
                  </a:cxn>
                  <a:cxn ang="0">
                    <a:pos x="685" y="454"/>
                  </a:cxn>
                  <a:cxn ang="0">
                    <a:pos x="638" y="467"/>
                  </a:cxn>
                  <a:cxn ang="0">
                    <a:pos x="598" y="424"/>
                  </a:cxn>
                  <a:cxn ang="0">
                    <a:pos x="557" y="419"/>
                  </a:cxn>
                  <a:cxn ang="0">
                    <a:pos x="512" y="406"/>
                  </a:cxn>
                  <a:cxn ang="0">
                    <a:pos x="472" y="388"/>
                  </a:cxn>
                  <a:cxn ang="0">
                    <a:pos x="457" y="367"/>
                  </a:cxn>
                  <a:cxn ang="0">
                    <a:pos x="422" y="353"/>
                  </a:cxn>
                  <a:cxn ang="0">
                    <a:pos x="395" y="339"/>
                  </a:cxn>
                  <a:cxn ang="0">
                    <a:pos x="365" y="329"/>
                  </a:cxn>
                  <a:cxn ang="0">
                    <a:pos x="370" y="292"/>
                  </a:cxn>
                  <a:cxn ang="0">
                    <a:pos x="365" y="254"/>
                  </a:cxn>
                  <a:cxn ang="0">
                    <a:pos x="325" y="226"/>
                  </a:cxn>
                  <a:cxn ang="0">
                    <a:pos x="334" y="167"/>
                  </a:cxn>
                  <a:cxn ang="0">
                    <a:pos x="348" y="114"/>
                  </a:cxn>
                  <a:cxn ang="0">
                    <a:pos x="337" y="74"/>
                  </a:cxn>
                  <a:cxn ang="0">
                    <a:pos x="311" y="39"/>
                  </a:cxn>
                  <a:cxn ang="0">
                    <a:pos x="255" y="14"/>
                  </a:cxn>
                  <a:cxn ang="0">
                    <a:pos x="219" y="26"/>
                  </a:cxn>
                  <a:cxn ang="0">
                    <a:pos x="167" y="52"/>
                  </a:cxn>
                  <a:cxn ang="0">
                    <a:pos x="187" y="93"/>
                  </a:cxn>
                  <a:cxn ang="0">
                    <a:pos x="152" y="151"/>
                  </a:cxn>
                  <a:cxn ang="0">
                    <a:pos x="140" y="178"/>
                  </a:cxn>
                  <a:cxn ang="0">
                    <a:pos x="62" y="200"/>
                  </a:cxn>
                </a:cxnLst>
                <a:rect l="0" t="0" r="r" b="b"/>
                <a:pathLst>
                  <a:path w="711" h="896">
                    <a:moveTo>
                      <a:pt x="52" y="197"/>
                    </a:moveTo>
                    <a:cubicBezTo>
                      <a:pt x="52" y="201"/>
                      <a:pt x="54" y="203"/>
                      <a:pt x="54" y="203"/>
                    </a:cubicBezTo>
                    <a:cubicBezTo>
                      <a:pt x="54" y="203"/>
                      <a:pt x="45" y="210"/>
                      <a:pt x="50" y="215"/>
                    </a:cubicBezTo>
                    <a:cubicBezTo>
                      <a:pt x="55" y="220"/>
                      <a:pt x="58" y="220"/>
                      <a:pt x="57" y="220"/>
                    </a:cubicBezTo>
                    <a:cubicBezTo>
                      <a:pt x="57" y="221"/>
                      <a:pt x="52" y="225"/>
                      <a:pt x="53" y="230"/>
                    </a:cubicBezTo>
                    <a:cubicBezTo>
                      <a:pt x="54" y="235"/>
                      <a:pt x="54" y="255"/>
                      <a:pt x="54" y="255"/>
                    </a:cubicBezTo>
                    <a:cubicBezTo>
                      <a:pt x="54" y="255"/>
                      <a:pt x="49" y="263"/>
                      <a:pt x="47" y="264"/>
                    </a:cubicBezTo>
                    <a:cubicBezTo>
                      <a:pt x="46" y="265"/>
                      <a:pt x="32" y="274"/>
                      <a:pt x="33" y="274"/>
                    </a:cubicBezTo>
                    <a:cubicBezTo>
                      <a:pt x="34" y="275"/>
                      <a:pt x="43" y="281"/>
                      <a:pt x="43" y="282"/>
                    </a:cubicBezTo>
                    <a:cubicBezTo>
                      <a:pt x="43" y="282"/>
                      <a:pt x="39" y="285"/>
                      <a:pt x="40" y="287"/>
                    </a:cubicBezTo>
                    <a:cubicBezTo>
                      <a:pt x="40" y="288"/>
                      <a:pt x="43" y="293"/>
                      <a:pt x="43" y="293"/>
                    </a:cubicBezTo>
                    <a:cubicBezTo>
                      <a:pt x="43" y="293"/>
                      <a:pt x="51" y="303"/>
                      <a:pt x="43" y="305"/>
                    </a:cubicBezTo>
                    <a:cubicBezTo>
                      <a:pt x="35" y="308"/>
                      <a:pt x="5" y="312"/>
                      <a:pt x="5" y="312"/>
                    </a:cubicBezTo>
                    <a:cubicBezTo>
                      <a:pt x="5" y="312"/>
                      <a:pt x="12" y="320"/>
                      <a:pt x="10" y="322"/>
                    </a:cubicBezTo>
                    <a:cubicBezTo>
                      <a:pt x="9" y="324"/>
                      <a:pt x="0" y="325"/>
                      <a:pt x="0" y="328"/>
                    </a:cubicBezTo>
                    <a:cubicBezTo>
                      <a:pt x="0" y="332"/>
                      <a:pt x="1" y="337"/>
                      <a:pt x="2" y="337"/>
                    </a:cubicBezTo>
                    <a:cubicBezTo>
                      <a:pt x="3" y="337"/>
                      <a:pt x="1" y="348"/>
                      <a:pt x="1" y="348"/>
                    </a:cubicBezTo>
                    <a:cubicBezTo>
                      <a:pt x="1" y="348"/>
                      <a:pt x="9" y="351"/>
                      <a:pt x="8" y="354"/>
                    </a:cubicBezTo>
                    <a:cubicBezTo>
                      <a:pt x="8" y="357"/>
                      <a:pt x="4" y="359"/>
                      <a:pt x="6" y="361"/>
                    </a:cubicBezTo>
                    <a:cubicBezTo>
                      <a:pt x="8" y="363"/>
                      <a:pt x="13" y="365"/>
                      <a:pt x="12" y="367"/>
                    </a:cubicBezTo>
                    <a:cubicBezTo>
                      <a:pt x="11" y="369"/>
                      <a:pt x="10" y="372"/>
                      <a:pt x="10" y="374"/>
                    </a:cubicBezTo>
                    <a:cubicBezTo>
                      <a:pt x="11" y="377"/>
                      <a:pt x="13" y="381"/>
                      <a:pt x="13" y="381"/>
                    </a:cubicBezTo>
                    <a:cubicBezTo>
                      <a:pt x="17" y="381"/>
                      <a:pt x="17" y="381"/>
                      <a:pt x="17" y="381"/>
                    </a:cubicBezTo>
                    <a:cubicBezTo>
                      <a:pt x="20" y="395"/>
                      <a:pt x="20" y="395"/>
                      <a:pt x="20" y="395"/>
                    </a:cubicBezTo>
                    <a:cubicBezTo>
                      <a:pt x="17" y="396"/>
                      <a:pt x="17" y="396"/>
                      <a:pt x="17" y="396"/>
                    </a:cubicBezTo>
                    <a:cubicBezTo>
                      <a:pt x="21" y="401"/>
                      <a:pt x="21" y="401"/>
                      <a:pt x="21" y="401"/>
                    </a:cubicBezTo>
                    <a:cubicBezTo>
                      <a:pt x="14" y="409"/>
                      <a:pt x="14" y="409"/>
                      <a:pt x="14" y="409"/>
                    </a:cubicBezTo>
                    <a:cubicBezTo>
                      <a:pt x="8" y="402"/>
                      <a:pt x="8" y="402"/>
                      <a:pt x="8" y="402"/>
                    </a:cubicBezTo>
                    <a:cubicBezTo>
                      <a:pt x="8" y="402"/>
                      <a:pt x="10" y="397"/>
                      <a:pt x="8" y="397"/>
                    </a:cubicBezTo>
                    <a:cubicBezTo>
                      <a:pt x="6" y="398"/>
                      <a:pt x="1" y="399"/>
                      <a:pt x="1" y="402"/>
                    </a:cubicBezTo>
                    <a:cubicBezTo>
                      <a:pt x="2" y="405"/>
                      <a:pt x="5" y="409"/>
                      <a:pt x="7" y="411"/>
                    </a:cubicBezTo>
                    <a:cubicBezTo>
                      <a:pt x="10" y="412"/>
                      <a:pt x="28" y="423"/>
                      <a:pt x="28" y="423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3" y="449"/>
                      <a:pt x="16" y="447"/>
                      <a:pt x="14" y="454"/>
                    </a:cubicBezTo>
                    <a:cubicBezTo>
                      <a:pt x="12" y="461"/>
                      <a:pt x="11" y="468"/>
                      <a:pt x="12" y="473"/>
                    </a:cubicBezTo>
                    <a:cubicBezTo>
                      <a:pt x="12" y="477"/>
                      <a:pt x="13" y="486"/>
                      <a:pt x="14" y="487"/>
                    </a:cubicBezTo>
                    <a:cubicBezTo>
                      <a:pt x="14" y="487"/>
                      <a:pt x="8" y="491"/>
                      <a:pt x="11" y="495"/>
                    </a:cubicBezTo>
                    <a:cubicBezTo>
                      <a:pt x="15" y="499"/>
                      <a:pt x="18" y="499"/>
                      <a:pt x="18" y="502"/>
                    </a:cubicBezTo>
                    <a:cubicBezTo>
                      <a:pt x="19" y="504"/>
                      <a:pt x="19" y="511"/>
                      <a:pt x="19" y="511"/>
                    </a:cubicBezTo>
                    <a:cubicBezTo>
                      <a:pt x="19" y="511"/>
                      <a:pt x="9" y="518"/>
                      <a:pt x="14" y="523"/>
                    </a:cubicBezTo>
                    <a:cubicBezTo>
                      <a:pt x="18" y="529"/>
                      <a:pt x="26" y="532"/>
                      <a:pt x="26" y="532"/>
                    </a:cubicBezTo>
                    <a:cubicBezTo>
                      <a:pt x="27" y="532"/>
                      <a:pt x="30" y="529"/>
                      <a:pt x="31" y="529"/>
                    </a:cubicBezTo>
                    <a:cubicBezTo>
                      <a:pt x="31" y="530"/>
                      <a:pt x="41" y="530"/>
                      <a:pt x="40" y="537"/>
                    </a:cubicBezTo>
                    <a:cubicBezTo>
                      <a:pt x="39" y="544"/>
                      <a:pt x="33" y="545"/>
                      <a:pt x="33" y="546"/>
                    </a:cubicBezTo>
                    <a:cubicBezTo>
                      <a:pt x="34" y="547"/>
                      <a:pt x="33" y="557"/>
                      <a:pt x="36" y="558"/>
                    </a:cubicBezTo>
                    <a:cubicBezTo>
                      <a:pt x="39" y="559"/>
                      <a:pt x="41" y="557"/>
                      <a:pt x="41" y="558"/>
                    </a:cubicBezTo>
                    <a:cubicBezTo>
                      <a:pt x="41" y="559"/>
                      <a:pt x="42" y="567"/>
                      <a:pt x="47" y="568"/>
                    </a:cubicBezTo>
                    <a:cubicBezTo>
                      <a:pt x="52" y="568"/>
                      <a:pt x="55" y="567"/>
                      <a:pt x="55" y="567"/>
                    </a:cubicBezTo>
                    <a:cubicBezTo>
                      <a:pt x="55" y="567"/>
                      <a:pt x="60" y="557"/>
                      <a:pt x="66" y="561"/>
                    </a:cubicBezTo>
                    <a:cubicBezTo>
                      <a:pt x="72" y="564"/>
                      <a:pt x="74" y="573"/>
                      <a:pt x="74" y="573"/>
                    </a:cubicBezTo>
                    <a:cubicBezTo>
                      <a:pt x="70" y="575"/>
                      <a:pt x="70" y="575"/>
                      <a:pt x="70" y="575"/>
                    </a:cubicBezTo>
                    <a:cubicBezTo>
                      <a:pt x="70" y="575"/>
                      <a:pt x="76" y="584"/>
                      <a:pt x="73" y="585"/>
                    </a:cubicBezTo>
                    <a:cubicBezTo>
                      <a:pt x="71" y="587"/>
                      <a:pt x="63" y="588"/>
                      <a:pt x="65" y="592"/>
                    </a:cubicBezTo>
                    <a:cubicBezTo>
                      <a:pt x="68" y="596"/>
                      <a:pt x="69" y="591"/>
                      <a:pt x="71" y="593"/>
                    </a:cubicBezTo>
                    <a:cubicBezTo>
                      <a:pt x="73" y="595"/>
                      <a:pt x="72" y="595"/>
                      <a:pt x="74" y="595"/>
                    </a:cubicBezTo>
                    <a:cubicBezTo>
                      <a:pt x="76" y="595"/>
                      <a:pt x="81" y="592"/>
                      <a:pt x="81" y="594"/>
                    </a:cubicBezTo>
                    <a:cubicBezTo>
                      <a:pt x="82" y="596"/>
                      <a:pt x="83" y="601"/>
                      <a:pt x="83" y="601"/>
                    </a:cubicBezTo>
                    <a:cubicBezTo>
                      <a:pt x="90" y="597"/>
                      <a:pt x="90" y="597"/>
                      <a:pt x="90" y="597"/>
                    </a:cubicBezTo>
                    <a:cubicBezTo>
                      <a:pt x="90" y="597"/>
                      <a:pt x="88" y="603"/>
                      <a:pt x="91" y="602"/>
                    </a:cubicBezTo>
                    <a:cubicBezTo>
                      <a:pt x="93" y="601"/>
                      <a:pt x="104" y="588"/>
                      <a:pt x="104" y="589"/>
                    </a:cubicBezTo>
                    <a:cubicBezTo>
                      <a:pt x="104" y="590"/>
                      <a:pt x="104" y="593"/>
                      <a:pt x="104" y="593"/>
                    </a:cubicBezTo>
                    <a:cubicBezTo>
                      <a:pt x="104" y="593"/>
                      <a:pt x="109" y="592"/>
                      <a:pt x="112" y="594"/>
                    </a:cubicBezTo>
                    <a:cubicBezTo>
                      <a:pt x="115" y="595"/>
                      <a:pt x="125" y="599"/>
                      <a:pt x="125" y="599"/>
                    </a:cubicBezTo>
                    <a:cubicBezTo>
                      <a:pt x="125" y="600"/>
                      <a:pt x="124" y="605"/>
                      <a:pt x="125" y="606"/>
                    </a:cubicBezTo>
                    <a:cubicBezTo>
                      <a:pt x="126" y="607"/>
                      <a:pt x="136" y="618"/>
                      <a:pt x="136" y="618"/>
                    </a:cubicBezTo>
                    <a:cubicBezTo>
                      <a:pt x="136" y="619"/>
                      <a:pt x="137" y="633"/>
                      <a:pt x="137" y="633"/>
                    </a:cubicBezTo>
                    <a:cubicBezTo>
                      <a:pt x="137" y="633"/>
                      <a:pt x="149" y="645"/>
                      <a:pt x="154" y="647"/>
                    </a:cubicBezTo>
                    <a:cubicBezTo>
                      <a:pt x="159" y="648"/>
                      <a:pt x="160" y="644"/>
                      <a:pt x="164" y="648"/>
                    </a:cubicBezTo>
                    <a:cubicBezTo>
                      <a:pt x="167" y="652"/>
                      <a:pt x="171" y="658"/>
                      <a:pt x="176" y="659"/>
                    </a:cubicBezTo>
                    <a:cubicBezTo>
                      <a:pt x="181" y="660"/>
                      <a:pt x="184" y="659"/>
                      <a:pt x="184" y="660"/>
                    </a:cubicBezTo>
                    <a:cubicBezTo>
                      <a:pt x="184" y="662"/>
                      <a:pt x="183" y="668"/>
                      <a:pt x="183" y="668"/>
                    </a:cubicBezTo>
                    <a:cubicBezTo>
                      <a:pt x="183" y="668"/>
                      <a:pt x="187" y="671"/>
                      <a:pt x="186" y="673"/>
                    </a:cubicBezTo>
                    <a:cubicBezTo>
                      <a:pt x="186" y="674"/>
                      <a:pt x="184" y="675"/>
                      <a:pt x="183" y="679"/>
                    </a:cubicBezTo>
                    <a:cubicBezTo>
                      <a:pt x="181" y="683"/>
                      <a:pt x="176" y="687"/>
                      <a:pt x="179" y="691"/>
                    </a:cubicBezTo>
                    <a:cubicBezTo>
                      <a:pt x="182" y="694"/>
                      <a:pt x="186" y="693"/>
                      <a:pt x="186" y="694"/>
                    </a:cubicBezTo>
                    <a:cubicBezTo>
                      <a:pt x="187" y="695"/>
                      <a:pt x="189" y="699"/>
                      <a:pt x="191" y="699"/>
                    </a:cubicBezTo>
                    <a:cubicBezTo>
                      <a:pt x="193" y="699"/>
                      <a:pt x="198" y="697"/>
                      <a:pt x="199" y="698"/>
                    </a:cubicBezTo>
                    <a:cubicBezTo>
                      <a:pt x="200" y="700"/>
                      <a:pt x="202" y="702"/>
                      <a:pt x="203" y="701"/>
                    </a:cubicBezTo>
                    <a:cubicBezTo>
                      <a:pt x="204" y="701"/>
                      <a:pt x="208" y="696"/>
                      <a:pt x="208" y="699"/>
                    </a:cubicBezTo>
                    <a:cubicBezTo>
                      <a:pt x="209" y="702"/>
                      <a:pt x="207" y="706"/>
                      <a:pt x="210" y="709"/>
                    </a:cubicBezTo>
                    <a:cubicBezTo>
                      <a:pt x="212" y="713"/>
                      <a:pt x="216" y="713"/>
                      <a:pt x="216" y="713"/>
                    </a:cubicBezTo>
                    <a:cubicBezTo>
                      <a:pt x="215" y="714"/>
                      <a:pt x="214" y="719"/>
                      <a:pt x="215" y="720"/>
                    </a:cubicBezTo>
                    <a:cubicBezTo>
                      <a:pt x="215" y="720"/>
                      <a:pt x="219" y="718"/>
                      <a:pt x="220" y="722"/>
                    </a:cubicBezTo>
                    <a:cubicBezTo>
                      <a:pt x="221" y="726"/>
                      <a:pt x="223" y="727"/>
                      <a:pt x="223" y="727"/>
                    </a:cubicBezTo>
                    <a:cubicBezTo>
                      <a:pt x="223" y="727"/>
                      <a:pt x="233" y="727"/>
                      <a:pt x="234" y="727"/>
                    </a:cubicBezTo>
                    <a:cubicBezTo>
                      <a:pt x="234" y="728"/>
                      <a:pt x="242" y="738"/>
                      <a:pt x="243" y="738"/>
                    </a:cubicBezTo>
                    <a:cubicBezTo>
                      <a:pt x="243" y="738"/>
                      <a:pt x="248" y="738"/>
                      <a:pt x="249" y="738"/>
                    </a:cubicBezTo>
                    <a:cubicBezTo>
                      <a:pt x="249" y="738"/>
                      <a:pt x="253" y="742"/>
                      <a:pt x="256" y="741"/>
                    </a:cubicBezTo>
                    <a:cubicBezTo>
                      <a:pt x="259" y="740"/>
                      <a:pt x="257" y="735"/>
                      <a:pt x="261" y="735"/>
                    </a:cubicBezTo>
                    <a:cubicBezTo>
                      <a:pt x="266" y="736"/>
                      <a:pt x="270" y="742"/>
                      <a:pt x="272" y="739"/>
                    </a:cubicBezTo>
                    <a:cubicBezTo>
                      <a:pt x="275" y="736"/>
                      <a:pt x="274" y="732"/>
                      <a:pt x="274" y="732"/>
                    </a:cubicBezTo>
                    <a:cubicBezTo>
                      <a:pt x="274" y="732"/>
                      <a:pt x="281" y="729"/>
                      <a:pt x="282" y="729"/>
                    </a:cubicBezTo>
                    <a:cubicBezTo>
                      <a:pt x="283" y="730"/>
                      <a:pt x="288" y="736"/>
                      <a:pt x="290" y="735"/>
                    </a:cubicBezTo>
                    <a:cubicBezTo>
                      <a:pt x="291" y="734"/>
                      <a:pt x="292" y="730"/>
                      <a:pt x="295" y="731"/>
                    </a:cubicBezTo>
                    <a:cubicBezTo>
                      <a:pt x="298" y="732"/>
                      <a:pt x="303" y="736"/>
                      <a:pt x="304" y="731"/>
                    </a:cubicBezTo>
                    <a:cubicBezTo>
                      <a:pt x="304" y="726"/>
                      <a:pt x="304" y="724"/>
                      <a:pt x="304" y="722"/>
                    </a:cubicBezTo>
                    <a:cubicBezTo>
                      <a:pt x="303" y="721"/>
                      <a:pt x="300" y="718"/>
                      <a:pt x="301" y="718"/>
                    </a:cubicBezTo>
                    <a:cubicBezTo>
                      <a:pt x="301" y="717"/>
                      <a:pt x="304" y="712"/>
                      <a:pt x="307" y="712"/>
                    </a:cubicBezTo>
                    <a:cubicBezTo>
                      <a:pt x="309" y="713"/>
                      <a:pt x="311" y="710"/>
                      <a:pt x="314" y="709"/>
                    </a:cubicBezTo>
                    <a:cubicBezTo>
                      <a:pt x="316" y="709"/>
                      <a:pt x="332" y="710"/>
                      <a:pt x="332" y="710"/>
                    </a:cubicBezTo>
                    <a:cubicBezTo>
                      <a:pt x="332" y="710"/>
                      <a:pt x="343" y="718"/>
                      <a:pt x="344" y="718"/>
                    </a:cubicBezTo>
                    <a:cubicBezTo>
                      <a:pt x="346" y="718"/>
                      <a:pt x="350" y="717"/>
                      <a:pt x="351" y="717"/>
                    </a:cubicBezTo>
                    <a:cubicBezTo>
                      <a:pt x="351" y="717"/>
                      <a:pt x="358" y="723"/>
                      <a:pt x="358" y="723"/>
                    </a:cubicBezTo>
                    <a:cubicBezTo>
                      <a:pt x="359" y="723"/>
                      <a:pt x="364" y="720"/>
                      <a:pt x="368" y="722"/>
                    </a:cubicBezTo>
                    <a:cubicBezTo>
                      <a:pt x="372" y="724"/>
                      <a:pt x="369" y="731"/>
                      <a:pt x="370" y="731"/>
                    </a:cubicBezTo>
                    <a:cubicBezTo>
                      <a:pt x="370" y="731"/>
                      <a:pt x="378" y="730"/>
                      <a:pt x="377" y="732"/>
                    </a:cubicBezTo>
                    <a:cubicBezTo>
                      <a:pt x="377" y="734"/>
                      <a:pt x="384" y="739"/>
                      <a:pt x="384" y="742"/>
                    </a:cubicBezTo>
                    <a:cubicBezTo>
                      <a:pt x="383" y="744"/>
                      <a:pt x="375" y="756"/>
                      <a:pt x="375" y="756"/>
                    </a:cubicBezTo>
                    <a:cubicBezTo>
                      <a:pt x="375" y="756"/>
                      <a:pt x="368" y="755"/>
                      <a:pt x="367" y="755"/>
                    </a:cubicBezTo>
                    <a:cubicBezTo>
                      <a:pt x="367" y="756"/>
                      <a:pt x="370" y="758"/>
                      <a:pt x="369" y="761"/>
                    </a:cubicBezTo>
                    <a:cubicBezTo>
                      <a:pt x="368" y="763"/>
                      <a:pt x="365" y="760"/>
                      <a:pt x="367" y="767"/>
                    </a:cubicBezTo>
                    <a:cubicBezTo>
                      <a:pt x="369" y="773"/>
                      <a:pt x="368" y="774"/>
                      <a:pt x="371" y="777"/>
                    </a:cubicBezTo>
                    <a:cubicBezTo>
                      <a:pt x="375" y="780"/>
                      <a:pt x="375" y="781"/>
                      <a:pt x="375" y="784"/>
                    </a:cubicBezTo>
                    <a:cubicBezTo>
                      <a:pt x="375" y="787"/>
                      <a:pt x="373" y="793"/>
                      <a:pt x="378" y="793"/>
                    </a:cubicBezTo>
                    <a:cubicBezTo>
                      <a:pt x="383" y="793"/>
                      <a:pt x="384" y="786"/>
                      <a:pt x="389" y="787"/>
                    </a:cubicBezTo>
                    <a:cubicBezTo>
                      <a:pt x="395" y="789"/>
                      <a:pt x="396" y="792"/>
                      <a:pt x="398" y="792"/>
                    </a:cubicBezTo>
                    <a:cubicBezTo>
                      <a:pt x="399" y="792"/>
                      <a:pt x="399" y="789"/>
                      <a:pt x="401" y="790"/>
                    </a:cubicBezTo>
                    <a:cubicBezTo>
                      <a:pt x="404" y="792"/>
                      <a:pt x="408" y="795"/>
                      <a:pt x="408" y="794"/>
                    </a:cubicBezTo>
                    <a:cubicBezTo>
                      <a:pt x="409" y="793"/>
                      <a:pt x="410" y="785"/>
                      <a:pt x="412" y="786"/>
                    </a:cubicBezTo>
                    <a:cubicBezTo>
                      <a:pt x="414" y="788"/>
                      <a:pt x="415" y="792"/>
                      <a:pt x="415" y="792"/>
                    </a:cubicBezTo>
                    <a:cubicBezTo>
                      <a:pt x="415" y="792"/>
                      <a:pt x="420" y="786"/>
                      <a:pt x="420" y="792"/>
                    </a:cubicBezTo>
                    <a:cubicBezTo>
                      <a:pt x="420" y="797"/>
                      <a:pt x="415" y="797"/>
                      <a:pt x="415" y="797"/>
                    </a:cubicBezTo>
                    <a:cubicBezTo>
                      <a:pt x="415" y="798"/>
                      <a:pt x="410" y="806"/>
                      <a:pt x="410" y="806"/>
                    </a:cubicBezTo>
                    <a:cubicBezTo>
                      <a:pt x="410" y="806"/>
                      <a:pt x="416" y="810"/>
                      <a:pt x="416" y="811"/>
                    </a:cubicBezTo>
                    <a:cubicBezTo>
                      <a:pt x="417" y="813"/>
                      <a:pt x="422" y="817"/>
                      <a:pt x="421" y="823"/>
                    </a:cubicBezTo>
                    <a:cubicBezTo>
                      <a:pt x="419" y="828"/>
                      <a:pt x="417" y="830"/>
                      <a:pt x="418" y="835"/>
                    </a:cubicBezTo>
                    <a:cubicBezTo>
                      <a:pt x="419" y="840"/>
                      <a:pt x="416" y="842"/>
                      <a:pt x="418" y="844"/>
                    </a:cubicBezTo>
                    <a:cubicBezTo>
                      <a:pt x="420" y="846"/>
                      <a:pt x="423" y="846"/>
                      <a:pt x="423" y="849"/>
                    </a:cubicBezTo>
                    <a:cubicBezTo>
                      <a:pt x="423" y="852"/>
                      <a:pt x="422" y="856"/>
                      <a:pt x="423" y="859"/>
                    </a:cubicBezTo>
                    <a:cubicBezTo>
                      <a:pt x="424" y="861"/>
                      <a:pt x="431" y="863"/>
                      <a:pt x="431" y="864"/>
                    </a:cubicBezTo>
                    <a:cubicBezTo>
                      <a:pt x="432" y="865"/>
                      <a:pt x="431" y="866"/>
                      <a:pt x="432" y="867"/>
                    </a:cubicBezTo>
                    <a:cubicBezTo>
                      <a:pt x="432" y="867"/>
                      <a:pt x="444" y="870"/>
                      <a:pt x="443" y="871"/>
                    </a:cubicBezTo>
                    <a:cubicBezTo>
                      <a:pt x="443" y="872"/>
                      <a:pt x="438" y="882"/>
                      <a:pt x="438" y="883"/>
                    </a:cubicBezTo>
                    <a:cubicBezTo>
                      <a:pt x="438" y="883"/>
                      <a:pt x="431" y="882"/>
                      <a:pt x="434" y="888"/>
                    </a:cubicBezTo>
                    <a:cubicBezTo>
                      <a:pt x="436" y="893"/>
                      <a:pt x="441" y="895"/>
                      <a:pt x="441" y="895"/>
                    </a:cubicBezTo>
                    <a:cubicBezTo>
                      <a:pt x="441" y="895"/>
                      <a:pt x="450" y="896"/>
                      <a:pt x="453" y="895"/>
                    </a:cubicBezTo>
                    <a:cubicBezTo>
                      <a:pt x="456" y="894"/>
                      <a:pt x="460" y="894"/>
                      <a:pt x="462" y="894"/>
                    </a:cubicBezTo>
                    <a:cubicBezTo>
                      <a:pt x="464" y="894"/>
                      <a:pt x="484" y="891"/>
                      <a:pt x="486" y="887"/>
                    </a:cubicBezTo>
                    <a:cubicBezTo>
                      <a:pt x="487" y="882"/>
                      <a:pt x="483" y="875"/>
                      <a:pt x="487" y="878"/>
                    </a:cubicBezTo>
                    <a:cubicBezTo>
                      <a:pt x="491" y="882"/>
                      <a:pt x="491" y="884"/>
                      <a:pt x="493" y="882"/>
                    </a:cubicBezTo>
                    <a:cubicBezTo>
                      <a:pt x="494" y="880"/>
                      <a:pt x="494" y="876"/>
                      <a:pt x="497" y="877"/>
                    </a:cubicBezTo>
                    <a:cubicBezTo>
                      <a:pt x="499" y="877"/>
                      <a:pt x="504" y="877"/>
                      <a:pt x="506" y="877"/>
                    </a:cubicBezTo>
                    <a:cubicBezTo>
                      <a:pt x="507" y="876"/>
                      <a:pt x="506" y="871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7" y="869"/>
                      <a:pt x="510" y="867"/>
                      <a:pt x="509" y="866"/>
                    </a:cubicBezTo>
                    <a:cubicBezTo>
                      <a:pt x="508" y="865"/>
                      <a:pt x="502" y="861"/>
                      <a:pt x="502" y="859"/>
                    </a:cubicBezTo>
                    <a:cubicBezTo>
                      <a:pt x="502" y="856"/>
                      <a:pt x="509" y="845"/>
                      <a:pt x="506" y="841"/>
                    </a:cubicBezTo>
                    <a:cubicBezTo>
                      <a:pt x="504" y="837"/>
                      <a:pt x="497" y="839"/>
                      <a:pt x="497" y="839"/>
                    </a:cubicBezTo>
                    <a:cubicBezTo>
                      <a:pt x="494" y="836"/>
                      <a:pt x="494" y="836"/>
                      <a:pt x="494" y="836"/>
                    </a:cubicBezTo>
                    <a:cubicBezTo>
                      <a:pt x="494" y="836"/>
                      <a:pt x="490" y="840"/>
                      <a:pt x="490" y="839"/>
                    </a:cubicBezTo>
                    <a:cubicBezTo>
                      <a:pt x="490" y="839"/>
                      <a:pt x="491" y="822"/>
                      <a:pt x="491" y="822"/>
                    </a:cubicBezTo>
                    <a:cubicBezTo>
                      <a:pt x="485" y="817"/>
                      <a:pt x="485" y="817"/>
                      <a:pt x="485" y="817"/>
                    </a:cubicBezTo>
                    <a:cubicBezTo>
                      <a:pt x="487" y="812"/>
                      <a:pt x="487" y="812"/>
                      <a:pt x="487" y="812"/>
                    </a:cubicBezTo>
                    <a:cubicBezTo>
                      <a:pt x="487" y="812"/>
                      <a:pt x="478" y="807"/>
                      <a:pt x="481" y="805"/>
                    </a:cubicBezTo>
                    <a:cubicBezTo>
                      <a:pt x="485" y="803"/>
                      <a:pt x="494" y="804"/>
                      <a:pt x="494" y="804"/>
                    </a:cubicBezTo>
                    <a:cubicBezTo>
                      <a:pt x="494" y="804"/>
                      <a:pt x="490" y="795"/>
                      <a:pt x="496" y="795"/>
                    </a:cubicBezTo>
                    <a:cubicBezTo>
                      <a:pt x="501" y="795"/>
                      <a:pt x="502" y="798"/>
                      <a:pt x="505" y="797"/>
                    </a:cubicBezTo>
                    <a:cubicBezTo>
                      <a:pt x="508" y="795"/>
                      <a:pt x="512" y="791"/>
                      <a:pt x="512" y="791"/>
                    </a:cubicBezTo>
                    <a:cubicBezTo>
                      <a:pt x="512" y="791"/>
                      <a:pt x="507" y="782"/>
                      <a:pt x="509" y="779"/>
                    </a:cubicBezTo>
                    <a:cubicBezTo>
                      <a:pt x="512" y="776"/>
                      <a:pt x="516" y="772"/>
                      <a:pt x="517" y="773"/>
                    </a:cubicBezTo>
                    <a:cubicBezTo>
                      <a:pt x="518" y="774"/>
                      <a:pt x="522" y="782"/>
                      <a:pt x="526" y="782"/>
                    </a:cubicBezTo>
                    <a:cubicBezTo>
                      <a:pt x="531" y="783"/>
                      <a:pt x="532" y="779"/>
                      <a:pt x="534" y="781"/>
                    </a:cubicBezTo>
                    <a:cubicBezTo>
                      <a:pt x="535" y="783"/>
                      <a:pt x="539" y="790"/>
                      <a:pt x="541" y="787"/>
                    </a:cubicBezTo>
                    <a:cubicBezTo>
                      <a:pt x="542" y="785"/>
                      <a:pt x="548" y="772"/>
                      <a:pt x="548" y="772"/>
                    </a:cubicBezTo>
                    <a:cubicBezTo>
                      <a:pt x="548" y="772"/>
                      <a:pt x="551" y="768"/>
                      <a:pt x="552" y="767"/>
                    </a:cubicBezTo>
                    <a:cubicBezTo>
                      <a:pt x="552" y="766"/>
                      <a:pt x="553" y="752"/>
                      <a:pt x="553" y="752"/>
                    </a:cubicBezTo>
                    <a:cubicBezTo>
                      <a:pt x="553" y="752"/>
                      <a:pt x="547" y="750"/>
                      <a:pt x="549" y="747"/>
                    </a:cubicBezTo>
                    <a:cubicBezTo>
                      <a:pt x="550" y="745"/>
                      <a:pt x="555" y="746"/>
                      <a:pt x="553" y="741"/>
                    </a:cubicBezTo>
                    <a:cubicBezTo>
                      <a:pt x="550" y="736"/>
                      <a:pt x="548" y="735"/>
                      <a:pt x="550" y="733"/>
                    </a:cubicBezTo>
                    <a:cubicBezTo>
                      <a:pt x="553" y="732"/>
                      <a:pt x="556" y="731"/>
                      <a:pt x="555" y="728"/>
                    </a:cubicBezTo>
                    <a:cubicBezTo>
                      <a:pt x="554" y="726"/>
                      <a:pt x="548" y="723"/>
                      <a:pt x="548" y="723"/>
                    </a:cubicBezTo>
                    <a:cubicBezTo>
                      <a:pt x="549" y="722"/>
                      <a:pt x="550" y="718"/>
                      <a:pt x="550" y="718"/>
                    </a:cubicBezTo>
                    <a:cubicBezTo>
                      <a:pt x="550" y="718"/>
                      <a:pt x="544" y="715"/>
                      <a:pt x="548" y="712"/>
                    </a:cubicBezTo>
                    <a:cubicBezTo>
                      <a:pt x="551" y="710"/>
                      <a:pt x="558" y="710"/>
                      <a:pt x="555" y="708"/>
                    </a:cubicBezTo>
                    <a:cubicBezTo>
                      <a:pt x="553" y="706"/>
                      <a:pt x="550" y="704"/>
                      <a:pt x="550" y="703"/>
                    </a:cubicBezTo>
                    <a:cubicBezTo>
                      <a:pt x="550" y="703"/>
                      <a:pt x="549" y="697"/>
                      <a:pt x="550" y="696"/>
                    </a:cubicBezTo>
                    <a:cubicBezTo>
                      <a:pt x="550" y="696"/>
                      <a:pt x="555" y="696"/>
                      <a:pt x="555" y="696"/>
                    </a:cubicBezTo>
                    <a:cubicBezTo>
                      <a:pt x="555" y="696"/>
                      <a:pt x="553" y="691"/>
                      <a:pt x="554" y="691"/>
                    </a:cubicBezTo>
                    <a:cubicBezTo>
                      <a:pt x="556" y="691"/>
                      <a:pt x="563" y="688"/>
                      <a:pt x="563" y="688"/>
                    </a:cubicBezTo>
                    <a:cubicBezTo>
                      <a:pt x="563" y="688"/>
                      <a:pt x="559" y="682"/>
                      <a:pt x="559" y="682"/>
                    </a:cubicBezTo>
                    <a:cubicBezTo>
                      <a:pt x="560" y="681"/>
                      <a:pt x="564" y="678"/>
                      <a:pt x="564" y="678"/>
                    </a:cubicBezTo>
                    <a:cubicBezTo>
                      <a:pt x="564" y="678"/>
                      <a:pt x="559" y="676"/>
                      <a:pt x="562" y="673"/>
                    </a:cubicBezTo>
                    <a:cubicBezTo>
                      <a:pt x="565" y="670"/>
                      <a:pt x="568" y="673"/>
                      <a:pt x="566" y="668"/>
                    </a:cubicBezTo>
                    <a:cubicBezTo>
                      <a:pt x="565" y="663"/>
                      <a:pt x="561" y="660"/>
                      <a:pt x="562" y="659"/>
                    </a:cubicBezTo>
                    <a:cubicBezTo>
                      <a:pt x="563" y="658"/>
                      <a:pt x="570" y="648"/>
                      <a:pt x="571" y="648"/>
                    </a:cubicBezTo>
                    <a:cubicBezTo>
                      <a:pt x="572" y="648"/>
                      <a:pt x="575" y="649"/>
                      <a:pt x="575" y="648"/>
                    </a:cubicBezTo>
                    <a:cubicBezTo>
                      <a:pt x="575" y="647"/>
                      <a:pt x="574" y="643"/>
                      <a:pt x="574" y="643"/>
                    </a:cubicBezTo>
                    <a:cubicBezTo>
                      <a:pt x="583" y="640"/>
                      <a:pt x="583" y="640"/>
                      <a:pt x="583" y="640"/>
                    </a:cubicBezTo>
                    <a:cubicBezTo>
                      <a:pt x="583" y="640"/>
                      <a:pt x="586" y="644"/>
                      <a:pt x="586" y="645"/>
                    </a:cubicBezTo>
                    <a:cubicBezTo>
                      <a:pt x="586" y="646"/>
                      <a:pt x="590" y="642"/>
                      <a:pt x="591" y="642"/>
                    </a:cubicBezTo>
                    <a:cubicBezTo>
                      <a:pt x="592" y="642"/>
                      <a:pt x="602" y="642"/>
                      <a:pt x="602" y="642"/>
                    </a:cubicBezTo>
                    <a:cubicBezTo>
                      <a:pt x="602" y="642"/>
                      <a:pt x="609" y="649"/>
                      <a:pt x="613" y="648"/>
                    </a:cubicBezTo>
                    <a:cubicBezTo>
                      <a:pt x="617" y="646"/>
                      <a:pt x="618" y="641"/>
                      <a:pt x="621" y="640"/>
                    </a:cubicBezTo>
                    <a:cubicBezTo>
                      <a:pt x="624" y="638"/>
                      <a:pt x="632" y="629"/>
                      <a:pt x="635" y="628"/>
                    </a:cubicBezTo>
                    <a:cubicBezTo>
                      <a:pt x="637" y="627"/>
                      <a:pt x="641" y="627"/>
                      <a:pt x="641" y="623"/>
                    </a:cubicBezTo>
                    <a:cubicBezTo>
                      <a:pt x="641" y="619"/>
                      <a:pt x="641" y="607"/>
                      <a:pt x="641" y="607"/>
                    </a:cubicBezTo>
                    <a:cubicBezTo>
                      <a:pt x="641" y="607"/>
                      <a:pt x="625" y="602"/>
                      <a:pt x="628" y="597"/>
                    </a:cubicBezTo>
                    <a:cubicBezTo>
                      <a:pt x="630" y="591"/>
                      <a:pt x="633" y="591"/>
                      <a:pt x="632" y="589"/>
                    </a:cubicBezTo>
                    <a:cubicBezTo>
                      <a:pt x="630" y="588"/>
                      <a:pt x="627" y="583"/>
                      <a:pt x="628" y="582"/>
                    </a:cubicBezTo>
                    <a:cubicBezTo>
                      <a:pt x="630" y="581"/>
                      <a:pt x="632" y="578"/>
                      <a:pt x="632" y="578"/>
                    </a:cubicBezTo>
                    <a:cubicBezTo>
                      <a:pt x="626" y="575"/>
                      <a:pt x="626" y="575"/>
                      <a:pt x="626" y="575"/>
                    </a:cubicBezTo>
                    <a:cubicBezTo>
                      <a:pt x="626" y="575"/>
                      <a:pt x="624" y="569"/>
                      <a:pt x="625" y="568"/>
                    </a:cubicBezTo>
                    <a:cubicBezTo>
                      <a:pt x="626" y="567"/>
                      <a:pt x="636" y="557"/>
                      <a:pt x="636" y="557"/>
                    </a:cubicBezTo>
                    <a:cubicBezTo>
                      <a:pt x="636" y="557"/>
                      <a:pt x="639" y="562"/>
                      <a:pt x="640" y="562"/>
                    </a:cubicBezTo>
                    <a:cubicBezTo>
                      <a:pt x="641" y="561"/>
                      <a:pt x="649" y="560"/>
                      <a:pt x="649" y="560"/>
                    </a:cubicBezTo>
                    <a:cubicBezTo>
                      <a:pt x="649" y="560"/>
                      <a:pt x="653" y="566"/>
                      <a:pt x="654" y="564"/>
                    </a:cubicBezTo>
                    <a:cubicBezTo>
                      <a:pt x="656" y="561"/>
                      <a:pt x="655" y="554"/>
                      <a:pt x="655" y="554"/>
                    </a:cubicBezTo>
                    <a:cubicBezTo>
                      <a:pt x="656" y="554"/>
                      <a:pt x="662" y="552"/>
                      <a:pt x="663" y="553"/>
                    </a:cubicBezTo>
                    <a:cubicBezTo>
                      <a:pt x="664" y="553"/>
                      <a:pt x="667" y="559"/>
                      <a:pt x="671" y="557"/>
                    </a:cubicBezTo>
                    <a:cubicBezTo>
                      <a:pt x="674" y="555"/>
                      <a:pt x="681" y="540"/>
                      <a:pt x="676" y="536"/>
                    </a:cubicBezTo>
                    <a:cubicBezTo>
                      <a:pt x="672" y="532"/>
                      <a:pt x="668" y="533"/>
                      <a:pt x="668" y="533"/>
                    </a:cubicBezTo>
                    <a:cubicBezTo>
                      <a:pt x="668" y="533"/>
                      <a:pt x="668" y="527"/>
                      <a:pt x="669" y="527"/>
                    </a:cubicBezTo>
                    <a:cubicBezTo>
                      <a:pt x="669" y="527"/>
                      <a:pt x="672" y="525"/>
                      <a:pt x="672" y="524"/>
                    </a:cubicBezTo>
                    <a:cubicBezTo>
                      <a:pt x="672" y="523"/>
                      <a:pt x="672" y="515"/>
                      <a:pt x="672" y="515"/>
                    </a:cubicBezTo>
                    <a:cubicBezTo>
                      <a:pt x="672" y="515"/>
                      <a:pt x="679" y="514"/>
                      <a:pt x="680" y="513"/>
                    </a:cubicBezTo>
                    <a:cubicBezTo>
                      <a:pt x="680" y="513"/>
                      <a:pt x="683" y="505"/>
                      <a:pt x="687" y="507"/>
                    </a:cubicBezTo>
                    <a:cubicBezTo>
                      <a:pt x="690" y="508"/>
                      <a:pt x="692" y="510"/>
                      <a:pt x="693" y="509"/>
                    </a:cubicBezTo>
                    <a:cubicBezTo>
                      <a:pt x="694" y="509"/>
                      <a:pt x="701" y="509"/>
                      <a:pt x="701" y="509"/>
                    </a:cubicBezTo>
                    <a:cubicBezTo>
                      <a:pt x="702" y="509"/>
                      <a:pt x="709" y="517"/>
                      <a:pt x="708" y="511"/>
                    </a:cubicBezTo>
                    <a:cubicBezTo>
                      <a:pt x="707" y="505"/>
                      <a:pt x="701" y="504"/>
                      <a:pt x="704" y="504"/>
                    </a:cubicBezTo>
                    <a:cubicBezTo>
                      <a:pt x="706" y="504"/>
                      <a:pt x="710" y="503"/>
                      <a:pt x="710" y="501"/>
                    </a:cubicBezTo>
                    <a:cubicBezTo>
                      <a:pt x="711" y="500"/>
                      <a:pt x="709" y="492"/>
                      <a:pt x="709" y="492"/>
                    </a:cubicBezTo>
                    <a:cubicBezTo>
                      <a:pt x="695" y="490"/>
                      <a:pt x="695" y="490"/>
                      <a:pt x="695" y="490"/>
                    </a:cubicBezTo>
                    <a:cubicBezTo>
                      <a:pt x="695" y="490"/>
                      <a:pt x="698" y="485"/>
                      <a:pt x="698" y="484"/>
                    </a:cubicBezTo>
                    <a:cubicBezTo>
                      <a:pt x="698" y="484"/>
                      <a:pt x="697" y="477"/>
                      <a:pt x="697" y="477"/>
                    </a:cubicBezTo>
                    <a:cubicBezTo>
                      <a:pt x="697" y="477"/>
                      <a:pt x="698" y="475"/>
                      <a:pt x="699" y="472"/>
                    </a:cubicBezTo>
                    <a:cubicBezTo>
                      <a:pt x="698" y="472"/>
                      <a:pt x="689" y="469"/>
                      <a:pt x="689" y="468"/>
                    </a:cubicBezTo>
                    <a:cubicBezTo>
                      <a:pt x="688" y="468"/>
                      <a:pt x="690" y="467"/>
                      <a:pt x="691" y="463"/>
                    </a:cubicBezTo>
                    <a:cubicBezTo>
                      <a:pt x="691" y="459"/>
                      <a:pt x="684" y="459"/>
                      <a:pt x="682" y="459"/>
                    </a:cubicBezTo>
                    <a:cubicBezTo>
                      <a:pt x="680" y="459"/>
                      <a:pt x="685" y="456"/>
                      <a:pt x="685" y="454"/>
                    </a:cubicBezTo>
                    <a:cubicBezTo>
                      <a:pt x="686" y="453"/>
                      <a:pt x="681" y="453"/>
                      <a:pt x="680" y="453"/>
                    </a:cubicBezTo>
                    <a:cubicBezTo>
                      <a:pt x="679" y="453"/>
                      <a:pt x="676" y="446"/>
                      <a:pt x="676" y="445"/>
                    </a:cubicBezTo>
                    <a:cubicBezTo>
                      <a:pt x="676" y="445"/>
                      <a:pt x="671" y="458"/>
                      <a:pt x="671" y="458"/>
                    </a:cubicBezTo>
                    <a:cubicBezTo>
                      <a:pt x="671" y="459"/>
                      <a:pt x="664" y="458"/>
                      <a:pt x="663" y="458"/>
                    </a:cubicBezTo>
                    <a:cubicBezTo>
                      <a:pt x="662" y="458"/>
                      <a:pt x="660" y="462"/>
                      <a:pt x="658" y="464"/>
                    </a:cubicBezTo>
                    <a:cubicBezTo>
                      <a:pt x="656" y="466"/>
                      <a:pt x="647" y="462"/>
                      <a:pt x="644" y="462"/>
                    </a:cubicBezTo>
                    <a:cubicBezTo>
                      <a:pt x="642" y="462"/>
                      <a:pt x="643" y="467"/>
                      <a:pt x="638" y="467"/>
                    </a:cubicBezTo>
                    <a:cubicBezTo>
                      <a:pt x="633" y="467"/>
                      <a:pt x="635" y="457"/>
                      <a:pt x="633" y="454"/>
                    </a:cubicBezTo>
                    <a:cubicBezTo>
                      <a:pt x="631" y="451"/>
                      <a:pt x="625" y="446"/>
                      <a:pt x="622" y="445"/>
                    </a:cubicBezTo>
                    <a:cubicBezTo>
                      <a:pt x="620" y="444"/>
                      <a:pt x="621" y="438"/>
                      <a:pt x="621" y="437"/>
                    </a:cubicBezTo>
                    <a:cubicBezTo>
                      <a:pt x="622" y="436"/>
                      <a:pt x="617" y="435"/>
                      <a:pt x="616" y="435"/>
                    </a:cubicBezTo>
                    <a:cubicBezTo>
                      <a:pt x="616" y="434"/>
                      <a:pt x="615" y="429"/>
                      <a:pt x="615" y="427"/>
                    </a:cubicBezTo>
                    <a:cubicBezTo>
                      <a:pt x="614" y="426"/>
                      <a:pt x="604" y="424"/>
                      <a:pt x="602" y="423"/>
                    </a:cubicBezTo>
                    <a:cubicBezTo>
                      <a:pt x="600" y="423"/>
                      <a:pt x="598" y="424"/>
                      <a:pt x="598" y="424"/>
                    </a:cubicBezTo>
                    <a:cubicBezTo>
                      <a:pt x="597" y="425"/>
                      <a:pt x="597" y="421"/>
                      <a:pt x="596" y="418"/>
                    </a:cubicBezTo>
                    <a:cubicBezTo>
                      <a:pt x="596" y="416"/>
                      <a:pt x="592" y="419"/>
                      <a:pt x="591" y="418"/>
                    </a:cubicBezTo>
                    <a:cubicBezTo>
                      <a:pt x="590" y="418"/>
                      <a:pt x="589" y="414"/>
                      <a:pt x="583" y="411"/>
                    </a:cubicBezTo>
                    <a:cubicBezTo>
                      <a:pt x="577" y="407"/>
                      <a:pt x="575" y="419"/>
                      <a:pt x="574" y="419"/>
                    </a:cubicBezTo>
                    <a:cubicBezTo>
                      <a:pt x="574" y="419"/>
                      <a:pt x="567" y="418"/>
                      <a:pt x="566" y="418"/>
                    </a:cubicBezTo>
                    <a:cubicBezTo>
                      <a:pt x="564" y="418"/>
                      <a:pt x="563" y="421"/>
                      <a:pt x="563" y="421"/>
                    </a:cubicBezTo>
                    <a:cubicBezTo>
                      <a:pt x="563" y="421"/>
                      <a:pt x="557" y="419"/>
                      <a:pt x="557" y="419"/>
                    </a:cubicBezTo>
                    <a:cubicBezTo>
                      <a:pt x="556" y="419"/>
                      <a:pt x="560" y="398"/>
                      <a:pt x="554" y="397"/>
                    </a:cubicBezTo>
                    <a:cubicBezTo>
                      <a:pt x="548" y="396"/>
                      <a:pt x="550" y="401"/>
                      <a:pt x="549" y="402"/>
                    </a:cubicBezTo>
                    <a:cubicBezTo>
                      <a:pt x="549" y="402"/>
                      <a:pt x="533" y="415"/>
                      <a:pt x="532" y="415"/>
                    </a:cubicBezTo>
                    <a:cubicBezTo>
                      <a:pt x="531" y="415"/>
                      <a:pt x="522" y="414"/>
                      <a:pt x="520" y="413"/>
                    </a:cubicBezTo>
                    <a:cubicBezTo>
                      <a:pt x="517" y="412"/>
                      <a:pt x="518" y="408"/>
                      <a:pt x="518" y="408"/>
                    </a:cubicBezTo>
                    <a:cubicBezTo>
                      <a:pt x="517" y="408"/>
                      <a:pt x="513" y="408"/>
                      <a:pt x="512" y="408"/>
                    </a:cubicBezTo>
                    <a:cubicBezTo>
                      <a:pt x="511" y="408"/>
                      <a:pt x="512" y="406"/>
                      <a:pt x="512" y="406"/>
                    </a:cubicBezTo>
                    <a:cubicBezTo>
                      <a:pt x="511" y="405"/>
                      <a:pt x="503" y="406"/>
                      <a:pt x="503" y="406"/>
                    </a:cubicBezTo>
                    <a:cubicBezTo>
                      <a:pt x="503" y="406"/>
                      <a:pt x="501" y="401"/>
                      <a:pt x="501" y="398"/>
                    </a:cubicBezTo>
                    <a:cubicBezTo>
                      <a:pt x="501" y="396"/>
                      <a:pt x="495" y="399"/>
                      <a:pt x="495" y="399"/>
                    </a:cubicBezTo>
                    <a:cubicBezTo>
                      <a:pt x="495" y="399"/>
                      <a:pt x="494" y="390"/>
                      <a:pt x="493" y="386"/>
                    </a:cubicBezTo>
                    <a:cubicBezTo>
                      <a:pt x="493" y="382"/>
                      <a:pt x="488" y="387"/>
                      <a:pt x="486" y="387"/>
                    </a:cubicBezTo>
                    <a:cubicBezTo>
                      <a:pt x="484" y="387"/>
                      <a:pt x="479" y="384"/>
                      <a:pt x="479" y="384"/>
                    </a:cubicBezTo>
                    <a:cubicBezTo>
                      <a:pt x="479" y="384"/>
                      <a:pt x="474" y="389"/>
                      <a:pt x="472" y="388"/>
                    </a:cubicBezTo>
                    <a:cubicBezTo>
                      <a:pt x="470" y="387"/>
                      <a:pt x="475" y="381"/>
                      <a:pt x="475" y="381"/>
                    </a:cubicBezTo>
                    <a:cubicBezTo>
                      <a:pt x="474" y="377"/>
                      <a:pt x="474" y="377"/>
                      <a:pt x="474" y="377"/>
                    </a:cubicBezTo>
                    <a:cubicBezTo>
                      <a:pt x="474" y="377"/>
                      <a:pt x="471" y="381"/>
                      <a:pt x="471" y="381"/>
                    </a:cubicBezTo>
                    <a:cubicBezTo>
                      <a:pt x="471" y="381"/>
                      <a:pt x="465" y="379"/>
                      <a:pt x="465" y="379"/>
                    </a:cubicBezTo>
                    <a:cubicBezTo>
                      <a:pt x="465" y="379"/>
                      <a:pt x="465" y="373"/>
                      <a:pt x="463" y="371"/>
                    </a:cubicBezTo>
                    <a:cubicBezTo>
                      <a:pt x="460" y="370"/>
                      <a:pt x="459" y="375"/>
                      <a:pt x="457" y="374"/>
                    </a:cubicBezTo>
                    <a:cubicBezTo>
                      <a:pt x="456" y="373"/>
                      <a:pt x="457" y="367"/>
                      <a:pt x="457" y="367"/>
                    </a:cubicBezTo>
                    <a:cubicBezTo>
                      <a:pt x="457" y="367"/>
                      <a:pt x="455" y="367"/>
                      <a:pt x="453" y="366"/>
                    </a:cubicBezTo>
                    <a:cubicBezTo>
                      <a:pt x="451" y="364"/>
                      <a:pt x="449" y="357"/>
                      <a:pt x="448" y="356"/>
                    </a:cubicBezTo>
                    <a:cubicBezTo>
                      <a:pt x="446" y="354"/>
                      <a:pt x="447" y="358"/>
                      <a:pt x="443" y="359"/>
                    </a:cubicBezTo>
                    <a:cubicBezTo>
                      <a:pt x="440" y="360"/>
                      <a:pt x="439" y="353"/>
                      <a:pt x="439" y="353"/>
                    </a:cubicBezTo>
                    <a:cubicBezTo>
                      <a:pt x="439" y="353"/>
                      <a:pt x="436" y="354"/>
                      <a:pt x="434" y="354"/>
                    </a:cubicBezTo>
                    <a:cubicBezTo>
                      <a:pt x="432" y="354"/>
                      <a:pt x="428" y="346"/>
                      <a:pt x="428" y="346"/>
                    </a:cubicBezTo>
                    <a:cubicBezTo>
                      <a:pt x="422" y="353"/>
                      <a:pt x="422" y="353"/>
                      <a:pt x="422" y="353"/>
                    </a:cubicBezTo>
                    <a:cubicBezTo>
                      <a:pt x="422" y="353"/>
                      <a:pt x="418" y="347"/>
                      <a:pt x="418" y="348"/>
                    </a:cubicBezTo>
                    <a:cubicBezTo>
                      <a:pt x="417" y="348"/>
                      <a:pt x="413" y="350"/>
                      <a:pt x="413" y="350"/>
                    </a:cubicBezTo>
                    <a:cubicBezTo>
                      <a:pt x="416" y="354"/>
                      <a:pt x="416" y="354"/>
                      <a:pt x="416" y="354"/>
                    </a:cubicBezTo>
                    <a:cubicBezTo>
                      <a:pt x="405" y="362"/>
                      <a:pt x="405" y="362"/>
                      <a:pt x="405" y="362"/>
                    </a:cubicBezTo>
                    <a:cubicBezTo>
                      <a:pt x="405" y="362"/>
                      <a:pt x="401" y="348"/>
                      <a:pt x="400" y="348"/>
                    </a:cubicBezTo>
                    <a:cubicBezTo>
                      <a:pt x="400" y="348"/>
                      <a:pt x="392" y="345"/>
                      <a:pt x="392" y="345"/>
                    </a:cubicBezTo>
                    <a:cubicBezTo>
                      <a:pt x="395" y="339"/>
                      <a:pt x="395" y="339"/>
                      <a:pt x="395" y="339"/>
                    </a:cubicBezTo>
                    <a:cubicBezTo>
                      <a:pt x="395" y="339"/>
                      <a:pt x="398" y="336"/>
                      <a:pt x="395" y="331"/>
                    </a:cubicBezTo>
                    <a:cubicBezTo>
                      <a:pt x="393" y="327"/>
                      <a:pt x="382" y="335"/>
                      <a:pt x="382" y="335"/>
                    </a:cubicBezTo>
                    <a:cubicBezTo>
                      <a:pt x="382" y="335"/>
                      <a:pt x="376" y="335"/>
                      <a:pt x="376" y="334"/>
                    </a:cubicBezTo>
                    <a:cubicBezTo>
                      <a:pt x="375" y="333"/>
                      <a:pt x="368" y="340"/>
                      <a:pt x="368" y="340"/>
                    </a:cubicBezTo>
                    <a:cubicBezTo>
                      <a:pt x="366" y="336"/>
                      <a:pt x="366" y="336"/>
                      <a:pt x="366" y="336"/>
                    </a:cubicBezTo>
                    <a:cubicBezTo>
                      <a:pt x="366" y="336"/>
                      <a:pt x="364" y="338"/>
                      <a:pt x="360" y="336"/>
                    </a:cubicBezTo>
                    <a:cubicBezTo>
                      <a:pt x="356" y="333"/>
                      <a:pt x="365" y="329"/>
                      <a:pt x="365" y="329"/>
                    </a:cubicBezTo>
                    <a:cubicBezTo>
                      <a:pt x="365" y="329"/>
                      <a:pt x="362" y="326"/>
                      <a:pt x="362" y="326"/>
                    </a:cubicBezTo>
                    <a:cubicBezTo>
                      <a:pt x="362" y="326"/>
                      <a:pt x="363" y="322"/>
                      <a:pt x="363" y="321"/>
                    </a:cubicBezTo>
                    <a:cubicBezTo>
                      <a:pt x="363" y="320"/>
                      <a:pt x="351" y="317"/>
                      <a:pt x="347" y="315"/>
                    </a:cubicBezTo>
                    <a:cubicBezTo>
                      <a:pt x="343" y="313"/>
                      <a:pt x="348" y="305"/>
                      <a:pt x="348" y="305"/>
                    </a:cubicBezTo>
                    <a:cubicBezTo>
                      <a:pt x="354" y="302"/>
                      <a:pt x="354" y="302"/>
                      <a:pt x="354" y="302"/>
                    </a:cubicBezTo>
                    <a:cubicBezTo>
                      <a:pt x="354" y="302"/>
                      <a:pt x="358" y="304"/>
                      <a:pt x="362" y="304"/>
                    </a:cubicBezTo>
                    <a:cubicBezTo>
                      <a:pt x="366" y="305"/>
                      <a:pt x="370" y="293"/>
                      <a:pt x="370" y="292"/>
                    </a:cubicBezTo>
                    <a:cubicBezTo>
                      <a:pt x="370" y="292"/>
                      <a:pt x="367" y="287"/>
                      <a:pt x="368" y="284"/>
                    </a:cubicBezTo>
                    <a:cubicBezTo>
                      <a:pt x="369" y="280"/>
                      <a:pt x="373" y="281"/>
                      <a:pt x="373" y="279"/>
                    </a:cubicBezTo>
                    <a:cubicBezTo>
                      <a:pt x="374" y="278"/>
                      <a:pt x="372" y="278"/>
                      <a:pt x="370" y="276"/>
                    </a:cubicBezTo>
                    <a:cubicBezTo>
                      <a:pt x="369" y="274"/>
                      <a:pt x="370" y="269"/>
                      <a:pt x="370" y="268"/>
                    </a:cubicBezTo>
                    <a:cubicBezTo>
                      <a:pt x="370" y="268"/>
                      <a:pt x="363" y="260"/>
                      <a:pt x="363" y="260"/>
                    </a:cubicBezTo>
                    <a:cubicBezTo>
                      <a:pt x="368" y="255"/>
                      <a:pt x="368" y="255"/>
                      <a:pt x="368" y="255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65" y="254"/>
                      <a:pt x="365" y="252"/>
                      <a:pt x="364" y="250"/>
                    </a:cubicBezTo>
                    <a:cubicBezTo>
                      <a:pt x="364" y="248"/>
                      <a:pt x="359" y="250"/>
                      <a:pt x="359" y="250"/>
                    </a:cubicBezTo>
                    <a:cubicBezTo>
                      <a:pt x="359" y="250"/>
                      <a:pt x="348" y="239"/>
                      <a:pt x="343" y="238"/>
                    </a:cubicBezTo>
                    <a:cubicBezTo>
                      <a:pt x="338" y="236"/>
                      <a:pt x="338" y="240"/>
                      <a:pt x="338" y="240"/>
                    </a:cubicBezTo>
                    <a:cubicBezTo>
                      <a:pt x="338" y="240"/>
                      <a:pt x="328" y="239"/>
                      <a:pt x="328" y="238"/>
                    </a:cubicBezTo>
                    <a:cubicBezTo>
                      <a:pt x="328" y="237"/>
                      <a:pt x="323" y="234"/>
                      <a:pt x="323" y="234"/>
                    </a:cubicBezTo>
                    <a:cubicBezTo>
                      <a:pt x="323" y="234"/>
                      <a:pt x="325" y="227"/>
                      <a:pt x="325" y="226"/>
                    </a:cubicBezTo>
                    <a:cubicBezTo>
                      <a:pt x="325" y="225"/>
                      <a:pt x="328" y="222"/>
                      <a:pt x="330" y="220"/>
                    </a:cubicBezTo>
                    <a:cubicBezTo>
                      <a:pt x="332" y="219"/>
                      <a:pt x="333" y="205"/>
                      <a:pt x="333" y="205"/>
                    </a:cubicBezTo>
                    <a:cubicBezTo>
                      <a:pt x="338" y="202"/>
                      <a:pt x="338" y="202"/>
                      <a:pt x="338" y="202"/>
                    </a:cubicBezTo>
                    <a:cubicBezTo>
                      <a:pt x="338" y="202"/>
                      <a:pt x="336" y="184"/>
                      <a:pt x="336" y="184"/>
                    </a:cubicBezTo>
                    <a:cubicBezTo>
                      <a:pt x="337" y="183"/>
                      <a:pt x="342" y="182"/>
                      <a:pt x="345" y="179"/>
                    </a:cubicBezTo>
                    <a:cubicBezTo>
                      <a:pt x="347" y="177"/>
                      <a:pt x="333" y="176"/>
                      <a:pt x="333" y="176"/>
                    </a:cubicBezTo>
                    <a:cubicBezTo>
                      <a:pt x="333" y="176"/>
                      <a:pt x="333" y="169"/>
                      <a:pt x="334" y="167"/>
                    </a:cubicBezTo>
                    <a:cubicBezTo>
                      <a:pt x="334" y="166"/>
                      <a:pt x="338" y="161"/>
                      <a:pt x="338" y="161"/>
                    </a:cubicBezTo>
                    <a:cubicBezTo>
                      <a:pt x="339" y="160"/>
                      <a:pt x="334" y="155"/>
                      <a:pt x="334" y="155"/>
                    </a:cubicBezTo>
                    <a:cubicBezTo>
                      <a:pt x="334" y="155"/>
                      <a:pt x="352" y="150"/>
                      <a:pt x="357" y="150"/>
                    </a:cubicBezTo>
                    <a:cubicBezTo>
                      <a:pt x="361" y="149"/>
                      <a:pt x="356" y="141"/>
                      <a:pt x="356" y="139"/>
                    </a:cubicBezTo>
                    <a:cubicBezTo>
                      <a:pt x="356" y="137"/>
                      <a:pt x="362" y="133"/>
                      <a:pt x="362" y="133"/>
                    </a:cubicBezTo>
                    <a:cubicBezTo>
                      <a:pt x="362" y="133"/>
                      <a:pt x="350" y="120"/>
                      <a:pt x="348" y="119"/>
                    </a:cubicBezTo>
                    <a:cubicBezTo>
                      <a:pt x="347" y="118"/>
                      <a:pt x="348" y="114"/>
                      <a:pt x="348" y="114"/>
                    </a:cubicBezTo>
                    <a:cubicBezTo>
                      <a:pt x="348" y="114"/>
                      <a:pt x="346" y="113"/>
                      <a:pt x="344" y="112"/>
                    </a:cubicBezTo>
                    <a:cubicBezTo>
                      <a:pt x="343" y="111"/>
                      <a:pt x="344" y="109"/>
                      <a:pt x="344" y="109"/>
                    </a:cubicBezTo>
                    <a:cubicBezTo>
                      <a:pt x="344" y="109"/>
                      <a:pt x="337" y="105"/>
                      <a:pt x="335" y="103"/>
                    </a:cubicBezTo>
                    <a:cubicBezTo>
                      <a:pt x="333" y="102"/>
                      <a:pt x="336" y="101"/>
                      <a:pt x="336" y="100"/>
                    </a:cubicBezTo>
                    <a:cubicBezTo>
                      <a:pt x="336" y="100"/>
                      <a:pt x="329" y="98"/>
                      <a:pt x="327" y="95"/>
                    </a:cubicBezTo>
                    <a:cubicBezTo>
                      <a:pt x="325" y="92"/>
                      <a:pt x="338" y="85"/>
                      <a:pt x="338" y="85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37" y="74"/>
                      <a:pt x="355" y="60"/>
                      <a:pt x="358" y="55"/>
                    </a:cubicBezTo>
                    <a:cubicBezTo>
                      <a:pt x="359" y="53"/>
                      <a:pt x="359" y="50"/>
                      <a:pt x="358" y="47"/>
                    </a:cubicBezTo>
                    <a:cubicBezTo>
                      <a:pt x="357" y="49"/>
                      <a:pt x="356" y="51"/>
                      <a:pt x="352" y="51"/>
                    </a:cubicBezTo>
                    <a:cubicBezTo>
                      <a:pt x="346" y="51"/>
                      <a:pt x="335" y="37"/>
                      <a:pt x="334" y="37"/>
                    </a:cubicBezTo>
                    <a:cubicBezTo>
                      <a:pt x="333" y="37"/>
                      <a:pt x="330" y="39"/>
                      <a:pt x="327" y="40"/>
                    </a:cubicBezTo>
                    <a:cubicBezTo>
                      <a:pt x="324" y="41"/>
                      <a:pt x="323" y="38"/>
                      <a:pt x="320" y="37"/>
                    </a:cubicBezTo>
                    <a:cubicBezTo>
                      <a:pt x="318" y="36"/>
                      <a:pt x="318" y="37"/>
                      <a:pt x="311" y="39"/>
                    </a:cubicBezTo>
                    <a:cubicBezTo>
                      <a:pt x="304" y="41"/>
                      <a:pt x="301" y="38"/>
                      <a:pt x="297" y="35"/>
                    </a:cubicBezTo>
                    <a:cubicBezTo>
                      <a:pt x="293" y="32"/>
                      <a:pt x="289" y="42"/>
                      <a:pt x="288" y="43"/>
                    </a:cubicBezTo>
                    <a:cubicBezTo>
                      <a:pt x="288" y="45"/>
                      <a:pt x="276" y="41"/>
                      <a:pt x="276" y="41"/>
                    </a:cubicBezTo>
                    <a:cubicBezTo>
                      <a:pt x="276" y="41"/>
                      <a:pt x="277" y="32"/>
                      <a:pt x="275" y="30"/>
                    </a:cubicBezTo>
                    <a:cubicBezTo>
                      <a:pt x="272" y="27"/>
                      <a:pt x="267" y="35"/>
                      <a:pt x="266" y="35"/>
                    </a:cubicBezTo>
                    <a:cubicBezTo>
                      <a:pt x="265" y="36"/>
                      <a:pt x="262" y="33"/>
                      <a:pt x="261" y="32"/>
                    </a:cubicBezTo>
                    <a:cubicBezTo>
                      <a:pt x="261" y="31"/>
                      <a:pt x="256" y="18"/>
                      <a:pt x="255" y="14"/>
                    </a:cubicBezTo>
                    <a:cubicBezTo>
                      <a:pt x="253" y="10"/>
                      <a:pt x="250" y="3"/>
                      <a:pt x="249" y="0"/>
                    </a:cubicBezTo>
                    <a:cubicBezTo>
                      <a:pt x="249" y="0"/>
                      <a:pt x="245" y="7"/>
                      <a:pt x="245" y="7"/>
                    </a:cubicBezTo>
                    <a:cubicBezTo>
                      <a:pt x="244" y="8"/>
                      <a:pt x="241" y="3"/>
                      <a:pt x="241" y="3"/>
                    </a:cubicBezTo>
                    <a:cubicBezTo>
                      <a:pt x="240" y="3"/>
                      <a:pt x="232" y="6"/>
                      <a:pt x="229" y="7"/>
                    </a:cubicBezTo>
                    <a:cubicBezTo>
                      <a:pt x="225" y="9"/>
                      <a:pt x="222" y="15"/>
                      <a:pt x="222" y="15"/>
                    </a:cubicBezTo>
                    <a:cubicBezTo>
                      <a:pt x="222" y="15"/>
                      <a:pt x="224" y="25"/>
                      <a:pt x="224" y="25"/>
                    </a:cubicBezTo>
                    <a:cubicBezTo>
                      <a:pt x="224" y="25"/>
                      <a:pt x="220" y="26"/>
                      <a:pt x="219" y="26"/>
                    </a:cubicBezTo>
                    <a:cubicBezTo>
                      <a:pt x="217" y="26"/>
                      <a:pt x="216" y="34"/>
                      <a:pt x="216" y="34"/>
                    </a:cubicBezTo>
                    <a:cubicBezTo>
                      <a:pt x="216" y="35"/>
                      <a:pt x="217" y="36"/>
                      <a:pt x="219" y="40"/>
                    </a:cubicBezTo>
                    <a:cubicBezTo>
                      <a:pt x="222" y="44"/>
                      <a:pt x="214" y="41"/>
                      <a:pt x="212" y="42"/>
                    </a:cubicBezTo>
                    <a:cubicBezTo>
                      <a:pt x="209" y="42"/>
                      <a:pt x="201" y="53"/>
                      <a:pt x="201" y="53"/>
                    </a:cubicBezTo>
                    <a:cubicBezTo>
                      <a:pt x="201" y="53"/>
                      <a:pt x="187" y="52"/>
                      <a:pt x="183" y="52"/>
                    </a:cubicBezTo>
                    <a:cubicBezTo>
                      <a:pt x="179" y="53"/>
                      <a:pt x="175" y="57"/>
                      <a:pt x="173" y="58"/>
                    </a:cubicBezTo>
                    <a:cubicBezTo>
                      <a:pt x="171" y="58"/>
                      <a:pt x="167" y="52"/>
                      <a:pt x="167" y="52"/>
                    </a:cubicBezTo>
                    <a:cubicBezTo>
                      <a:pt x="166" y="52"/>
                      <a:pt x="157" y="59"/>
                      <a:pt x="157" y="60"/>
                    </a:cubicBezTo>
                    <a:cubicBezTo>
                      <a:pt x="157" y="61"/>
                      <a:pt x="160" y="63"/>
                      <a:pt x="160" y="64"/>
                    </a:cubicBezTo>
                    <a:cubicBezTo>
                      <a:pt x="161" y="64"/>
                      <a:pt x="158" y="67"/>
                      <a:pt x="158" y="68"/>
                    </a:cubicBezTo>
                    <a:cubicBezTo>
                      <a:pt x="157" y="68"/>
                      <a:pt x="162" y="79"/>
                      <a:pt x="163" y="83"/>
                    </a:cubicBezTo>
                    <a:cubicBezTo>
                      <a:pt x="165" y="88"/>
                      <a:pt x="167" y="84"/>
                      <a:pt x="171" y="85"/>
                    </a:cubicBezTo>
                    <a:cubicBezTo>
                      <a:pt x="174" y="87"/>
                      <a:pt x="177" y="92"/>
                      <a:pt x="177" y="92"/>
                    </a:cubicBezTo>
                    <a:cubicBezTo>
                      <a:pt x="177" y="92"/>
                      <a:pt x="187" y="92"/>
                      <a:pt x="187" y="93"/>
                    </a:cubicBezTo>
                    <a:cubicBezTo>
                      <a:pt x="188" y="93"/>
                      <a:pt x="211" y="110"/>
                      <a:pt x="211" y="110"/>
                    </a:cubicBezTo>
                    <a:cubicBezTo>
                      <a:pt x="211" y="110"/>
                      <a:pt x="196" y="118"/>
                      <a:pt x="192" y="121"/>
                    </a:cubicBezTo>
                    <a:cubicBezTo>
                      <a:pt x="189" y="124"/>
                      <a:pt x="193" y="131"/>
                      <a:pt x="193" y="134"/>
                    </a:cubicBezTo>
                    <a:cubicBezTo>
                      <a:pt x="192" y="138"/>
                      <a:pt x="186" y="131"/>
                      <a:pt x="180" y="129"/>
                    </a:cubicBezTo>
                    <a:cubicBezTo>
                      <a:pt x="173" y="126"/>
                      <a:pt x="171" y="141"/>
                      <a:pt x="169" y="145"/>
                    </a:cubicBezTo>
                    <a:cubicBezTo>
                      <a:pt x="167" y="149"/>
                      <a:pt x="160" y="143"/>
                      <a:pt x="160" y="143"/>
                    </a:cubicBezTo>
                    <a:cubicBezTo>
                      <a:pt x="160" y="143"/>
                      <a:pt x="152" y="151"/>
                      <a:pt x="152" y="151"/>
                    </a:cubicBezTo>
                    <a:cubicBezTo>
                      <a:pt x="151" y="151"/>
                      <a:pt x="148" y="149"/>
                      <a:pt x="147" y="148"/>
                    </a:cubicBezTo>
                    <a:cubicBezTo>
                      <a:pt x="146" y="148"/>
                      <a:pt x="143" y="150"/>
                      <a:pt x="142" y="150"/>
                    </a:cubicBezTo>
                    <a:cubicBezTo>
                      <a:pt x="141" y="150"/>
                      <a:pt x="143" y="158"/>
                      <a:pt x="143" y="159"/>
                    </a:cubicBezTo>
                    <a:cubicBezTo>
                      <a:pt x="143" y="159"/>
                      <a:pt x="138" y="160"/>
                      <a:pt x="138" y="160"/>
                    </a:cubicBezTo>
                    <a:cubicBezTo>
                      <a:pt x="137" y="160"/>
                      <a:pt x="140" y="164"/>
                      <a:pt x="141" y="165"/>
                    </a:cubicBezTo>
                    <a:cubicBezTo>
                      <a:pt x="141" y="167"/>
                      <a:pt x="135" y="171"/>
                      <a:pt x="135" y="171"/>
                    </a:cubicBezTo>
                    <a:cubicBezTo>
                      <a:pt x="135" y="171"/>
                      <a:pt x="138" y="174"/>
                      <a:pt x="140" y="178"/>
                    </a:cubicBezTo>
                    <a:cubicBezTo>
                      <a:pt x="141" y="182"/>
                      <a:pt x="130" y="187"/>
                      <a:pt x="128" y="189"/>
                    </a:cubicBezTo>
                    <a:cubicBezTo>
                      <a:pt x="127" y="190"/>
                      <a:pt x="128" y="192"/>
                      <a:pt x="127" y="197"/>
                    </a:cubicBezTo>
                    <a:cubicBezTo>
                      <a:pt x="125" y="201"/>
                      <a:pt x="113" y="193"/>
                      <a:pt x="113" y="193"/>
                    </a:cubicBezTo>
                    <a:cubicBezTo>
                      <a:pt x="113" y="193"/>
                      <a:pt x="87" y="205"/>
                      <a:pt x="86" y="205"/>
                    </a:cubicBezTo>
                    <a:cubicBezTo>
                      <a:pt x="85" y="206"/>
                      <a:pt x="76" y="203"/>
                      <a:pt x="73" y="203"/>
                    </a:cubicBezTo>
                    <a:cubicBezTo>
                      <a:pt x="69" y="203"/>
                      <a:pt x="69" y="197"/>
                      <a:pt x="69" y="197"/>
                    </a:cubicBezTo>
                    <a:cubicBezTo>
                      <a:pt x="69" y="197"/>
                      <a:pt x="64" y="199"/>
                      <a:pt x="62" y="200"/>
                    </a:cubicBezTo>
                    <a:cubicBezTo>
                      <a:pt x="60" y="200"/>
                      <a:pt x="54" y="195"/>
                      <a:pt x="54" y="195"/>
                    </a:cubicBezTo>
                    <a:cubicBezTo>
                      <a:pt x="54" y="195"/>
                      <a:pt x="54" y="194"/>
                      <a:pt x="55" y="194"/>
                    </a:cubicBezTo>
                    <a:cubicBezTo>
                      <a:pt x="53" y="195"/>
                      <a:pt x="52" y="196"/>
                      <a:pt x="52" y="19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pole tekstowe 39">
              <a:extLst>
                <a:ext uri="{FF2B5EF4-FFF2-40B4-BE49-F238E27FC236}">
                  <a16:creationId xmlns:a16="http://schemas.microsoft.com/office/drawing/2014/main" xmlns="" id="{16EC5F43-DA03-C0B0-EAF6-F3C624CD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906" y="2191756"/>
              <a:ext cx="118009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kujawsko-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7" name="pole tekstowe 41">
              <a:extLst>
                <a:ext uri="{FF2B5EF4-FFF2-40B4-BE49-F238E27FC236}">
                  <a16:creationId xmlns:a16="http://schemas.microsoft.com/office/drawing/2014/main" xmlns="" id="{85C02791-82A0-758C-7B6A-054D432DA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18" y="1556842"/>
              <a:ext cx="127910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zachodnio-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8" name="pole tekstowe 30">
              <a:extLst>
                <a:ext uri="{FF2B5EF4-FFF2-40B4-BE49-F238E27FC236}">
                  <a16:creationId xmlns:a16="http://schemas.microsoft.com/office/drawing/2014/main" xmlns="" id="{B7FA1B5F-43DD-2DE4-4C3F-855578AA1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044" y="3080485"/>
              <a:ext cx="738541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wielkopolskie</a:t>
              </a:r>
            </a:p>
          </p:txBody>
        </p:sp>
        <p:sp>
          <p:nvSpPr>
            <p:cNvPr id="9" name="pole tekstowe 1">
              <a:extLst>
                <a:ext uri="{FF2B5EF4-FFF2-40B4-BE49-F238E27FC236}">
                  <a16:creationId xmlns:a16="http://schemas.microsoft.com/office/drawing/2014/main" xmlns="" id="{4C2A0C4D-557D-50FE-E687-11431C802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234" y="4118552"/>
              <a:ext cx="1012375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dolnośląskie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E56D6C68-9AC8-3FB1-9EFC-96C78470A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242" y="2032032"/>
              <a:ext cx="516826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podlaskie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D1DF05D1-CEB1-77C8-3CCC-0EA66AFD4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257" y="3684067"/>
              <a:ext cx="58196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łódzkie</a:t>
              </a:r>
            </a:p>
          </p:txBody>
        </p:sp>
        <p:sp>
          <p:nvSpPr>
            <p:cNvPr id="12" name="pole tekstowe 44">
              <a:extLst>
                <a:ext uri="{FF2B5EF4-FFF2-40B4-BE49-F238E27FC236}">
                  <a16:creationId xmlns:a16="http://schemas.microsoft.com/office/drawing/2014/main" xmlns="" id="{EA210897-1737-7641-51AC-86955A599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676" y="1099551"/>
              <a:ext cx="576460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pomorskie</a:t>
              </a:r>
            </a:p>
          </p:txBody>
        </p:sp>
        <p:sp>
          <p:nvSpPr>
            <p:cNvPr id="13" name="pole tekstowe 48">
              <a:extLst>
                <a:ext uri="{FF2B5EF4-FFF2-40B4-BE49-F238E27FC236}">
                  <a16:creationId xmlns:a16="http://schemas.microsoft.com/office/drawing/2014/main" xmlns="" id="{63D14BC8-F82D-4808-C5AD-0BC130AE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38" y="1389024"/>
              <a:ext cx="1747913" cy="81086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mazursko-warmińskie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/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endParaRPr lang="pl-PL" altLang="pl-PL" sz="11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pole tekstowe 50">
              <a:extLst>
                <a:ext uri="{FF2B5EF4-FFF2-40B4-BE49-F238E27FC236}">
                  <a16:creationId xmlns:a16="http://schemas.microsoft.com/office/drawing/2014/main" xmlns="" id="{588E3BEE-312E-E049-FCCF-5E51FE63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579" y="2710086"/>
              <a:ext cx="704902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mazowieckie</a:t>
              </a:r>
            </a:p>
          </p:txBody>
        </p:sp>
        <p:sp>
          <p:nvSpPr>
            <p:cNvPr id="15" name="pole tekstowe 54">
              <a:extLst>
                <a:ext uri="{FF2B5EF4-FFF2-40B4-BE49-F238E27FC236}">
                  <a16:creationId xmlns:a16="http://schemas.microsoft.com/office/drawing/2014/main" xmlns="" id="{88D7B278-EB45-5A48-9394-AD2CAB570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976" y="4009604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16" name="pole tekstowe 36">
              <a:extLst>
                <a:ext uri="{FF2B5EF4-FFF2-40B4-BE49-F238E27FC236}">
                  <a16:creationId xmlns:a16="http://schemas.microsoft.com/office/drawing/2014/main" xmlns="" id="{F8C250C3-17FD-BBBA-39C7-D89DD370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333" y="4685487"/>
              <a:ext cx="53346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śląskie</a:t>
              </a:r>
            </a:p>
          </p:txBody>
        </p:sp>
        <p:sp>
          <p:nvSpPr>
            <p:cNvPr id="17" name="pole tekstowe 56">
              <a:extLst>
                <a:ext uri="{FF2B5EF4-FFF2-40B4-BE49-F238E27FC236}">
                  <a16:creationId xmlns:a16="http://schemas.microsoft.com/office/drawing/2014/main" xmlns="" id="{F04A4123-F8AA-1AB3-3312-256FDF03B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335" y="4524674"/>
              <a:ext cx="115988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świętokrzyskie</a:t>
              </a:r>
            </a:p>
          </p:txBody>
        </p:sp>
        <p:sp>
          <p:nvSpPr>
            <p:cNvPr id="18" name="pole tekstowe 58">
              <a:extLst>
                <a:ext uri="{FF2B5EF4-FFF2-40B4-BE49-F238E27FC236}">
                  <a16:creationId xmlns:a16="http://schemas.microsoft.com/office/drawing/2014/main" xmlns="" id="{11181D58-8C33-E35B-2654-0D23B19DD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875" y="5478042"/>
              <a:ext cx="98812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małopolskie</a:t>
              </a:r>
            </a:p>
          </p:txBody>
        </p:sp>
        <p:sp>
          <p:nvSpPr>
            <p:cNvPr id="19" name="pole tekstowe 62">
              <a:extLst>
                <a:ext uri="{FF2B5EF4-FFF2-40B4-BE49-F238E27FC236}">
                  <a16:creationId xmlns:a16="http://schemas.microsoft.com/office/drawing/2014/main" xmlns="" id="{863DCB1B-20C5-06CD-A42B-3ED8562C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5727" y="5241852"/>
              <a:ext cx="111947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podkarpackie</a:t>
              </a:r>
            </a:p>
          </p:txBody>
        </p:sp>
        <p:sp>
          <p:nvSpPr>
            <p:cNvPr id="20" name="pole tekstowe 30">
              <a:extLst>
                <a:ext uri="{FF2B5EF4-FFF2-40B4-BE49-F238E27FC236}">
                  <a16:creationId xmlns:a16="http://schemas.microsoft.com/office/drawing/2014/main" xmlns="" id="{6962F026-8E7E-506E-0DED-A58B88BC1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340" y="2973742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21" name="pole tekstowe 36">
              <a:extLst>
                <a:ext uri="{FF2B5EF4-FFF2-40B4-BE49-F238E27FC236}">
                  <a16:creationId xmlns:a16="http://schemas.microsoft.com/office/drawing/2014/main" xmlns="" id="{902DAA59-4839-1C8A-73F2-FE6844A5D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598" y="4685487"/>
              <a:ext cx="69108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opolskie</a:t>
              </a: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142EACFB-C6F2-AB8F-81A6-E869DE606A48}"/>
              </a:ext>
            </a:extLst>
          </p:cNvPr>
          <p:cNvSpPr txBox="1"/>
          <p:nvPr/>
        </p:nvSpPr>
        <p:spPr>
          <a:xfrm>
            <a:off x="533564" y="419485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Montserrat" pitchFamily="2" charset="0"/>
              </a:rPr>
              <a:t>KOPCIUCHY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CFA2A763-3341-03B4-CA74-AE8687D9A39B}"/>
              </a:ext>
            </a:extLst>
          </p:cNvPr>
          <p:cNvSpPr txBox="1"/>
          <p:nvPr/>
        </p:nvSpPr>
        <p:spPr>
          <a:xfrm>
            <a:off x="787013" y="3674175"/>
            <a:ext cx="37000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najniższy</a:t>
            </a:r>
            <a:r>
              <a:rPr lang="pl-PL" dirty="0">
                <a:latin typeface="Montserrat" pitchFamily="2" charset="0"/>
              </a:rPr>
              <a:t> odsetek kopciuchów</a:t>
            </a:r>
          </a:p>
          <a:p>
            <a:pPr algn="ctr"/>
            <a:r>
              <a:rPr lang="pl-PL" dirty="0">
                <a:latin typeface="Montserrat" pitchFamily="2" charset="0"/>
              </a:rPr>
              <a:t>wśród kotłów na paliwo stałe</a:t>
            </a:r>
          </a:p>
          <a:p>
            <a:pPr algn="ctr"/>
            <a:r>
              <a:rPr lang="pl-PL" sz="4800" b="1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55%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Montserrat" pitchFamily="2" charset="0"/>
            </a:endParaRPr>
          </a:p>
        </p:txBody>
      </p:sp>
      <p:sp>
        <p:nvSpPr>
          <p:cNvPr id="48" name="Objaśnienie prostokątne zaokrąglone 47">
            <a:extLst>
              <a:ext uri="{FF2B5EF4-FFF2-40B4-BE49-F238E27FC236}">
                <a16:creationId xmlns:a16="http://schemas.microsoft.com/office/drawing/2014/main" xmlns="" id="{B2CBA986-D233-CF06-45F1-7E2AC883962E}"/>
              </a:ext>
            </a:extLst>
          </p:cNvPr>
          <p:cNvSpPr/>
          <p:nvPr/>
        </p:nvSpPr>
        <p:spPr>
          <a:xfrm>
            <a:off x="8620988" y="3467599"/>
            <a:ext cx="3169000" cy="953174"/>
          </a:xfrm>
          <a:prstGeom prst="wedgeRoundRectCallout">
            <a:avLst>
              <a:gd name="adj1" fmla="val -65758"/>
              <a:gd name="adj2" fmla="val 6192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ŚLĄSKIE</a:t>
            </a:r>
          </a:p>
        </p:txBody>
      </p:sp>
    </p:spTree>
    <p:extLst>
      <p:ext uri="{BB962C8B-B14F-4D97-AF65-F5344CB8AC3E}">
        <p14:creationId xmlns:p14="http://schemas.microsoft.com/office/powerpoint/2010/main" val="18128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0BEF82D-0E95-8203-87E8-2BBD11F8C14F}"/>
              </a:ext>
            </a:extLst>
          </p:cNvPr>
          <p:cNvGrpSpPr/>
          <p:nvPr/>
        </p:nvGrpSpPr>
        <p:grpSpPr>
          <a:xfrm>
            <a:off x="5028884" y="342480"/>
            <a:ext cx="6537681" cy="6173039"/>
            <a:chOff x="1412109" y="576450"/>
            <a:chExt cx="6236152" cy="5888327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D99A4AFD-AB4F-B19B-B7B6-CCE33B155545}"/>
                </a:ext>
              </a:extLst>
            </p:cNvPr>
            <p:cNvGrpSpPr/>
            <p:nvPr/>
          </p:nvGrpSpPr>
          <p:grpSpPr>
            <a:xfrm>
              <a:off x="1412109" y="576450"/>
              <a:ext cx="6236152" cy="5888327"/>
              <a:chOff x="582487" y="401240"/>
              <a:chExt cx="6536770" cy="6172178"/>
            </a:xfrm>
            <a:noFill/>
          </p:grpSpPr>
          <p:sp>
            <p:nvSpPr>
              <p:cNvPr id="22" name="Freeform 67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35F405C-9776-1255-EDE4-B5463A684E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86494" y="401240"/>
                <a:ext cx="1828124" cy="1424747"/>
              </a:xfrm>
              <a:custGeom>
                <a:avLst/>
                <a:gdLst/>
                <a:ahLst/>
                <a:cxnLst>
                  <a:cxn ang="0">
                    <a:pos x="26" y="144"/>
                  </a:cxn>
                  <a:cxn ang="0">
                    <a:pos x="18" y="180"/>
                  </a:cxn>
                  <a:cxn ang="0">
                    <a:pos x="13" y="201"/>
                  </a:cxn>
                  <a:cxn ang="0">
                    <a:pos x="6" y="228"/>
                  </a:cxn>
                  <a:cxn ang="0">
                    <a:pos x="12" y="251"/>
                  </a:cxn>
                  <a:cxn ang="0">
                    <a:pos x="12" y="292"/>
                  </a:cxn>
                  <a:cxn ang="0">
                    <a:pos x="22" y="298"/>
                  </a:cxn>
                  <a:cxn ang="0">
                    <a:pos x="50" y="321"/>
                  </a:cxn>
                  <a:cxn ang="0">
                    <a:pos x="38" y="358"/>
                  </a:cxn>
                  <a:cxn ang="0">
                    <a:pos x="29" y="385"/>
                  </a:cxn>
                  <a:cxn ang="0">
                    <a:pos x="37" y="435"/>
                  </a:cxn>
                  <a:cxn ang="0">
                    <a:pos x="58" y="462"/>
                  </a:cxn>
                  <a:cxn ang="0">
                    <a:pos x="102" y="458"/>
                  </a:cxn>
                  <a:cxn ang="0">
                    <a:pos x="142" y="465"/>
                  </a:cxn>
                  <a:cxn ang="0">
                    <a:pos x="159" y="428"/>
                  </a:cxn>
                  <a:cxn ang="0">
                    <a:pos x="166" y="442"/>
                  </a:cxn>
                  <a:cxn ang="0">
                    <a:pos x="192" y="448"/>
                  </a:cxn>
                  <a:cxn ang="0">
                    <a:pos x="200" y="435"/>
                  </a:cxn>
                  <a:cxn ang="0">
                    <a:pos x="218" y="435"/>
                  </a:cxn>
                  <a:cxn ang="0">
                    <a:pos x="215" y="419"/>
                  </a:cxn>
                  <a:cxn ang="0">
                    <a:pos x="228" y="410"/>
                  </a:cxn>
                  <a:cxn ang="0">
                    <a:pos x="233" y="387"/>
                  </a:cxn>
                  <a:cxn ang="0">
                    <a:pos x="258" y="391"/>
                  </a:cxn>
                  <a:cxn ang="0">
                    <a:pos x="278" y="388"/>
                  </a:cxn>
                  <a:cxn ang="0">
                    <a:pos x="297" y="388"/>
                  </a:cxn>
                  <a:cxn ang="0">
                    <a:pos x="309" y="389"/>
                  </a:cxn>
                  <a:cxn ang="0">
                    <a:pos x="317" y="404"/>
                  </a:cxn>
                  <a:cxn ang="0">
                    <a:pos x="354" y="408"/>
                  </a:cxn>
                  <a:cxn ang="0">
                    <a:pos x="369" y="411"/>
                  </a:cxn>
                  <a:cxn ang="0">
                    <a:pos x="393" y="414"/>
                  </a:cxn>
                  <a:cxn ang="0">
                    <a:pos x="430" y="409"/>
                  </a:cxn>
                  <a:cxn ang="0">
                    <a:pos x="452" y="443"/>
                  </a:cxn>
                  <a:cxn ang="0">
                    <a:pos x="505" y="422"/>
                  </a:cxn>
                  <a:cxn ang="0">
                    <a:pos x="529" y="377"/>
                  </a:cxn>
                  <a:cxn ang="0">
                    <a:pos x="564" y="375"/>
                  </a:cxn>
                  <a:cxn ang="0">
                    <a:pos x="571" y="353"/>
                  </a:cxn>
                  <a:cxn ang="0">
                    <a:pos x="583" y="321"/>
                  </a:cxn>
                  <a:cxn ang="0">
                    <a:pos x="544" y="316"/>
                  </a:cxn>
                  <a:cxn ang="0">
                    <a:pos x="528" y="295"/>
                  </a:cxn>
                  <a:cxn ang="0">
                    <a:pos x="518" y="268"/>
                  </a:cxn>
                  <a:cxn ang="0">
                    <a:pos x="536" y="234"/>
                  </a:cxn>
                  <a:cxn ang="0">
                    <a:pos x="519" y="202"/>
                  </a:cxn>
                  <a:cxn ang="0">
                    <a:pos x="580" y="158"/>
                  </a:cxn>
                  <a:cxn ang="0">
                    <a:pos x="532" y="172"/>
                  </a:cxn>
                  <a:cxn ang="0">
                    <a:pos x="437" y="177"/>
                  </a:cxn>
                  <a:cxn ang="0">
                    <a:pos x="390" y="152"/>
                  </a:cxn>
                  <a:cxn ang="0">
                    <a:pos x="372" y="87"/>
                  </a:cxn>
                  <a:cxn ang="0">
                    <a:pos x="364" y="56"/>
                  </a:cxn>
                  <a:cxn ang="0">
                    <a:pos x="397" y="49"/>
                  </a:cxn>
                  <a:cxn ang="0">
                    <a:pos x="432" y="90"/>
                  </a:cxn>
                  <a:cxn ang="0">
                    <a:pos x="332" y="1"/>
                  </a:cxn>
                  <a:cxn ang="0">
                    <a:pos x="259" y="8"/>
                  </a:cxn>
                  <a:cxn ang="0">
                    <a:pos x="171" y="30"/>
                  </a:cxn>
                  <a:cxn ang="0">
                    <a:pos x="68" y="71"/>
                  </a:cxn>
                  <a:cxn ang="0">
                    <a:pos x="18" y="121"/>
                  </a:cxn>
                </a:cxnLst>
                <a:rect l="0" t="0" r="r" b="b"/>
                <a:pathLst>
                  <a:path w="607" h="472">
                    <a:moveTo>
                      <a:pt x="29" y="124"/>
                    </a:moveTo>
                    <a:cubicBezTo>
                      <a:pt x="29" y="127"/>
                      <a:pt x="28" y="130"/>
                      <a:pt x="28" y="130"/>
                    </a:cubicBezTo>
                    <a:cubicBezTo>
                      <a:pt x="28" y="130"/>
                      <a:pt x="32" y="132"/>
                      <a:pt x="31" y="135"/>
                    </a:cubicBezTo>
                    <a:cubicBezTo>
                      <a:pt x="31" y="137"/>
                      <a:pt x="25" y="142"/>
                      <a:pt x="26" y="144"/>
                    </a:cubicBezTo>
                    <a:cubicBezTo>
                      <a:pt x="27" y="147"/>
                      <a:pt x="32" y="158"/>
                      <a:pt x="32" y="158"/>
                    </a:cubicBezTo>
                    <a:cubicBezTo>
                      <a:pt x="32" y="158"/>
                      <a:pt x="24" y="156"/>
                      <a:pt x="23" y="157"/>
                    </a:cubicBezTo>
                    <a:cubicBezTo>
                      <a:pt x="21" y="159"/>
                      <a:pt x="27" y="168"/>
                      <a:pt x="27" y="168"/>
                    </a:cubicBezTo>
                    <a:cubicBezTo>
                      <a:pt x="27" y="168"/>
                      <a:pt x="18" y="180"/>
                      <a:pt x="18" y="180"/>
                    </a:cubicBezTo>
                    <a:cubicBezTo>
                      <a:pt x="19" y="180"/>
                      <a:pt x="29" y="181"/>
                      <a:pt x="29" y="182"/>
                    </a:cubicBezTo>
                    <a:cubicBezTo>
                      <a:pt x="29" y="184"/>
                      <a:pt x="28" y="199"/>
                      <a:pt x="28" y="199"/>
                    </a:cubicBezTo>
                    <a:cubicBezTo>
                      <a:pt x="28" y="199"/>
                      <a:pt x="21" y="203"/>
                      <a:pt x="20" y="203"/>
                    </a:cubicBezTo>
                    <a:cubicBezTo>
                      <a:pt x="20" y="203"/>
                      <a:pt x="14" y="198"/>
                      <a:pt x="13" y="201"/>
                    </a:cubicBezTo>
                    <a:cubicBezTo>
                      <a:pt x="11" y="204"/>
                      <a:pt x="9" y="206"/>
                      <a:pt x="9" y="206"/>
                    </a:cubicBezTo>
                    <a:cubicBezTo>
                      <a:pt x="9" y="206"/>
                      <a:pt x="7" y="201"/>
                      <a:pt x="3" y="208"/>
                    </a:cubicBezTo>
                    <a:cubicBezTo>
                      <a:pt x="0" y="214"/>
                      <a:pt x="2" y="222"/>
                      <a:pt x="2" y="222"/>
                    </a:cubicBezTo>
                    <a:cubicBezTo>
                      <a:pt x="6" y="228"/>
                      <a:pt x="6" y="228"/>
                      <a:pt x="6" y="228"/>
                    </a:cubicBezTo>
                    <a:cubicBezTo>
                      <a:pt x="6" y="228"/>
                      <a:pt x="4" y="233"/>
                      <a:pt x="4" y="233"/>
                    </a:cubicBezTo>
                    <a:cubicBezTo>
                      <a:pt x="4" y="234"/>
                      <a:pt x="9" y="237"/>
                      <a:pt x="9" y="23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12" y="246"/>
                      <a:pt x="11" y="249"/>
                      <a:pt x="12" y="251"/>
                    </a:cubicBezTo>
                    <a:cubicBezTo>
                      <a:pt x="13" y="254"/>
                      <a:pt x="22" y="275"/>
                      <a:pt x="22" y="275"/>
                    </a:cubicBezTo>
                    <a:cubicBezTo>
                      <a:pt x="22" y="275"/>
                      <a:pt x="16" y="276"/>
                      <a:pt x="17" y="279"/>
                    </a:cubicBezTo>
                    <a:cubicBezTo>
                      <a:pt x="17" y="283"/>
                      <a:pt x="17" y="285"/>
                      <a:pt x="17" y="285"/>
                    </a:cubicBezTo>
                    <a:cubicBezTo>
                      <a:pt x="17" y="285"/>
                      <a:pt x="12" y="287"/>
                      <a:pt x="12" y="292"/>
                    </a:cubicBezTo>
                    <a:cubicBezTo>
                      <a:pt x="12" y="296"/>
                      <a:pt x="17" y="298"/>
                      <a:pt x="17" y="299"/>
                    </a:cubicBezTo>
                    <a:cubicBezTo>
                      <a:pt x="17" y="299"/>
                      <a:pt x="15" y="306"/>
                      <a:pt x="19" y="306"/>
                    </a:cubicBezTo>
                    <a:cubicBezTo>
                      <a:pt x="22" y="305"/>
                      <a:pt x="25" y="302"/>
                      <a:pt x="25" y="302"/>
                    </a:cubicBezTo>
                    <a:cubicBezTo>
                      <a:pt x="22" y="298"/>
                      <a:pt x="22" y="298"/>
                      <a:pt x="22" y="298"/>
                    </a:cubicBezTo>
                    <a:cubicBezTo>
                      <a:pt x="27" y="293"/>
                      <a:pt x="27" y="293"/>
                      <a:pt x="27" y="293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6"/>
                      <a:pt x="22" y="301"/>
                      <a:pt x="29" y="307"/>
                    </a:cubicBezTo>
                    <a:cubicBezTo>
                      <a:pt x="35" y="312"/>
                      <a:pt x="50" y="321"/>
                      <a:pt x="50" y="321"/>
                    </a:cubicBezTo>
                    <a:cubicBezTo>
                      <a:pt x="50" y="321"/>
                      <a:pt x="57" y="336"/>
                      <a:pt x="51" y="338"/>
                    </a:cubicBezTo>
                    <a:cubicBezTo>
                      <a:pt x="46" y="340"/>
                      <a:pt x="39" y="334"/>
                      <a:pt x="32" y="342"/>
                    </a:cubicBezTo>
                    <a:cubicBezTo>
                      <a:pt x="26" y="350"/>
                      <a:pt x="24" y="351"/>
                      <a:pt x="27" y="354"/>
                    </a:cubicBezTo>
                    <a:cubicBezTo>
                      <a:pt x="30" y="356"/>
                      <a:pt x="38" y="358"/>
                      <a:pt x="38" y="358"/>
                    </a:cubicBezTo>
                    <a:cubicBezTo>
                      <a:pt x="37" y="359"/>
                      <a:pt x="35" y="366"/>
                      <a:pt x="37" y="366"/>
                    </a:cubicBezTo>
                    <a:cubicBezTo>
                      <a:pt x="39" y="366"/>
                      <a:pt x="44" y="362"/>
                      <a:pt x="44" y="364"/>
                    </a:cubicBezTo>
                    <a:cubicBezTo>
                      <a:pt x="44" y="367"/>
                      <a:pt x="42" y="372"/>
                      <a:pt x="42" y="372"/>
                    </a:cubicBezTo>
                    <a:cubicBezTo>
                      <a:pt x="29" y="385"/>
                      <a:pt x="29" y="385"/>
                      <a:pt x="29" y="385"/>
                    </a:cubicBezTo>
                    <a:cubicBezTo>
                      <a:pt x="29" y="385"/>
                      <a:pt x="34" y="397"/>
                      <a:pt x="34" y="399"/>
                    </a:cubicBezTo>
                    <a:cubicBezTo>
                      <a:pt x="35" y="401"/>
                      <a:pt x="39" y="418"/>
                      <a:pt x="38" y="418"/>
                    </a:cubicBezTo>
                    <a:cubicBezTo>
                      <a:pt x="38" y="418"/>
                      <a:pt x="31" y="417"/>
                      <a:pt x="31" y="421"/>
                    </a:cubicBezTo>
                    <a:cubicBezTo>
                      <a:pt x="32" y="424"/>
                      <a:pt x="35" y="431"/>
                      <a:pt x="37" y="435"/>
                    </a:cubicBezTo>
                    <a:cubicBezTo>
                      <a:pt x="38" y="439"/>
                      <a:pt x="43" y="452"/>
                      <a:pt x="43" y="453"/>
                    </a:cubicBezTo>
                    <a:cubicBezTo>
                      <a:pt x="44" y="454"/>
                      <a:pt x="47" y="457"/>
                      <a:pt x="48" y="456"/>
                    </a:cubicBezTo>
                    <a:cubicBezTo>
                      <a:pt x="49" y="456"/>
                      <a:pt x="54" y="448"/>
                      <a:pt x="57" y="451"/>
                    </a:cubicBezTo>
                    <a:cubicBezTo>
                      <a:pt x="59" y="453"/>
                      <a:pt x="58" y="462"/>
                      <a:pt x="58" y="462"/>
                    </a:cubicBezTo>
                    <a:cubicBezTo>
                      <a:pt x="58" y="462"/>
                      <a:pt x="70" y="466"/>
                      <a:pt x="70" y="464"/>
                    </a:cubicBezTo>
                    <a:cubicBezTo>
                      <a:pt x="71" y="463"/>
                      <a:pt x="75" y="453"/>
                      <a:pt x="79" y="456"/>
                    </a:cubicBezTo>
                    <a:cubicBezTo>
                      <a:pt x="83" y="459"/>
                      <a:pt x="86" y="462"/>
                      <a:pt x="93" y="460"/>
                    </a:cubicBezTo>
                    <a:cubicBezTo>
                      <a:pt x="100" y="458"/>
                      <a:pt x="100" y="457"/>
                      <a:pt x="102" y="458"/>
                    </a:cubicBezTo>
                    <a:cubicBezTo>
                      <a:pt x="105" y="459"/>
                      <a:pt x="106" y="462"/>
                      <a:pt x="109" y="461"/>
                    </a:cubicBezTo>
                    <a:cubicBezTo>
                      <a:pt x="112" y="460"/>
                      <a:pt x="115" y="458"/>
                      <a:pt x="116" y="458"/>
                    </a:cubicBezTo>
                    <a:cubicBezTo>
                      <a:pt x="117" y="458"/>
                      <a:pt x="128" y="472"/>
                      <a:pt x="134" y="472"/>
                    </a:cubicBezTo>
                    <a:cubicBezTo>
                      <a:pt x="141" y="472"/>
                      <a:pt x="140" y="466"/>
                      <a:pt x="142" y="465"/>
                    </a:cubicBezTo>
                    <a:cubicBezTo>
                      <a:pt x="144" y="463"/>
                      <a:pt x="147" y="461"/>
                      <a:pt x="147" y="458"/>
                    </a:cubicBezTo>
                    <a:cubicBezTo>
                      <a:pt x="147" y="454"/>
                      <a:pt x="144" y="442"/>
                      <a:pt x="148" y="439"/>
                    </a:cubicBezTo>
                    <a:cubicBezTo>
                      <a:pt x="151" y="437"/>
                      <a:pt x="152" y="439"/>
                      <a:pt x="153" y="437"/>
                    </a:cubicBezTo>
                    <a:cubicBezTo>
                      <a:pt x="154" y="436"/>
                      <a:pt x="156" y="428"/>
                      <a:pt x="159" y="428"/>
                    </a:cubicBezTo>
                    <a:cubicBezTo>
                      <a:pt x="161" y="427"/>
                      <a:pt x="166" y="426"/>
                      <a:pt x="166" y="427"/>
                    </a:cubicBezTo>
                    <a:cubicBezTo>
                      <a:pt x="166" y="428"/>
                      <a:pt x="164" y="433"/>
                      <a:pt x="164" y="433"/>
                    </a:cubicBezTo>
                    <a:cubicBezTo>
                      <a:pt x="164" y="433"/>
                      <a:pt x="167" y="433"/>
                      <a:pt x="167" y="434"/>
                    </a:cubicBezTo>
                    <a:cubicBezTo>
                      <a:pt x="167" y="435"/>
                      <a:pt x="166" y="442"/>
                      <a:pt x="166" y="442"/>
                    </a:cubicBezTo>
                    <a:cubicBezTo>
                      <a:pt x="166" y="442"/>
                      <a:pt x="174" y="446"/>
                      <a:pt x="178" y="442"/>
                    </a:cubicBezTo>
                    <a:cubicBezTo>
                      <a:pt x="181" y="438"/>
                      <a:pt x="182" y="436"/>
                      <a:pt x="182" y="436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442"/>
                      <a:pt x="188" y="448"/>
                      <a:pt x="192" y="448"/>
                    </a:cubicBezTo>
                    <a:cubicBezTo>
                      <a:pt x="196" y="447"/>
                      <a:pt x="201" y="446"/>
                      <a:pt x="198" y="444"/>
                    </a:cubicBezTo>
                    <a:cubicBezTo>
                      <a:pt x="196" y="441"/>
                      <a:pt x="193" y="439"/>
                      <a:pt x="193" y="439"/>
                    </a:cubicBezTo>
                    <a:cubicBezTo>
                      <a:pt x="193" y="439"/>
                      <a:pt x="192" y="435"/>
                      <a:pt x="194" y="435"/>
                    </a:cubicBezTo>
                    <a:cubicBezTo>
                      <a:pt x="195" y="435"/>
                      <a:pt x="200" y="435"/>
                      <a:pt x="200" y="435"/>
                    </a:cubicBezTo>
                    <a:cubicBezTo>
                      <a:pt x="200" y="436"/>
                      <a:pt x="200" y="444"/>
                      <a:pt x="203" y="439"/>
                    </a:cubicBezTo>
                    <a:cubicBezTo>
                      <a:pt x="207" y="435"/>
                      <a:pt x="207" y="433"/>
                      <a:pt x="208" y="433"/>
                    </a:cubicBezTo>
                    <a:cubicBezTo>
                      <a:pt x="208" y="433"/>
                      <a:pt x="216" y="440"/>
                      <a:pt x="216" y="440"/>
                    </a:cubicBezTo>
                    <a:cubicBezTo>
                      <a:pt x="216" y="440"/>
                      <a:pt x="216" y="436"/>
                      <a:pt x="218" y="435"/>
                    </a:cubicBezTo>
                    <a:cubicBezTo>
                      <a:pt x="220" y="433"/>
                      <a:pt x="222" y="434"/>
                      <a:pt x="222" y="434"/>
                    </a:cubicBezTo>
                    <a:cubicBezTo>
                      <a:pt x="222" y="434"/>
                      <a:pt x="226" y="429"/>
                      <a:pt x="224" y="426"/>
                    </a:cubicBezTo>
                    <a:cubicBezTo>
                      <a:pt x="222" y="424"/>
                      <a:pt x="214" y="425"/>
                      <a:pt x="214" y="423"/>
                    </a:cubicBezTo>
                    <a:cubicBezTo>
                      <a:pt x="213" y="421"/>
                      <a:pt x="216" y="419"/>
                      <a:pt x="215" y="419"/>
                    </a:cubicBezTo>
                    <a:cubicBezTo>
                      <a:pt x="215" y="418"/>
                      <a:pt x="212" y="419"/>
                      <a:pt x="212" y="416"/>
                    </a:cubicBezTo>
                    <a:cubicBezTo>
                      <a:pt x="212" y="413"/>
                      <a:pt x="212" y="408"/>
                      <a:pt x="212" y="408"/>
                    </a:cubicBezTo>
                    <a:cubicBezTo>
                      <a:pt x="217" y="405"/>
                      <a:pt x="217" y="405"/>
                      <a:pt x="217" y="405"/>
                    </a:cubicBezTo>
                    <a:cubicBezTo>
                      <a:pt x="217" y="405"/>
                      <a:pt x="220" y="413"/>
                      <a:pt x="228" y="410"/>
                    </a:cubicBezTo>
                    <a:cubicBezTo>
                      <a:pt x="235" y="407"/>
                      <a:pt x="245" y="401"/>
                      <a:pt x="245" y="400"/>
                    </a:cubicBezTo>
                    <a:cubicBezTo>
                      <a:pt x="245" y="399"/>
                      <a:pt x="238" y="395"/>
                      <a:pt x="239" y="394"/>
                    </a:cubicBezTo>
                    <a:cubicBezTo>
                      <a:pt x="241" y="392"/>
                      <a:pt x="241" y="390"/>
                      <a:pt x="241" y="390"/>
                    </a:cubicBezTo>
                    <a:cubicBezTo>
                      <a:pt x="241" y="390"/>
                      <a:pt x="232" y="387"/>
                      <a:pt x="233" y="387"/>
                    </a:cubicBezTo>
                    <a:cubicBezTo>
                      <a:pt x="233" y="387"/>
                      <a:pt x="240" y="381"/>
                      <a:pt x="240" y="381"/>
                    </a:cubicBezTo>
                    <a:cubicBezTo>
                      <a:pt x="240" y="381"/>
                      <a:pt x="244" y="389"/>
                      <a:pt x="248" y="388"/>
                    </a:cubicBezTo>
                    <a:cubicBezTo>
                      <a:pt x="251" y="386"/>
                      <a:pt x="253" y="384"/>
                      <a:pt x="253" y="384"/>
                    </a:cubicBezTo>
                    <a:cubicBezTo>
                      <a:pt x="253" y="384"/>
                      <a:pt x="253" y="390"/>
                      <a:pt x="258" y="391"/>
                    </a:cubicBezTo>
                    <a:cubicBezTo>
                      <a:pt x="263" y="392"/>
                      <a:pt x="268" y="399"/>
                      <a:pt x="269" y="398"/>
                    </a:cubicBezTo>
                    <a:cubicBezTo>
                      <a:pt x="271" y="397"/>
                      <a:pt x="275" y="393"/>
                      <a:pt x="275" y="393"/>
                    </a:cubicBezTo>
                    <a:cubicBezTo>
                      <a:pt x="275" y="392"/>
                      <a:pt x="274" y="387"/>
                      <a:pt x="275" y="388"/>
                    </a:cubicBezTo>
                    <a:cubicBezTo>
                      <a:pt x="275" y="388"/>
                      <a:pt x="278" y="388"/>
                      <a:pt x="278" y="388"/>
                    </a:cubicBezTo>
                    <a:cubicBezTo>
                      <a:pt x="278" y="377"/>
                      <a:pt x="278" y="377"/>
                      <a:pt x="278" y="377"/>
                    </a:cubicBezTo>
                    <a:cubicBezTo>
                      <a:pt x="278" y="377"/>
                      <a:pt x="289" y="384"/>
                      <a:pt x="289" y="384"/>
                    </a:cubicBezTo>
                    <a:cubicBezTo>
                      <a:pt x="289" y="384"/>
                      <a:pt x="296" y="383"/>
                      <a:pt x="296" y="383"/>
                    </a:cubicBezTo>
                    <a:cubicBezTo>
                      <a:pt x="297" y="388"/>
                      <a:pt x="297" y="388"/>
                      <a:pt x="297" y="388"/>
                    </a:cubicBezTo>
                    <a:cubicBezTo>
                      <a:pt x="300" y="392"/>
                      <a:pt x="300" y="392"/>
                      <a:pt x="300" y="392"/>
                    </a:cubicBezTo>
                    <a:cubicBezTo>
                      <a:pt x="300" y="392"/>
                      <a:pt x="304" y="384"/>
                      <a:pt x="304" y="386"/>
                    </a:cubicBezTo>
                    <a:cubicBezTo>
                      <a:pt x="305" y="389"/>
                      <a:pt x="305" y="396"/>
                      <a:pt x="306" y="396"/>
                    </a:cubicBezTo>
                    <a:cubicBezTo>
                      <a:pt x="306" y="395"/>
                      <a:pt x="308" y="387"/>
                      <a:pt x="309" y="389"/>
                    </a:cubicBezTo>
                    <a:cubicBezTo>
                      <a:pt x="309" y="391"/>
                      <a:pt x="309" y="393"/>
                      <a:pt x="310" y="393"/>
                    </a:cubicBezTo>
                    <a:cubicBezTo>
                      <a:pt x="311" y="393"/>
                      <a:pt x="318" y="389"/>
                      <a:pt x="320" y="392"/>
                    </a:cubicBezTo>
                    <a:cubicBezTo>
                      <a:pt x="322" y="395"/>
                      <a:pt x="322" y="397"/>
                      <a:pt x="322" y="398"/>
                    </a:cubicBezTo>
                    <a:cubicBezTo>
                      <a:pt x="322" y="399"/>
                      <a:pt x="312" y="402"/>
                      <a:pt x="317" y="404"/>
                    </a:cubicBezTo>
                    <a:cubicBezTo>
                      <a:pt x="323" y="407"/>
                      <a:pt x="331" y="403"/>
                      <a:pt x="333" y="405"/>
                    </a:cubicBezTo>
                    <a:cubicBezTo>
                      <a:pt x="335" y="408"/>
                      <a:pt x="345" y="405"/>
                      <a:pt x="348" y="408"/>
                    </a:cubicBezTo>
                    <a:cubicBezTo>
                      <a:pt x="349" y="409"/>
                      <a:pt x="350" y="410"/>
                      <a:pt x="350" y="410"/>
                    </a:cubicBezTo>
                    <a:cubicBezTo>
                      <a:pt x="350" y="409"/>
                      <a:pt x="352" y="406"/>
                      <a:pt x="354" y="408"/>
                    </a:cubicBezTo>
                    <a:cubicBezTo>
                      <a:pt x="356" y="409"/>
                      <a:pt x="359" y="411"/>
                      <a:pt x="359" y="411"/>
                    </a:cubicBezTo>
                    <a:cubicBezTo>
                      <a:pt x="359" y="411"/>
                      <a:pt x="357" y="405"/>
                      <a:pt x="361" y="405"/>
                    </a:cubicBezTo>
                    <a:cubicBezTo>
                      <a:pt x="365" y="405"/>
                      <a:pt x="366" y="399"/>
                      <a:pt x="368" y="402"/>
                    </a:cubicBezTo>
                    <a:cubicBezTo>
                      <a:pt x="371" y="405"/>
                      <a:pt x="369" y="411"/>
                      <a:pt x="369" y="411"/>
                    </a:cubicBezTo>
                    <a:cubicBezTo>
                      <a:pt x="369" y="411"/>
                      <a:pt x="372" y="410"/>
                      <a:pt x="373" y="412"/>
                    </a:cubicBezTo>
                    <a:cubicBezTo>
                      <a:pt x="373" y="414"/>
                      <a:pt x="372" y="422"/>
                      <a:pt x="378" y="421"/>
                    </a:cubicBezTo>
                    <a:cubicBezTo>
                      <a:pt x="383" y="420"/>
                      <a:pt x="381" y="415"/>
                      <a:pt x="381" y="415"/>
                    </a:cubicBezTo>
                    <a:cubicBezTo>
                      <a:pt x="382" y="415"/>
                      <a:pt x="393" y="414"/>
                      <a:pt x="393" y="414"/>
                    </a:cubicBezTo>
                    <a:cubicBezTo>
                      <a:pt x="392" y="414"/>
                      <a:pt x="394" y="406"/>
                      <a:pt x="399" y="407"/>
                    </a:cubicBezTo>
                    <a:cubicBezTo>
                      <a:pt x="404" y="407"/>
                      <a:pt x="407" y="411"/>
                      <a:pt x="409" y="411"/>
                    </a:cubicBezTo>
                    <a:cubicBezTo>
                      <a:pt x="410" y="411"/>
                      <a:pt x="420" y="407"/>
                      <a:pt x="420" y="407"/>
                    </a:cubicBezTo>
                    <a:cubicBezTo>
                      <a:pt x="421" y="407"/>
                      <a:pt x="430" y="409"/>
                      <a:pt x="430" y="409"/>
                    </a:cubicBezTo>
                    <a:cubicBezTo>
                      <a:pt x="431" y="410"/>
                      <a:pt x="423" y="423"/>
                      <a:pt x="423" y="423"/>
                    </a:cubicBezTo>
                    <a:cubicBezTo>
                      <a:pt x="421" y="437"/>
                      <a:pt x="421" y="437"/>
                      <a:pt x="421" y="437"/>
                    </a:cubicBezTo>
                    <a:cubicBezTo>
                      <a:pt x="421" y="437"/>
                      <a:pt x="447" y="437"/>
                      <a:pt x="447" y="437"/>
                    </a:cubicBezTo>
                    <a:cubicBezTo>
                      <a:pt x="447" y="438"/>
                      <a:pt x="452" y="443"/>
                      <a:pt x="452" y="443"/>
                    </a:cubicBezTo>
                    <a:cubicBezTo>
                      <a:pt x="452" y="443"/>
                      <a:pt x="456" y="439"/>
                      <a:pt x="457" y="439"/>
                    </a:cubicBezTo>
                    <a:cubicBezTo>
                      <a:pt x="458" y="440"/>
                      <a:pt x="495" y="439"/>
                      <a:pt x="495" y="439"/>
                    </a:cubicBezTo>
                    <a:cubicBezTo>
                      <a:pt x="495" y="430"/>
                      <a:pt x="495" y="430"/>
                      <a:pt x="495" y="430"/>
                    </a:cubicBezTo>
                    <a:cubicBezTo>
                      <a:pt x="505" y="422"/>
                      <a:pt x="505" y="422"/>
                      <a:pt x="505" y="422"/>
                    </a:cubicBezTo>
                    <a:cubicBezTo>
                      <a:pt x="505" y="422"/>
                      <a:pt x="514" y="424"/>
                      <a:pt x="514" y="423"/>
                    </a:cubicBezTo>
                    <a:cubicBezTo>
                      <a:pt x="514" y="422"/>
                      <a:pt x="513" y="401"/>
                      <a:pt x="513" y="401"/>
                    </a:cubicBezTo>
                    <a:cubicBezTo>
                      <a:pt x="513" y="401"/>
                      <a:pt x="531" y="387"/>
                      <a:pt x="531" y="386"/>
                    </a:cubicBezTo>
                    <a:cubicBezTo>
                      <a:pt x="531" y="386"/>
                      <a:pt x="525" y="382"/>
                      <a:pt x="529" y="377"/>
                    </a:cubicBezTo>
                    <a:cubicBezTo>
                      <a:pt x="534" y="372"/>
                      <a:pt x="534" y="371"/>
                      <a:pt x="534" y="371"/>
                    </a:cubicBezTo>
                    <a:cubicBezTo>
                      <a:pt x="534" y="371"/>
                      <a:pt x="527" y="364"/>
                      <a:pt x="532" y="362"/>
                    </a:cubicBezTo>
                    <a:cubicBezTo>
                      <a:pt x="538" y="360"/>
                      <a:pt x="557" y="364"/>
                      <a:pt x="557" y="365"/>
                    </a:cubicBezTo>
                    <a:cubicBezTo>
                      <a:pt x="557" y="365"/>
                      <a:pt x="562" y="379"/>
                      <a:pt x="564" y="375"/>
                    </a:cubicBezTo>
                    <a:cubicBezTo>
                      <a:pt x="566" y="372"/>
                      <a:pt x="562" y="368"/>
                      <a:pt x="563" y="367"/>
                    </a:cubicBezTo>
                    <a:cubicBezTo>
                      <a:pt x="564" y="367"/>
                      <a:pt x="569" y="364"/>
                      <a:pt x="569" y="364"/>
                    </a:cubicBezTo>
                    <a:cubicBezTo>
                      <a:pt x="568" y="364"/>
                      <a:pt x="562" y="362"/>
                      <a:pt x="563" y="361"/>
                    </a:cubicBezTo>
                    <a:cubicBezTo>
                      <a:pt x="564" y="359"/>
                      <a:pt x="571" y="353"/>
                      <a:pt x="571" y="353"/>
                    </a:cubicBezTo>
                    <a:cubicBezTo>
                      <a:pt x="571" y="353"/>
                      <a:pt x="569" y="343"/>
                      <a:pt x="572" y="340"/>
                    </a:cubicBezTo>
                    <a:cubicBezTo>
                      <a:pt x="576" y="337"/>
                      <a:pt x="578" y="336"/>
                      <a:pt x="577" y="333"/>
                    </a:cubicBezTo>
                    <a:cubicBezTo>
                      <a:pt x="576" y="330"/>
                      <a:pt x="575" y="325"/>
                      <a:pt x="577" y="323"/>
                    </a:cubicBezTo>
                    <a:cubicBezTo>
                      <a:pt x="579" y="321"/>
                      <a:pt x="583" y="323"/>
                      <a:pt x="583" y="321"/>
                    </a:cubicBezTo>
                    <a:cubicBezTo>
                      <a:pt x="583" y="320"/>
                      <a:pt x="582" y="315"/>
                      <a:pt x="582" y="315"/>
                    </a:cubicBezTo>
                    <a:cubicBezTo>
                      <a:pt x="582" y="315"/>
                      <a:pt x="566" y="313"/>
                      <a:pt x="565" y="313"/>
                    </a:cubicBezTo>
                    <a:cubicBezTo>
                      <a:pt x="564" y="314"/>
                      <a:pt x="552" y="321"/>
                      <a:pt x="552" y="321"/>
                    </a:cubicBezTo>
                    <a:cubicBezTo>
                      <a:pt x="552" y="321"/>
                      <a:pt x="545" y="316"/>
                      <a:pt x="544" y="316"/>
                    </a:cubicBezTo>
                    <a:cubicBezTo>
                      <a:pt x="544" y="315"/>
                      <a:pt x="544" y="308"/>
                      <a:pt x="544" y="308"/>
                    </a:cubicBezTo>
                    <a:cubicBezTo>
                      <a:pt x="548" y="301"/>
                      <a:pt x="548" y="301"/>
                      <a:pt x="548" y="301"/>
                    </a:cubicBezTo>
                    <a:cubicBezTo>
                      <a:pt x="548" y="301"/>
                      <a:pt x="538" y="287"/>
                      <a:pt x="534" y="289"/>
                    </a:cubicBezTo>
                    <a:cubicBezTo>
                      <a:pt x="530" y="292"/>
                      <a:pt x="530" y="296"/>
                      <a:pt x="528" y="295"/>
                    </a:cubicBezTo>
                    <a:cubicBezTo>
                      <a:pt x="527" y="294"/>
                      <a:pt x="522" y="292"/>
                      <a:pt x="523" y="289"/>
                    </a:cubicBezTo>
                    <a:cubicBezTo>
                      <a:pt x="524" y="286"/>
                      <a:pt x="528" y="285"/>
                      <a:pt x="528" y="284"/>
                    </a:cubicBezTo>
                    <a:cubicBezTo>
                      <a:pt x="527" y="283"/>
                      <a:pt x="511" y="277"/>
                      <a:pt x="513" y="274"/>
                    </a:cubicBezTo>
                    <a:cubicBezTo>
                      <a:pt x="514" y="271"/>
                      <a:pt x="520" y="273"/>
                      <a:pt x="518" y="268"/>
                    </a:cubicBezTo>
                    <a:cubicBezTo>
                      <a:pt x="516" y="263"/>
                      <a:pt x="507" y="256"/>
                      <a:pt x="515" y="252"/>
                    </a:cubicBezTo>
                    <a:cubicBezTo>
                      <a:pt x="522" y="248"/>
                      <a:pt x="523" y="251"/>
                      <a:pt x="523" y="249"/>
                    </a:cubicBezTo>
                    <a:cubicBezTo>
                      <a:pt x="523" y="247"/>
                      <a:pt x="517" y="242"/>
                      <a:pt x="523" y="240"/>
                    </a:cubicBezTo>
                    <a:cubicBezTo>
                      <a:pt x="529" y="238"/>
                      <a:pt x="536" y="234"/>
                      <a:pt x="536" y="234"/>
                    </a:cubicBezTo>
                    <a:cubicBezTo>
                      <a:pt x="536" y="234"/>
                      <a:pt x="528" y="230"/>
                      <a:pt x="528" y="229"/>
                    </a:cubicBezTo>
                    <a:cubicBezTo>
                      <a:pt x="527" y="227"/>
                      <a:pt x="521" y="218"/>
                      <a:pt x="521" y="218"/>
                    </a:cubicBezTo>
                    <a:cubicBezTo>
                      <a:pt x="521" y="218"/>
                      <a:pt x="521" y="209"/>
                      <a:pt x="522" y="203"/>
                    </a:cubicBezTo>
                    <a:cubicBezTo>
                      <a:pt x="520" y="203"/>
                      <a:pt x="519" y="202"/>
                      <a:pt x="519" y="202"/>
                    </a:cubicBezTo>
                    <a:cubicBezTo>
                      <a:pt x="519" y="202"/>
                      <a:pt x="517" y="198"/>
                      <a:pt x="519" y="194"/>
                    </a:cubicBezTo>
                    <a:cubicBezTo>
                      <a:pt x="521" y="190"/>
                      <a:pt x="512" y="180"/>
                      <a:pt x="516" y="179"/>
                    </a:cubicBezTo>
                    <a:cubicBezTo>
                      <a:pt x="520" y="177"/>
                      <a:pt x="528" y="179"/>
                      <a:pt x="534" y="177"/>
                    </a:cubicBezTo>
                    <a:cubicBezTo>
                      <a:pt x="540" y="175"/>
                      <a:pt x="573" y="163"/>
                      <a:pt x="580" y="158"/>
                    </a:cubicBezTo>
                    <a:cubicBezTo>
                      <a:pt x="587" y="152"/>
                      <a:pt x="607" y="140"/>
                      <a:pt x="607" y="138"/>
                    </a:cubicBezTo>
                    <a:cubicBezTo>
                      <a:pt x="606" y="137"/>
                      <a:pt x="604" y="136"/>
                      <a:pt x="603" y="136"/>
                    </a:cubicBezTo>
                    <a:cubicBezTo>
                      <a:pt x="603" y="136"/>
                      <a:pt x="581" y="151"/>
                      <a:pt x="577" y="153"/>
                    </a:cubicBezTo>
                    <a:cubicBezTo>
                      <a:pt x="572" y="155"/>
                      <a:pt x="538" y="171"/>
                      <a:pt x="532" y="172"/>
                    </a:cubicBezTo>
                    <a:cubicBezTo>
                      <a:pt x="525" y="172"/>
                      <a:pt x="523" y="171"/>
                      <a:pt x="518" y="173"/>
                    </a:cubicBezTo>
                    <a:cubicBezTo>
                      <a:pt x="514" y="174"/>
                      <a:pt x="507" y="176"/>
                      <a:pt x="499" y="177"/>
                    </a:cubicBezTo>
                    <a:cubicBezTo>
                      <a:pt x="492" y="177"/>
                      <a:pt x="468" y="178"/>
                      <a:pt x="465" y="177"/>
                    </a:cubicBezTo>
                    <a:cubicBezTo>
                      <a:pt x="462" y="177"/>
                      <a:pt x="440" y="178"/>
                      <a:pt x="437" y="177"/>
                    </a:cubicBezTo>
                    <a:cubicBezTo>
                      <a:pt x="434" y="175"/>
                      <a:pt x="431" y="169"/>
                      <a:pt x="425" y="168"/>
                    </a:cubicBezTo>
                    <a:cubicBezTo>
                      <a:pt x="420" y="167"/>
                      <a:pt x="406" y="162"/>
                      <a:pt x="406" y="162"/>
                    </a:cubicBezTo>
                    <a:cubicBezTo>
                      <a:pt x="406" y="162"/>
                      <a:pt x="405" y="155"/>
                      <a:pt x="401" y="153"/>
                    </a:cubicBezTo>
                    <a:cubicBezTo>
                      <a:pt x="397" y="151"/>
                      <a:pt x="390" y="152"/>
                      <a:pt x="390" y="152"/>
                    </a:cubicBezTo>
                    <a:cubicBezTo>
                      <a:pt x="390" y="152"/>
                      <a:pt x="382" y="141"/>
                      <a:pt x="381" y="141"/>
                    </a:cubicBezTo>
                    <a:cubicBezTo>
                      <a:pt x="381" y="140"/>
                      <a:pt x="383" y="131"/>
                      <a:pt x="381" y="126"/>
                    </a:cubicBezTo>
                    <a:cubicBezTo>
                      <a:pt x="379" y="120"/>
                      <a:pt x="381" y="99"/>
                      <a:pt x="379" y="97"/>
                    </a:cubicBezTo>
                    <a:cubicBezTo>
                      <a:pt x="377" y="94"/>
                      <a:pt x="373" y="90"/>
                      <a:pt x="372" y="87"/>
                    </a:cubicBezTo>
                    <a:cubicBezTo>
                      <a:pt x="371" y="84"/>
                      <a:pt x="371" y="74"/>
                      <a:pt x="371" y="74"/>
                    </a:cubicBezTo>
                    <a:cubicBezTo>
                      <a:pt x="371" y="74"/>
                      <a:pt x="367" y="82"/>
                      <a:pt x="364" y="78"/>
                    </a:cubicBezTo>
                    <a:cubicBezTo>
                      <a:pt x="361" y="74"/>
                      <a:pt x="361" y="60"/>
                      <a:pt x="361" y="59"/>
                    </a:cubicBezTo>
                    <a:cubicBezTo>
                      <a:pt x="361" y="59"/>
                      <a:pt x="364" y="56"/>
                      <a:pt x="364" y="56"/>
                    </a:cubicBezTo>
                    <a:cubicBezTo>
                      <a:pt x="364" y="56"/>
                      <a:pt x="349" y="45"/>
                      <a:pt x="348" y="41"/>
                    </a:cubicBezTo>
                    <a:cubicBezTo>
                      <a:pt x="346" y="36"/>
                      <a:pt x="351" y="33"/>
                      <a:pt x="352" y="30"/>
                    </a:cubicBezTo>
                    <a:cubicBezTo>
                      <a:pt x="353" y="27"/>
                      <a:pt x="351" y="21"/>
                      <a:pt x="352" y="20"/>
                    </a:cubicBezTo>
                    <a:cubicBezTo>
                      <a:pt x="354" y="20"/>
                      <a:pt x="395" y="45"/>
                      <a:pt x="397" y="49"/>
                    </a:cubicBezTo>
                    <a:cubicBezTo>
                      <a:pt x="399" y="53"/>
                      <a:pt x="398" y="56"/>
                      <a:pt x="399" y="56"/>
                    </a:cubicBezTo>
                    <a:cubicBezTo>
                      <a:pt x="400" y="56"/>
                      <a:pt x="415" y="61"/>
                      <a:pt x="416" y="64"/>
                    </a:cubicBezTo>
                    <a:cubicBezTo>
                      <a:pt x="416" y="68"/>
                      <a:pt x="417" y="77"/>
                      <a:pt x="422" y="81"/>
                    </a:cubicBezTo>
                    <a:cubicBezTo>
                      <a:pt x="426" y="85"/>
                      <a:pt x="431" y="90"/>
                      <a:pt x="432" y="90"/>
                    </a:cubicBezTo>
                    <a:cubicBezTo>
                      <a:pt x="432" y="90"/>
                      <a:pt x="437" y="85"/>
                      <a:pt x="430" y="76"/>
                    </a:cubicBezTo>
                    <a:cubicBezTo>
                      <a:pt x="424" y="66"/>
                      <a:pt x="418" y="57"/>
                      <a:pt x="398" y="45"/>
                    </a:cubicBezTo>
                    <a:cubicBezTo>
                      <a:pt x="378" y="32"/>
                      <a:pt x="352" y="19"/>
                      <a:pt x="348" y="14"/>
                    </a:cubicBezTo>
                    <a:cubicBezTo>
                      <a:pt x="345" y="8"/>
                      <a:pt x="340" y="2"/>
                      <a:pt x="332" y="1"/>
                    </a:cubicBezTo>
                    <a:cubicBezTo>
                      <a:pt x="325" y="0"/>
                      <a:pt x="315" y="6"/>
                      <a:pt x="304" y="6"/>
                    </a:cubicBezTo>
                    <a:cubicBezTo>
                      <a:pt x="294" y="6"/>
                      <a:pt x="284" y="6"/>
                      <a:pt x="283" y="5"/>
                    </a:cubicBezTo>
                    <a:cubicBezTo>
                      <a:pt x="283" y="5"/>
                      <a:pt x="284" y="1"/>
                      <a:pt x="276" y="3"/>
                    </a:cubicBezTo>
                    <a:cubicBezTo>
                      <a:pt x="268" y="4"/>
                      <a:pt x="266" y="8"/>
                      <a:pt x="259" y="8"/>
                    </a:cubicBezTo>
                    <a:cubicBezTo>
                      <a:pt x="251" y="9"/>
                      <a:pt x="234" y="10"/>
                      <a:pt x="227" y="14"/>
                    </a:cubicBezTo>
                    <a:cubicBezTo>
                      <a:pt x="220" y="17"/>
                      <a:pt x="212" y="19"/>
                      <a:pt x="202" y="22"/>
                    </a:cubicBezTo>
                    <a:cubicBezTo>
                      <a:pt x="193" y="25"/>
                      <a:pt x="192" y="25"/>
                      <a:pt x="186" y="26"/>
                    </a:cubicBezTo>
                    <a:cubicBezTo>
                      <a:pt x="181" y="26"/>
                      <a:pt x="178" y="30"/>
                      <a:pt x="171" y="30"/>
                    </a:cubicBezTo>
                    <a:cubicBezTo>
                      <a:pt x="164" y="30"/>
                      <a:pt x="149" y="31"/>
                      <a:pt x="149" y="31"/>
                    </a:cubicBezTo>
                    <a:cubicBezTo>
                      <a:pt x="149" y="31"/>
                      <a:pt x="127" y="41"/>
                      <a:pt x="126" y="41"/>
                    </a:cubicBezTo>
                    <a:cubicBezTo>
                      <a:pt x="126" y="41"/>
                      <a:pt x="123" y="38"/>
                      <a:pt x="114" y="43"/>
                    </a:cubicBezTo>
                    <a:cubicBezTo>
                      <a:pt x="104" y="47"/>
                      <a:pt x="80" y="59"/>
                      <a:pt x="68" y="71"/>
                    </a:cubicBezTo>
                    <a:cubicBezTo>
                      <a:pt x="56" y="82"/>
                      <a:pt x="53" y="88"/>
                      <a:pt x="50" y="89"/>
                    </a:cubicBezTo>
                    <a:cubicBezTo>
                      <a:pt x="47" y="89"/>
                      <a:pt x="40" y="88"/>
                      <a:pt x="33" y="91"/>
                    </a:cubicBezTo>
                    <a:cubicBezTo>
                      <a:pt x="26" y="94"/>
                      <a:pt x="16" y="99"/>
                      <a:pt x="13" y="98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29" y="121"/>
                      <a:pt x="29" y="12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67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037E759-31FB-D13C-8EBD-F971777438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2487" y="690844"/>
                <a:ext cx="1877253" cy="1975510"/>
              </a:xfrm>
              <a:custGeom>
                <a:avLst/>
                <a:gdLst/>
                <a:ahLst/>
                <a:cxnLst>
                  <a:cxn ang="0">
                    <a:pos x="77" y="222"/>
                  </a:cxn>
                  <a:cxn ang="0">
                    <a:pos x="156" y="198"/>
                  </a:cxn>
                  <a:cxn ang="0">
                    <a:pos x="593" y="197"/>
                  </a:cxn>
                  <a:cxn ang="0">
                    <a:pos x="578" y="196"/>
                  </a:cxn>
                  <a:cxn ang="0">
                    <a:pos x="578" y="150"/>
                  </a:cxn>
                  <a:cxn ang="0">
                    <a:pos x="569" y="112"/>
                  </a:cxn>
                  <a:cxn ang="0">
                    <a:pos x="595" y="86"/>
                  </a:cxn>
                  <a:cxn ang="0">
                    <a:pos x="592" y="48"/>
                  </a:cxn>
                  <a:cxn ang="0">
                    <a:pos x="579" y="2"/>
                  </a:cxn>
                  <a:cxn ang="0">
                    <a:pos x="467" y="84"/>
                  </a:cxn>
                  <a:cxn ang="0">
                    <a:pos x="329" y="124"/>
                  </a:cxn>
                  <a:cxn ang="0">
                    <a:pos x="283" y="130"/>
                  </a:cxn>
                  <a:cxn ang="0">
                    <a:pos x="181" y="165"/>
                  </a:cxn>
                  <a:cxn ang="0">
                    <a:pos x="113" y="184"/>
                  </a:cxn>
                  <a:cxn ang="0">
                    <a:pos x="54" y="195"/>
                  </a:cxn>
                  <a:cxn ang="0">
                    <a:pos x="64" y="212"/>
                  </a:cxn>
                  <a:cxn ang="0">
                    <a:pos x="79" y="211"/>
                  </a:cxn>
                  <a:cxn ang="0">
                    <a:pos x="90" y="214"/>
                  </a:cxn>
                  <a:cxn ang="0">
                    <a:pos x="127" y="227"/>
                  </a:cxn>
                  <a:cxn ang="0">
                    <a:pos x="156" y="182"/>
                  </a:cxn>
                  <a:cxn ang="0">
                    <a:pos x="160" y="202"/>
                  </a:cxn>
                  <a:cxn ang="0">
                    <a:pos x="132" y="249"/>
                  </a:cxn>
                  <a:cxn ang="0">
                    <a:pos x="130" y="299"/>
                  </a:cxn>
                  <a:cxn ang="0">
                    <a:pos x="147" y="363"/>
                  </a:cxn>
                  <a:cxn ang="0">
                    <a:pos x="131" y="387"/>
                  </a:cxn>
                  <a:cxn ang="0">
                    <a:pos x="128" y="337"/>
                  </a:cxn>
                  <a:cxn ang="0">
                    <a:pos x="66" y="276"/>
                  </a:cxn>
                  <a:cxn ang="0">
                    <a:pos x="73" y="350"/>
                  </a:cxn>
                  <a:cxn ang="0">
                    <a:pos x="76" y="427"/>
                  </a:cxn>
                  <a:cxn ang="0">
                    <a:pos x="68" y="504"/>
                  </a:cxn>
                  <a:cxn ang="0">
                    <a:pos x="3" y="574"/>
                  </a:cxn>
                  <a:cxn ang="0">
                    <a:pos x="58" y="606"/>
                  </a:cxn>
                  <a:cxn ang="0">
                    <a:pos x="99" y="641"/>
                  </a:cxn>
                  <a:cxn ang="0">
                    <a:pos x="151" y="629"/>
                  </a:cxn>
                  <a:cxn ang="0">
                    <a:pos x="176" y="583"/>
                  </a:cxn>
                  <a:cxn ang="0">
                    <a:pos x="195" y="583"/>
                  </a:cxn>
                  <a:cxn ang="0">
                    <a:pos x="269" y="549"/>
                  </a:cxn>
                  <a:cxn ang="0">
                    <a:pos x="321" y="536"/>
                  </a:cxn>
                  <a:cxn ang="0">
                    <a:pos x="357" y="532"/>
                  </a:cxn>
                  <a:cxn ang="0">
                    <a:pos x="363" y="510"/>
                  </a:cxn>
                  <a:cxn ang="0">
                    <a:pos x="386" y="491"/>
                  </a:cxn>
                  <a:cxn ang="0">
                    <a:pos x="408" y="510"/>
                  </a:cxn>
                  <a:cxn ang="0">
                    <a:pos x="434" y="530"/>
                  </a:cxn>
                  <a:cxn ang="0">
                    <a:pos x="483" y="496"/>
                  </a:cxn>
                  <a:cxn ang="0">
                    <a:pos x="495" y="473"/>
                  </a:cxn>
                  <a:cxn ang="0">
                    <a:pos x="541" y="459"/>
                  </a:cxn>
                  <a:cxn ang="0">
                    <a:pos x="519" y="410"/>
                  </a:cxn>
                  <a:cxn ang="0">
                    <a:pos x="515" y="377"/>
                  </a:cxn>
                  <a:cxn ang="0">
                    <a:pos x="567" y="365"/>
                  </a:cxn>
                  <a:cxn ang="0">
                    <a:pos x="577" y="332"/>
                  </a:cxn>
                  <a:cxn ang="0">
                    <a:pos x="600" y="303"/>
                  </a:cxn>
                  <a:cxn ang="0">
                    <a:pos x="604" y="262"/>
                  </a:cxn>
                </a:cxnLst>
                <a:rect l="0" t="0" r="r" b="b"/>
                <a:pathLst>
                  <a:path w="623" h="655">
                    <a:moveTo>
                      <a:pt x="74" y="230"/>
                    </a:moveTo>
                    <a:cubicBezTo>
                      <a:pt x="74" y="230"/>
                      <a:pt x="76" y="236"/>
                      <a:pt x="76" y="236"/>
                    </a:cubicBezTo>
                    <a:cubicBezTo>
                      <a:pt x="77" y="236"/>
                      <a:pt x="87" y="225"/>
                      <a:pt x="86" y="226"/>
                    </a:cubicBezTo>
                    <a:cubicBezTo>
                      <a:pt x="85" y="226"/>
                      <a:pt x="80" y="225"/>
                      <a:pt x="80" y="225"/>
                    </a:cubicBezTo>
                    <a:cubicBezTo>
                      <a:pt x="80" y="225"/>
                      <a:pt x="78" y="222"/>
                      <a:pt x="77" y="222"/>
                    </a:cubicBezTo>
                    <a:cubicBezTo>
                      <a:pt x="75" y="222"/>
                      <a:pt x="71" y="224"/>
                      <a:pt x="71" y="224"/>
                    </a:cubicBezTo>
                    <a:cubicBezTo>
                      <a:pt x="71" y="224"/>
                      <a:pt x="70" y="230"/>
                      <a:pt x="74" y="230"/>
                    </a:cubicBezTo>
                    <a:close/>
                    <a:moveTo>
                      <a:pt x="164" y="193"/>
                    </a:moveTo>
                    <a:cubicBezTo>
                      <a:pt x="163" y="189"/>
                      <a:pt x="161" y="186"/>
                      <a:pt x="161" y="186"/>
                    </a:cubicBezTo>
                    <a:cubicBezTo>
                      <a:pt x="161" y="186"/>
                      <a:pt x="153" y="185"/>
                      <a:pt x="156" y="198"/>
                    </a:cubicBezTo>
                    <a:cubicBezTo>
                      <a:pt x="156" y="199"/>
                      <a:pt x="165" y="197"/>
                      <a:pt x="164" y="193"/>
                    </a:cubicBezTo>
                    <a:close/>
                    <a:moveTo>
                      <a:pt x="616" y="225"/>
                    </a:moveTo>
                    <a:cubicBezTo>
                      <a:pt x="616" y="225"/>
                      <a:pt x="601" y="216"/>
                      <a:pt x="595" y="211"/>
                    </a:cubicBezTo>
                    <a:cubicBezTo>
                      <a:pt x="588" y="205"/>
                      <a:pt x="597" y="200"/>
                      <a:pt x="597" y="200"/>
                    </a:cubicBezTo>
                    <a:cubicBezTo>
                      <a:pt x="593" y="197"/>
                      <a:pt x="593" y="197"/>
                      <a:pt x="593" y="197"/>
                    </a:cubicBezTo>
                    <a:cubicBezTo>
                      <a:pt x="588" y="202"/>
                      <a:pt x="588" y="202"/>
                      <a:pt x="588" y="202"/>
                    </a:cubicBezTo>
                    <a:cubicBezTo>
                      <a:pt x="591" y="206"/>
                      <a:pt x="591" y="206"/>
                      <a:pt x="591" y="206"/>
                    </a:cubicBezTo>
                    <a:cubicBezTo>
                      <a:pt x="591" y="206"/>
                      <a:pt x="588" y="209"/>
                      <a:pt x="585" y="210"/>
                    </a:cubicBezTo>
                    <a:cubicBezTo>
                      <a:pt x="581" y="210"/>
                      <a:pt x="583" y="203"/>
                      <a:pt x="583" y="203"/>
                    </a:cubicBezTo>
                    <a:cubicBezTo>
                      <a:pt x="583" y="202"/>
                      <a:pt x="578" y="200"/>
                      <a:pt x="578" y="196"/>
                    </a:cubicBezTo>
                    <a:cubicBezTo>
                      <a:pt x="578" y="191"/>
                      <a:pt x="583" y="189"/>
                      <a:pt x="583" y="189"/>
                    </a:cubicBezTo>
                    <a:cubicBezTo>
                      <a:pt x="583" y="189"/>
                      <a:pt x="583" y="187"/>
                      <a:pt x="583" y="183"/>
                    </a:cubicBezTo>
                    <a:cubicBezTo>
                      <a:pt x="582" y="180"/>
                      <a:pt x="588" y="179"/>
                      <a:pt x="588" y="179"/>
                    </a:cubicBezTo>
                    <a:cubicBezTo>
                      <a:pt x="588" y="179"/>
                      <a:pt x="579" y="158"/>
                      <a:pt x="578" y="155"/>
                    </a:cubicBezTo>
                    <a:cubicBezTo>
                      <a:pt x="577" y="153"/>
                      <a:pt x="578" y="150"/>
                      <a:pt x="578" y="150"/>
                    </a:cubicBez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75" y="141"/>
                      <a:pt x="570" y="138"/>
                      <a:pt x="570" y="137"/>
                    </a:cubicBezTo>
                    <a:cubicBezTo>
                      <a:pt x="570" y="137"/>
                      <a:pt x="572" y="132"/>
                      <a:pt x="572" y="132"/>
                    </a:cubicBezTo>
                    <a:cubicBezTo>
                      <a:pt x="568" y="126"/>
                      <a:pt x="568" y="126"/>
                      <a:pt x="568" y="126"/>
                    </a:cubicBezTo>
                    <a:cubicBezTo>
                      <a:pt x="568" y="126"/>
                      <a:pt x="566" y="118"/>
                      <a:pt x="569" y="112"/>
                    </a:cubicBezTo>
                    <a:cubicBezTo>
                      <a:pt x="573" y="105"/>
                      <a:pt x="575" y="110"/>
                      <a:pt x="575" y="110"/>
                    </a:cubicBezTo>
                    <a:cubicBezTo>
                      <a:pt x="575" y="110"/>
                      <a:pt x="577" y="108"/>
                      <a:pt x="579" y="105"/>
                    </a:cubicBezTo>
                    <a:cubicBezTo>
                      <a:pt x="580" y="102"/>
                      <a:pt x="586" y="107"/>
                      <a:pt x="586" y="107"/>
                    </a:cubicBezTo>
                    <a:cubicBezTo>
                      <a:pt x="587" y="107"/>
                      <a:pt x="594" y="103"/>
                      <a:pt x="594" y="103"/>
                    </a:cubicBezTo>
                    <a:cubicBezTo>
                      <a:pt x="594" y="103"/>
                      <a:pt x="595" y="88"/>
                      <a:pt x="595" y="86"/>
                    </a:cubicBezTo>
                    <a:cubicBezTo>
                      <a:pt x="595" y="85"/>
                      <a:pt x="585" y="84"/>
                      <a:pt x="584" y="84"/>
                    </a:cubicBezTo>
                    <a:cubicBezTo>
                      <a:pt x="584" y="84"/>
                      <a:pt x="593" y="72"/>
                      <a:pt x="593" y="72"/>
                    </a:cubicBezTo>
                    <a:cubicBezTo>
                      <a:pt x="593" y="72"/>
                      <a:pt x="587" y="63"/>
                      <a:pt x="589" y="61"/>
                    </a:cubicBezTo>
                    <a:cubicBezTo>
                      <a:pt x="590" y="60"/>
                      <a:pt x="598" y="62"/>
                      <a:pt x="598" y="62"/>
                    </a:cubicBezTo>
                    <a:cubicBezTo>
                      <a:pt x="598" y="62"/>
                      <a:pt x="593" y="51"/>
                      <a:pt x="592" y="48"/>
                    </a:cubicBezTo>
                    <a:cubicBezTo>
                      <a:pt x="591" y="46"/>
                      <a:pt x="597" y="41"/>
                      <a:pt x="597" y="39"/>
                    </a:cubicBezTo>
                    <a:cubicBezTo>
                      <a:pt x="598" y="36"/>
                      <a:pt x="594" y="34"/>
                      <a:pt x="594" y="34"/>
                    </a:cubicBezTo>
                    <a:cubicBezTo>
                      <a:pt x="594" y="34"/>
                      <a:pt x="595" y="31"/>
                      <a:pt x="595" y="28"/>
                    </a:cubicBezTo>
                    <a:cubicBezTo>
                      <a:pt x="595" y="25"/>
                      <a:pt x="584" y="25"/>
                      <a:pt x="584" y="25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78" y="2"/>
                      <a:pt x="578" y="2"/>
                      <a:pt x="578" y="2"/>
                    </a:cubicBezTo>
                    <a:cubicBezTo>
                      <a:pt x="575" y="2"/>
                      <a:pt x="562" y="0"/>
                      <a:pt x="550" y="3"/>
                    </a:cubicBezTo>
                    <a:cubicBezTo>
                      <a:pt x="538" y="6"/>
                      <a:pt x="527" y="11"/>
                      <a:pt x="517" y="22"/>
                    </a:cubicBezTo>
                    <a:cubicBezTo>
                      <a:pt x="507" y="33"/>
                      <a:pt x="487" y="65"/>
                      <a:pt x="483" y="67"/>
                    </a:cubicBezTo>
                    <a:cubicBezTo>
                      <a:pt x="480" y="69"/>
                      <a:pt x="467" y="84"/>
                      <a:pt x="467" y="84"/>
                    </a:cubicBezTo>
                    <a:cubicBezTo>
                      <a:pt x="467" y="84"/>
                      <a:pt x="443" y="98"/>
                      <a:pt x="433" y="101"/>
                    </a:cubicBezTo>
                    <a:cubicBezTo>
                      <a:pt x="423" y="104"/>
                      <a:pt x="388" y="104"/>
                      <a:pt x="388" y="104"/>
                    </a:cubicBezTo>
                    <a:cubicBezTo>
                      <a:pt x="388" y="104"/>
                      <a:pt x="377" y="110"/>
                      <a:pt x="369" y="111"/>
                    </a:cubicBezTo>
                    <a:cubicBezTo>
                      <a:pt x="360" y="112"/>
                      <a:pt x="350" y="113"/>
                      <a:pt x="345" y="116"/>
                    </a:cubicBezTo>
                    <a:cubicBezTo>
                      <a:pt x="341" y="119"/>
                      <a:pt x="329" y="124"/>
                      <a:pt x="329" y="124"/>
                    </a:cubicBezTo>
                    <a:cubicBezTo>
                      <a:pt x="329" y="124"/>
                      <a:pt x="321" y="122"/>
                      <a:pt x="321" y="122"/>
                    </a:cubicBezTo>
                    <a:cubicBezTo>
                      <a:pt x="320" y="122"/>
                      <a:pt x="312" y="125"/>
                      <a:pt x="312" y="125"/>
                    </a:cubicBezTo>
                    <a:cubicBezTo>
                      <a:pt x="312" y="125"/>
                      <a:pt x="298" y="126"/>
                      <a:pt x="297" y="126"/>
                    </a:cubicBezTo>
                    <a:cubicBezTo>
                      <a:pt x="297" y="126"/>
                      <a:pt x="292" y="130"/>
                      <a:pt x="292" y="130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83" y="130"/>
                      <a:pt x="264" y="138"/>
                      <a:pt x="257" y="141"/>
                    </a:cubicBezTo>
                    <a:cubicBezTo>
                      <a:pt x="251" y="144"/>
                      <a:pt x="249" y="142"/>
                      <a:pt x="244" y="144"/>
                    </a:cubicBezTo>
                    <a:cubicBezTo>
                      <a:pt x="239" y="145"/>
                      <a:pt x="232" y="148"/>
                      <a:pt x="227" y="148"/>
                    </a:cubicBezTo>
                    <a:cubicBezTo>
                      <a:pt x="223" y="149"/>
                      <a:pt x="207" y="154"/>
                      <a:pt x="203" y="157"/>
                    </a:cubicBezTo>
                    <a:cubicBezTo>
                      <a:pt x="199" y="160"/>
                      <a:pt x="183" y="163"/>
                      <a:pt x="181" y="165"/>
                    </a:cubicBezTo>
                    <a:cubicBezTo>
                      <a:pt x="178" y="166"/>
                      <a:pt x="179" y="162"/>
                      <a:pt x="172" y="166"/>
                    </a:cubicBezTo>
                    <a:cubicBezTo>
                      <a:pt x="165" y="169"/>
                      <a:pt x="159" y="169"/>
                      <a:pt x="156" y="172"/>
                    </a:cubicBezTo>
                    <a:cubicBezTo>
                      <a:pt x="153" y="175"/>
                      <a:pt x="145" y="181"/>
                      <a:pt x="145" y="181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17" y="180"/>
                      <a:pt x="113" y="184"/>
                    </a:cubicBezTo>
                    <a:cubicBezTo>
                      <a:pt x="108" y="188"/>
                      <a:pt x="91" y="203"/>
                      <a:pt x="91" y="203"/>
                    </a:cubicBezTo>
                    <a:cubicBezTo>
                      <a:pt x="91" y="203"/>
                      <a:pt x="78" y="206"/>
                      <a:pt x="74" y="204"/>
                    </a:cubicBezTo>
                    <a:cubicBezTo>
                      <a:pt x="70" y="202"/>
                      <a:pt x="70" y="200"/>
                      <a:pt x="70" y="200"/>
                    </a:cubicBezTo>
                    <a:cubicBezTo>
                      <a:pt x="70" y="200"/>
                      <a:pt x="65" y="198"/>
                      <a:pt x="61" y="197"/>
                    </a:cubicBezTo>
                    <a:cubicBezTo>
                      <a:pt x="58" y="197"/>
                      <a:pt x="54" y="195"/>
                      <a:pt x="54" y="195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17"/>
                      <a:pt x="57" y="223"/>
                      <a:pt x="61" y="226"/>
                    </a:cubicBezTo>
                    <a:cubicBezTo>
                      <a:pt x="64" y="229"/>
                      <a:pt x="67" y="236"/>
                      <a:pt x="69" y="235"/>
                    </a:cubicBezTo>
                    <a:cubicBezTo>
                      <a:pt x="72" y="235"/>
                      <a:pt x="69" y="227"/>
                      <a:pt x="67" y="223"/>
                    </a:cubicBezTo>
                    <a:cubicBezTo>
                      <a:pt x="65" y="219"/>
                      <a:pt x="64" y="215"/>
                      <a:pt x="64" y="212"/>
                    </a:cubicBezTo>
                    <a:cubicBezTo>
                      <a:pt x="63" y="208"/>
                      <a:pt x="65" y="201"/>
                      <a:pt x="67" y="202"/>
                    </a:cubicBezTo>
                    <a:cubicBezTo>
                      <a:pt x="69" y="204"/>
                      <a:pt x="66" y="209"/>
                      <a:pt x="66" y="209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1"/>
                      <a:pt x="70" y="221"/>
                      <a:pt x="72" y="220"/>
                    </a:cubicBezTo>
                    <a:cubicBezTo>
                      <a:pt x="73" y="219"/>
                      <a:pt x="78" y="211"/>
                      <a:pt x="79" y="211"/>
                    </a:cubicBezTo>
                    <a:cubicBezTo>
                      <a:pt x="81" y="211"/>
                      <a:pt x="83" y="213"/>
                      <a:pt x="81" y="215"/>
                    </a:cubicBezTo>
                    <a:cubicBezTo>
                      <a:pt x="79" y="217"/>
                      <a:pt x="80" y="221"/>
                      <a:pt x="81" y="221"/>
                    </a:cubicBezTo>
                    <a:cubicBezTo>
                      <a:pt x="81" y="221"/>
                      <a:pt x="87" y="220"/>
                      <a:pt x="87" y="219"/>
                    </a:cubicBezTo>
                    <a:cubicBezTo>
                      <a:pt x="87" y="218"/>
                      <a:pt x="84" y="213"/>
                      <a:pt x="85" y="212"/>
                    </a:cubicBezTo>
                    <a:cubicBezTo>
                      <a:pt x="87" y="211"/>
                      <a:pt x="90" y="214"/>
                      <a:pt x="90" y="214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6" y="211"/>
                      <a:pt x="93" y="221"/>
                      <a:pt x="92" y="221"/>
                    </a:cubicBezTo>
                    <a:cubicBezTo>
                      <a:pt x="92" y="222"/>
                      <a:pt x="88" y="229"/>
                      <a:pt x="88" y="229"/>
                    </a:cubicBezTo>
                    <a:cubicBezTo>
                      <a:pt x="95" y="225"/>
                      <a:pt x="95" y="225"/>
                      <a:pt x="95" y="225"/>
                    </a:cubicBezTo>
                    <a:cubicBezTo>
                      <a:pt x="95" y="225"/>
                      <a:pt x="126" y="222"/>
                      <a:pt x="127" y="227"/>
                    </a:cubicBezTo>
                    <a:cubicBezTo>
                      <a:pt x="127" y="232"/>
                      <a:pt x="127" y="244"/>
                      <a:pt x="127" y="244"/>
                    </a:cubicBezTo>
                    <a:cubicBezTo>
                      <a:pt x="127" y="244"/>
                      <a:pt x="134" y="232"/>
                      <a:pt x="135" y="230"/>
                    </a:cubicBezTo>
                    <a:cubicBezTo>
                      <a:pt x="135" y="228"/>
                      <a:pt x="138" y="216"/>
                      <a:pt x="141" y="212"/>
                    </a:cubicBezTo>
                    <a:cubicBezTo>
                      <a:pt x="145" y="209"/>
                      <a:pt x="150" y="208"/>
                      <a:pt x="150" y="203"/>
                    </a:cubicBezTo>
                    <a:cubicBezTo>
                      <a:pt x="151" y="198"/>
                      <a:pt x="150" y="186"/>
                      <a:pt x="156" y="182"/>
                    </a:cubicBezTo>
                    <a:cubicBezTo>
                      <a:pt x="161" y="177"/>
                      <a:pt x="160" y="173"/>
                      <a:pt x="165" y="171"/>
                    </a:cubicBezTo>
                    <a:cubicBezTo>
                      <a:pt x="171" y="168"/>
                      <a:pt x="177" y="168"/>
                      <a:pt x="177" y="168"/>
                    </a:cubicBezTo>
                    <a:cubicBezTo>
                      <a:pt x="177" y="168"/>
                      <a:pt x="171" y="180"/>
                      <a:pt x="169" y="184"/>
                    </a:cubicBezTo>
                    <a:cubicBezTo>
                      <a:pt x="167" y="189"/>
                      <a:pt x="166" y="206"/>
                      <a:pt x="166" y="206"/>
                    </a:cubicBezTo>
                    <a:cubicBezTo>
                      <a:pt x="166" y="206"/>
                      <a:pt x="164" y="199"/>
                      <a:pt x="160" y="202"/>
                    </a:cubicBezTo>
                    <a:cubicBezTo>
                      <a:pt x="156" y="205"/>
                      <a:pt x="153" y="208"/>
                      <a:pt x="153" y="208"/>
                    </a:cubicBezTo>
                    <a:cubicBezTo>
                      <a:pt x="153" y="208"/>
                      <a:pt x="146" y="211"/>
                      <a:pt x="144" y="216"/>
                    </a:cubicBezTo>
                    <a:cubicBezTo>
                      <a:pt x="141" y="220"/>
                      <a:pt x="139" y="225"/>
                      <a:pt x="137" y="231"/>
                    </a:cubicBezTo>
                    <a:cubicBezTo>
                      <a:pt x="136" y="236"/>
                      <a:pt x="135" y="242"/>
                      <a:pt x="135" y="245"/>
                    </a:cubicBezTo>
                    <a:cubicBezTo>
                      <a:pt x="135" y="248"/>
                      <a:pt x="132" y="247"/>
                      <a:pt x="132" y="249"/>
                    </a:cubicBezTo>
                    <a:cubicBezTo>
                      <a:pt x="133" y="252"/>
                      <a:pt x="137" y="255"/>
                      <a:pt x="134" y="258"/>
                    </a:cubicBezTo>
                    <a:cubicBezTo>
                      <a:pt x="131" y="260"/>
                      <a:pt x="122" y="259"/>
                      <a:pt x="122" y="259"/>
                    </a:cubicBezTo>
                    <a:cubicBezTo>
                      <a:pt x="122" y="259"/>
                      <a:pt x="117" y="272"/>
                      <a:pt x="117" y="280"/>
                    </a:cubicBezTo>
                    <a:cubicBezTo>
                      <a:pt x="116" y="289"/>
                      <a:pt x="120" y="296"/>
                      <a:pt x="120" y="296"/>
                    </a:cubicBezTo>
                    <a:cubicBezTo>
                      <a:pt x="120" y="296"/>
                      <a:pt x="137" y="289"/>
                      <a:pt x="130" y="299"/>
                    </a:cubicBezTo>
                    <a:cubicBezTo>
                      <a:pt x="124" y="310"/>
                      <a:pt x="126" y="309"/>
                      <a:pt x="126" y="309"/>
                    </a:cubicBezTo>
                    <a:cubicBezTo>
                      <a:pt x="133" y="338"/>
                      <a:pt x="133" y="338"/>
                      <a:pt x="133" y="338"/>
                    </a:cubicBezTo>
                    <a:cubicBezTo>
                      <a:pt x="133" y="338"/>
                      <a:pt x="134" y="333"/>
                      <a:pt x="140" y="340"/>
                    </a:cubicBezTo>
                    <a:cubicBezTo>
                      <a:pt x="145" y="348"/>
                      <a:pt x="149" y="358"/>
                      <a:pt x="148" y="359"/>
                    </a:cubicBezTo>
                    <a:cubicBezTo>
                      <a:pt x="148" y="359"/>
                      <a:pt x="147" y="360"/>
                      <a:pt x="147" y="363"/>
                    </a:cubicBezTo>
                    <a:cubicBezTo>
                      <a:pt x="147" y="366"/>
                      <a:pt x="145" y="367"/>
                      <a:pt x="146" y="368"/>
                    </a:cubicBezTo>
                    <a:cubicBezTo>
                      <a:pt x="147" y="369"/>
                      <a:pt x="146" y="375"/>
                      <a:pt x="145" y="376"/>
                    </a:cubicBezTo>
                    <a:cubicBezTo>
                      <a:pt x="144" y="376"/>
                      <a:pt x="139" y="374"/>
                      <a:pt x="136" y="378"/>
                    </a:cubicBezTo>
                    <a:cubicBezTo>
                      <a:pt x="136" y="378"/>
                      <a:pt x="136" y="378"/>
                      <a:pt x="136" y="378"/>
                    </a:cubicBezTo>
                    <a:cubicBezTo>
                      <a:pt x="134" y="382"/>
                      <a:pt x="134" y="390"/>
                      <a:pt x="131" y="387"/>
                    </a:cubicBezTo>
                    <a:cubicBezTo>
                      <a:pt x="128" y="384"/>
                      <a:pt x="131" y="380"/>
                      <a:pt x="129" y="378"/>
                    </a:cubicBezTo>
                    <a:cubicBezTo>
                      <a:pt x="126" y="376"/>
                      <a:pt x="125" y="372"/>
                      <a:pt x="125" y="371"/>
                    </a:cubicBezTo>
                    <a:cubicBezTo>
                      <a:pt x="126" y="371"/>
                      <a:pt x="129" y="370"/>
                      <a:pt x="131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3" y="369"/>
                      <a:pt x="130" y="342"/>
                      <a:pt x="128" y="337"/>
                    </a:cubicBezTo>
                    <a:cubicBezTo>
                      <a:pt x="126" y="332"/>
                      <a:pt x="120" y="304"/>
                      <a:pt x="115" y="299"/>
                    </a:cubicBezTo>
                    <a:cubicBezTo>
                      <a:pt x="110" y="293"/>
                      <a:pt x="114" y="290"/>
                      <a:pt x="107" y="289"/>
                    </a:cubicBezTo>
                    <a:cubicBezTo>
                      <a:pt x="100" y="288"/>
                      <a:pt x="96" y="292"/>
                      <a:pt x="88" y="285"/>
                    </a:cubicBezTo>
                    <a:cubicBezTo>
                      <a:pt x="80" y="278"/>
                      <a:pt x="72" y="258"/>
                      <a:pt x="69" y="261"/>
                    </a:cubicBezTo>
                    <a:cubicBezTo>
                      <a:pt x="65" y="263"/>
                      <a:pt x="69" y="275"/>
                      <a:pt x="66" y="276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62" y="278"/>
                      <a:pt x="58" y="278"/>
                      <a:pt x="58" y="278"/>
                    </a:cubicBezTo>
                    <a:cubicBezTo>
                      <a:pt x="58" y="278"/>
                      <a:pt x="61" y="297"/>
                      <a:pt x="62" y="306"/>
                    </a:cubicBezTo>
                    <a:cubicBezTo>
                      <a:pt x="63" y="314"/>
                      <a:pt x="63" y="335"/>
                      <a:pt x="63" y="335"/>
                    </a:cubicBezTo>
                    <a:cubicBezTo>
                      <a:pt x="63" y="335"/>
                      <a:pt x="73" y="337"/>
                      <a:pt x="73" y="350"/>
                    </a:cubicBezTo>
                    <a:cubicBezTo>
                      <a:pt x="72" y="363"/>
                      <a:pt x="73" y="367"/>
                      <a:pt x="73" y="367"/>
                    </a:cubicBezTo>
                    <a:cubicBezTo>
                      <a:pt x="73" y="367"/>
                      <a:pt x="77" y="370"/>
                      <a:pt x="77" y="371"/>
                    </a:cubicBezTo>
                    <a:cubicBezTo>
                      <a:pt x="76" y="372"/>
                      <a:pt x="75" y="382"/>
                      <a:pt x="77" y="393"/>
                    </a:cubicBezTo>
                    <a:cubicBezTo>
                      <a:pt x="79" y="403"/>
                      <a:pt x="85" y="414"/>
                      <a:pt x="83" y="420"/>
                    </a:cubicBezTo>
                    <a:cubicBezTo>
                      <a:pt x="82" y="427"/>
                      <a:pt x="76" y="427"/>
                      <a:pt x="76" y="427"/>
                    </a:cubicBezTo>
                    <a:cubicBezTo>
                      <a:pt x="76" y="428"/>
                      <a:pt x="75" y="432"/>
                      <a:pt x="75" y="433"/>
                    </a:cubicBezTo>
                    <a:cubicBezTo>
                      <a:pt x="75" y="433"/>
                      <a:pt x="68" y="436"/>
                      <a:pt x="64" y="446"/>
                    </a:cubicBezTo>
                    <a:cubicBezTo>
                      <a:pt x="59" y="456"/>
                      <a:pt x="63" y="474"/>
                      <a:pt x="63" y="474"/>
                    </a:cubicBezTo>
                    <a:cubicBezTo>
                      <a:pt x="77" y="482"/>
                      <a:pt x="77" y="482"/>
                      <a:pt x="77" y="482"/>
                    </a:cubicBezTo>
                    <a:cubicBezTo>
                      <a:pt x="77" y="482"/>
                      <a:pt x="70" y="501"/>
                      <a:pt x="68" y="504"/>
                    </a:cubicBezTo>
                    <a:cubicBezTo>
                      <a:pt x="66" y="507"/>
                      <a:pt x="46" y="525"/>
                      <a:pt x="46" y="525"/>
                    </a:cubicBezTo>
                    <a:cubicBezTo>
                      <a:pt x="46" y="525"/>
                      <a:pt x="30" y="517"/>
                      <a:pt x="30" y="517"/>
                    </a:cubicBezTo>
                    <a:cubicBezTo>
                      <a:pt x="30" y="517"/>
                      <a:pt x="12" y="525"/>
                      <a:pt x="11" y="530"/>
                    </a:cubicBezTo>
                    <a:cubicBezTo>
                      <a:pt x="10" y="535"/>
                      <a:pt x="10" y="556"/>
                      <a:pt x="10" y="556"/>
                    </a:cubicBezTo>
                    <a:cubicBezTo>
                      <a:pt x="10" y="556"/>
                      <a:pt x="0" y="565"/>
                      <a:pt x="3" y="574"/>
                    </a:cubicBezTo>
                    <a:cubicBezTo>
                      <a:pt x="6" y="582"/>
                      <a:pt x="13" y="585"/>
                      <a:pt x="14" y="585"/>
                    </a:cubicBezTo>
                    <a:cubicBezTo>
                      <a:pt x="15" y="585"/>
                      <a:pt x="30" y="573"/>
                      <a:pt x="31" y="574"/>
                    </a:cubicBezTo>
                    <a:cubicBezTo>
                      <a:pt x="32" y="575"/>
                      <a:pt x="43" y="588"/>
                      <a:pt x="46" y="591"/>
                    </a:cubicBezTo>
                    <a:cubicBezTo>
                      <a:pt x="48" y="594"/>
                      <a:pt x="52" y="591"/>
                      <a:pt x="54" y="596"/>
                    </a:cubicBezTo>
                    <a:cubicBezTo>
                      <a:pt x="55" y="601"/>
                      <a:pt x="57" y="605"/>
                      <a:pt x="58" y="606"/>
                    </a:cubicBezTo>
                    <a:cubicBezTo>
                      <a:pt x="60" y="608"/>
                      <a:pt x="75" y="623"/>
                      <a:pt x="74" y="625"/>
                    </a:cubicBezTo>
                    <a:cubicBezTo>
                      <a:pt x="74" y="628"/>
                      <a:pt x="64" y="641"/>
                      <a:pt x="65" y="642"/>
                    </a:cubicBezTo>
                    <a:cubicBezTo>
                      <a:pt x="65" y="643"/>
                      <a:pt x="72" y="650"/>
                      <a:pt x="79" y="655"/>
                    </a:cubicBezTo>
                    <a:cubicBezTo>
                      <a:pt x="79" y="655"/>
                      <a:pt x="79" y="655"/>
                      <a:pt x="79" y="655"/>
                    </a:cubicBezTo>
                    <a:cubicBezTo>
                      <a:pt x="84" y="651"/>
                      <a:pt x="97" y="640"/>
                      <a:pt x="99" y="641"/>
                    </a:cubicBezTo>
                    <a:cubicBezTo>
                      <a:pt x="101" y="641"/>
                      <a:pt x="105" y="648"/>
                      <a:pt x="108" y="647"/>
                    </a:cubicBezTo>
                    <a:cubicBezTo>
                      <a:pt x="110" y="646"/>
                      <a:pt x="114" y="637"/>
                      <a:pt x="117" y="640"/>
                    </a:cubicBezTo>
                    <a:cubicBezTo>
                      <a:pt x="121" y="642"/>
                      <a:pt x="130" y="651"/>
                      <a:pt x="134" y="649"/>
                    </a:cubicBezTo>
                    <a:cubicBezTo>
                      <a:pt x="138" y="648"/>
                      <a:pt x="136" y="639"/>
                      <a:pt x="140" y="637"/>
                    </a:cubicBezTo>
                    <a:cubicBezTo>
                      <a:pt x="145" y="635"/>
                      <a:pt x="152" y="640"/>
                      <a:pt x="151" y="629"/>
                    </a:cubicBezTo>
                    <a:cubicBezTo>
                      <a:pt x="151" y="619"/>
                      <a:pt x="152" y="607"/>
                      <a:pt x="152" y="606"/>
                    </a:cubicBezTo>
                    <a:cubicBezTo>
                      <a:pt x="153" y="605"/>
                      <a:pt x="172" y="596"/>
                      <a:pt x="169" y="593"/>
                    </a:cubicBezTo>
                    <a:cubicBezTo>
                      <a:pt x="167" y="590"/>
                      <a:pt x="164" y="586"/>
                      <a:pt x="164" y="586"/>
                    </a:cubicBezTo>
                    <a:cubicBezTo>
                      <a:pt x="164" y="586"/>
                      <a:pt x="166" y="580"/>
                      <a:pt x="170" y="580"/>
                    </a:cubicBezTo>
                    <a:cubicBezTo>
                      <a:pt x="173" y="581"/>
                      <a:pt x="173" y="584"/>
                      <a:pt x="176" y="583"/>
                    </a:cubicBezTo>
                    <a:cubicBezTo>
                      <a:pt x="179" y="582"/>
                      <a:pt x="182" y="579"/>
                      <a:pt x="179" y="577"/>
                    </a:cubicBezTo>
                    <a:cubicBezTo>
                      <a:pt x="177" y="576"/>
                      <a:pt x="169" y="576"/>
                      <a:pt x="171" y="575"/>
                    </a:cubicBezTo>
                    <a:cubicBezTo>
                      <a:pt x="174" y="573"/>
                      <a:pt x="178" y="566"/>
                      <a:pt x="178" y="566"/>
                    </a:cubicBezTo>
                    <a:cubicBezTo>
                      <a:pt x="178" y="566"/>
                      <a:pt x="191" y="576"/>
                      <a:pt x="192" y="579"/>
                    </a:cubicBezTo>
                    <a:cubicBezTo>
                      <a:pt x="193" y="581"/>
                      <a:pt x="192" y="584"/>
                      <a:pt x="195" y="583"/>
                    </a:cubicBezTo>
                    <a:cubicBezTo>
                      <a:pt x="197" y="583"/>
                      <a:pt x="195" y="576"/>
                      <a:pt x="200" y="576"/>
                    </a:cubicBezTo>
                    <a:cubicBezTo>
                      <a:pt x="205" y="576"/>
                      <a:pt x="208" y="586"/>
                      <a:pt x="208" y="586"/>
                    </a:cubicBezTo>
                    <a:cubicBezTo>
                      <a:pt x="209" y="586"/>
                      <a:pt x="263" y="564"/>
                      <a:pt x="260" y="558"/>
                    </a:cubicBezTo>
                    <a:cubicBezTo>
                      <a:pt x="257" y="552"/>
                      <a:pt x="249" y="547"/>
                      <a:pt x="254" y="545"/>
                    </a:cubicBezTo>
                    <a:cubicBezTo>
                      <a:pt x="258" y="543"/>
                      <a:pt x="269" y="549"/>
                      <a:pt x="269" y="549"/>
                    </a:cubicBezTo>
                    <a:cubicBezTo>
                      <a:pt x="270" y="548"/>
                      <a:pt x="271" y="542"/>
                      <a:pt x="273" y="542"/>
                    </a:cubicBezTo>
                    <a:cubicBezTo>
                      <a:pt x="275" y="541"/>
                      <a:pt x="290" y="529"/>
                      <a:pt x="295" y="528"/>
                    </a:cubicBezTo>
                    <a:cubicBezTo>
                      <a:pt x="300" y="528"/>
                      <a:pt x="311" y="526"/>
                      <a:pt x="311" y="526"/>
                    </a:cubicBezTo>
                    <a:cubicBezTo>
                      <a:pt x="311" y="526"/>
                      <a:pt x="310" y="530"/>
                      <a:pt x="314" y="533"/>
                    </a:cubicBezTo>
                    <a:cubicBezTo>
                      <a:pt x="317" y="536"/>
                      <a:pt x="321" y="534"/>
                      <a:pt x="321" y="536"/>
                    </a:cubicBezTo>
                    <a:cubicBezTo>
                      <a:pt x="320" y="539"/>
                      <a:pt x="320" y="540"/>
                      <a:pt x="320" y="540"/>
                    </a:cubicBezTo>
                    <a:cubicBezTo>
                      <a:pt x="329" y="543"/>
                      <a:pt x="329" y="543"/>
                      <a:pt x="329" y="543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43" y="531"/>
                      <a:pt x="345" y="538"/>
                      <a:pt x="347" y="538"/>
                    </a:cubicBezTo>
                    <a:cubicBezTo>
                      <a:pt x="348" y="538"/>
                      <a:pt x="360" y="535"/>
                      <a:pt x="357" y="532"/>
                    </a:cubicBezTo>
                    <a:cubicBezTo>
                      <a:pt x="354" y="528"/>
                      <a:pt x="352" y="529"/>
                      <a:pt x="353" y="528"/>
                    </a:cubicBezTo>
                    <a:cubicBezTo>
                      <a:pt x="354" y="527"/>
                      <a:pt x="355" y="523"/>
                      <a:pt x="358" y="523"/>
                    </a:cubicBezTo>
                    <a:cubicBezTo>
                      <a:pt x="361" y="523"/>
                      <a:pt x="367" y="520"/>
                      <a:pt x="367" y="519"/>
                    </a:cubicBezTo>
                    <a:cubicBezTo>
                      <a:pt x="367" y="519"/>
                      <a:pt x="361" y="515"/>
                      <a:pt x="361" y="515"/>
                    </a:cubicBezTo>
                    <a:cubicBezTo>
                      <a:pt x="361" y="515"/>
                      <a:pt x="363" y="510"/>
                      <a:pt x="363" y="510"/>
                    </a:cubicBezTo>
                    <a:cubicBezTo>
                      <a:pt x="363" y="510"/>
                      <a:pt x="372" y="513"/>
                      <a:pt x="371" y="511"/>
                    </a:cubicBezTo>
                    <a:cubicBezTo>
                      <a:pt x="371" y="509"/>
                      <a:pt x="370" y="505"/>
                      <a:pt x="370" y="505"/>
                    </a:cubicBezTo>
                    <a:cubicBezTo>
                      <a:pt x="381" y="499"/>
                      <a:pt x="381" y="499"/>
                      <a:pt x="381" y="499"/>
                    </a:cubicBezTo>
                    <a:cubicBezTo>
                      <a:pt x="380" y="490"/>
                      <a:pt x="380" y="490"/>
                      <a:pt x="380" y="490"/>
                    </a:cubicBezTo>
                    <a:cubicBezTo>
                      <a:pt x="386" y="491"/>
                      <a:pt x="386" y="491"/>
                      <a:pt x="386" y="491"/>
                    </a:cubicBezTo>
                    <a:cubicBezTo>
                      <a:pt x="390" y="490"/>
                      <a:pt x="390" y="490"/>
                      <a:pt x="390" y="490"/>
                    </a:cubicBezTo>
                    <a:cubicBezTo>
                      <a:pt x="390" y="490"/>
                      <a:pt x="394" y="493"/>
                      <a:pt x="398" y="494"/>
                    </a:cubicBezTo>
                    <a:cubicBezTo>
                      <a:pt x="402" y="495"/>
                      <a:pt x="406" y="495"/>
                      <a:pt x="406" y="495"/>
                    </a:cubicBezTo>
                    <a:cubicBezTo>
                      <a:pt x="406" y="496"/>
                      <a:pt x="407" y="499"/>
                      <a:pt x="409" y="501"/>
                    </a:cubicBezTo>
                    <a:cubicBezTo>
                      <a:pt x="411" y="503"/>
                      <a:pt x="411" y="506"/>
                      <a:pt x="408" y="510"/>
                    </a:cubicBezTo>
                    <a:cubicBezTo>
                      <a:pt x="404" y="514"/>
                      <a:pt x="402" y="520"/>
                      <a:pt x="402" y="520"/>
                    </a:cubicBezTo>
                    <a:cubicBezTo>
                      <a:pt x="402" y="520"/>
                      <a:pt x="408" y="525"/>
                      <a:pt x="410" y="525"/>
                    </a:cubicBezTo>
                    <a:cubicBezTo>
                      <a:pt x="412" y="524"/>
                      <a:pt x="417" y="522"/>
                      <a:pt x="417" y="522"/>
                    </a:cubicBezTo>
                    <a:cubicBezTo>
                      <a:pt x="417" y="522"/>
                      <a:pt x="417" y="528"/>
                      <a:pt x="421" y="528"/>
                    </a:cubicBezTo>
                    <a:cubicBezTo>
                      <a:pt x="424" y="528"/>
                      <a:pt x="433" y="531"/>
                      <a:pt x="434" y="530"/>
                    </a:cubicBezTo>
                    <a:cubicBezTo>
                      <a:pt x="435" y="530"/>
                      <a:pt x="461" y="518"/>
                      <a:pt x="461" y="518"/>
                    </a:cubicBezTo>
                    <a:cubicBezTo>
                      <a:pt x="461" y="518"/>
                      <a:pt x="473" y="526"/>
                      <a:pt x="475" y="522"/>
                    </a:cubicBezTo>
                    <a:cubicBezTo>
                      <a:pt x="476" y="517"/>
                      <a:pt x="475" y="515"/>
                      <a:pt x="476" y="514"/>
                    </a:cubicBezTo>
                    <a:cubicBezTo>
                      <a:pt x="478" y="512"/>
                      <a:pt x="489" y="507"/>
                      <a:pt x="488" y="503"/>
                    </a:cubicBezTo>
                    <a:cubicBezTo>
                      <a:pt x="486" y="499"/>
                      <a:pt x="483" y="496"/>
                      <a:pt x="483" y="496"/>
                    </a:cubicBezTo>
                    <a:cubicBezTo>
                      <a:pt x="483" y="496"/>
                      <a:pt x="489" y="492"/>
                      <a:pt x="489" y="490"/>
                    </a:cubicBezTo>
                    <a:cubicBezTo>
                      <a:pt x="488" y="489"/>
                      <a:pt x="485" y="485"/>
                      <a:pt x="486" y="485"/>
                    </a:cubicBezTo>
                    <a:cubicBezTo>
                      <a:pt x="486" y="485"/>
                      <a:pt x="491" y="484"/>
                      <a:pt x="491" y="484"/>
                    </a:cubicBezTo>
                    <a:cubicBezTo>
                      <a:pt x="491" y="483"/>
                      <a:pt x="489" y="475"/>
                      <a:pt x="490" y="475"/>
                    </a:cubicBezTo>
                    <a:cubicBezTo>
                      <a:pt x="491" y="475"/>
                      <a:pt x="494" y="473"/>
                      <a:pt x="495" y="473"/>
                    </a:cubicBezTo>
                    <a:cubicBezTo>
                      <a:pt x="496" y="474"/>
                      <a:pt x="499" y="476"/>
                      <a:pt x="500" y="476"/>
                    </a:cubicBezTo>
                    <a:cubicBezTo>
                      <a:pt x="500" y="476"/>
                      <a:pt x="508" y="468"/>
                      <a:pt x="508" y="468"/>
                    </a:cubicBezTo>
                    <a:cubicBezTo>
                      <a:pt x="508" y="468"/>
                      <a:pt x="515" y="474"/>
                      <a:pt x="517" y="470"/>
                    </a:cubicBezTo>
                    <a:cubicBezTo>
                      <a:pt x="519" y="466"/>
                      <a:pt x="521" y="451"/>
                      <a:pt x="528" y="454"/>
                    </a:cubicBezTo>
                    <a:cubicBezTo>
                      <a:pt x="534" y="456"/>
                      <a:pt x="540" y="463"/>
                      <a:pt x="541" y="459"/>
                    </a:cubicBezTo>
                    <a:cubicBezTo>
                      <a:pt x="541" y="456"/>
                      <a:pt x="537" y="449"/>
                      <a:pt x="540" y="446"/>
                    </a:cubicBezTo>
                    <a:cubicBezTo>
                      <a:pt x="544" y="443"/>
                      <a:pt x="559" y="435"/>
                      <a:pt x="559" y="435"/>
                    </a:cubicBezTo>
                    <a:cubicBezTo>
                      <a:pt x="559" y="435"/>
                      <a:pt x="536" y="418"/>
                      <a:pt x="535" y="418"/>
                    </a:cubicBezTo>
                    <a:cubicBezTo>
                      <a:pt x="535" y="417"/>
                      <a:pt x="525" y="417"/>
                      <a:pt x="525" y="417"/>
                    </a:cubicBezTo>
                    <a:cubicBezTo>
                      <a:pt x="525" y="417"/>
                      <a:pt x="522" y="412"/>
                      <a:pt x="519" y="410"/>
                    </a:cubicBezTo>
                    <a:cubicBezTo>
                      <a:pt x="515" y="409"/>
                      <a:pt x="513" y="413"/>
                      <a:pt x="511" y="408"/>
                    </a:cubicBezTo>
                    <a:cubicBezTo>
                      <a:pt x="510" y="404"/>
                      <a:pt x="505" y="393"/>
                      <a:pt x="506" y="393"/>
                    </a:cubicBezTo>
                    <a:cubicBezTo>
                      <a:pt x="506" y="392"/>
                      <a:pt x="509" y="389"/>
                      <a:pt x="508" y="389"/>
                    </a:cubicBezTo>
                    <a:cubicBezTo>
                      <a:pt x="508" y="388"/>
                      <a:pt x="505" y="386"/>
                      <a:pt x="505" y="385"/>
                    </a:cubicBezTo>
                    <a:cubicBezTo>
                      <a:pt x="505" y="384"/>
                      <a:pt x="514" y="377"/>
                      <a:pt x="515" y="377"/>
                    </a:cubicBezTo>
                    <a:cubicBezTo>
                      <a:pt x="515" y="377"/>
                      <a:pt x="519" y="383"/>
                      <a:pt x="521" y="383"/>
                    </a:cubicBezTo>
                    <a:cubicBezTo>
                      <a:pt x="523" y="382"/>
                      <a:pt x="527" y="378"/>
                      <a:pt x="531" y="377"/>
                    </a:cubicBezTo>
                    <a:cubicBezTo>
                      <a:pt x="535" y="377"/>
                      <a:pt x="549" y="378"/>
                      <a:pt x="549" y="378"/>
                    </a:cubicBezTo>
                    <a:cubicBezTo>
                      <a:pt x="549" y="378"/>
                      <a:pt x="557" y="367"/>
                      <a:pt x="560" y="367"/>
                    </a:cubicBezTo>
                    <a:cubicBezTo>
                      <a:pt x="562" y="366"/>
                      <a:pt x="570" y="369"/>
                      <a:pt x="567" y="365"/>
                    </a:cubicBezTo>
                    <a:cubicBezTo>
                      <a:pt x="565" y="361"/>
                      <a:pt x="564" y="360"/>
                      <a:pt x="564" y="359"/>
                    </a:cubicBezTo>
                    <a:cubicBezTo>
                      <a:pt x="564" y="359"/>
                      <a:pt x="565" y="351"/>
                      <a:pt x="567" y="351"/>
                    </a:cubicBezTo>
                    <a:cubicBezTo>
                      <a:pt x="568" y="351"/>
                      <a:pt x="572" y="350"/>
                      <a:pt x="572" y="350"/>
                    </a:cubicBezTo>
                    <a:cubicBezTo>
                      <a:pt x="572" y="350"/>
                      <a:pt x="570" y="340"/>
                      <a:pt x="570" y="340"/>
                    </a:cubicBezTo>
                    <a:cubicBezTo>
                      <a:pt x="570" y="340"/>
                      <a:pt x="573" y="334"/>
                      <a:pt x="577" y="332"/>
                    </a:cubicBezTo>
                    <a:cubicBezTo>
                      <a:pt x="580" y="331"/>
                      <a:pt x="588" y="328"/>
                      <a:pt x="589" y="328"/>
                    </a:cubicBezTo>
                    <a:cubicBezTo>
                      <a:pt x="589" y="328"/>
                      <a:pt x="592" y="333"/>
                      <a:pt x="593" y="332"/>
                    </a:cubicBezTo>
                    <a:cubicBezTo>
                      <a:pt x="593" y="332"/>
                      <a:pt x="597" y="325"/>
                      <a:pt x="597" y="325"/>
                    </a:cubicBezTo>
                    <a:cubicBezTo>
                      <a:pt x="597" y="321"/>
                      <a:pt x="604" y="322"/>
                      <a:pt x="604" y="322"/>
                    </a:cubicBezTo>
                    <a:cubicBezTo>
                      <a:pt x="605" y="322"/>
                      <a:pt x="601" y="305"/>
                      <a:pt x="600" y="303"/>
                    </a:cubicBezTo>
                    <a:cubicBezTo>
                      <a:pt x="600" y="301"/>
                      <a:pt x="595" y="289"/>
                      <a:pt x="595" y="289"/>
                    </a:cubicBezTo>
                    <a:cubicBezTo>
                      <a:pt x="608" y="276"/>
                      <a:pt x="608" y="276"/>
                      <a:pt x="608" y="276"/>
                    </a:cubicBezTo>
                    <a:cubicBezTo>
                      <a:pt x="608" y="276"/>
                      <a:pt x="610" y="271"/>
                      <a:pt x="610" y="268"/>
                    </a:cubicBezTo>
                    <a:cubicBezTo>
                      <a:pt x="610" y="266"/>
                      <a:pt x="605" y="270"/>
                      <a:pt x="603" y="270"/>
                    </a:cubicBezTo>
                    <a:cubicBezTo>
                      <a:pt x="601" y="270"/>
                      <a:pt x="603" y="263"/>
                      <a:pt x="604" y="262"/>
                    </a:cubicBezTo>
                    <a:cubicBezTo>
                      <a:pt x="604" y="262"/>
                      <a:pt x="596" y="260"/>
                      <a:pt x="593" y="258"/>
                    </a:cubicBezTo>
                    <a:cubicBezTo>
                      <a:pt x="590" y="255"/>
                      <a:pt x="592" y="254"/>
                      <a:pt x="598" y="246"/>
                    </a:cubicBezTo>
                    <a:cubicBezTo>
                      <a:pt x="605" y="238"/>
                      <a:pt x="612" y="244"/>
                      <a:pt x="617" y="242"/>
                    </a:cubicBezTo>
                    <a:cubicBezTo>
                      <a:pt x="623" y="240"/>
                      <a:pt x="616" y="225"/>
                      <a:pt x="616" y="2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67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6E198A0-AA94-44AE-4F60-37D1934F2C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78471" y="838232"/>
                <a:ext cx="2270286" cy="1396303"/>
              </a:xfrm>
              <a:custGeom>
                <a:avLst/>
                <a:gdLst/>
                <a:ahLst/>
                <a:cxnLst>
                  <a:cxn ang="0">
                    <a:pos x="21" y="343"/>
                  </a:cxn>
                  <a:cxn ang="0">
                    <a:pos x="44" y="360"/>
                  </a:cxn>
                  <a:cxn ang="0">
                    <a:pos x="65" y="375"/>
                  </a:cxn>
                  <a:cxn ang="0">
                    <a:pos x="94" y="385"/>
                  </a:cxn>
                  <a:cxn ang="0">
                    <a:pos x="110" y="419"/>
                  </a:cxn>
                  <a:cxn ang="0">
                    <a:pos x="126" y="456"/>
                  </a:cxn>
                  <a:cxn ang="0">
                    <a:pos x="162" y="441"/>
                  </a:cxn>
                  <a:cxn ang="0">
                    <a:pos x="188" y="454"/>
                  </a:cxn>
                  <a:cxn ang="0">
                    <a:pos x="226" y="455"/>
                  </a:cxn>
                  <a:cxn ang="0">
                    <a:pos x="261" y="454"/>
                  </a:cxn>
                  <a:cxn ang="0">
                    <a:pos x="290" y="419"/>
                  </a:cxn>
                  <a:cxn ang="0">
                    <a:pos x="320" y="414"/>
                  </a:cxn>
                  <a:cxn ang="0">
                    <a:pos x="340" y="390"/>
                  </a:cxn>
                  <a:cxn ang="0">
                    <a:pos x="366" y="390"/>
                  </a:cxn>
                  <a:cxn ang="0">
                    <a:pos x="398" y="379"/>
                  </a:cxn>
                  <a:cxn ang="0">
                    <a:pos x="449" y="355"/>
                  </a:cxn>
                  <a:cxn ang="0">
                    <a:pos x="475" y="351"/>
                  </a:cxn>
                  <a:cxn ang="0">
                    <a:pos x="533" y="334"/>
                  </a:cxn>
                  <a:cxn ang="0">
                    <a:pos x="597" y="327"/>
                  </a:cxn>
                  <a:cxn ang="0">
                    <a:pos x="649" y="281"/>
                  </a:cxn>
                  <a:cxn ang="0">
                    <a:pos x="667" y="264"/>
                  </a:cxn>
                  <a:cxn ang="0">
                    <a:pos x="686" y="249"/>
                  </a:cxn>
                  <a:cxn ang="0">
                    <a:pos x="715" y="228"/>
                  </a:cxn>
                  <a:cxn ang="0">
                    <a:pos x="748" y="157"/>
                  </a:cxn>
                  <a:cxn ang="0">
                    <a:pos x="712" y="108"/>
                  </a:cxn>
                  <a:cxn ang="0">
                    <a:pos x="696" y="75"/>
                  </a:cxn>
                  <a:cxn ang="0">
                    <a:pos x="701" y="48"/>
                  </a:cxn>
                  <a:cxn ang="0">
                    <a:pos x="739" y="32"/>
                  </a:cxn>
                  <a:cxn ang="0">
                    <a:pos x="751" y="17"/>
                  </a:cxn>
                  <a:cxn ang="0">
                    <a:pos x="740" y="14"/>
                  </a:cxn>
                  <a:cxn ang="0">
                    <a:pos x="444" y="32"/>
                  </a:cxn>
                  <a:cxn ang="0">
                    <a:pos x="154" y="5"/>
                  </a:cxn>
                  <a:cxn ang="0">
                    <a:pos x="102" y="35"/>
                  </a:cxn>
                  <a:cxn ang="0">
                    <a:pos x="46" y="69"/>
                  </a:cxn>
                  <a:cxn ang="0">
                    <a:pos x="26" y="73"/>
                  </a:cxn>
                  <a:cxn ang="0">
                    <a:pos x="20" y="107"/>
                  </a:cxn>
                  <a:cxn ang="0">
                    <a:pos x="33" y="150"/>
                  </a:cxn>
                  <a:cxn ang="0">
                    <a:pos x="57" y="176"/>
                  </a:cxn>
                  <a:cxn ang="0">
                    <a:pos x="82" y="188"/>
                  </a:cxn>
                  <a:cxn ang="0">
                    <a:pos x="68" y="222"/>
                  </a:cxn>
                  <a:cxn ang="0">
                    <a:pos x="34" y="232"/>
                  </a:cxn>
                  <a:cxn ang="0">
                    <a:pos x="0" y="285"/>
                  </a:cxn>
                  <a:cxn ang="0">
                    <a:pos x="551" y="153"/>
                  </a:cxn>
                  <a:cxn ang="0">
                    <a:pos x="559" y="173"/>
                  </a:cxn>
                  <a:cxn ang="0">
                    <a:pos x="535" y="176"/>
                  </a:cxn>
                  <a:cxn ang="0">
                    <a:pos x="539" y="164"/>
                  </a:cxn>
                  <a:cxn ang="0">
                    <a:pos x="514" y="107"/>
                  </a:cxn>
                  <a:cxn ang="0">
                    <a:pos x="520" y="72"/>
                  </a:cxn>
                  <a:cxn ang="0">
                    <a:pos x="549" y="84"/>
                  </a:cxn>
                  <a:cxn ang="0">
                    <a:pos x="546" y="106"/>
                  </a:cxn>
                  <a:cxn ang="0">
                    <a:pos x="536" y="128"/>
                  </a:cxn>
                  <a:cxn ang="0">
                    <a:pos x="525" y="112"/>
                  </a:cxn>
                  <a:cxn ang="0">
                    <a:pos x="510" y="110"/>
                  </a:cxn>
                  <a:cxn ang="0">
                    <a:pos x="507" y="217"/>
                  </a:cxn>
                  <a:cxn ang="0">
                    <a:pos x="550" y="223"/>
                  </a:cxn>
                  <a:cxn ang="0">
                    <a:pos x="555" y="235"/>
                  </a:cxn>
                  <a:cxn ang="0">
                    <a:pos x="540" y="257"/>
                  </a:cxn>
                  <a:cxn ang="0">
                    <a:pos x="518" y="260"/>
                  </a:cxn>
                  <a:cxn ang="0">
                    <a:pos x="510" y="245"/>
                  </a:cxn>
                  <a:cxn ang="0">
                    <a:pos x="504" y="245"/>
                  </a:cxn>
                  <a:cxn ang="0">
                    <a:pos x="495" y="176"/>
                  </a:cxn>
                </a:cxnLst>
                <a:rect l="0" t="0" r="r" b="b"/>
                <a:pathLst>
                  <a:path w="754" h="463">
                    <a:moveTo>
                      <a:pt x="14" y="307"/>
                    </a:moveTo>
                    <a:cubicBezTo>
                      <a:pt x="16" y="308"/>
                      <a:pt x="19" y="310"/>
                      <a:pt x="19" y="310"/>
                    </a:cubicBezTo>
                    <a:cubicBezTo>
                      <a:pt x="19" y="310"/>
                      <a:pt x="7" y="317"/>
                      <a:pt x="12" y="321"/>
                    </a:cubicBezTo>
                    <a:cubicBezTo>
                      <a:pt x="17" y="325"/>
                      <a:pt x="21" y="330"/>
                      <a:pt x="21" y="330"/>
                    </a:cubicBezTo>
                    <a:cubicBezTo>
                      <a:pt x="21" y="343"/>
                      <a:pt x="21" y="343"/>
                      <a:pt x="21" y="343"/>
                    </a:cubicBezTo>
                    <a:cubicBezTo>
                      <a:pt x="21" y="343"/>
                      <a:pt x="27" y="343"/>
                      <a:pt x="26" y="347"/>
                    </a:cubicBezTo>
                    <a:cubicBezTo>
                      <a:pt x="25" y="352"/>
                      <a:pt x="21" y="353"/>
                      <a:pt x="21" y="354"/>
                    </a:cubicBezTo>
                    <a:cubicBezTo>
                      <a:pt x="22" y="354"/>
                      <a:pt x="32" y="369"/>
                      <a:pt x="35" y="365"/>
                    </a:cubicBezTo>
                    <a:cubicBezTo>
                      <a:pt x="38" y="361"/>
                      <a:pt x="35" y="355"/>
                      <a:pt x="38" y="355"/>
                    </a:cubicBezTo>
                    <a:cubicBezTo>
                      <a:pt x="41" y="355"/>
                      <a:pt x="44" y="360"/>
                      <a:pt x="44" y="360"/>
                    </a:cubicBezTo>
                    <a:cubicBezTo>
                      <a:pt x="44" y="360"/>
                      <a:pt x="47" y="354"/>
                      <a:pt x="48" y="357"/>
                    </a:cubicBezTo>
                    <a:cubicBezTo>
                      <a:pt x="50" y="360"/>
                      <a:pt x="50" y="370"/>
                      <a:pt x="52" y="371"/>
                    </a:cubicBezTo>
                    <a:cubicBezTo>
                      <a:pt x="55" y="371"/>
                      <a:pt x="59" y="372"/>
                      <a:pt x="59" y="372"/>
                    </a:cubicBezTo>
                    <a:cubicBezTo>
                      <a:pt x="59" y="379"/>
                      <a:pt x="59" y="379"/>
                      <a:pt x="59" y="379"/>
                    </a:cubicBezTo>
                    <a:cubicBezTo>
                      <a:pt x="59" y="379"/>
                      <a:pt x="65" y="378"/>
                      <a:pt x="65" y="375"/>
                    </a:cubicBezTo>
                    <a:cubicBezTo>
                      <a:pt x="66" y="373"/>
                      <a:pt x="65" y="377"/>
                      <a:pt x="68" y="378"/>
                    </a:cubicBezTo>
                    <a:cubicBezTo>
                      <a:pt x="71" y="378"/>
                      <a:pt x="77" y="383"/>
                      <a:pt x="77" y="383"/>
                    </a:cubicBezTo>
                    <a:cubicBezTo>
                      <a:pt x="77" y="383"/>
                      <a:pt x="76" y="389"/>
                      <a:pt x="76" y="389"/>
                    </a:cubicBezTo>
                    <a:cubicBezTo>
                      <a:pt x="77" y="390"/>
                      <a:pt x="88" y="391"/>
                      <a:pt x="88" y="390"/>
                    </a:cubicBezTo>
                    <a:cubicBezTo>
                      <a:pt x="89" y="390"/>
                      <a:pt x="87" y="384"/>
                      <a:pt x="94" y="385"/>
                    </a:cubicBezTo>
                    <a:cubicBezTo>
                      <a:pt x="102" y="386"/>
                      <a:pt x="109" y="388"/>
                      <a:pt x="109" y="388"/>
                    </a:cubicBezTo>
                    <a:cubicBezTo>
                      <a:pt x="109" y="397"/>
                      <a:pt x="109" y="397"/>
                      <a:pt x="109" y="397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10" y="419"/>
                      <a:pt x="110" y="419"/>
                      <a:pt x="110" y="419"/>
                    </a:cubicBezTo>
                    <a:cubicBezTo>
                      <a:pt x="110" y="419"/>
                      <a:pt x="108" y="428"/>
                      <a:pt x="112" y="429"/>
                    </a:cubicBezTo>
                    <a:cubicBezTo>
                      <a:pt x="116" y="429"/>
                      <a:pt x="121" y="429"/>
                      <a:pt x="121" y="429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27" y="434"/>
                      <a:pt x="122" y="434"/>
                      <a:pt x="122" y="437"/>
                    </a:cubicBezTo>
                    <a:cubicBezTo>
                      <a:pt x="123" y="439"/>
                      <a:pt x="126" y="456"/>
                      <a:pt x="126" y="456"/>
                    </a:cubicBezTo>
                    <a:cubicBezTo>
                      <a:pt x="135" y="457"/>
                      <a:pt x="135" y="457"/>
                      <a:pt x="135" y="457"/>
                    </a:cubicBezTo>
                    <a:cubicBezTo>
                      <a:pt x="135" y="457"/>
                      <a:pt x="145" y="461"/>
                      <a:pt x="144" y="458"/>
                    </a:cubicBezTo>
                    <a:cubicBezTo>
                      <a:pt x="144" y="455"/>
                      <a:pt x="140" y="446"/>
                      <a:pt x="140" y="446"/>
                    </a:cubicBezTo>
                    <a:cubicBezTo>
                      <a:pt x="157" y="434"/>
                      <a:pt x="157" y="434"/>
                      <a:pt x="157" y="434"/>
                    </a:cubicBezTo>
                    <a:cubicBezTo>
                      <a:pt x="162" y="441"/>
                      <a:pt x="162" y="441"/>
                      <a:pt x="162" y="441"/>
                    </a:cubicBezTo>
                    <a:cubicBezTo>
                      <a:pt x="162" y="441"/>
                      <a:pt x="154" y="441"/>
                      <a:pt x="158" y="445"/>
                    </a:cubicBezTo>
                    <a:cubicBezTo>
                      <a:pt x="162" y="449"/>
                      <a:pt x="173" y="458"/>
                      <a:pt x="173" y="458"/>
                    </a:cubicBezTo>
                    <a:cubicBezTo>
                      <a:pt x="173" y="458"/>
                      <a:pt x="175" y="452"/>
                      <a:pt x="178" y="455"/>
                    </a:cubicBezTo>
                    <a:cubicBezTo>
                      <a:pt x="182" y="457"/>
                      <a:pt x="183" y="459"/>
                      <a:pt x="184" y="458"/>
                    </a:cubicBezTo>
                    <a:cubicBezTo>
                      <a:pt x="185" y="458"/>
                      <a:pt x="186" y="453"/>
                      <a:pt x="188" y="454"/>
                    </a:cubicBezTo>
                    <a:cubicBezTo>
                      <a:pt x="189" y="454"/>
                      <a:pt x="191" y="456"/>
                      <a:pt x="192" y="456"/>
                    </a:cubicBezTo>
                    <a:cubicBezTo>
                      <a:pt x="193" y="455"/>
                      <a:pt x="193" y="449"/>
                      <a:pt x="198" y="450"/>
                    </a:cubicBezTo>
                    <a:cubicBezTo>
                      <a:pt x="202" y="451"/>
                      <a:pt x="207" y="461"/>
                      <a:pt x="207" y="461"/>
                    </a:cubicBezTo>
                    <a:cubicBezTo>
                      <a:pt x="210" y="456"/>
                      <a:pt x="210" y="456"/>
                      <a:pt x="210" y="456"/>
                    </a:cubicBezTo>
                    <a:cubicBezTo>
                      <a:pt x="226" y="455"/>
                      <a:pt x="226" y="455"/>
                      <a:pt x="226" y="455"/>
                    </a:cubicBezTo>
                    <a:cubicBezTo>
                      <a:pt x="226" y="455"/>
                      <a:pt x="238" y="460"/>
                      <a:pt x="241" y="460"/>
                    </a:cubicBezTo>
                    <a:cubicBezTo>
                      <a:pt x="244" y="460"/>
                      <a:pt x="246" y="463"/>
                      <a:pt x="247" y="463"/>
                    </a:cubicBezTo>
                    <a:cubicBezTo>
                      <a:pt x="247" y="463"/>
                      <a:pt x="250" y="458"/>
                      <a:pt x="251" y="458"/>
                    </a:cubicBezTo>
                    <a:cubicBezTo>
                      <a:pt x="252" y="459"/>
                      <a:pt x="261" y="459"/>
                      <a:pt x="261" y="459"/>
                    </a:cubicBezTo>
                    <a:cubicBezTo>
                      <a:pt x="261" y="458"/>
                      <a:pt x="258" y="455"/>
                      <a:pt x="261" y="454"/>
                    </a:cubicBezTo>
                    <a:cubicBezTo>
                      <a:pt x="264" y="453"/>
                      <a:pt x="265" y="454"/>
                      <a:pt x="265" y="454"/>
                    </a:cubicBezTo>
                    <a:cubicBezTo>
                      <a:pt x="265" y="453"/>
                      <a:pt x="265" y="447"/>
                      <a:pt x="267" y="446"/>
                    </a:cubicBezTo>
                    <a:cubicBezTo>
                      <a:pt x="269" y="446"/>
                      <a:pt x="261" y="436"/>
                      <a:pt x="263" y="435"/>
                    </a:cubicBezTo>
                    <a:cubicBezTo>
                      <a:pt x="264" y="435"/>
                      <a:pt x="279" y="416"/>
                      <a:pt x="280" y="416"/>
                    </a:cubicBezTo>
                    <a:cubicBezTo>
                      <a:pt x="280" y="416"/>
                      <a:pt x="290" y="418"/>
                      <a:pt x="290" y="419"/>
                    </a:cubicBezTo>
                    <a:cubicBezTo>
                      <a:pt x="290" y="419"/>
                      <a:pt x="289" y="423"/>
                      <a:pt x="292" y="423"/>
                    </a:cubicBezTo>
                    <a:cubicBezTo>
                      <a:pt x="295" y="422"/>
                      <a:pt x="296" y="420"/>
                      <a:pt x="296" y="420"/>
                    </a:cubicBezTo>
                    <a:cubicBezTo>
                      <a:pt x="296" y="420"/>
                      <a:pt x="295" y="425"/>
                      <a:pt x="299" y="423"/>
                    </a:cubicBezTo>
                    <a:cubicBezTo>
                      <a:pt x="303" y="422"/>
                      <a:pt x="307" y="415"/>
                      <a:pt x="308" y="415"/>
                    </a:cubicBezTo>
                    <a:cubicBezTo>
                      <a:pt x="310" y="414"/>
                      <a:pt x="320" y="415"/>
                      <a:pt x="320" y="414"/>
                    </a:cubicBezTo>
                    <a:cubicBezTo>
                      <a:pt x="319" y="412"/>
                      <a:pt x="318" y="405"/>
                      <a:pt x="322" y="402"/>
                    </a:cubicBezTo>
                    <a:cubicBezTo>
                      <a:pt x="325" y="399"/>
                      <a:pt x="331" y="401"/>
                      <a:pt x="330" y="399"/>
                    </a:cubicBezTo>
                    <a:cubicBezTo>
                      <a:pt x="329" y="398"/>
                      <a:pt x="326" y="394"/>
                      <a:pt x="327" y="395"/>
                    </a:cubicBezTo>
                    <a:cubicBezTo>
                      <a:pt x="328" y="395"/>
                      <a:pt x="335" y="395"/>
                      <a:pt x="336" y="394"/>
                    </a:cubicBezTo>
                    <a:cubicBezTo>
                      <a:pt x="337" y="393"/>
                      <a:pt x="340" y="390"/>
                      <a:pt x="340" y="390"/>
                    </a:cubicBezTo>
                    <a:cubicBezTo>
                      <a:pt x="340" y="390"/>
                      <a:pt x="348" y="397"/>
                      <a:pt x="349" y="397"/>
                    </a:cubicBezTo>
                    <a:cubicBezTo>
                      <a:pt x="349" y="397"/>
                      <a:pt x="353" y="390"/>
                      <a:pt x="355" y="390"/>
                    </a:cubicBezTo>
                    <a:cubicBezTo>
                      <a:pt x="358" y="390"/>
                      <a:pt x="361" y="392"/>
                      <a:pt x="361" y="392"/>
                    </a:cubicBezTo>
                    <a:cubicBezTo>
                      <a:pt x="361" y="392"/>
                      <a:pt x="362" y="388"/>
                      <a:pt x="363" y="389"/>
                    </a:cubicBezTo>
                    <a:cubicBezTo>
                      <a:pt x="364" y="389"/>
                      <a:pt x="366" y="390"/>
                      <a:pt x="366" y="390"/>
                    </a:cubicBezTo>
                    <a:cubicBezTo>
                      <a:pt x="366" y="390"/>
                      <a:pt x="361" y="383"/>
                      <a:pt x="362" y="383"/>
                    </a:cubicBezTo>
                    <a:cubicBezTo>
                      <a:pt x="363" y="382"/>
                      <a:pt x="369" y="377"/>
                      <a:pt x="369" y="377"/>
                    </a:cubicBezTo>
                    <a:cubicBezTo>
                      <a:pt x="377" y="377"/>
                      <a:pt x="377" y="377"/>
                      <a:pt x="377" y="377"/>
                    </a:cubicBezTo>
                    <a:cubicBezTo>
                      <a:pt x="377" y="377"/>
                      <a:pt x="383" y="368"/>
                      <a:pt x="386" y="370"/>
                    </a:cubicBezTo>
                    <a:cubicBezTo>
                      <a:pt x="389" y="372"/>
                      <a:pt x="398" y="379"/>
                      <a:pt x="398" y="379"/>
                    </a:cubicBezTo>
                    <a:cubicBezTo>
                      <a:pt x="398" y="379"/>
                      <a:pt x="414" y="362"/>
                      <a:pt x="415" y="363"/>
                    </a:cubicBezTo>
                    <a:cubicBezTo>
                      <a:pt x="416" y="363"/>
                      <a:pt x="421" y="367"/>
                      <a:pt x="423" y="366"/>
                    </a:cubicBezTo>
                    <a:cubicBezTo>
                      <a:pt x="425" y="365"/>
                      <a:pt x="439" y="352"/>
                      <a:pt x="441" y="353"/>
                    </a:cubicBezTo>
                    <a:cubicBezTo>
                      <a:pt x="444" y="354"/>
                      <a:pt x="442" y="360"/>
                      <a:pt x="443" y="360"/>
                    </a:cubicBezTo>
                    <a:cubicBezTo>
                      <a:pt x="444" y="360"/>
                      <a:pt x="449" y="353"/>
                      <a:pt x="449" y="355"/>
                    </a:cubicBezTo>
                    <a:cubicBezTo>
                      <a:pt x="449" y="357"/>
                      <a:pt x="456" y="359"/>
                      <a:pt x="456" y="359"/>
                    </a:cubicBezTo>
                    <a:cubicBezTo>
                      <a:pt x="456" y="359"/>
                      <a:pt x="462" y="354"/>
                      <a:pt x="462" y="354"/>
                    </a:cubicBezTo>
                    <a:cubicBezTo>
                      <a:pt x="467" y="355"/>
                      <a:pt x="467" y="355"/>
                      <a:pt x="467" y="355"/>
                    </a:cubicBezTo>
                    <a:cubicBezTo>
                      <a:pt x="467" y="355"/>
                      <a:pt x="469" y="351"/>
                      <a:pt x="470" y="351"/>
                    </a:cubicBezTo>
                    <a:cubicBezTo>
                      <a:pt x="471" y="350"/>
                      <a:pt x="475" y="351"/>
                      <a:pt x="475" y="351"/>
                    </a:cubicBezTo>
                    <a:cubicBezTo>
                      <a:pt x="475" y="350"/>
                      <a:pt x="474" y="345"/>
                      <a:pt x="475" y="345"/>
                    </a:cubicBezTo>
                    <a:cubicBezTo>
                      <a:pt x="477" y="345"/>
                      <a:pt x="483" y="349"/>
                      <a:pt x="484" y="349"/>
                    </a:cubicBezTo>
                    <a:cubicBezTo>
                      <a:pt x="486" y="348"/>
                      <a:pt x="498" y="343"/>
                      <a:pt x="504" y="342"/>
                    </a:cubicBezTo>
                    <a:cubicBezTo>
                      <a:pt x="511" y="341"/>
                      <a:pt x="520" y="341"/>
                      <a:pt x="523" y="339"/>
                    </a:cubicBezTo>
                    <a:cubicBezTo>
                      <a:pt x="527" y="337"/>
                      <a:pt x="533" y="334"/>
                      <a:pt x="533" y="334"/>
                    </a:cubicBezTo>
                    <a:cubicBezTo>
                      <a:pt x="553" y="336"/>
                      <a:pt x="553" y="336"/>
                      <a:pt x="553" y="336"/>
                    </a:cubicBezTo>
                    <a:cubicBezTo>
                      <a:pt x="553" y="336"/>
                      <a:pt x="567" y="344"/>
                      <a:pt x="571" y="342"/>
                    </a:cubicBezTo>
                    <a:cubicBezTo>
                      <a:pt x="575" y="340"/>
                      <a:pt x="573" y="324"/>
                      <a:pt x="582" y="322"/>
                    </a:cubicBezTo>
                    <a:cubicBezTo>
                      <a:pt x="591" y="320"/>
                      <a:pt x="593" y="321"/>
                      <a:pt x="593" y="322"/>
                    </a:cubicBezTo>
                    <a:cubicBezTo>
                      <a:pt x="594" y="324"/>
                      <a:pt x="595" y="328"/>
                      <a:pt x="597" y="327"/>
                    </a:cubicBezTo>
                    <a:cubicBezTo>
                      <a:pt x="600" y="326"/>
                      <a:pt x="601" y="316"/>
                      <a:pt x="603" y="316"/>
                    </a:cubicBezTo>
                    <a:cubicBezTo>
                      <a:pt x="604" y="316"/>
                      <a:pt x="609" y="310"/>
                      <a:pt x="609" y="310"/>
                    </a:cubicBezTo>
                    <a:cubicBezTo>
                      <a:pt x="613" y="314"/>
                      <a:pt x="613" y="314"/>
                      <a:pt x="613" y="314"/>
                    </a:cubicBezTo>
                    <a:cubicBezTo>
                      <a:pt x="613" y="314"/>
                      <a:pt x="633" y="301"/>
                      <a:pt x="637" y="295"/>
                    </a:cubicBezTo>
                    <a:cubicBezTo>
                      <a:pt x="641" y="289"/>
                      <a:pt x="649" y="281"/>
                      <a:pt x="649" y="281"/>
                    </a:cubicBezTo>
                    <a:cubicBezTo>
                      <a:pt x="649" y="281"/>
                      <a:pt x="651" y="277"/>
                      <a:pt x="651" y="277"/>
                    </a:cubicBezTo>
                    <a:cubicBezTo>
                      <a:pt x="651" y="277"/>
                      <a:pt x="657" y="277"/>
                      <a:pt x="657" y="277"/>
                    </a:cubicBezTo>
                    <a:cubicBezTo>
                      <a:pt x="657" y="277"/>
                      <a:pt x="656" y="273"/>
                      <a:pt x="657" y="274"/>
                    </a:cubicBezTo>
                    <a:cubicBezTo>
                      <a:pt x="658" y="274"/>
                      <a:pt x="661" y="273"/>
                      <a:pt x="661" y="273"/>
                    </a:cubicBezTo>
                    <a:cubicBezTo>
                      <a:pt x="661" y="273"/>
                      <a:pt x="660" y="268"/>
                      <a:pt x="667" y="264"/>
                    </a:cubicBezTo>
                    <a:cubicBezTo>
                      <a:pt x="673" y="261"/>
                      <a:pt x="677" y="258"/>
                      <a:pt x="677" y="258"/>
                    </a:cubicBezTo>
                    <a:cubicBezTo>
                      <a:pt x="677" y="258"/>
                      <a:pt x="677" y="254"/>
                      <a:pt x="678" y="255"/>
                    </a:cubicBezTo>
                    <a:cubicBezTo>
                      <a:pt x="680" y="255"/>
                      <a:pt x="686" y="261"/>
                      <a:pt x="686" y="262"/>
                    </a:cubicBezTo>
                    <a:cubicBezTo>
                      <a:pt x="686" y="262"/>
                      <a:pt x="691" y="260"/>
                      <a:pt x="690" y="257"/>
                    </a:cubicBezTo>
                    <a:cubicBezTo>
                      <a:pt x="689" y="254"/>
                      <a:pt x="684" y="251"/>
                      <a:pt x="686" y="249"/>
                    </a:cubicBezTo>
                    <a:cubicBezTo>
                      <a:pt x="688" y="246"/>
                      <a:pt x="689" y="243"/>
                      <a:pt x="689" y="243"/>
                    </a:cubicBezTo>
                    <a:cubicBezTo>
                      <a:pt x="690" y="243"/>
                      <a:pt x="698" y="243"/>
                      <a:pt x="698" y="243"/>
                    </a:cubicBezTo>
                    <a:cubicBezTo>
                      <a:pt x="706" y="231"/>
                      <a:pt x="706" y="231"/>
                      <a:pt x="706" y="231"/>
                    </a:cubicBezTo>
                    <a:cubicBezTo>
                      <a:pt x="706" y="231"/>
                      <a:pt x="711" y="242"/>
                      <a:pt x="713" y="236"/>
                    </a:cubicBezTo>
                    <a:cubicBezTo>
                      <a:pt x="715" y="231"/>
                      <a:pt x="709" y="232"/>
                      <a:pt x="715" y="228"/>
                    </a:cubicBezTo>
                    <a:cubicBezTo>
                      <a:pt x="720" y="223"/>
                      <a:pt x="732" y="212"/>
                      <a:pt x="732" y="212"/>
                    </a:cubicBezTo>
                    <a:cubicBezTo>
                      <a:pt x="732" y="212"/>
                      <a:pt x="734" y="215"/>
                      <a:pt x="737" y="213"/>
                    </a:cubicBezTo>
                    <a:cubicBezTo>
                      <a:pt x="739" y="210"/>
                      <a:pt x="733" y="198"/>
                      <a:pt x="737" y="194"/>
                    </a:cubicBezTo>
                    <a:cubicBezTo>
                      <a:pt x="740" y="191"/>
                      <a:pt x="748" y="182"/>
                      <a:pt x="748" y="180"/>
                    </a:cubicBezTo>
                    <a:cubicBezTo>
                      <a:pt x="748" y="177"/>
                      <a:pt x="748" y="157"/>
                      <a:pt x="748" y="157"/>
                    </a:cubicBezTo>
                    <a:cubicBezTo>
                      <a:pt x="748" y="157"/>
                      <a:pt x="732" y="142"/>
                      <a:pt x="732" y="141"/>
                    </a:cubicBezTo>
                    <a:cubicBezTo>
                      <a:pt x="732" y="140"/>
                      <a:pt x="732" y="135"/>
                      <a:pt x="732" y="135"/>
                    </a:cubicBezTo>
                    <a:cubicBezTo>
                      <a:pt x="732" y="135"/>
                      <a:pt x="727" y="131"/>
                      <a:pt x="727" y="127"/>
                    </a:cubicBezTo>
                    <a:cubicBezTo>
                      <a:pt x="726" y="124"/>
                      <a:pt x="726" y="122"/>
                      <a:pt x="723" y="119"/>
                    </a:cubicBezTo>
                    <a:cubicBezTo>
                      <a:pt x="719" y="116"/>
                      <a:pt x="710" y="113"/>
                      <a:pt x="712" y="108"/>
                    </a:cubicBezTo>
                    <a:cubicBezTo>
                      <a:pt x="713" y="104"/>
                      <a:pt x="718" y="99"/>
                      <a:pt x="718" y="99"/>
                    </a:cubicBezTo>
                    <a:cubicBezTo>
                      <a:pt x="719" y="99"/>
                      <a:pt x="713" y="85"/>
                      <a:pt x="711" y="83"/>
                    </a:cubicBezTo>
                    <a:cubicBezTo>
                      <a:pt x="708" y="80"/>
                      <a:pt x="700" y="86"/>
                      <a:pt x="700" y="85"/>
                    </a:cubicBezTo>
                    <a:cubicBezTo>
                      <a:pt x="700" y="83"/>
                      <a:pt x="700" y="78"/>
                      <a:pt x="700" y="78"/>
                    </a:cubicBezTo>
                    <a:cubicBezTo>
                      <a:pt x="700" y="78"/>
                      <a:pt x="697" y="79"/>
                      <a:pt x="696" y="75"/>
                    </a:cubicBezTo>
                    <a:cubicBezTo>
                      <a:pt x="694" y="71"/>
                      <a:pt x="696" y="70"/>
                      <a:pt x="694" y="69"/>
                    </a:cubicBezTo>
                    <a:cubicBezTo>
                      <a:pt x="692" y="68"/>
                      <a:pt x="687" y="67"/>
                      <a:pt x="688" y="64"/>
                    </a:cubicBezTo>
                    <a:cubicBezTo>
                      <a:pt x="688" y="62"/>
                      <a:pt x="695" y="60"/>
                      <a:pt x="694" y="59"/>
                    </a:cubicBezTo>
                    <a:cubicBezTo>
                      <a:pt x="694" y="58"/>
                      <a:pt x="694" y="51"/>
                      <a:pt x="694" y="51"/>
                    </a:cubicBezTo>
                    <a:cubicBezTo>
                      <a:pt x="695" y="51"/>
                      <a:pt x="697" y="51"/>
                      <a:pt x="701" y="48"/>
                    </a:cubicBezTo>
                    <a:cubicBezTo>
                      <a:pt x="705" y="46"/>
                      <a:pt x="701" y="44"/>
                      <a:pt x="708" y="44"/>
                    </a:cubicBezTo>
                    <a:cubicBezTo>
                      <a:pt x="714" y="44"/>
                      <a:pt x="713" y="46"/>
                      <a:pt x="716" y="43"/>
                    </a:cubicBezTo>
                    <a:cubicBezTo>
                      <a:pt x="718" y="40"/>
                      <a:pt x="719" y="35"/>
                      <a:pt x="721" y="35"/>
                    </a:cubicBezTo>
                    <a:cubicBezTo>
                      <a:pt x="722" y="35"/>
                      <a:pt x="727" y="41"/>
                      <a:pt x="731" y="39"/>
                    </a:cubicBezTo>
                    <a:cubicBezTo>
                      <a:pt x="735" y="36"/>
                      <a:pt x="739" y="32"/>
                      <a:pt x="739" y="32"/>
                    </a:cubicBezTo>
                    <a:cubicBezTo>
                      <a:pt x="746" y="33"/>
                      <a:pt x="746" y="33"/>
                      <a:pt x="746" y="33"/>
                    </a:cubicBezTo>
                    <a:cubicBezTo>
                      <a:pt x="746" y="33"/>
                      <a:pt x="747" y="30"/>
                      <a:pt x="748" y="28"/>
                    </a:cubicBezTo>
                    <a:cubicBezTo>
                      <a:pt x="749" y="26"/>
                      <a:pt x="751" y="26"/>
                      <a:pt x="749" y="24"/>
                    </a:cubicBezTo>
                    <a:cubicBezTo>
                      <a:pt x="748" y="23"/>
                      <a:pt x="745" y="21"/>
                      <a:pt x="746" y="21"/>
                    </a:cubicBezTo>
                    <a:cubicBezTo>
                      <a:pt x="748" y="20"/>
                      <a:pt x="751" y="17"/>
                      <a:pt x="751" y="17"/>
                    </a:cubicBezTo>
                    <a:cubicBezTo>
                      <a:pt x="751" y="17"/>
                      <a:pt x="754" y="11"/>
                      <a:pt x="751" y="9"/>
                    </a:cubicBezTo>
                    <a:cubicBezTo>
                      <a:pt x="749" y="8"/>
                      <a:pt x="747" y="6"/>
                      <a:pt x="745" y="5"/>
                    </a:cubicBezTo>
                    <a:cubicBezTo>
                      <a:pt x="745" y="5"/>
                      <a:pt x="745" y="5"/>
                      <a:pt x="745" y="5"/>
                    </a:cubicBezTo>
                    <a:cubicBezTo>
                      <a:pt x="743" y="7"/>
                      <a:pt x="742" y="9"/>
                      <a:pt x="741" y="11"/>
                    </a:cubicBezTo>
                    <a:cubicBezTo>
                      <a:pt x="741" y="13"/>
                      <a:pt x="740" y="14"/>
                      <a:pt x="740" y="14"/>
                    </a:cubicBezTo>
                    <a:cubicBezTo>
                      <a:pt x="740" y="14"/>
                      <a:pt x="703" y="15"/>
                      <a:pt x="677" y="17"/>
                    </a:cubicBezTo>
                    <a:cubicBezTo>
                      <a:pt x="670" y="17"/>
                      <a:pt x="664" y="17"/>
                      <a:pt x="659" y="18"/>
                    </a:cubicBezTo>
                    <a:cubicBezTo>
                      <a:pt x="637" y="19"/>
                      <a:pt x="561" y="29"/>
                      <a:pt x="544" y="29"/>
                    </a:cubicBezTo>
                    <a:cubicBezTo>
                      <a:pt x="528" y="30"/>
                      <a:pt x="458" y="37"/>
                      <a:pt x="455" y="36"/>
                    </a:cubicBezTo>
                    <a:cubicBezTo>
                      <a:pt x="452" y="36"/>
                      <a:pt x="444" y="32"/>
                      <a:pt x="444" y="32"/>
                    </a:cubicBezTo>
                    <a:cubicBezTo>
                      <a:pt x="444" y="32"/>
                      <a:pt x="385" y="33"/>
                      <a:pt x="375" y="30"/>
                    </a:cubicBezTo>
                    <a:cubicBezTo>
                      <a:pt x="364" y="27"/>
                      <a:pt x="304" y="25"/>
                      <a:pt x="304" y="25"/>
                    </a:cubicBezTo>
                    <a:cubicBezTo>
                      <a:pt x="304" y="25"/>
                      <a:pt x="256" y="19"/>
                      <a:pt x="240" y="17"/>
                    </a:cubicBezTo>
                    <a:cubicBezTo>
                      <a:pt x="225" y="16"/>
                      <a:pt x="165" y="9"/>
                      <a:pt x="162" y="8"/>
                    </a:cubicBezTo>
                    <a:cubicBezTo>
                      <a:pt x="161" y="8"/>
                      <a:pt x="158" y="6"/>
                      <a:pt x="154" y="5"/>
                    </a:cubicBezTo>
                    <a:cubicBezTo>
                      <a:pt x="147" y="2"/>
                      <a:pt x="140" y="0"/>
                      <a:pt x="137" y="0"/>
                    </a:cubicBezTo>
                    <a:cubicBezTo>
                      <a:pt x="132" y="1"/>
                      <a:pt x="135" y="5"/>
                      <a:pt x="132" y="7"/>
                    </a:cubicBezTo>
                    <a:cubicBezTo>
                      <a:pt x="129" y="8"/>
                      <a:pt x="126" y="8"/>
                      <a:pt x="123" y="12"/>
                    </a:cubicBezTo>
                    <a:cubicBezTo>
                      <a:pt x="121" y="16"/>
                      <a:pt x="122" y="17"/>
                      <a:pt x="117" y="22"/>
                    </a:cubicBezTo>
                    <a:cubicBezTo>
                      <a:pt x="112" y="27"/>
                      <a:pt x="106" y="36"/>
                      <a:pt x="102" y="35"/>
                    </a:cubicBezTo>
                    <a:cubicBezTo>
                      <a:pt x="97" y="35"/>
                      <a:pt x="91" y="31"/>
                      <a:pt x="86" y="33"/>
                    </a:cubicBezTo>
                    <a:cubicBezTo>
                      <a:pt x="81" y="35"/>
                      <a:pt x="72" y="47"/>
                      <a:pt x="69" y="50"/>
                    </a:cubicBezTo>
                    <a:cubicBezTo>
                      <a:pt x="67" y="53"/>
                      <a:pt x="55" y="61"/>
                      <a:pt x="55" y="61"/>
                    </a:cubicBezTo>
                    <a:cubicBezTo>
                      <a:pt x="55" y="61"/>
                      <a:pt x="50" y="79"/>
                      <a:pt x="49" y="77"/>
                    </a:cubicBezTo>
                    <a:cubicBezTo>
                      <a:pt x="47" y="76"/>
                      <a:pt x="46" y="69"/>
                      <a:pt x="46" y="6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2"/>
                      <a:pt x="47" y="61"/>
                    </a:cubicBezTo>
                    <a:cubicBezTo>
                      <a:pt x="43" y="60"/>
                      <a:pt x="37" y="56"/>
                      <a:pt x="32" y="58"/>
                    </a:cubicBezTo>
                    <a:cubicBezTo>
                      <a:pt x="30" y="58"/>
                      <a:pt x="28" y="58"/>
                      <a:pt x="27" y="58"/>
                    </a:cubicBezTo>
                    <a:cubicBezTo>
                      <a:pt x="26" y="64"/>
                      <a:pt x="26" y="73"/>
                      <a:pt x="26" y="73"/>
                    </a:cubicBezTo>
                    <a:cubicBezTo>
                      <a:pt x="26" y="73"/>
                      <a:pt x="32" y="82"/>
                      <a:pt x="33" y="84"/>
                    </a:cubicBezTo>
                    <a:cubicBezTo>
                      <a:pt x="33" y="85"/>
                      <a:pt x="41" y="89"/>
                      <a:pt x="41" y="89"/>
                    </a:cubicBezTo>
                    <a:cubicBezTo>
                      <a:pt x="41" y="89"/>
                      <a:pt x="34" y="93"/>
                      <a:pt x="28" y="95"/>
                    </a:cubicBezTo>
                    <a:cubicBezTo>
                      <a:pt x="22" y="97"/>
                      <a:pt x="28" y="102"/>
                      <a:pt x="28" y="104"/>
                    </a:cubicBezTo>
                    <a:cubicBezTo>
                      <a:pt x="28" y="106"/>
                      <a:pt x="27" y="103"/>
                      <a:pt x="20" y="107"/>
                    </a:cubicBezTo>
                    <a:cubicBezTo>
                      <a:pt x="12" y="111"/>
                      <a:pt x="21" y="118"/>
                      <a:pt x="23" y="123"/>
                    </a:cubicBezTo>
                    <a:cubicBezTo>
                      <a:pt x="25" y="128"/>
                      <a:pt x="19" y="126"/>
                      <a:pt x="18" y="129"/>
                    </a:cubicBezTo>
                    <a:cubicBezTo>
                      <a:pt x="16" y="132"/>
                      <a:pt x="32" y="138"/>
                      <a:pt x="33" y="139"/>
                    </a:cubicBezTo>
                    <a:cubicBezTo>
                      <a:pt x="33" y="140"/>
                      <a:pt x="29" y="141"/>
                      <a:pt x="28" y="144"/>
                    </a:cubicBezTo>
                    <a:cubicBezTo>
                      <a:pt x="27" y="147"/>
                      <a:pt x="32" y="149"/>
                      <a:pt x="33" y="150"/>
                    </a:cubicBezTo>
                    <a:cubicBezTo>
                      <a:pt x="35" y="151"/>
                      <a:pt x="35" y="147"/>
                      <a:pt x="39" y="144"/>
                    </a:cubicBezTo>
                    <a:cubicBezTo>
                      <a:pt x="43" y="142"/>
                      <a:pt x="53" y="156"/>
                      <a:pt x="53" y="156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70"/>
                      <a:pt x="49" y="171"/>
                    </a:cubicBezTo>
                    <a:cubicBezTo>
                      <a:pt x="50" y="171"/>
                      <a:pt x="57" y="176"/>
                      <a:pt x="57" y="176"/>
                    </a:cubicBezTo>
                    <a:cubicBezTo>
                      <a:pt x="57" y="176"/>
                      <a:pt x="69" y="169"/>
                      <a:pt x="70" y="168"/>
                    </a:cubicBezTo>
                    <a:cubicBezTo>
                      <a:pt x="71" y="168"/>
                      <a:pt x="87" y="170"/>
                      <a:pt x="87" y="170"/>
                    </a:cubicBezTo>
                    <a:cubicBezTo>
                      <a:pt x="87" y="170"/>
                      <a:pt x="88" y="175"/>
                      <a:pt x="88" y="176"/>
                    </a:cubicBezTo>
                    <a:cubicBezTo>
                      <a:pt x="88" y="178"/>
                      <a:pt x="84" y="176"/>
                      <a:pt x="82" y="178"/>
                    </a:cubicBezTo>
                    <a:cubicBezTo>
                      <a:pt x="80" y="180"/>
                      <a:pt x="81" y="185"/>
                      <a:pt x="82" y="188"/>
                    </a:cubicBezTo>
                    <a:cubicBezTo>
                      <a:pt x="83" y="191"/>
                      <a:pt x="81" y="192"/>
                      <a:pt x="77" y="195"/>
                    </a:cubicBezTo>
                    <a:cubicBezTo>
                      <a:pt x="74" y="198"/>
                      <a:pt x="76" y="208"/>
                      <a:pt x="76" y="208"/>
                    </a:cubicBezTo>
                    <a:cubicBezTo>
                      <a:pt x="76" y="208"/>
                      <a:pt x="69" y="214"/>
                      <a:pt x="68" y="216"/>
                    </a:cubicBezTo>
                    <a:cubicBezTo>
                      <a:pt x="67" y="217"/>
                      <a:pt x="73" y="219"/>
                      <a:pt x="74" y="219"/>
                    </a:cubicBezTo>
                    <a:cubicBezTo>
                      <a:pt x="74" y="219"/>
                      <a:pt x="69" y="222"/>
                      <a:pt x="68" y="222"/>
                    </a:cubicBezTo>
                    <a:cubicBezTo>
                      <a:pt x="67" y="223"/>
                      <a:pt x="71" y="227"/>
                      <a:pt x="69" y="230"/>
                    </a:cubicBezTo>
                    <a:cubicBezTo>
                      <a:pt x="67" y="234"/>
                      <a:pt x="62" y="220"/>
                      <a:pt x="62" y="220"/>
                    </a:cubicBezTo>
                    <a:cubicBezTo>
                      <a:pt x="62" y="219"/>
                      <a:pt x="43" y="215"/>
                      <a:pt x="37" y="217"/>
                    </a:cubicBezTo>
                    <a:cubicBezTo>
                      <a:pt x="32" y="219"/>
                      <a:pt x="39" y="226"/>
                      <a:pt x="39" y="226"/>
                    </a:cubicBezTo>
                    <a:cubicBezTo>
                      <a:pt x="39" y="226"/>
                      <a:pt x="39" y="227"/>
                      <a:pt x="34" y="232"/>
                    </a:cubicBezTo>
                    <a:cubicBezTo>
                      <a:pt x="30" y="237"/>
                      <a:pt x="36" y="241"/>
                      <a:pt x="36" y="241"/>
                    </a:cubicBezTo>
                    <a:cubicBezTo>
                      <a:pt x="36" y="242"/>
                      <a:pt x="18" y="256"/>
                      <a:pt x="18" y="256"/>
                    </a:cubicBezTo>
                    <a:cubicBezTo>
                      <a:pt x="18" y="256"/>
                      <a:pt x="19" y="277"/>
                      <a:pt x="19" y="278"/>
                    </a:cubicBezTo>
                    <a:cubicBezTo>
                      <a:pt x="19" y="279"/>
                      <a:pt x="10" y="277"/>
                      <a:pt x="10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4" y="301"/>
                      <a:pt x="12" y="305"/>
                      <a:pt x="14" y="307"/>
                    </a:cubicBezTo>
                    <a:close/>
                    <a:moveTo>
                      <a:pt x="552" y="140"/>
                    </a:moveTo>
                    <a:cubicBezTo>
                      <a:pt x="552" y="143"/>
                      <a:pt x="551" y="153"/>
                      <a:pt x="551" y="153"/>
                    </a:cubicBezTo>
                    <a:cubicBezTo>
                      <a:pt x="551" y="153"/>
                      <a:pt x="559" y="151"/>
                      <a:pt x="562" y="162"/>
                    </a:cubicBezTo>
                    <a:cubicBezTo>
                      <a:pt x="565" y="173"/>
                      <a:pt x="564" y="174"/>
                      <a:pt x="563" y="177"/>
                    </a:cubicBezTo>
                    <a:cubicBezTo>
                      <a:pt x="563" y="179"/>
                      <a:pt x="562" y="180"/>
                      <a:pt x="562" y="180"/>
                    </a:cubicBezTo>
                    <a:cubicBezTo>
                      <a:pt x="562" y="180"/>
                      <a:pt x="560" y="200"/>
                      <a:pt x="557" y="196"/>
                    </a:cubicBezTo>
                    <a:cubicBezTo>
                      <a:pt x="554" y="192"/>
                      <a:pt x="560" y="179"/>
                      <a:pt x="559" y="173"/>
                    </a:cubicBezTo>
                    <a:cubicBezTo>
                      <a:pt x="557" y="167"/>
                      <a:pt x="555" y="160"/>
                      <a:pt x="555" y="160"/>
                    </a:cubicBezTo>
                    <a:cubicBezTo>
                      <a:pt x="555" y="160"/>
                      <a:pt x="548" y="154"/>
                      <a:pt x="547" y="155"/>
                    </a:cubicBezTo>
                    <a:cubicBezTo>
                      <a:pt x="546" y="156"/>
                      <a:pt x="542" y="162"/>
                      <a:pt x="542" y="165"/>
                    </a:cubicBezTo>
                    <a:cubicBezTo>
                      <a:pt x="542" y="168"/>
                      <a:pt x="544" y="171"/>
                      <a:pt x="544" y="171"/>
                    </a:cubicBezTo>
                    <a:cubicBezTo>
                      <a:pt x="544" y="171"/>
                      <a:pt x="536" y="172"/>
                      <a:pt x="535" y="176"/>
                    </a:cubicBezTo>
                    <a:cubicBezTo>
                      <a:pt x="534" y="180"/>
                      <a:pt x="537" y="187"/>
                      <a:pt x="532" y="185"/>
                    </a:cubicBezTo>
                    <a:cubicBezTo>
                      <a:pt x="527" y="184"/>
                      <a:pt x="520" y="181"/>
                      <a:pt x="522" y="179"/>
                    </a:cubicBezTo>
                    <a:cubicBezTo>
                      <a:pt x="524" y="177"/>
                      <a:pt x="529" y="177"/>
                      <a:pt x="529" y="177"/>
                    </a:cubicBezTo>
                    <a:cubicBezTo>
                      <a:pt x="529" y="177"/>
                      <a:pt x="528" y="168"/>
                      <a:pt x="532" y="166"/>
                    </a:cubicBezTo>
                    <a:cubicBezTo>
                      <a:pt x="535" y="165"/>
                      <a:pt x="540" y="165"/>
                      <a:pt x="539" y="164"/>
                    </a:cubicBezTo>
                    <a:cubicBezTo>
                      <a:pt x="539" y="164"/>
                      <a:pt x="540" y="155"/>
                      <a:pt x="543" y="153"/>
                    </a:cubicBezTo>
                    <a:cubicBezTo>
                      <a:pt x="546" y="151"/>
                      <a:pt x="539" y="139"/>
                      <a:pt x="539" y="139"/>
                    </a:cubicBezTo>
                    <a:cubicBezTo>
                      <a:pt x="545" y="138"/>
                      <a:pt x="551" y="136"/>
                      <a:pt x="552" y="140"/>
                    </a:cubicBezTo>
                    <a:close/>
                    <a:moveTo>
                      <a:pt x="509" y="107"/>
                    </a:moveTo>
                    <a:cubicBezTo>
                      <a:pt x="514" y="107"/>
                      <a:pt x="514" y="107"/>
                      <a:pt x="514" y="107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29" y="104"/>
                      <a:pt x="529" y="102"/>
                    </a:cubicBezTo>
                    <a:cubicBezTo>
                      <a:pt x="529" y="101"/>
                      <a:pt x="530" y="100"/>
                      <a:pt x="527" y="97"/>
                    </a:cubicBezTo>
                    <a:cubicBezTo>
                      <a:pt x="523" y="94"/>
                      <a:pt x="521" y="93"/>
                      <a:pt x="521" y="93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20" y="72"/>
                      <a:pt x="521" y="78"/>
                      <a:pt x="523" y="77"/>
                    </a:cubicBezTo>
                    <a:cubicBezTo>
                      <a:pt x="526" y="76"/>
                      <a:pt x="531" y="76"/>
                      <a:pt x="531" y="76"/>
                    </a:cubicBezTo>
                    <a:cubicBezTo>
                      <a:pt x="531" y="76"/>
                      <a:pt x="533" y="88"/>
                      <a:pt x="535" y="87"/>
                    </a:cubicBezTo>
                    <a:cubicBezTo>
                      <a:pt x="536" y="85"/>
                      <a:pt x="537" y="82"/>
                      <a:pt x="537" y="82"/>
                    </a:cubicBezTo>
                    <a:cubicBezTo>
                      <a:pt x="537" y="82"/>
                      <a:pt x="550" y="81"/>
                      <a:pt x="549" y="84"/>
                    </a:cubicBezTo>
                    <a:cubicBezTo>
                      <a:pt x="547" y="87"/>
                      <a:pt x="541" y="88"/>
                      <a:pt x="541" y="88"/>
                    </a:cubicBezTo>
                    <a:cubicBezTo>
                      <a:pt x="540" y="91"/>
                      <a:pt x="540" y="91"/>
                      <a:pt x="540" y="91"/>
                    </a:cubicBezTo>
                    <a:cubicBezTo>
                      <a:pt x="532" y="93"/>
                      <a:pt x="532" y="93"/>
                      <a:pt x="532" y="93"/>
                    </a:cubicBezTo>
                    <a:cubicBezTo>
                      <a:pt x="533" y="98"/>
                      <a:pt x="533" y="98"/>
                      <a:pt x="533" y="98"/>
                    </a:cubicBezTo>
                    <a:cubicBezTo>
                      <a:pt x="533" y="98"/>
                      <a:pt x="547" y="97"/>
                      <a:pt x="546" y="106"/>
                    </a:cubicBezTo>
                    <a:cubicBezTo>
                      <a:pt x="545" y="116"/>
                      <a:pt x="542" y="115"/>
                      <a:pt x="542" y="115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2"/>
                      <a:pt x="538" y="118"/>
                      <a:pt x="537" y="120"/>
                    </a:cubicBezTo>
                    <a:cubicBezTo>
                      <a:pt x="536" y="123"/>
                      <a:pt x="534" y="126"/>
                      <a:pt x="534" y="126"/>
                    </a:cubicBezTo>
                    <a:cubicBezTo>
                      <a:pt x="534" y="126"/>
                      <a:pt x="535" y="127"/>
                      <a:pt x="536" y="128"/>
                    </a:cubicBezTo>
                    <a:cubicBezTo>
                      <a:pt x="537" y="130"/>
                      <a:pt x="540" y="133"/>
                      <a:pt x="537" y="133"/>
                    </a:cubicBezTo>
                    <a:cubicBezTo>
                      <a:pt x="532" y="133"/>
                      <a:pt x="528" y="134"/>
                      <a:pt x="528" y="134"/>
                    </a:cubicBezTo>
                    <a:cubicBezTo>
                      <a:pt x="526" y="127"/>
                      <a:pt x="526" y="127"/>
                      <a:pt x="526" y="127"/>
                    </a:cubicBezTo>
                    <a:cubicBezTo>
                      <a:pt x="526" y="125"/>
                      <a:pt x="526" y="125"/>
                      <a:pt x="526" y="125"/>
                    </a:cubicBezTo>
                    <a:cubicBezTo>
                      <a:pt x="526" y="125"/>
                      <a:pt x="529" y="115"/>
                      <a:pt x="525" y="112"/>
                    </a:cubicBezTo>
                    <a:cubicBezTo>
                      <a:pt x="521" y="108"/>
                      <a:pt x="519" y="116"/>
                      <a:pt x="519" y="116"/>
                    </a:cubicBezTo>
                    <a:cubicBezTo>
                      <a:pt x="519" y="116"/>
                      <a:pt x="513" y="127"/>
                      <a:pt x="511" y="124"/>
                    </a:cubicBezTo>
                    <a:cubicBezTo>
                      <a:pt x="508" y="120"/>
                      <a:pt x="509" y="117"/>
                      <a:pt x="509" y="117"/>
                    </a:cubicBezTo>
                    <a:cubicBezTo>
                      <a:pt x="504" y="114"/>
                      <a:pt x="504" y="114"/>
                      <a:pt x="504" y="114"/>
                    </a:cubicBezTo>
                    <a:cubicBezTo>
                      <a:pt x="510" y="110"/>
                      <a:pt x="510" y="110"/>
                      <a:pt x="510" y="110"/>
                    </a:cubicBezTo>
                    <a:lnTo>
                      <a:pt x="509" y="107"/>
                    </a:lnTo>
                    <a:close/>
                    <a:moveTo>
                      <a:pt x="495" y="176"/>
                    </a:moveTo>
                    <a:cubicBezTo>
                      <a:pt x="500" y="176"/>
                      <a:pt x="491" y="184"/>
                      <a:pt x="490" y="187"/>
                    </a:cubicBezTo>
                    <a:cubicBezTo>
                      <a:pt x="489" y="191"/>
                      <a:pt x="499" y="197"/>
                      <a:pt x="501" y="198"/>
                    </a:cubicBezTo>
                    <a:cubicBezTo>
                      <a:pt x="504" y="200"/>
                      <a:pt x="507" y="212"/>
                      <a:pt x="507" y="217"/>
                    </a:cubicBezTo>
                    <a:cubicBezTo>
                      <a:pt x="508" y="221"/>
                      <a:pt x="516" y="224"/>
                      <a:pt x="516" y="224"/>
                    </a:cubicBezTo>
                    <a:cubicBezTo>
                      <a:pt x="516" y="224"/>
                      <a:pt x="519" y="221"/>
                      <a:pt x="521" y="221"/>
                    </a:cubicBezTo>
                    <a:cubicBezTo>
                      <a:pt x="522" y="222"/>
                      <a:pt x="524" y="224"/>
                      <a:pt x="526" y="225"/>
                    </a:cubicBezTo>
                    <a:cubicBezTo>
                      <a:pt x="529" y="227"/>
                      <a:pt x="535" y="220"/>
                      <a:pt x="537" y="219"/>
                    </a:cubicBezTo>
                    <a:cubicBezTo>
                      <a:pt x="540" y="217"/>
                      <a:pt x="549" y="223"/>
                      <a:pt x="550" y="223"/>
                    </a:cubicBezTo>
                    <a:cubicBezTo>
                      <a:pt x="551" y="224"/>
                      <a:pt x="553" y="220"/>
                      <a:pt x="556" y="217"/>
                    </a:cubicBezTo>
                    <a:cubicBezTo>
                      <a:pt x="559" y="214"/>
                      <a:pt x="558" y="217"/>
                      <a:pt x="564" y="219"/>
                    </a:cubicBezTo>
                    <a:cubicBezTo>
                      <a:pt x="570" y="220"/>
                      <a:pt x="566" y="224"/>
                      <a:pt x="566" y="226"/>
                    </a:cubicBezTo>
                    <a:cubicBezTo>
                      <a:pt x="566" y="228"/>
                      <a:pt x="558" y="236"/>
                      <a:pt x="558" y="237"/>
                    </a:cubicBezTo>
                    <a:cubicBezTo>
                      <a:pt x="558" y="238"/>
                      <a:pt x="556" y="235"/>
                      <a:pt x="555" y="235"/>
                    </a:cubicBezTo>
                    <a:cubicBezTo>
                      <a:pt x="554" y="234"/>
                      <a:pt x="550" y="243"/>
                      <a:pt x="550" y="243"/>
                    </a:cubicBezTo>
                    <a:cubicBezTo>
                      <a:pt x="550" y="243"/>
                      <a:pt x="548" y="244"/>
                      <a:pt x="544" y="246"/>
                    </a:cubicBezTo>
                    <a:cubicBezTo>
                      <a:pt x="540" y="248"/>
                      <a:pt x="549" y="252"/>
                      <a:pt x="549" y="252"/>
                    </a:cubicBezTo>
                    <a:cubicBezTo>
                      <a:pt x="549" y="252"/>
                      <a:pt x="552" y="257"/>
                      <a:pt x="547" y="261"/>
                    </a:cubicBezTo>
                    <a:cubicBezTo>
                      <a:pt x="543" y="265"/>
                      <a:pt x="540" y="257"/>
                      <a:pt x="540" y="257"/>
                    </a:cubicBezTo>
                    <a:cubicBezTo>
                      <a:pt x="540" y="257"/>
                      <a:pt x="537" y="258"/>
                      <a:pt x="534" y="256"/>
                    </a:cubicBezTo>
                    <a:cubicBezTo>
                      <a:pt x="532" y="255"/>
                      <a:pt x="537" y="250"/>
                      <a:pt x="536" y="246"/>
                    </a:cubicBezTo>
                    <a:cubicBezTo>
                      <a:pt x="535" y="243"/>
                      <a:pt x="531" y="248"/>
                      <a:pt x="528" y="249"/>
                    </a:cubicBezTo>
                    <a:cubicBezTo>
                      <a:pt x="525" y="251"/>
                      <a:pt x="526" y="246"/>
                      <a:pt x="523" y="246"/>
                    </a:cubicBezTo>
                    <a:cubicBezTo>
                      <a:pt x="520" y="246"/>
                      <a:pt x="522" y="256"/>
                      <a:pt x="518" y="260"/>
                    </a:cubicBezTo>
                    <a:cubicBezTo>
                      <a:pt x="515" y="264"/>
                      <a:pt x="514" y="253"/>
                      <a:pt x="517" y="251"/>
                    </a:cubicBezTo>
                    <a:cubicBezTo>
                      <a:pt x="520" y="249"/>
                      <a:pt x="516" y="247"/>
                      <a:pt x="516" y="247"/>
                    </a:cubicBezTo>
                    <a:cubicBezTo>
                      <a:pt x="516" y="247"/>
                      <a:pt x="519" y="245"/>
                      <a:pt x="521" y="243"/>
                    </a:cubicBezTo>
                    <a:cubicBezTo>
                      <a:pt x="522" y="240"/>
                      <a:pt x="521" y="236"/>
                      <a:pt x="517" y="234"/>
                    </a:cubicBezTo>
                    <a:cubicBezTo>
                      <a:pt x="513" y="231"/>
                      <a:pt x="511" y="242"/>
                      <a:pt x="510" y="245"/>
                    </a:cubicBezTo>
                    <a:cubicBezTo>
                      <a:pt x="509" y="248"/>
                      <a:pt x="511" y="257"/>
                      <a:pt x="511" y="262"/>
                    </a:cubicBezTo>
                    <a:cubicBezTo>
                      <a:pt x="511" y="267"/>
                      <a:pt x="505" y="268"/>
                      <a:pt x="504" y="268"/>
                    </a:cubicBezTo>
                    <a:cubicBezTo>
                      <a:pt x="504" y="268"/>
                      <a:pt x="503" y="260"/>
                      <a:pt x="503" y="260"/>
                    </a:cubicBezTo>
                    <a:cubicBezTo>
                      <a:pt x="503" y="260"/>
                      <a:pt x="505" y="259"/>
                      <a:pt x="508" y="255"/>
                    </a:cubicBezTo>
                    <a:cubicBezTo>
                      <a:pt x="510" y="251"/>
                      <a:pt x="504" y="245"/>
                      <a:pt x="504" y="245"/>
                    </a:cubicBezTo>
                    <a:cubicBezTo>
                      <a:pt x="510" y="235"/>
                      <a:pt x="510" y="235"/>
                      <a:pt x="510" y="235"/>
                    </a:cubicBezTo>
                    <a:cubicBezTo>
                      <a:pt x="511" y="233"/>
                      <a:pt x="507" y="228"/>
                      <a:pt x="504" y="223"/>
                    </a:cubicBezTo>
                    <a:cubicBezTo>
                      <a:pt x="501" y="219"/>
                      <a:pt x="498" y="202"/>
                      <a:pt x="498" y="201"/>
                    </a:cubicBezTo>
                    <a:cubicBezTo>
                      <a:pt x="498" y="201"/>
                      <a:pt x="487" y="194"/>
                      <a:pt x="486" y="189"/>
                    </a:cubicBezTo>
                    <a:cubicBezTo>
                      <a:pt x="485" y="184"/>
                      <a:pt x="491" y="176"/>
                      <a:pt x="495" y="17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67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EAE04EC-5F7A-955A-823C-602D920842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405" y="822718"/>
                <a:ext cx="1530763" cy="2259943"/>
              </a:xfrm>
              <a:custGeom>
                <a:avLst/>
                <a:gdLst/>
                <a:ahLst/>
                <a:cxnLst>
                  <a:cxn ang="0">
                    <a:pos x="18" y="379"/>
                  </a:cxn>
                  <a:cxn ang="0">
                    <a:pos x="19" y="387"/>
                  </a:cxn>
                  <a:cxn ang="0">
                    <a:pos x="10" y="398"/>
                  </a:cxn>
                  <a:cxn ang="0">
                    <a:pos x="8" y="418"/>
                  </a:cxn>
                  <a:cxn ang="0">
                    <a:pos x="22" y="460"/>
                  </a:cxn>
                  <a:cxn ang="0">
                    <a:pos x="62" y="481"/>
                  </a:cxn>
                  <a:cxn ang="0">
                    <a:pos x="79" y="494"/>
                  </a:cxn>
                  <a:cxn ang="0">
                    <a:pos x="72" y="508"/>
                  </a:cxn>
                  <a:cxn ang="0">
                    <a:pos x="93" y="531"/>
                  </a:cxn>
                  <a:cxn ang="0">
                    <a:pos x="95" y="554"/>
                  </a:cxn>
                  <a:cxn ang="0">
                    <a:pos x="113" y="562"/>
                  </a:cxn>
                  <a:cxn ang="0">
                    <a:pos x="150" y="549"/>
                  </a:cxn>
                  <a:cxn ang="0">
                    <a:pos x="142" y="566"/>
                  </a:cxn>
                  <a:cxn ang="0">
                    <a:pos x="165" y="588"/>
                  </a:cxn>
                  <a:cxn ang="0">
                    <a:pos x="182" y="581"/>
                  </a:cxn>
                  <a:cxn ang="0">
                    <a:pos x="183" y="635"/>
                  </a:cxn>
                  <a:cxn ang="0">
                    <a:pos x="201" y="668"/>
                  </a:cxn>
                  <a:cxn ang="0">
                    <a:pos x="224" y="700"/>
                  </a:cxn>
                  <a:cxn ang="0">
                    <a:pos x="265" y="716"/>
                  </a:cxn>
                  <a:cxn ang="0">
                    <a:pos x="312" y="734"/>
                  </a:cxn>
                  <a:cxn ang="0">
                    <a:pos x="343" y="744"/>
                  </a:cxn>
                  <a:cxn ang="0">
                    <a:pos x="377" y="711"/>
                  </a:cxn>
                  <a:cxn ang="0">
                    <a:pos x="439" y="639"/>
                  </a:cxn>
                  <a:cxn ang="0">
                    <a:pos x="497" y="603"/>
                  </a:cxn>
                  <a:cxn ang="0">
                    <a:pos x="500" y="508"/>
                  </a:cxn>
                  <a:cxn ang="0">
                    <a:pos x="487" y="450"/>
                  </a:cxn>
                  <a:cxn ang="0">
                    <a:pos x="478" y="403"/>
                  </a:cxn>
                  <a:cxn ang="0">
                    <a:pos x="411" y="245"/>
                  </a:cxn>
                  <a:cxn ang="0">
                    <a:pos x="394" y="177"/>
                  </a:cxn>
                  <a:cxn ang="0">
                    <a:pos x="390" y="121"/>
                  </a:cxn>
                  <a:cxn ang="0">
                    <a:pos x="365" y="66"/>
                  </a:cxn>
                  <a:cxn ang="0">
                    <a:pos x="304" y="31"/>
                  </a:cxn>
                  <a:cxn ang="0">
                    <a:pos x="275" y="9"/>
                  </a:cxn>
                  <a:cxn ang="0">
                    <a:pos x="241" y="14"/>
                  </a:cxn>
                  <a:cxn ang="0">
                    <a:pos x="238" y="33"/>
                  </a:cxn>
                  <a:cxn ang="0">
                    <a:pos x="211" y="40"/>
                  </a:cxn>
                  <a:cxn ang="0">
                    <a:pos x="184" y="56"/>
                  </a:cxn>
                  <a:cxn ang="0">
                    <a:pos x="186" y="80"/>
                  </a:cxn>
                  <a:cxn ang="0">
                    <a:pos x="208" y="104"/>
                  </a:cxn>
                  <a:cxn ang="0">
                    <a:pos x="222" y="140"/>
                  </a:cxn>
                  <a:cxn ang="0">
                    <a:pos x="227" y="199"/>
                  </a:cxn>
                  <a:cxn ang="0">
                    <a:pos x="203" y="241"/>
                  </a:cxn>
                  <a:cxn ang="0">
                    <a:pos x="176" y="254"/>
                  </a:cxn>
                  <a:cxn ang="0">
                    <a:pos x="167" y="263"/>
                  </a:cxn>
                  <a:cxn ang="0">
                    <a:pos x="147" y="282"/>
                  </a:cxn>
                  <a:cxn ang="0">
                    <a:pos x="103" y="319"/>
                  </a:cxn>
                  <a:cxn ang="0">
                    <a:pos x="83" y="327"/>
                  </a:cxn>
                  <a:cxn ang="0">
                    <a:pos x="23" y="339"/>
                  </a:cxn>
                </a:cxnLst>
                <a:rect l="0" t="0" r="r" b="b"/>
                <a:pathLst>
                  <a:path w="508" h="749">
                    <a:moveTo>
                      <a:pt x="3" y="356"/>
                    </a:moveTo>
                    <a:cubicBezTo>
                      <a:pt x="5" y="356"/>
                      <a:pt x="9" y="357"/>
                      <a:pt x="9" y="357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18" y="379"/>
                      <a:pt x="18" y="379"/>
                      <a:pt x="18" y="379"/>
                    </a:cubicBezTo>
                    <a:cubicBezTo>
                      <a:pt x="18" y="379"/>
                      <a:pt x="15" y="381"/>
                      <a:pt x="14" y="384"/>
                    </a:cubicBezTo>
                    <a:cubicBezTo>
                      <a:pt x="13" y="387"/>
                      <a:pt x="9" y="389"/>
                      <a:pt x="10" y="389"/>
                    </a:cubicBezTo>
                    <a:cubicBezTo>
                      <a:pt x="11" y="390"/>
                      <a:pt x="13" y="392"/>
                      <a:pt x="13" y="392"/>
                    </a:cubicBezTo>
                    <a:cubicBezTo>
                      <a:pt x="19" y="387"/>
                      <a:pt x="19" y="387"/>
                      <a:pt x="19" y="387"/>
                    </a:cubicBezTo>
                    <a:cubicBezTo>
                      <a:pt x="20" y="393"/>
                      <a:pt x="20" y="393"/>
                      <a:pt x="20" y="393"/>
                    </a:cubicBezTo>
                    <a:cubicBezTo>
                      <a:pt x="20" y="393"/>
                      <a:pt x="28" y="396"/>
                      <a:pt x="27" y="396"/>
                    </a:cubicBezTo>
                    <a:cubicBezTo>
                      <a:pt x="27" y="396"/>
                      <a:pt x="18" y="400"/>
                      <a:pt x="18" y="400"/>
                    </a:cubicBezTo>
                    <a:cubicBezTo>
                      <a:pt x="18" y="400"/>
                      <a:pt x="15" y="396"/>
                      <a:pt x="10" y="398"/>
                    </a:cubicBezTo>
                    <a:cubicBezTo>
                      <a:pt x="5" y="400"/>
                      <a:pt x="4" y="405"/>
                      <a:pt x="7" y="406"/>
                    </a:cubicBezTo>
                    <a:cubicBezTo>
                      <a:pt x="10" y="407"/>
                      <a:pt x="13" y="406"/>
                      <a:pt x="13" y="408"/>
                    </a:cubicBezTo>
                    <a:cubicBezTo>
                      <a:pt x="12" y="411"/>
                      <a:pt x="12" y="415"/>
                      <a:pt x="12" y="415"/>
                    </a:cubicBezTo>
                    <a:cubicBezTo>
                      <a:pt x="12" y="415"/>
                      <a:pt x="8" y="414"/>
                      <a:pt x="8" y="418"/>
                    </a:cubicBezTo>
                    <a:cubicBezTo>
                      <a:pt x="9" y="421"/>
                      <a:pt x="21" y="434"/>
                      <a:pt x="21" y="434"/>
                    </a:cubicBezTo>
                    <a:cubicBezTo>
                      <a:pt x="21" y="434"/>
                      <a:pt x="15" y="437"/>
                      <a:pt x="17" y="438"/>
                    </a:cubicBezTo>
                    <a:cubicBezTo>
                      <a:pt x="18" y="440"/>
                      <a:pt x="23" y="448"/>
                      <a:pt x="23" y="448"/>
                    </a:cubicBezTo>
                    <a:cubicBezTo>
                      <a:pt x="22" y="460"/>
                      <a:pt x="22" y="460"/>
                      <a:pt x="22" y="460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49" y="466"/>
                      <a:pt x="50" y="467"/>
                    </a:cubicBezTo>
                    <a:cubicBezTo>
                      <a:pt x="50" y="468"/>
                      <a:pt x="59" y="482"/>
                      <a:pt x="59" y="482"/>
                    </a:cubicBezTo>
                    <a:cubicBezTo>
                      <a:pt x="62" y="481"/>
                      <a:pt x="62" y="481"/>
                      <a:pt x="62" y="481"/>
                    </a:cubicBezTo>
                    <a:cubicBezTo>
                      <a:pt x="62" y="481"/>
                      <a:pt x="61" y="488"/>
                      <a:pt x="64" y="487"/>
                    </a:cubicBezTo>
                    <a:cubicBezTo>
                      <a:pt x="68" y="486"/>
                      <a:pt x="71" y="479"/>
                      <a:pt x="74" y="480"/>
                    </a:cubicBezTo>
                    <a:cubicBezTo>
                      <a:pt x="76" y="480"/>
                      <a:pt x="73" y="487"/>
                      <a:pt x="74" y="488"/>
                    </a:cubicBezTo>
                    <a:cubicBezTo>
                      <a:pt x="76" y="490"/>
                      <a:pt x="81" y="491"/>
                      <a:pt x="79" y="494"/>
                    </a:cubicBezTo>
                    <a:cubicBezTo>
                      <a:pt x="77" y="497"/>
                      <a:pt x="70" y="491"/>
                      <a:pt x="70" y="491"/>
                    </a:cubicBezTo>
                    <a:cubicBezTo>
                      <a:pt x="65" y="497"/>
                      <a:pt x="65" y="497"/>
                      <a:pt x="65" y="497"/>
                    </a:cubicBezTo>
                    <a:cubicBezTo>
                      <a:pt x="65" y="497"/>
                      <a:pt x="66" y="508"/>
                      <a:pt x="66" y="508"/>
                    </a:cubicBezTo>
                    <a:cubicBezTo>
                      <a:pt x="67" y="508"/>
                      <a:pt x="72" y="508"/>
                      <a:pt x="72" y="508"/>
                    </a:cubicBezTo>
                    <a:cubicBezTo>
                      <a:pt x="72" y="508"/>
                      <a:pt x="75" y="514"/>
                      <a:pt x="76" y="514"/>
                    </a:cubicBezTo>
                    <a:cubicBezTo>
                      <a:pt x="77" y="515"/>
                      <a:pt x="85" y="513"/>
                      <a:pt x="87" y="514"/>
                    </a:cubicBezTo>
                    <a:cubicBezTo>
                      <a:pt x="90" y="516"/>
                      <a:pt x="87" y="521"/>
                      <a:pt x="87" y="523"/>
                    </a:cubicBezTo>
                    <a:cubicBezTo>
                      <a:pt x="88" y="525"/>
                      <a:pt x="95" y="528"/>
                      <a:pt x="93" y="531"/>
                    </a:cubicBezTo>
                    <a:cubicBezTo>
                      <a:pt x="92" y="534"/>
                      <a:pt x="87" y="539"/>
                      <a:pt x="87" y="539"/>
                    </a:cubicBezTo>
                    <a:cubicBezTo>
                      <a:pt x="87" y="539"/>
                      <a:pt x="90" y="542"/>
                      <a:pt x="90" y="543"/>
                    </a:cubicBezTo>
                    <a:cubicBezTo>
                      <a:pt x="90" y="543"/>
                      <a:pt x="90" y="554"/>
                      <a:pt x="91" y="554"/>
                    </a:cubicBezTo>
                    <a:cubicBezTo>
                      <a:pt x="92" y="555"/>
                      <a:pt x="95" y="554"/>
                      <a:pt x="95" y="554"/>
                    </a:cubicBezTo>
                    <a:cubicBezTo>
                      <a:pt x="95" y="554"/>
                      <a:pt x="96" y="559"/>
                      <a:pt x="96" y="559"/>
                    </a:cubicBezTo>
                    <a:cubicBezTo>
                      <a:pt x="97" y="560"/>
                      <a:pt x="102" y="565"/>
                      <a:pt x="104" y="563"/>
                    </a:cubicBezTo>
                    <a:cubicBezTo>
                      <a:pt x="106" y="561"/>
                      <a:pt x="108" y="557"/>
                      <a:pt x="108" y="558"/>
                    </a:cubicBezTo>
                    <a:cubicBezTo>
                      <a:pt x="108" y="558"/>
                      <a:pt x="109" y="563"/>
                      <a:pt x="113" y="562"/>
                    </a:cubicBezTo>
                    <a:cubicBezTo>
                      <a:pt x="117" y="561"/>
                      <a:pt x="122" y="557"/>
                      <a:pt x="122" y="557"/>
                    </a:cubicBezTo>
                    <a:cubicBezTo>
                      <a:pt x="123" y="558"/>
                      <a:pt x="126" y="559"/>
                      <a:pt x="127" y="557"/>
                    </a:cubicBezTo>
                    <a:cubicBezTo>
                      <a:pt x="129" y="556"/>
                      <a:pt x="125" y="547"/>
                      <a:pt x="131" y="548"/>
                    </a:cubicBezTo>
                    <a:cubicBezTo>
                      <a:pt x="136" y="549"/>
                      <a:pt x="150" y="549"/>
                      <a:pt x="150" y="549"/>
                    </a:cubicBezTo>
                    <a:cubicBezTo>
                      <a:pt x="150" y="549"/>
                      <a:pt x="160" y="558"/>
                      <a:pt x="158" y="560"/>
                    </a:cubicBezTo>
                    <a:cubicBezTo>
                      <a:pt x="156" y="562"/>
                      <a:pt x="151" y="565"/>
                      <a:pt x="151" y="565"/>
                    </a:cubicBezTo>
                    <a:cubicBezTo>
                      <a:pt x="151" y="565"/>
                      <a:pt x="150" y="559"/>
                      <a:pt x="146" y="561"/>
                    </a:cubicBezTo>
                    <a:cubicBezTo>
                      <a:pt x="142" y="564"/>
                      <a:pt x="142" y="566"/>
                      <a:pt x="142" y="566"/>
                    </a:cubicBezTo>
                    <a:cubicBezTo>
                      <a:pt x="142" y="566"/>
                      <a:pt x="151" y="573"/>
                      <a:pt x="151" y="574"/>
                    </a:cubicBezTo>
                    <a:cubicBezTo>
                      <a:pt x="151" y="575"/>
                      <a:pt x="149" y="583"/>
                      <a:pt x="153" y="584"/>
                    </a:cubicBezTo>
                    <a:cubicBezTo>
                      <a:pt x="157" y="586"/>
                      <a:pt x="161" y="585"/>
                      <a:pt x="161" y="586"/>
                    </a:cubicBezTo>
                    <a:cubicBezTo>
                      <a:pt x="162" y="587"/>
                      <a:pt x="162" y="590"/>
                      <a:pt x="165" y="588"/>
                    </a:cubicBezTo>
                    <a:cubicBezTo>
                      <a:pt x="169" y="587"/>
                      <a:pt x="168" y="583"/>
                      <a:pt x="169" y="584"/>
                    </a:cubicBezTo>
                    <a:cubicBezTo>
                      <a:pt x="170" y="584"/>
                      <a:pt x="174" y="583"/>
                      <a:pt x="174" y="583"/>
                    </a:cubicBezTo>
                    <a:cubicBezTo>
                      <a:pt x="174" y="583"/>
                      <a:pt x="166" y="577"/>
                      <a:pt x="172" y="577"/>
                    </a:cubicBezTo>
                    <a:cubicBezTo>
                      <a:pt x="178" y="578"/>
                      <a:pt x="179" y="581"/>
                      <a:pt x="182" y="581"/>
                    </a:cubicBezTo>
                    <a:cubicBezTo>
                      <a:pt x="185" y="582"/>
                      <a:pt x="187" y="581"/>
                      <a:pt x="187" y="581"/>
                    </a:cubicBezTo>
                    <a:cubicBezTo>
                      <a:pt x="185" y="624"/>
                      <a:pt x="185" y="624"/>
                      <a:pt x="185" y="624"/>
                    </a:cubicBezTo>
                    <a:cubicBezTo>
                      <a:pt x="185" y="624"/>
                      <a:pt x="190" y="627"/>
                      <a:pt x="189" y="628"/>
                    </a:cubicBezTo>
                    <a:cubicBezTo>
                      <a:pt x="189" y="629"/>
                      <a:pt x="183" y="631"/>
                      <a:pt x="183" y="635"/>
                    </a:cubicBezTo>
                    <a:cubicBezTo>
                      <a:pt x="183" y="639"/>
                      <a:pt x="185" y="642"/>
                      <a:pt x="185" y="642"/>
                    </a:cubicBezTo>
                    <a:cubicBezTo>
                      <a:pt x="185" y="643"/>
                      <a:pt x="183" y="651"/>
                      <a:pt x="187" y="653"/>
                    </a:cubicBezTo>
                    <a:cubicBezTo>
                      <a:pt x="191" y="655"/>
                      <a:pt x="195" y="656"/>
                      <a:pt x="195" y="656"/>
                    </a:cubicBezTo>
                    <a:cubicBezTo>
                      <a:pt x="195" y="656"/>
                      <a:pt x="197" y="665"/>
                      <a:pt x="201" y="668"/>
                    </a:cubicBezTo>
                    <a:cubicBezTo>
                      <a:pt x="206" y="672"/>
                      <a:pt x="213" y="672"/>
                      <a:pt x="213" y="672"/>
                    </a:cubicBezTo>
                    <a:cubicBezTo>
                      <a:pt x="213" y="672"/>
                      <a:pt x="212" y="683"/>
                      <a:pt x="215" y="686"/>
                    </a:cubicBezTo>
                    <a:cubicBezTo>
                      <a:pt x="218" y="689"/>
                      <a:pt x="225" y="689"/>
                      <a:pt x="225" y="690"/>
                    </a:cubicBezTo>
                    <a:cubicBezTo>
                      <a:pt x="225" y="692"/>
                      <a:pt x="222" y="697"/>
                      <a:pt x="224" y="700"/>
                    </a:cubicBezTo>
                    <a:cubicBezTo>
                      <a:pt x="227" y="703"/>
                      <a:pt x="229" y="704"/>
                      <a:pt x="229" y="705"/>
                    </a:cubicBezTo>
                    <a:cubicBezTo>
                      <a:pt x="229" y="705"/>
                      <a:pt x="223" y="711"/>
                      <a:pt x="224" y="712"/>
                    </a:cubicBezTo>
                    <a:cubicBezTo>
                      <a:pt x="225" y="713"/>
                      <a:pt x="238" y="725"/>
                      <a:pt x="249" y="724"/>
                    </a:cubicBezTo>
                    <a:cubicBezTo>
                      <a:pt x="260" y="722"/>
                      <a:pt x="265" y="716"/>
                      <a:pt x="265" y="716"/>
                    </a:cubicBezTo>
                    <a:cubicBezTo>
                      <a:pt x="265" y="716"/>
                      <a:pt x="269" y="721"/>
                      <a:pt x="278" y="721"/>
                    </a:cubicBezTo>
                    <a:cubicBezTo>
                      <a:pt x="286" y="721"/>
                      <a:pt x="295" y="717"/>
                      <a:pt x="295" y="717"/>
                    </a:cubicBezTo>
                    <a:cubicBezTo>
                      <a:pt x="295" y="718"/>
                      <a:pt x="298" y="725"/>
                      <a:pt x="299" y="726"/>
                    </a:cubicBezTo>
                    <a:cubicBezTo>
                      <a:pt x="301" y="727"/>
                      <a:pt x="309" y="733"/>
                      <a:pt x="312" y="734"/>
                    </a:cubicBezTo>
                    <a:cubicBezTo>
                      <a:pt x="315" y="735"/>
                      <a:pt x="323" y="737"/>
                      <a:pt x="323" y="740"/>
                    </a:cubicBezTo>
                    <a:cubicBezTo>
                      <a:pt x="322" y="744"/>
                      <a:pt x="320" y="747"/>
                      <a:pt x="327" y="748"/>
                    </a:cubicBezTo>
                    <a:cubicBezTo>
                      <a:pt x="333" y="749"/>
                      <a:pt x="336" y="744"/>
                      <a:pt x="337" y="744"/>
                    </a:cubicBezTo>
                    <a:cubicBezTo>
                      <a:pt x="337" y="744"/>
                      <a:pt x="343" y="744"/>
                      <a:pt x="343" y="744"/>
                    </a:cubicBezTo>
                    <a:cubicBezTo>
                      <a:pt x="343" y="744"/>
                      <a:pt x="341" y="735"/>
                      <a:pt x="344" y="736"/>
                    </a:cubicBezTo>
                    <a:cubicBezTo>
                      <a:pt x="347" y="738"/>
                      <a:pt x="351" y="741"/>
                      <a:pt x="354" y="741"/>
                    </a:cubicBezTo>
                    <a:cubicBezTo>
                      <a:pt x="355" y="741"/>
                      <a:pt x="358" y="741"/>
                      <a:pt x="360" y="741"/>
                    </a:cubicBezTo>
                    <a:cubicBezTo>
                      <a:pt x="360" y="740"/>
                      <a:pt x="372" y="720"/>
                      <a:pt x="377" y="711"/>
                    </a:cubicBezTo>
                    <a:cubicBezTo>
                      <a:pt x="383" y="702"/>
                      <a:pt x="381" y="691"/>
                      <a:pt x="388" y="684"/>
                    </a:cubicBezTo>
                    <a:cubicBezTo>
                      <a:pt x="394" y="677"/>
                      <a:pt x="408" y="660"/>
                      <a:pt x="413" y="654"/>
                    </a:cubicBezTo>
                    <a:cubicBezTo>
                      <a:pt x="418" y="648"/>
                      <a:pt x="421" y="643"/>
                      <a:pt x="426" y="642"/>
                    </a:cubicBezTo>
                    <a:cubicBezTo>
                      <a:pt x="430" y="641"/>
                      <a:pt x="435" y="643"/>
                      <a:pt x="439" y="639"/>
                    </a:cubicBezTo>
                    <a:cubicBezTo>
                      <a:pt x="443" y="635"/>
                      <a:pt x="448" y="630"/>
                      <a:pt x="453" y="630"/>
                    </a:cubicBezTo>
                    <a:cubicBezTo>
                      <a:pt x="458" y="629"/>
                      <a:pt x="465" y="633"/>
                      <a:pt x="471" y="628"/>
                    </a:cubicBezTo>
                    <a:cubicBezTo>
                      <a:pt x="477" y="623"/>
                      <a:pt x="481" y="616"/>
                      <a:pt x="482" y="616"/>
                    </a:cubicBezTo>
                    <a:cubicBezTo>
                      <a:pt x="483" y="616"/>
                      <a:pt x="494" y="607"/>
                      <a:pt x="497" y="603"/>
                    </a:cubicBezTo>
                    <a:cubicBezTo>
                      <a:pt x="499" y="600"/>
                      <a:pt x="506" y="588"/>
                      <a:pt x="506" y="587"/>
                    </a:cubicBezTo>
                    <a:cubicBezTo>
                      <a:pt x="507" y="586"/>
                      <a:pt x="508" y="554"/>
                      <a:pt x="508" y="554"/>
                    </a:cubicBezTo>
                    <a:cubicBezTo>
                      <a:pt x="508" y="554"/>
                      <a:pt x="501" y="542"/>
                      <a:pt x="501" y="539"/>
                    </a:cubicBezTo>
                    <a:cubicBezTo>
                      <a:pt x="501" y="537"/>
                      <a:pt x="500" y="508"/>
                      <a:pt x="500" y="508"/>
                    </a:cubicBezTo>
                    <a:cubicBezTo>
                      <a:pt x="500" y="508"/>
                      <a:pt x="507" y="501"/>
                      <a:pt x="507" y="500"/>
                    </a:cubicBezTo>
                    <a:cubicBezTo>
                      <a:pt x="507" y="500"/>
                      <a:pt x="500" y="494"/>
                      <a:pt x="500" y="494"/>
                    </a:cubicBezTo>
                    <a:cubicBezTo>
                      <a:pt x="500" y="494"/>
                      <a:pt x="500" y="479"/>
                      <a:pt x="496" y="470"/>
                    </a:cubicBezTo>
                    <a:cubicBezTo>
                      <a:pt x="492" y="461"/>
                      <a:pt x="486" y="454"/>
                      <a:pt x="487" y="450"/>
                    </a:cubicBezTo>
                    <a:cubicBezTo>
                      <a:pt x="488" y="446"/>
                      <a:pt x="495" y="440"/>
                      <a:pt x="494" y="433"/>
                    </a:cubicBezTo>
                    <a:cubicBezTo>
                      <a:pt x="494" y="427"/>
                      <a:pt x="492" y="421"/>
                      <a:pt x="489" y="418"/>
                    </a:cubicBezTo>
                    <a:cubicBezTo>
                      <a:pt x="486" y="416"/>
                      <a:pt x="480" y="417"/>
                      <a:pt x="481" y="415"/>
                    </a:cubicBezTo>
                    <a:cubicBezTo>
                      <a:pt x="481" y="412"/>
                      <a:pt x="482" y="410"/>
                      <a:pt x="478" y="403"/>
                    </a:cubicBezTo>
                    <a:cubicBezTo>
                      <a:pt x="474" y="396"/>
                      <a:pt x="448" y="347"/>
                      <a:pt x="448" y="347"/>
                    </a:cubicBezTo>
                    <a:cubicBezTo>
                      <a:pt x="448" y="347"/>
                      <a:pt x="438" y="325"/>
                      <a:pt x="432" y="308"/>
                    </a:cubicBezTo>
                    <a:cubicBezTo>
                      <a:pt x="425" y="290"/>
                      <a:pt x="420" y="289"/>
                      <a:pt x="420" y="276"/>
                    </a:cubicBezTo>
                    <a:cubicBezTo>
                      <a:pt x="419" y="264"/>
                      <a:pt x="413" y="249"/>
                      <a:pt x="411" y="245"/>
                    </a:cubicBezTo>
                    <a:cubicBezTo>
                      <a:pt x="409" y="241"/>
                      <a:pt x="407" y="225"/>
                      <a:pt x="407" y="225"/>
                    </a:cubicBezTo>
                    <a:cubicBezTo>
                      <a:pt x="407" y="225"/>
                      <a:pt x="400" y="214"/>
                      <a:pt x="400" y="213"/>
                    </a:cubicBezTo>
                    <a:cubicBezTo>
                      <a:pt x="400" y="211"/>
                      <a:pt x="401" y="184"/>
                      <a:pt x="401" y="184"/>
                    </a:cubicBezTo>
                    <a:cubicBezTo>
                      <a:pt x="401" y="184"/>
                      <a:pt x="394" y="178"/>
                      <a:pt x="394" y="177"/>
                    </a:cubicBezTo>
                    <a:cubicBezTo>
                      <a:pt x="393" y="175"/>
                      <a:pt x="396" y="171"/>
                      <a:pt x="393" y="163"/>
                    </a:cubicBezTo>
                    <a:cubicBezTo>
                      <a:pt x="393" y="161"/>
                      <a:pt x="392" y="159"/>
                      <a:pt x="391" y="157"/>
                    </a:cubicBezTo>
                    <a:cubicBezTo>
                      <a:pt x="385" y="146"/>
                      <a:pt x="381" y="151"/>
                      <a:pt x="381" y="142"/>
                    </a:cubicBezTo>
                    <a:cubicBezTo>
                      <a:pt x="380" y="132"/>
                      <a:pt x="390" y="121"/>
                      <a:pt x="390" y="121"/>
                    </a:cubicBezTo>
                    <a:cubicBezTo>
                      <a:pt x="390" y="121"/>
                      <a:pt x="385" y="102"/>
                      <a:pt x="383" y="95"/>
                    </a:cubicBezTo>
                    <a:cubicBezTo>
                      <a:pt x="381" y="89"/>
                      <a:pt x="380" y="83"/>
                      <a:pt x="376" y="78"/>
                    </a:cubicBezTo>
                    <a:cubicBezTo>
                      <a:pt x="371" y="74"/>
                      <a:pt x="364" y="73"/>
                      <a:pt x="364" y="73"/>
                    </a:cubicBezTo>
                    <a:cubicBezTo>
                      <a:pt x="364" y="72"/>
                      <a:pt x="365" y="66"/>
                      <a:pt x="365" y="66"/>
                    </a:cubicBezTo>
                    <a:cubicBezTo>
                      <a:pt x="365" y="66"/>
                      <a:pt x="357" y="52"/>
                      <a:pt x="349" y="50"/>
                    </a:cubicBezTo>
                    <a:cubicBezTo>
                      <a:pt x="340" y="48"/>
                      <a:pt x="337" y="52"/>
                      <a:pt x="332" y="49"/>
                    </a:cubicBezTo>
                    <a:cubicBezTo>
                      <a:pt x="331" y="49"/>
                      <a:pt x="331" y="48"/>
                      <a:pt x="330" y="48"/>
                    </a:cubicBezTo>
                    <a:cubicBezTo>
                      <a:pt x="323" y="43"/>
                      <a:pt x="304" y="31"/>
                      <a:pt x="304" y="31"/>
                    </a:cubicBezTo>
                    <a:cubicBezTo>
                      <a:pt x="304" y="31"/>
                      <a:pt x="294" y="38"/>
                      <a:pt x="291" y="33"/>
                    </a:cubicBezTo>
                    <a:cubicBezTo>
                      <a:pt x="288" y="27"/>
                      <a:pt x="290" y="19"/>
                      <a:pt x="290" y="19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9"/>
                      <a:pt x="275" y="9"/>
                      <a:pt x="275" y="9"/>
                    </a:cubicBezTo>
                    <a:cubicBezTo>
                      <a:pt x="275" y="9"/>
                      <a:pt x="266" y="10"/>
                      <a:pt x="260" y="7"/>
                    </a:cubicBezTo>
                    <a:cubicBezTo>
                      <a:pt x="253" y="4"/>
                      <a:pt x="249" y="0"/>
                      <a:pt x="248" y="0"/>
                    </a:cubicBezTo>
                    <a:cubicBezTo>
                      <a:pt x="247" y="0"/>
                      <a:pt x="238" y="6"/>
                      <a:pt x="235" y="10"/>
                    </a:cubicBezTo>
                    <a:cubicBezTo>
                      <a:pt x="237" y="11"/>
                      <a:pt x="239" y="13"/>
                      <a:pt x="241" y="14"/>
                    </a:cubicBezTo>
                    <a:cubicBezTo>
                      <a:pt x="244" y="16"/>
                      <a:pt x="241" y="22"/>
                      <a:pt x="241" y="22"/>
                    </a:cubicBezTo>
                    <a:cubicBezTo>
                      <a:pt x="241" y="22"/>
                      <a:pt x="238" y="25"/>
                      <a:pt x="236" y="26"/>
                    </a:cubicBezTo>
                    <a:cubicBezTo>
                      <a:pt x="235" y="26"/>
                      <a:pt x="238" y="28"/>
                      <a:pt x="239" y="29"/>
                    </a:cubicBezTo>
                    <a:cubicBezTo>
                      <a:pt x="241" y="31"/>
                      <a:pt x="239" y="31"/>
                      <a:pt x="238" y="33"/>
                    </a:cubicBezTo>
                    <a:cubicBezTo>
                      <a:pt x="237" y="35"/>
                      <a:pt x="236" y="38"/>
                      <a:pt x="236" y="38"/>
                    </a:cubicBezTo>
                    <a:cubicBezTo>
                      <a:pt x="229" y="37"/>
                      <a:pt x="229" y="37"/>
                      <a:pt x="229" y="37"/>
                    </a:cubicBezTo>
                    <a:cubicBezTo>
                      <a:pt x="229" y="37"/>
                      <a:pt x="225" y="41"/>
                      <a:pt x="221" y="44"/>
                    </a:cubicBezTo>
                    <a:cubicBezTo>
                      <a:pt x="217" y="46"/>
                      <a:pt x="212" y="40"/>
                      <a:pt x="211" y="40"/>
                    </a:cubicBezTo>
                    <a:cubicBezTo>
                      <a:pt x="209" y="40"/>
                      <a:pt x="208" y="45"/>
                      <a:pt x="206" y="48"/>
                    </a:cubicBezTo>
                    <a:cubicBezTo>
                      <a:pt x="203" y="51"/>
                      <a:pt x="204" y="49"/>
                      <a:pt x="198" y="49"/>
                    </a:cubicBezTo>
                    <a:cubicBezTo>
                      <a:pt x="191" y="49"/>
                      <a:pt x="195" y="51"/>
                      <a:pt x="191" y="53"/>
                    </a:cubicBezTo>
                    <a:cubicBezTo>
                      <a:pt x="187" y="56"/>
                      <a:pt x="185" y="56"/>
                      <a:pt x="184" y="56"/>
                    </a:cubicBezTo>
                    <a:cubicBezTo>
                      <a:pt x="184" y="56"/>
                      <a:pt x="184" y="63"/>
                      <a:pt x="184" y="64"/>
                    </a:cubicBezTo>
                    <a:cubicBezTo>
                      <a:pt x="185" y="65"/>
                      <a:pt x="178" y="67"/>
                      <a:pt x="178" y="69"/>
                    </a:cubicBezTo>
                    <a:cubicBezTo>
                      <a:pt x="177" y="72"/>
                      <a:pt x="182" y="73"/>
                      <a:pt x="184" y="74"/>
                    </a:cubicBezTo>
                    <a:cubicBezTo>
                      <a:pt x="186" y="75"/>
                      <a:pt x="184" y="76"/>
                      <a:pt x="186" y="80"/>
                    </a:cubicBezTo>
                    <a:cubicBezTo>
                      <a:pt x="187" y="84"/>
                      <a:pt x="190" y="83"/>
                      <a:pt x="190" y="83"/>
                    </a:cubicBezTo>
                    <a:cubicBezTo>
                      <a:pt x="190" y="83"/>
                      <a:pt x="190" y="88"/>
                      <a:pt x="190" y="90"/>
                    </a:cubicBezTo>
                    <a:cubicBezTo>
                      <a:pt x="190" y="91"/>
                      <a:pt x="198" y="85"/>
                      <a:pt x="201" y="88"/>
                    </a:cubicBezTo>
                    <a:cubicBezTo>
                      <a:pt x="203" y="90"/>
                      <a:pt x="209" y="104"/>
                      <a:pt x="208" y="104"/>
                    </a:cubicBezTo>
                    <a:cubicBezTo>
                      <a:pt x="208" y="104"/>
                      <a:pt x="203" y="109"/>
                      <a:pt x="202" y="113"/>
                    </a:cubicBezTo>
                    <a:cubicBezTo>
                      <a:pt x="200" y="118"/>
                      <a:pt x="209" y="121"/>
                      <a:pt x="213" y="124"/>
                    </a:cubicBezTo>
                    <a:cubicBezTo>
                      <a:pt x="216" y="127"/>
                      <a:pt x="216" y="129"/>
                      <a:pt x="217" y="132"/>
                    </a:cubicBezTo>
                    <a:cubicBezTo>
                      <a:pt x="217" y="136"/>
                      <a:pt x="222" y="140"/>
                      <a:pt x="222" y="140"/>
                    </a:cubicBezTo>
                    <a:cubicBezTo>
                      <a:pt x="222" y="140"/>
                      <a:pt x="222" y="145"/>
                      <a:pt x="222" y="146"/>
                    </a:cubicBezTo>
                    <a:cubicBezTo>
                      <a:pt x="222" y="147"/>
                      <a:pt x="238" y="162"/>
                      <a:pt x="238" y="162"/>
                    </a:cubicBezTo>
                    <a:cubicBezTo>
                      <a:pt x="238" y="162"/>
                      <a:pt x="238" y="182"/>
                      <a:pt x="238" y="185"/>
                    </a:cubicBezTo>
                    <a:cubicBezTo>
                      <a:pt x="238" y="187"/>
                      <a:pt x="230" y="196"/>
                      <a:pt x="227" y="199"/>
                    </a:cubicBezTo>
                    <a:cubicBezTo>
                      <a:pt x="223" y="203"/>
                      <a:pt x="229" y="215"/>
                      <a:pt x="227" y="218"/>
                    </a:cubicBezTo>
                    <a:cubicBezTo>
                      <a:pt x="224" y="220"/>
                      <a:pt x="222" y="217"/>
                      <a:pt x="222" y="217"/>
                    </a:cubicBezTo>
                    <a:cubicBezTo>
                      <a:pt x="222" y="217"/>
                      <a:pt x="210" y="228"/>
                      <a:pt x="205" y="233"/>
                    </a:cubicBezTo>
                    <a:cubicBezTo>
                      <a:pt x="199" y="237"/>
                      <a:pt x="205" y="236"/>
                      <a:pt x="203" y="241"/>
                    </a:cubicBezTo>
                    <a:cubicBezTo>
                      <a:pt x="201" y="247"/>
                      <a:pt x="196" y="236"/>
                      <a:pt x="196" y="236"/>
                    </a:cubicBezTo>
                    <a:cubicBezTo>
                      <a:pt x="188" y="248"/>
                      <a:pt x="188" y="248"/>
                      <a:pt x="188" y="248"/>
                    </a:cubicBezTo>
                    <a:cubicBezTo>
                      <a:pt x="188" y="248"/>
                      <a:pt x="180" y="248"/>
                      <a:pt x="179" y="248"/>
                    </a:cubicBezTo>
                    <a:cubicBezTo>
                      <a:pt x="179" y="248"/>
                      <a:pt x="178" y="251"/>
                      <a:pt x="176" y="254"/>
                    </a:cubicBezTo>
                    <a:cubicBezTo>
                      <a:pt x="174" y="256"/>
                      <a:pt x="179" y="259"/>
                      <a:pt x="180" y="262"/>
                    </a:cubicBezTo>
                    <a:cubicBezTo>
                      <a:pt x="181" y="265"/>
                      <a:pt x="176" y="267"/>
                      <a:pt x="176" y="267"/>
                    </a:cubicBezTo>
                    <a:cubicBezTo>
                      <a:pt x="176" y="266"/>
                      <a:pt x="170" y="260"/>
                      <a:pt x="168" y="260"/>
                    </a:cubicBezTo>
                    <a:cubicBezTo>
                      <a:pt x="167" y="259"/>
                      <a:pt x="167" y="263"/>
                      <a:pt x="167" y="263"/>
                    </a:cubicBezTo>
                    <a:cubicBezTo>
                      <a:pt x="167" y="263"/>
                      <a:pt x="163" y="266"/>
                      <a:pt x="157" y="269"/>
                    </a:cubicBezTo>
                    <a:cubicBezTo>
                      <a:pt x="150" y="273"/>
                      <a:pt x="151" y="278"/>
                      <a:pt x="151" y="278"/>
                    </a:cubicBezTo>
                    <a:cubicBezTo>
                      <a:pt x="151" y="278"/>
                      <a:pt x="148" y="279"/>
                      <a:pt x="147" y="279"/>
                    </a:cubicBezTo>
                    <a:cubicBezTo>
                      <a:pt x="146" y="278"/>
                      <a:pt x="147" y="282"/>
                      <a:pt x="147" y="282"/>
                    </a:cubicBezTo>
                    <a:cubicBezTo>
                      <a:pt x="147" y="282"/>
                      <a:pt x="141" y="282"/>
                      <a:pt x="141" y="282"/>
                    </a:cubicBezTo>
                    <a:cubicBezTo>
                      <a:pt x="141" y="282"/>
                      <a:pt x="139" y="286"/>
                      <a:pt x="139" y="286"/>
                    </a:cubicBezTo>
                    <a:cubicBezTo>
                      <a:pt x="139" y="286"/>
                      <a:pt x="131" y="294"/>
                      <a:pt x="127" y="300"/>
                    </a:cubicBezTo>
                    <a:cubicBezTo>
                      <a:pt x="123" y="306"/>
                      <a:pt x="103" y="319"/>
                      <a:pt x="103" y="319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15"/>
                      <a:pt x="94" y="321"/>
                      <a:pt x="93" y="321"/>
                    </a:cubicBezTo>
                    <a:cubicBezTo>
                      <a:pt x="91" y="321"/>
                      <a:pt x="90" y="331"/>
                      <a:pt x="87" y="332"/>
                    </a:cubicBezTo>
                    <a:cubicBezTo>
                      <a:pt x="85" y="333"/>
                      <a:pt x="84" y="329"/>
                      <a:pt x="83" y="327"/>
                    </a:cubicBezTo>
                    <a:cubicBezTo>
                      <a:pt x="83" y="326"/>
                      <a:pt x="81" y="325"/>
                      <a:pt x="72" y="327"/>
                    </a:cubicBezTo>
                    <a:cubicBezTo>
                      <a:pt x="63" y="329"/>
                      <a:pt x="65" y="345"/>
                      <a:pt x="61" y="347"/>
                    </a:cubicBezTo>
                    <a:cubicBezTo>
                      <a:pt x="57" y="349"/>
                      <a:pt x="43" y="341"/>
                      <a:pt x="43" y="341"/>
                    </a:cubicBezTo>
                    <a:cubicBezTo>
                      <a:pt x="23" y="339"/>
                      <a:pt x="23" y="339"/>
                      <a:pt x="23" y="339"/>
                    </a:cubicBezTo>
                    <a:cubicBezTo>
                      <a:pt x="23" y="339"/>
                      <a:pt x="17" y="342"/>
                      <a:pt x="13" y="344"/>
                    </a:cubicBezTo>
                    <a:cubicBezTo>
                      <a:pt x="11" y="345"/>
                      <a:pt x="5" y="346"/>
                      <a:pt x="0" y="346"/>
                    </a:cubicBezTo>
                    <a:cubicBezTo>
                      <a:pt x="1" y="351"/>
                      <a:pt x="1" y="356"/>
                      <a:pt x="3" y="35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67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792180A-2C36-A7A5-8490-36764F6288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6729" y="1867359"/>
                <a:ext cx="2490076" cy="2611604"/>
              </a:xfrm>
              <a:custGeom>
                <a:avLst/>
                <a:gdLst/>
                <a:ahLst/>
                <a:cxnLst>
                  <a:cxn ang="0">
                    <a:pos x="72" y="145"/>
                  </a:cxn>
                  <a:cxn ang="0">
                    <a:pos x="51" y="176"/>
                  </a:cxn>
                  <a:cxn ang="0">
                    <a:pos x="33" y="202"/>
                  </a:cxn>
                  <a:cxn ang="0">
                    <a:pos x="22" y="235"/>
                  </a:cxn>
                  <a:cxn ang="0">
                    <a:pos x="47" y="271"/>
                  </a:cxn>
                  <a:cxn ang="0">
                    <a:pos x="21" y="289"/>
                  </a:cxn>
                  <a:cxn ang="0">
                    <a:pos x="10" y="334"/>
                  </a:cxn>
                  <a:cxn ang="0">
                    <a:pos x="10" y="386"/>
                  </a:cxn>
                  <a:cxn ang="0">
                    <a:pos x="46" y="409"/>
                  </a:cxn>
                  <a:cxn ang="0">
                    <a:pos x="123" y="427"/>
                  </a:cxn>
                  <a:cxn ang="0">
                    <a:pos x="154" y="431"/>
                  </a:cxn>
                  <a:cxn ang="0">
                    <a:pos x="187" y="469"/>
                  </a:cxn>
                  <a:cxn ang="0">
                    <a:pos x="206" y="491"/>
                  </a:cxn>
                  <a:cxn ang="0">
                    <a:pos x="214" y="534"/>
                  </a:cxn>
                  <a:cxn ang="0">
                    <a:pos x="228" y="546"/>
                  </a:cxn>
                  <a:cxn ang="0">
                    <a:pos x="269" y="548"/>
                  </a:cxn>
                  <a:cxn ang="0">
                    <a:pos x="301" y="584"/>
                  </a:cxn>
                  <a:cxn ang="0">
                    <a:pos x="305" y="634"/>
                  </a:cxn>
                  <a:cxn ang="0">
                    <a:pos x="245" y="635"/>
                  </a:cxn>
                  <a:cxn ang="0">
                    <a:pos x="261" y="681"/>
                  </a:cxn>
                  <a:cxn ang="0">
                    <a:pos x="271" y="721"/>
                  </a:cxn>
                  <a:cxn ang="0">
                    <a:pos x="275" y="772"/>
                  </a:cxn>
                  <a:cxn ang="0">
                    <a:pos x="317" y="799"/>
                  </a:cxn>
                  <a:cxn ang="0">
                    <a:pos x="336" y="822"/>
                  </a:cxn>
                  <a:cxn ang="0">
                    <a:pos x="380" y="822"/>
                  </a:cxn>
                  <a:cxn ang="0">
                    <a:pos x="409" y="832"/>
                  </a:cxn>
                  <a:cxn ang="0">
                    <a:pos x="485" y="860"/>
                  </a:cxn>
                  <a:cxn ang="0">
                    <a:pos x="519" y="845"/>
                  </a:cxn>
                  <a:cxn ang="0">
                    <a:pos x="553" y="802"/>
                  </a:cxn>
                  <a:cxn ang="0">
                    <a:pos x="557" y="747"/>
                  </a:cxn>
                  <a:cxn ang="0">
                    <a:pos x="556" y="692"/>
                  </a:cxn>
                  <a:cxn ang="0">
                    <a:pos x="533" y="646"/>
                  </a:cxn>
                  <a:cxn ang="0">
                    <a:pos x="567" y="622"/>
                  </a:cxn>
                  <a:cxn ang="0">
                    <a:pos x="576" y="592"/>
                  </a:cxn>
                  <a:cxn ang="0">
                    <a:pos x="564" y="564"/>
                  </a:cxn>
                  <a:cxn ang="0">
                    <a:pos x="609" y="504"/>
                  </a:cxn>
                  <a:cxn ang="0">
                    <a:pos x="664" y="493"/>
                  </a:cxn>
                  <a:cxn ang="0">
                    <a:pos x="699" y="484"/>
                  </a:cxn>
                  <a:cxn ang="0">
                    <a:pos x="749" y="468"/>
                  </a:cxn>
                  <a:cxn ang="0">
                    <a:pos x="786" y="464"/>
                  </a:cxn>
                  <a:cxn ang="0">
                    <a:pos x="800" y="428"/>
                  </a:cxn>
                  <a:cxn ang="0">
                    <a:pos x="800" y="394"/>
                  </a:cxn>
                  <a:cxn ang="0">
                    <a:pos x="701" y="366"/>
                  </a:cxn>
                  <a:cxn ang="0">
                    <a:pos x="672" y="310"/>
                  </a:cxn>
                  <a:cxn ang="0">
                    <a:pos x="659" y="235"/>
                  </a:cxn>
                  <a:cxn ang="0">
                    <a:pos x="628" y="228"/>
                  </a:cxn>
                  <a:cxn ang="0">
                    <a:pos x="604" y="211"/>
                  </a:cxn>
                  <a:cxn ang="0">
                    <a:pos x="568" y="208"/>
                  </a:cxn>
                  <a:cxn ang="0">
                    <a:pos x="549" y="162"/>
                  </a:cxn>
                  <a:cxn ang="0">
                    <a:pos x="541" y="141"/>
                  </a:cxn>
                  <a:cxn ang="0">
                    <a:pos x="494" y="92"/>
                  </a:cxn>
                  <a:cxn ang="0">
                    <a:pos x="495" y="54"/>
                  </a:cxn>
                  <a:cxn ang="0">
                    <a:pos x="495" y="33"/>
                  </a:cxn>
                  <a:cxn ang="0">
                    <a:pos x="442" y="4"/>
                  </a:cxn>
                  <a:cxn ang="0">
                    <a:pos x="410" y="19"/>
                  </a:cxn>
                  <a:cxn ang="0">
                    <a:pos x="336" y="36"/>
                  </a:cxn>
                  <a:cxn ang="0">
                    <a:pos x="307" y="49"/>
                  </a:cxn>
                  <a:cxn ang="0">
                    <a:pos x="266" y="82"/>
                  </a:cxn>
                  <a:cxn ang="0">
                    <a:pos x="232" y="113"/>
                  </a:cxn>
                  <a:cxn ang="0">
                    <a:pos x="177" y="115"/>
                  </a:cxn>
                  <a:cxn ang="0">
                    <a:pos x="140" y="117"/>
                  </a:cxn>
                  <a:cxn ang="0">
                    <a:pos x="93" y="115"/>
                  </a:cxn>
                </a:cxnLst>
                <a:rect l="0" t="0" r="r" b="b"/>
                <a:pathLst>
                  <a:path w="826" h="866">
                    <a:moveTo>
                      <a:pt x="82" y="127"/>
                    </a:moveTo>
                    <a:cubicBezTo>
                      <a:pt x="82" y="127"/>
                      <a:pt x="79" y="124"/>
                      <a:pt x="77" y="127"/>
                    </a:cubicBezTo>
                    <a:cubicBezTo>
                      <a:pt x="75" y="130"/>
                      <a:pt x="74" y="132"/>
                      <a:pt x="74" y="132"/>
                    </a:cubicBezTo>
                    <a:cubicBezTo>
                      <a:pt x="74" y="132"/>
                      <a:pt x="69" y="129"/>
                      <a:pt x="69" y="129"/>
                    </a:cubicBezTo>
                    <a:cubicBezTo>
                      <a:pt x="68" y="129"/>
                      <a:pt x="66" y="131"/>
                      <a:pt x="66" y="133"/>
                    </a:cubicBezTo>
                    <a:cubicBezTo>
                      <a:pt x="67" y="134"/>
                      <a:pt x="69" y="135"/>
                      <a:pt x="69" y="137"/>
                    </a:cubicBezTo>
                    <a:cubicBezTo>
                      <a:pt x="69" y="138"/>
                      <a:pt x="72" y="144"/>
                      <a:pt x="72" y="145"/>
                    </a:cubicBezTo>
                    <a:cubicBezTo>
                      <a:pt x="72" y="146"/>
                      <a:pt x="71" y="155"/>
                      <a:pt x="74" y="157"/>
                    </a:cubicBezTo>
                    <a:cubicBezTo>
                      <a:pt x="76" y="159"/>
                      <a:pt x="82" y="162"/>
                      <a:pt x="80" y="164"/>
                    </a:cubicBezTo>
                    <a:cubicBezTo>
                      <a:pt x="79" y="166"/>
                      <a:pt x="72" y="172"/>
                      <a:pt x="74" y="175"/>
                    </a:cubicBezTo>
                    <a:cubicBezTo>
                      <a:pt x="76" y="177"/>
                      <a:pt x="80" y="182"/>
                      <a:pt x="80" y="182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55" y="174"/>
                      <a:pt x="54" y="175"/>
                    </a:cubicBezTo>
                    <a:cubicBezTo>
                      <a:pt x="53" y="175"/>
                      <a:pt x="51" y="176"/>
                      <a:pt x="51" y="176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6" y="195"/>
                      <a:pt x="39" y="195"/>
                      <a:pt x="39" y="195"/>
                    </a:cubicBezTo>
                    <a:cubicBezTo>
                      <a:pt x="38" y="196"/>
                      <a:pt x="35" y="197"/>
                      <a:pt x="35" y="197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29" y="196"/>
                      <a:pt x="30" y="198"/>
                    </a:cubicBezTo>
                    <a:cubicBezTo>
                      <a:pt x="30" y="200"/>
                      <a:pt x="34" y="200"/>
                      <a:pt x="33" y="202"/>
                    </a:cubicBezTo>
                    <a:cubicBezTo>
                      <a:pt x="32" y="205"/>
                      <a:pt x="32" y="208"/>
                      <a:pt x="32" y="209"/>
                    </a:cubicBezTo>
                    <a:cubicBezTo>
                      <a:pt x="33" y="210"/>
                      <a:pt x="41" y="219"/>
                      <a:pt x="41" y="219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22"/>
                      <a:pt x="36" y="219"/>
                      <a:pt x="35" y="219"/>
                    </a:cubicBezTo>
                    <a:cubicBezTo>
                      <a:pt x="34" y="219"/>
                      <a:pt x="30" y="221"/>
                      <a:pt x="30" y="221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1" y="224"/>
                      <a:pt x="19" y="230"/>
                      <a:pt x="22" y="235"/>
                    </a:cubicBezTo>
                    <a:cubicBezTo>
                      <a:pt x="26" y="239"/>
                      <a:pt x="33" y="240"/>
                      <a:pt x="33" y="240"/>
                    </a:cubicBezTo>
                    <a:cubicBezTo>
                      <a:pt x="33" y="240"/>
                      <a:pt x="25" y="248"/>
                      <a:pt x="35" y="249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4" y="251"/>
                      <a:pt x="40" y="253"/>
                      <a:pt x="42" y="257"/>
                    </a:cubicBezTo>
                    <a:cubicBezTo>
                      <a:pt x="44" y="261"/>
                      <a:pt x="46" y="264"/>
                      <a:pt x="46" y="264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7" y="270"/>
                      <a:pt x="47" y="271"/>
                    </a:cubicBezTo>
                    <a:cubicBezTo>
                      <a:pt x="46" y="272"/>
                      <a:pt x="43" y="274"/>
                      <a:pt x="43" y="274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5" y="272"/>
                      <a:pt x="28" y="270"/>
                      <a:pt x="27" y="271"/>
                    </a:cubicBezTo>
                    <a:cubicBezTo>
                      <a:pt x="27" y="271"/>
                      <a:pt x="26" y="282"/>
                      <a:pt x="26" y="282"/>
                    </a:cubicBezTo>
                    <a:cubicBezTo>
                      <a:pt x="30" y="287"/>
                      <a:pt x="30" y="287"/>
                      <a:pt x="30" y="287"/>
                    </a:cubicBezTo>
                    <a:cubicBezTo>
                      <a:pt x="30" y="287"/>
                      <a:pt x="28" y="290"/>
                      <a:pt x="27" y="290"/>
                    </a:cubicBezTo>
                    <a:cubicBezTo>
                      <a:pt x="27" y="290"/>
                      <a:pt x="21" y="289"/>
                      <a:pt x="21" y="289"/>
                    </a:cubicBezTo>
                    <a:cubicBezTo>
                      <a:pt x="21" y="289"/>
                      <a:pt x="11" y="301"/>
                      <a:pt x="13" y="303"/>
                    </a:cubicBezTo>
                    <a:cubicBezTo>
                      <a:pt x="14" y="305"/>
                      <a:pt x="28" y="314"/>
                      <a:pt x="28" y="314"/>
                    </a:cubicBezTo>
                    <a:cubicBezTo>
                      <a:pt x="28" y="314"/>
                      <a:pt x="24" y="317"/>
                      <a:pt x="24" y="317"/>
                    </a:cubicBezTo>
                    <a:cubicBezTo>
                      <a:pt x="24" y="318"/>
                      <a:pt x="22" y="326"/>
                      <a:pt x="22" y="326"/>
                    </a:cubicBezTo>
                    <a:cubicBezTo>
                      <a:pt x="22" y="326"/>
                      <a:pt x="17" y="323"/>
                      <a:pt x="16" y="325"/>
                    </a:cubicBezTo>
                    <a:cubicBezTo>
                      <a:pt x="15" y="328"/>
                      <a:pt x="15" y="333"/>
                      <a:pt x="15" y="333"/>
                    </a:cubicBezTo>
                    <a:cubicBezTo>
                      <a:pt x="15" y="333"/>
                      <a:pt x="10" y="333"/>
                      <a:pt x="10" y="334"/>
                    </a:cubicBezTo>
                    <a:cubicBezTo>
                      <a:pt x="10" y="334"/>
                      <a:pt x="22" y="345"/>
                      <a:pt x="22" y="345"/>
                    </a:cubicBezTo>
                    <a:cubicBezTo>
                      <a:pt x="22" y="345"/>
                      <a:pt x="17" y="347"/>
                      <a:pt x="15" y="353"/>
                    </a:cubicBezTo>
                    <a:cubicBezTo>
                      <a:pt x="13" y="359"/>
                      <a:pt x="12" y="364"/>
                      <a:pt x="12" y="365"/>
                    </a:cubicBezTo>
                    <a:cubicBezTo>
                      <a:pt x="11" y="365"/>
                      <a:pt x="0" y="365"/>
                      <a:pt x="0" y="366"/>
                    </a:cubicBezTo>
                    <a:cubicBezTo>
                      <a:pt x="0" y="366"/>
                      <a:pt x="5" y="372"/>
                      <a:pt x="5" y="372"/>
                    </a:cubicBezTo>
                    <a:cubicBezTo>
                      <a:pt x="6" y="373"/>
                      <a:pt x="4" y="381"/>
                      <a:pt x="5" y="382"/>
                    </a:cubicBezTo>
                    <a:cubicBezTo>
                      <a:pt x="6" y="382"/>
                      <a:pt x="11" y="386"/>
                      <a:pt x="10" y="386"/>
                    </a:cubicBezTo>
                    <a:cubicBezTo>
                      <a:pt x="10" y="387"/>
                      <a:pt x="5" y="389"/>
                      <a:pt x="5" y="391"/>
                    </a:cubicBezTo>
                    <a:cubicBezTo>
                      <a:pt x="5" y="393"/>
                      <a:pt x="13" y="394"/>
                      <a:pt x="13" y="394"/>
                    </a:cubicBezTo>
                    <a:cubicBezTo>
                      <a:pt x="13" y="394"/>
                      <a:pt x="13" y="403"/>
                      <a:pt x="18" y="405"/>
                    </a:cubicBezTo>
                    <a:cubicBezTo>
                      <a:pt x="23" y="406"/>
                      <a:pt x="26" y="403"/>
                      <a:pt x="26" y="404"/>
                    </a:cubicBezTo>
                    <a:cubicBezTo>
                      <a:pt x="27" y="404"/>
                      <a:pt x="28" y="411"/>
                      <a:pt x="30" y="408"/>
                    </a:cubicBezTo>
                    <a:cubicBezTo>
                      <a:pt x="33" y="406"/>
                      <a:pt x="35" y="404"/>
                      <a:pt x="36" y="405"/>
                    </a:cubicBezTo>
                    <a:cubicBezTo>
                      <a:pt x="37" y="405"/>
                      <a:pt x="46" y="409"/>
                      <a:pt x="46" y="409"/>
                    </a:cubicBezTo>
                    <a:cubicBezTo>
                      <a:pt x="46" y="409"/>
                      <a:pt x="47" y="422"/>
                      <a:pt x="52" y="423"/>
                    </a:cubicBezTo>
                    <a:cubicBezTo>
                      <a:pt x="56" y="424"/>
                      <a:pt x="66" y="424"/>
                      <a:pt x="66" y="424"/>
                    </a:cubicBezTo>
                    <a:cubicBezTo>
                      <a:pt x="66" y="424"/>
                      <a:pt x="67" y="436"/>
                      <a:pt x="72" y="435"/>
                    </a:cubicBezTo>
                    <a:cubicBezTo>
                      <a:pt x="78" y="434"/>
                      <a:pt x="87" y="425"/>
                      <a:pt x="87" y="426"/>
                    </a:cubicBezTo>
                    <a:cubicBezTo>
                      <a:pt x="87" y="426"/>
                      <a:pt x="96" y="432"/>
                      <a:pt x="99" y="432"/>
                    </a:cubicBezTo>
                    <a:cubicBezTo>
                      <a:pt x="103" y="431"/>
                      <a:pt x="112" y="422"/>
                      <a:pt x="113" y="423"/>
                    </a:cubicBezTo>
                    <a:cubicBezTo>
                      <a:pt x="114" y="423"/>
                      <a:pt x="124" y="431"/>
                      <a:pt x="123" y="427"/>
                    </a:cubicBezTo>
                    <a:cubicBezTo>
                      <a:pt x="122" y="422"/>
                      <a:pt x="120" y="419"/>
                      <a:pt x="121" y="418"/>
                    </a:cubicBezTo>
                    <a:cubicBezTo>
                      <a:pt x="122" y="418"/>
                      <a:pt x="128" y="414"/>
                      <a:pt x="128" y="414"/>
                    </a:cubicBezTo>
                    <a:cubicBezTo>
                      <a:pt x="128" y="414"/>
                      <a:pt x="132" y="417"/>
                      <a:pt x="135" y="418"/>
                    </a:cubicBezTo>
                    <a:cubicBezTo>
                      <a:pt x="137" y="419"/>
                      <a:pt x="139" y="419"/>
                      <a:pt x="139" y="419"/>
                    </a:cubicBezTo>
                    <a:cubicBezTo>
                      <a:pt x="140" y="419"/>
                      <a:pt x="141" y="423"/>
                      <a:pt x="143" y="425"/>
                    </a:cubicBezTo>
                    <a:cubicBezTo>
                      <a:pt x="145" y="427"/>
                      <a:pt x="148" y="431"/>
                      <a:pt x="149" y="432"/>
                    </a:cubicBezTo>
                    <a:cubicBezTo>
                      <a:pt x="150" y="434"/>
                      <a:pt x="152" y="430"/>
                      <a:pt x="154" y="431"/>
                    </a:cubicBezTo>
                    <a:cubicBezTo>
                      <a:pt x="157" y="432"/>
                      <a:pt x="158" y="434"/>
                      <a:pt x="159" y="434"/>
                    </a:cubicBezTo>
                    <a:cubicBezTo>
                      <a:pt x="161" y="435"/>
                      <a:pt x="166" y="434"/>
                      <a:pt x="166" y="435"/>
                    </a:cubicBezTo>
                    <a:cubicBezTo>
                      <a:pt x="166" y="436"/>
                      <a:pt x="169" y="443"/>
                      <a:pt x="167" y="446"/>
                    </a:cubicBezTo>
                    <a:cubicBezTo>
                      <a:pt x="165" y="448"/>
                      <a:pt x="163" y="447"/>
                      <a:pt x="163" y="450"/>
                    </a:cubicBezTo>
                    <a:cubicBezTo>
                      <a:pt x="163" y="452"/>
                      <a:pt x="168" y="458"/>
                      <a:pt x="168" y="459"/>
                    </a:cubicBezTo>
                    <a:cubicBezTo>
                      <a:pt x="169" y="461"/>
                      <a:pt x="171" y="466"/>
                      <a:pt x="173" y="467"/>
                    </a:cubicBezTo>
                    <a:cubicBezTo>
                      <a:pt x="176" y="469"/>
                      <a:pt x="187" y="469"/>
                      <a:pt x="187" y="469"/>
                    </a:cubicBezTo>
                    <a:cubicBezTo>
                      <a:pt x="187" y="469"/>
                      <a:pt x="186" y="472"/>
                      <a:pt x="186" y="473"/>
                    </a:cubicBezTo>
                    <a:cubicBezTo>
                      <a:pt x="186" y="473"/>
                      <a:pt x="191" y="474"/>
                      <a:pt x="191" y="474"/>
                    </a:cubicBezTo>
                    <a:cubicBezTo>
                      <a:pt x="191" y="474"/>
                      <a:pt x="191" y="477"/>
                      <a:pt x="192" y="477"/>
                    </a:cubicBezTo>
                    <a:cubicBezTo>
                      <a:pt x="193" y="478"/>
                      <a:pt x="207" y="478"/>
                      <a:pt x="207" y="479"/>
                    </a:cubicBezTo>
                    <a:cubicBezTo>
                      <a:pt x="208" y="479"/>
                      <a:pt x="212" y="481"/>
                      <a:pt x="212" y="485"/>
                    </a:cubicBezTo>
                    <a:cubicBezTo>
                      <a:pt x="212" y="488"/>
                      <a:pt x="213" y="492"/>
                      <a:pt x="211" y="492"/>
                    </a:cubicBezTo>
                    <a:cubicBezTo>
                      <a:pt x="210" y="492"/>
                      <a:pt x="207" y="488"/>
                      <a:pt x="206" y="491"/>
                    </a:cubicBezTo>
                    <a:cubicBezTo>
                      <a:pt x="204" y="495"/>
                      <a:pt x="210" y="497"/>
                      <a:pt x="206" y="499"/>
                    </a:cubicBezTo>
                    <a:cubicBezTo>
                      <a:pt x="201" y="502"/>
                      <a:pt x="194" y="501"/>
                      <a:pt x="194" y="507"/>
                    </a:cubicBezTo>
                    <a:cubicBezTo>
                      <a:pt x="194" y="513"/>
                      <a:pt x="205" y="518"/>
                      <a:pt x="205" y="518"/>
                    </a:cubicBezTo>
                    <a:cubicBezTo>
                      <a:pt x="206" y="518"/>
                      <a:pt x="209" y="515"/>
                      <a:pt x="209" y="516"/>
                    </a:cubicBezTo>
                    <a:cubicBezTo>
                      <a:pt x="209" y="516"/>
                      <a:pt x="211" y="521"/>
                      <a:pt x="211" y="522"/>
                    </a:cubicBezTo>
                    <a:cubicBezTo>
                      <a:pt x="212" y="523"/>
                      <a:pt x="215" y="523"/>
                      <a:pt x="214" y="526"/>
                    </a:cubicBezTo>
                    <a:cubicBezTo>
                      <a:pt x="214" y="529"/>
                      <a:pt x="217" y="534"/>
                      <a:pt x="214" y="534"/>
                    </a:cubicBezTo>
                    <a:cubicBezTo>
                      <a:pt x="210" y="534"/>
                      <a:pt x="208" y="532"/>
                      <a:pt x="208" y="534"/>
                    </a:cubicBezTo>
                    <a:cubicBezTo>
                      <a:pt x="207" y="536"/>
                      <a:pt x="202" y="537"/>
                      <a:pt x="204" y="540"/>
                    </a:cubicBezTo>
                    <a:cubicBezTo>
                      <a:pt x="205" y="543"/>
                      <a:pt x="210" y="546"/>
                      <a:pt x="214" y="545"/>
                    </a:cubicBezTo>
                    <a:cubicBezTo>
                      <a:pt x="219" y="543"/>
                      <a:pt x="220" y="539"/>
                      <a:pt x="220" y="540"/>
                    </a:cubicBezTo>
                    <a:cubicBezTo>
                      <a:pt x="221" y="540"/>
                      <a:pt x="223" y="544"/>
                      <a:pt x="223" y="544"/>
                    </a:cubicBezTo>
                    <a:cubicBezTo>
                      <a:pt x="223" y="544"/>
                      <a:pt x="218" y="551"/>
                      <a:pt x="221" y="551"/>
                    </a:cubicBezTo>
                    <a:cubicBezTo>
                      <a:pt x="223" y="550"/>
                      <a:pt x="223" y="545"/>
                      <a:pt x="228" y="546"/>
                    </a:cubicBezTo>
                    <a:cubicBezTo>
                      <a:pt x="233" y="548"/>
                      <a:pt x="234" y="549"/>
                      <a:pt x="234" y="549"/>
                    </a:cubicBezTo>
                    <a:cubicBezTo>
                      <a:pt x="234" y="549"/>
                      <a:pt x="233" y="544"/>
                      <a:pt x="235" y="544"/>
                    </a:cubicBezTo>
                    <a:cubicBezTo>
                      <a:pt x="237" y="544"/>
                      <a:pt x="241" y="546"/>
                      <a:pt x="241" y="546"/>
                    </a:cubicBezTo>
                    <a:cubicBezTo>
                      <a:pt x="241" y="546"/>
                      <a:pt x="240" y="537"/>
                      <a:pt x="242" y="539"/>
                    </a:cubicBezTo>
                    <a:cubicBezTo>
                      <a:pt x="244" y="541"/>
                      <a:pt x="243" y="545"/>
                      <a:pt x="245" y="545"/>
                    </a:cubicBezTo>
                    <a:cubicBezTo>
                      <a:pt x="246" y="544"/>
                      <a:pt x="251" y="538"/>
                      <a:pt x="251" y="539"/>
                    </a:cubicBezTo>
                    <a:cubicBezTo>
                      <a:pt x="252" y="539"/>
                      <a:pt x="268" y="547"/>
                      <a:pt x="269" y="548"/>
                    </a:cubicBezTo>
                    <a:cubicBezTo>
                      <a:pt x="269" y="548"/>
                      <a:pt x="266" y="556"/>
                      <a:pt x="271" y="557"/>
                    </a:cubicBezTo>
                    <a:cubicBezTo>
                      <a:pt x="275" y="558"/>
                      <a:pt x="289" y="556"/>
                      <a:pt x="289" y="556"/>
                    </a:cubicBezTo>
                    <a:cubicBezTo>
                      <a:pt x="306" y="578"/>
                      <a:pt x="306" y="578"/>
                      <a:pt x="306" y="578"/>
                    </a:cubicBezTo>
                    <a:cubicBezTo>
                      <a:pt x="300" y="578"/>
                      <a:pt x="300" y="578"/>
                      <a:pt x="300" y="578"/>
                    </a:cubicBezTo>
                    <a:cubicBezTo>
                      <a:pt x="300" y="578"/>
                      <a:pt x="298" y="575"/>
                      <a:pt x="297" y="576"/>
                    </a:cubicBezTo>
                    <a:cubicBezTo>
                      <a:pt x="296" y="577"/>
                      <a:pt x="293" y="579"/>
                      <a:pt x="293" y="579"/>
                    </a:cubicBezTo>
                    <a:cubicBezTo>
                      <a:pt x="293" y="579"/>
                      <a:pt x="301" y="584"/>
                      <a:pt x="301" y="584"/>
                    </a:cubicBezTo>
                    <a:cubicBezTo>
                      <a:pt x="301" y="584"/>
                      <a:pt x="297" y="589"/>
                      <a:pt x="297" y="589"/>
                    </a:cubicBezTo>
                    <a:cubicBezTo>
                      <a:pt x="296" y="590"/>
                      <a:pt x="301" y="597"/>
                      <a:pt x="301" y="597"/>
                    </a:cubicBezTo>
                    <a:cubicBezTo>
                      <a:pt x="301" y="598"/>
                      <a:pt x="296" y="600"/>
                      <a:pt x="298" y="603"/>
                    </a:cubicBezTo>
                    <a:cubicBezTo>
                      <a:pt x="299" y="606"/>
                      <a:pt x="315" y="611"/>
                      <a:pt x="313" y="615"/>
                    </a:cubicBezTo>
                    <a:cubicBezTo>
                      <a:pt x="312" y="619"/>
                      <a:pt x="308" y="620"/>
                      <a:pt x="309" y="622"/>
                    </a:cubicBezTo>
                    <a:cubicBezTo>
                      <a:pt x="309" y="625"/>
                      <a:pt x="311" y="632"/>
                      <a:pt x="310" y="633"/>
                    </a:cubicBezTo>
                    <a:cubicBezTo>
                      <a:pt x="309" y="633"/>
                      <a:pt x="305" y="633"/>
                      <a:pt x="305" y="634"/>
                    </a:cubicBezTo>
                    <a:cubicBezTo>
                      <a:pt x="305" y="635"/>
                      <a:pt x="305" y="638"/>
                      <a:pt x="305" y="638"/>
                    </a:cubicBezTo>
                    <a:cubicBezTo>
                      <a:pt x="305" y="638"/>
                      <a:pt x="279" y="635"/>
                      <a:pt x="277" y="633"/>
                    </a:cubicBezTo>
                    <a:cubicBezTo>
                      <a:pt x="276" y="631"/>
                      <a:pt x="276" y="630"/>
                      <a:pt x="276" y="630"/>
                    </a:cubicBezTo>
                    <a:cubicBezTo>
                      <a:pt x="276" y="630"/>
                      <a:pt x="268" y="630"/>
                      <a:pt x="267" y="629"/>
                    </a:cubicBezTo>
                    <a:cubicBezTo>
                      <a:pt x="266" y="628"/>
                      <a:pt x="264" y="624"/>
                      <a:pt x="262" y="626"/>
                    </a:cubicBezTo>
                    <a:cubicBezTo>
                      <a:pt x="260" y="627"/>
                      <a:pt x="256" y="627"/>
                      <a:pt x="255" y="630"/>
                    </a:cubicBezTo>
                    <a:cubicBezTo>
                      <a:pt x="254" y="633"/>
                      <a:pt x="248" y="632"/>
                      <a:pt x="245" y="635"/>
                    </a:cubicBezTo>
                    <a:cubicBezTo>
                      <a:pt x="242" y="639"/>
                      <a:pt x="245" y="642"/>
                      <a:pt x="245" y="643"/>
                    </a:cubicBezTo>
                    <a:cubicBezTo>
                      <a:pt x="245" y="643"/>
                      <a:pt x="242" y="646"/>
                      <a:pt x="242" y="647"/>
                    </a:cubicBezTo>
                    <a:cubicBezTo>
                      <a:pt x="243" y="647"/>
                      <a:pt x="251" y="649"/>
                      <a:pt x="251" y="650"/>
                    </a:cubicBezTo>
                    <a:cubicBezTo>
                      <a:pt x="251" y="650"/>
                      <a:pt x="256" y="658"/>
                      <a:pt x="256" y="659"/>
                    </a:cubicBezTo>
                    <a:cubicBezTo>
                      <a:pt x="256" y="661"/>
                      <a:pt x="249" y="664"/>
                      <a:pt x="253" y="668"/>
                    </a:cubicBezTo>
                    <a:cubicBezTo>
                      <a:pt x="256" y="672"/>
                      <a:pt x="263" y="671"/>
                      <a:pt x="263" y="672"/>
                    </a:cubicBezTo>
                    <a:cubicBezTo>
                      <a:pt x="263" y="672"/>
                      <a:pt x="262" y="676"/>
                      <a:pt x="261" y="681"/>
                    </a:cubicBezTo>
                    <a:cubicBezTo>
                      <a:pt x="260" y="686"/>
                      <a:pt x="253" y="695"/>
                      <a:pt x="260" y="697"/>
                    </a:cubicBezTo>
                    <a:cubicBezTo>
                      <a:pt x="267" y="698"/>
                      <a:pt x="269" y="700"/>
                      <a:pt x="270" y="700"/>
                    </a:cubicBezTo>
                    <a:cubicBezTo>
                      <a:pt x="272" y="699"/>
                      <a:pt x="276" y="691"/>
                      <a:pt x="279" y="693"/>
                    </a:cubicBezTo>
                    <a:cubicBezTo>
                      <a:pt x="281" y="695"/>
                      <a:pt x="279" y="700"/>
                      <a:pt x="279" y="701"/>
                    </a:cubicBezTo>
                    <a:cubicBezTo>
                      <a:pt x="279" y="701"/>
                      <a:pt x="282" y="704"/>
                      <a:pt x="282" y="705"/>
                    </a:cubicBezTo>
                    <a:cubicBezTo>
                      <a:pt x="282" y="705"/>
                      <a:pt x="282" y="710"/>
                      <a:pt x="278" y="715"/>
                    </a:cubicBezTo>
                    <a:cubicBezTo>
                      <a:pt x="275" y="720"/>
                      <a:pt x="273" y="718"/>
                      <a:pt x="271" y="721"/>
                    </a:cubicBezTo>
                    <a:cubicBezTo>
                      <a:pt x="270" y="725"/>
                      <a:pt x="269" y="730"/>
                      <a:pt x="264" y="732"/>
                    </a:cubicBezTo>
                    <a:cubicBezTo>
                      <a:pt x="259" y="734"/>
                      <a:pt x="256" y="731"/>
                      <a:pt x="254" y="736"/>
                    </a:cubicBezTo>
                    <a:cubicBezTo>
                      <a:pt x="253" y="742"/>
                      <a:pt x="254" y="756"/>
                      <a:pt x="254" y="756"/>
                    </a:cubicBezTo>
                    <a:cubicBezTo>
                      <a:pt x="276" y="760"/>
                      <a:pt x="276" y="760"/>
                      <a:pt x="276" y="760"/>
                    </a:cubicBezTo>
                    <a:cubicBezTo>
                      <a:pt x="275" y="766"/>
                      <a:pt x="275" y="766"/>
                      <a:pt x="275" y="766"/>
                    </a:cubicBezTo>
                    <a:cubicBezTo>
                      <a:pt x="269" y="768"/>
                      <a:pt x="269" y="768"/>
                      <a:pt x="269" y="768"/>
                    </a:cubicBezTo>
                    <a:cubicBezTo>
                      <a:pt x="269" y="768"/>
                      <a:pt x="275" y="771"/>
                      <a:pt x="275" y="772"/>
                    </a:cubicBezTo>
                    <a:cubicBezTo>
                      <a:pt x="275" y="773"/>
                      <a:pt x="279" y="773"/>
                      <a:pt x="279" y="776"/>
                    </a:cubicBezTo>
                    <a:cubicBezTo>
                      <a:pt x="279" y="780"/>
                      <a:pt x="284" y="792"/>
                      <a:pt x="284" y="792"/>
                    </a:cubicBezTo>
                    <a:cubicBezTo>
                      <a:pt x="285" y="792"/>
                      <a:pt x="291" y="786"/>
                      <a:pt x="291" y="787"/>
                    </a:cubicBezTo>
                    <a:cubicBezTo>
                      <a:pt x="292" y="787"/>
                      <a:pt x="298" y="793"/>
                      <a:pt x="298" y="793"/>
                    </a:cubicBezTo>
                    <a:cubicBezTo>
                      <a:pt x="305" y="785"/>
                      <a:pt x="305" y="785"/>
                      <a:pt x="305" y="785"/>
                    </a:cubicBezTo>
                    <a:cubicBezTo>
                      <a:pt x="305" y="785"/>
                      <a:pt x="309" y="792"/>
                      <a:pt x="310" y="795"/>
                    </a:cubicBezTo>
                    <a:cubicBezTo>
                      <a:pt x="312" y="798"/>
                      <a:pt x="317" y="799"/>
                      <a:pt x="317" y="799"/>
                    </a:cubicBezTo>
                    <a:cubicBezTo>
                      <a:pt x="317" y="799"/>
                      <a:pt x="323" y="805"/>
                      <a:pt x="322" y="806"/>
                    </a:cubicBezTo>
                    <a:cubicBezTo>
                      <a:pt x="322" y="807"/>
                      <a:pt x="318" y="817"/>
                      <a:pt x="318" y="817"/>
                    </a:cubicBezTo>
                    <a:cubicBezTo>
                      <a:pt x="319" y="818"/>
                      <a:pt x="319" y="819"/>
                      <a:pt x="322" y="819"/>
                    </a:cubicBezTo>
                    <a:cubicBezTo>
                      <a:pt x="325" y="818"/>
                      <a:pt x="323" y="807"/>
                      <a:pt x="327" y="810"/>
                    </a:cubicBezTo>
                    <a:cubicBezTo>
                      <a:pt x="331" y="813"/>
                      <a:pt x="335" y="814"/>
                      <a:pt x="335" y="815"/>
                    </a:cubicBezTo>
                    <a:cubicBezTo>
                      <a:pt x="335" y="817"/>
                      <a:pt x="333" y="820"/>
                      <a:pt x="333" y="820"/>
                    </a:cubicBezTo>
                    <a:cubicBezTo>
                      <a:pt x="333" y="820"/>
                      <a:pt x="335" y="822"/>
                      <a:pt x="336" y="822"/>
                    </a:cubicBezTo>
                    <a:cubicBezTo>
                      <a:pt x="336" y="822"/>
                      <a:pt x="338" y="818"/>
                      <a:pt x="339" y="818"/>
                    </a:cubicBezTo>
                    <a:cubicBezTo>
                      <a:pt x="340" y="818"/>
                      <a:pt x="351" y="821"/>
                      <a:pt x="354" y="817"/>
                    </a:cubicBezTo>
                    <a:cubicBezTo>
                      <a:pt x="357" y="814"/>
                      <a:pt x="355" y="814"/>
                      <a:pt x="357" y="814"/>
                    </a:cubicBezTo>
                    <a:cubicBezTo>
                      <a:pt x="359" y="814"/>
                      <a:pt x="360" y="815"/>
                      <a:pt x="361" y="813"/>
                    </a:cubicBezTo>
                    <a:cubicBezTo>
                      <a:pt x="362" y="812"/>
                      <a:pt x="360" y="810"/>
                      <a:pt x="363" y="811"/>
                    </a:cubicBezTo>
                    <a:cubicBezTo>
                      <a:pt x="366" y="812"/>
                      <a:pt x="376" y="812"/>
                      <a:pt x="377" y="814"/>
                    </a:cubicBezTo>
                    <a:cubicBezTo>
                      <a:pt x="379" y="817"/>
                      <a:pt x="378" y="823"/>
                      <a:pt x="380" y="822"/>
                    </a:cubicBezTo>
                    <a:cubicBezTo>
                      <a:pt x="382" y="821"/>
                      <a:pt x="384" y="817"/>
                      <a:pt x="385" y="817"/>
                    </a:cubicBezTo>
                    <a:cubicBezTo>
                      <a:pt x="385" y="817"/>
                      <a:pt x="387" y="820"/>
                      <a:pt x="389" y="816"/>
                    </a:cubicBezTo>
                    <a:cubicBezTo>
                      <a:pt x="390" y="812"/>
                      <a:pt x="392" y="799"/>
                      <a:pt x="392" y="799"/>
                    </a:cubicBezTo>
                    <a:cubicBezTo>
                      <a:pt x="391" y="800"/>
                      <a:pt x="406" y="805"/>
                      <a:pt x="402" y="809"/>
                    </a:cubicBezTo>
                    <a:cubicBezTo>
                      <a:pt x="397" y="812"/>
                      <a:pt x="390" y="821"/>
                      <a:pt x="392" y="821"/>
                    </a:cubicBezTo>
                    <a:cubicBezTo>
                      <a:pt x="393" y="821"/>
                      <a:pt x="401" y="820"/>
                      <a:pt x="401" y="821"/>
                    </a:cubicBezTo>
                    <a:cubicBezTo>
                      <a:pt x="401" y="821"/>
                      <a:pt x="409" y="827"/>
                      <a:pt x="409" y="832"/>
                    </a:cubicBezTo>
                    <a:cubicBezTo>
                      <a:pt x="408" y="837"/>
                      <a:pt x="403" y="835"/>
                      <a:pt x="406" y="839"/>
                    </a:cubicBezTo>
                    <a:cubicBezTo>
                      <a:pt x="408" y="843"/>
                      <a:pt x="452" y="842"/>
                      <a:pt x="452" y="843"/>
                    </a:cubicBezTo>
                    <a:cubicBezTo>
                      <a:pt x="452" y="843"/>
                      <a:pt x="452" y="846"/>
                      <a:pt x="455" y="848"/>
                    </a:cubicBezTo>
                    <a:cubicBezTo>
                      <a:pt x="458" y="850"/>
                      <a:pt x="459" y="858"/>
                      <a:pt x="459" y="858"/>
                    </a:cubicBezTo>
                    <a:cubicBezTo>
                      <a:pt x="459" y="858"/>
                      <a:pt x="469" y="861"/>
                      <a:pt x="470" y="861"/>
                    </a:cubicBezTo>
                    <a:cubicBezTo>
                      <a:pt x="471" y="861"/>
                      <a:pt x="478" y="866"/>
                      <a:pt x="479" y="866"/>
                    </a:cubicBezTo>
                    <a:cubicBezTo>
                      <a:pt x="481" y="865"/>
                      <a:pt x="485" y="861"/>
                      <a:pt x="485" y="860"/>
                    </a:cubicBezTo>
                    <a:cubicBezTo>
                      <a:pt x="485" y="859"/>
                      <a:pt x="489" y="847"/>
                      <a:pt x="490" y="846"/>
                    </a:cubicBezTo>
                    <a:cubicBezTo>
                      <a:pt x="491" y="846"/>
                      <a:pt x="496" y="850"/>
                      <a:pt x="498" y="851"/>
                    </a:cubicBezTo>
                    <a:cubicBezTo>
                      <a:pt x="500" y="851"/>
                      <a:pt x="504" y="848"/>
                      <a:pt x="505" y="848"/>
                    </a:cubicBezTo>
                    <a:cubicBezTo>
                      <a:pt x="506" y="849"/>
                      <a:pt x="506" y="850"/>
                      <a:pt x="507" y="850"/>
                    </a:cubicBezTo>
                    <a:cubicBezTo>
                      <a:pt x="508" y="850"/>
                      <a:pt x="512" y="847"/>
                      <a:pt x="512" y="847"/>
                    </a:cubicBezTo>
                    <a:cubicBezTo>
                      <a:pt x="512" y="847"/>
                      <a:pt x="512" y="837"/>
                      <a:pt x="514" y="839"/>
                    </a:cubicBezTo>
                    <a:cubicBezTo>
                      <a:pt x="516" y="841"/>
                      <a:pt x="518" y="845"/>
                      <a:pt x="519" y="845"/>
                    </a:cubicBezTo>
                    <a:cubicBezTo>
                      <a:pt x="519" y="845"/>
                      <a:pt x="525" y="842"/>
                      <a:pt x="525" y="842"/>
                    </a:cubicBezTo>
                    <a:cubicBezTo>
                      <a:pt x="525" y="842"/>
                      <a:pt x="529" y="849"/>
                      <a:pt x="533" y="850"/>
                    </a:cubicBezTo>
                    <a:cubicBezTo>
                      <a:pt x="538" y="851"/>
                      <a:pt x="543" y="851"/>
                      <a:pt x="543" y="851"/>
                    </a:cubicBezTo>
                    <a:cubicBezTo>
                      <a:pt x="543" y="851"/>
                      <a:pt x="548" y="844"/>
                      <a:pt x="551" y="844"/>
                    </a:cubicBezTo>
                    <a:cubicBezTo>
                      <a:pt x="551" y="844"/>
                      <a:pt x="560" y="841"/>
                      <a:pt x="560" y="840"/>
                    </a:cubicBezTo>
                    <a:cubicBezTo>
                      <a:pt x="560" y="839"/>
                      <a:pt x="559" y="826"/>
                      <a:pt x="558" y="823"/>
                    </a:cubicBezTo>
                    <a:cubicBezTo>
                      <a:pt x="556" y="820"/>
                      <a:pt x="551" y="810"/>
                      <a:pt x="553" y="802"/>
                    </a:cubicBezTo>
                    <a:cubicBezTo>
                      <a:pt x="554" y="795"/>
                      <a:pt x="558" y="793"/>
                      <a:pt x="559" y="788"/>
                    </a:cubicBezTo>
                    <a:cubicBezTo>
                      <a:pt x="560" y="783"/>
                      <a:pt x="560" y="776"/>
                      <a:pt x="560" y="776"/>
                    </a:cubicBezTo>
                    <a:cubicBezTo>
                      <a:pt x="560" y="776"/>
                      <a:pt x="564" y="774"/>
                      <a:pt x="564" y="773"/>
                    </a:cubicBezTo>
                    <a:cubicBezTo>
                      <a:pt x="563" y="773"/>
                      <a:pt x="559" y="763"/>
                      <a:pt x="559" y="763"/>
                    </a:cubicBezTo>
                    <a:cubicBezTo>
                      <a:pt x="559" y="763"/>
                      <a:pt x="543" y="769"/>
                      <a:pt x="547" y="763"/>
                    </a:cubicBezTo>
                    <a:cubicBezTo>
                      <a:pt x="551" y="757"/>
                      <a:pt x="556" y="757"/>
                      <a:pt x="556" y="757"/>
                    </a:cubicBezTo>
                    <a:cubicBezTo>
                      <a:pt x="556" y="756"/>
                      <a:pt x="557" y="747"/>
                      <a:pt x="557" y="747"/>
                    </a:cubicBezTo>
                    <a:cubicBezTo>
                      <a:pt x="557" y="747"/>
                      <a:pt x="563" y="743"/>
                      <a:pt x="561" y="740"/>
                    </a:cubicBezTo>
                    <a:cubicBezTo>
                      <a:pt x="559" y="737"/>
                      <a:pt x="541" y="730"/>
                      <a:pt x="542" y="730"/>
                    </a:cubicBezTo>
                    <a:cubicBezTo>
                      <a:pt x="542" y="729"/>
                      <a:pt x="548" y="715"/>
                      <a:pt x="552" y="718"/>
                    </a:cubicBezTo>
                    <a:cubicBezTo>
                      <a:pt x="556" y="721"/>
                      <a:pt x="557" y="725"/>
                      <a:pt x="558" y="724"/>
                    </a:cubicBezTo>
                    <a:cubicBezTo>
                      <a:pt x="559" y="723"/>
                      <a:pt x="560" y="713"/>
                      <a:pt x="560" y="712"/>
                    </a:cubicBezTo>
                    <a:cubicBezTo>
                      <a:pt x="559" y="710"/>
                      <a:pt x="563" y="702"/>
                      <a:pt x="563" y="702"/>
                    </a:cubicBezTo>
                    <a:cubicBezTo>
                      <a:pt x="563" y="702"/>
                      <a:pt x="562" y="699"/>
                      <a:pt x="556" y="692"/>
                    </a:cubicBezTo>
                    <a:cubicBezTo>
                      <a:pt x="551" y="685"/>
                      <a:pt x="546" y="687"/>
                      <a:pt x="546" y="681"/>
                    </a:cubicBezTo>
                    <a:cubicBezTo>
                      <a:pt x="546" y="676"/>
                      <a:pt x="546" y="674"/>
                      <a:pt x="546" y="674"/>
                    </a:cubicBezTo>
                    <a:cubicBezTo>
                      <a:pt x="545" y="674"/>
                      <a:pt x="532" y="676"/>
                      <a:pt x="525" y="676"/>
                    </a:cubicBezTo>
                    <a:cubicBezTo>
                      <a:pt x="518" y="675"/>
                      <a:pt x="509" y="660"/>
                      <a:pt x="509" y="660"/>
                    </a:cubicBezTo>
                    <a:cubicBezTo>
                      <a:pt x="509" y="660"/>
                      <a:pt x="514" y="656"/>
                      <a:pt x="514" y="654"/>
                    </a:cubicBezTo>
                    <a:cubicBezTo>
                      <a:pt x="514" y="653"/>
                      <a:pt x="507" y="634"/>
                      <a:pt x="517" y="637"/>
                    </a:cubicBezTo>
                    <a:cubicBezTo>
                      <a:pt x="527" y="639"/>
                      <a:pt x="533" y="645"/>
                      <a:pt x="533" y="646"/>
                    </a:cubicBezTo>
                    <a:cubicBezTo>
                      <a:pt x="533" y="646"/>
                      <a:pt x="534" y="656"/>
                      <a:pt x="538" y="653"/>
                    </a:cubicBezTo>
                    <a:cubicBezTo>
                      <a:pt x="542" y="649"/>
                      <a:pt x="539" y="646"/>
                      <a:pt x="542" y="644"/>
                    </a:cubicBezTo>
                    <a:cubicBezTo>
                      <a:pt x="545" y="643"/>
                      <a:pt x="546" y="639"/>
                      <a:pt x="548" y="639"/>
                    </a:cubicBezTo>
                    <a:cubicBezTo>
                      <a:pt x="550" y="639"/>
                      <a:pt x="560" y="644"/>
                      <a:pt x="561" y="640"/>
                    </a:cubicBezTo>
                    <a:cubicBezTo>
                      <a:pt x="562" y="636"/>
                      <a:pt x="557" y="627"/>
                      <a:pt x="562" y="628"/>
                    </a:cubicBezTo>
                    <a:cubicBezTo>
                      <a:pt x="567" y="629"/>
                      <a:pt x="567" y="628"/>
                      <a:pt x="567" y="628"/>
                    </a:cubicBezTo>
                    <a:cubicBezTo>
                      <a:pt x="567" y="628"/>
                      <a:pt x="566" y="622"/>
                      <a:pt x="567" y="622"/>
                    </a:cubicBezTo>
                    <a:cubicBezTo>
                      <a:pt x="569" y="622"/>
                      <a:pt x="575" y="621"/>
                      <a:pt x="573" y="618"/>
                    </a:cubicBezTo>
                    <a:cubicBezTo>
                      <a:pt x="570" y="615"/>
                      <a:pt x="562" y="616"/>
                      <a:pt x="565" y="613"/>
                    </a:cubicBezTo>
                    <a:cubicBezTo>
                      <a:pt x="567" y="610"/>
                      <a:pt x="568" y="606"/>
                      <a:pt x="568" y="606"/>
                    </a:cubicBezTo>
                    <a:cubicBezTo>
                      <a:pt x="568" y="606"/>
                      <a:pt x="557" y="607"/>
                      <a:pt x="558" y="604"/>
                    </a:cubicBezTo>
                    <a:cubicBezTo>
                      <a:pt x="559" y="600"/>
                      <a:pt x="565" y="597"/>
                      <a:pt x="565" y="597"/>
                    </a:cubicBezTo>
                    <a:cubicBezTo>
                      <a:pt x="566" y="597"/>
                      <a:pt x="573" y="597"/>
                      <a:pt x="573" y="597"/>
                    </a:cubicBezTo>
                    <a:cubicBezTo>
                      <a:pt x="576" y="592"/>
                      <a:pt x="576" y="592"/>
                      <a:pt x="576" y="592"/>
                    </a:cubicBezTo>
                    <a:cubicBezTo>
                      <a:pt x="576" y="592"/>
                      <a:pt x="579" y="593"/>
                      <a:pt x="580" y="592"/>
                    </a:cubicBezTo>
                    <a:cubicBezTo>
                      <a:pt x="580" y="591"/>
                      <a:pt x="579" y="587"/>
                      <a:pt x="582" y="586"/>
                    </a:cubicBezTo>
                    <a:cubicBezTo>
                      <a:pt x="586" y="585"/>
                      <a:pt x="592" y="586"/>
                      <a:pt x="589" y="581"/>
                    </a:cubicBezTo>
                    <a:cubicBezTo>
                      <a:pt x="586" y="575"/>
                      <a:pt x="578" y="567"/>
                      <a:pt x="578" y="567"/>
                    </a:cubicBezTo>
                    <a:cubicBezTo>
                      <a:pt x="578" y="567"/>
                      <a:pt x="575" y="574"/>
                      <a:pt x="573" y="573"/>
                    </a:cubicBezTo>
                    <a:cubicBezTo>
                      <a:pt x="571" y="573"/>
                      <a:pt x="564" y="573"/>
                      <a:pt x="562" y="570"/>
                    </a:cubicBezTo>
                    <a:cubicBezTo>
                      <a:pt x="561" y="566"/>
                      <a:pt x="564" y="564"/>
                      <a:pt x="564" y="564"/>
                    </a:cubicBezTo>
                    <a:cubicBezTo>
                      <a:pt x="565" y="564"/>
                      <a:pt x="572" y="563"/>
                      <a:pt x="572" y="561"/>
                    </a:cubicBezTo>
                    <a:cubicBezTo>
                      <a:pt x="572" y="558"/>
                      <a:pt x="575" y="547"/>
                      <a:pt x="575" y="547"/>
                    </a:cubicBezTo>
                    <a:cubicBezTo>
                      <a:pt x="562" y="530"/>
                      <a:pt x="562" y="530"/>
                      <a:pt x="562" y="530"/>
                    </a:cubicBezTo>
                    <a:cubicBezTo>
                      <a:pt x="562" y="530"/>
                      <a:pt x="564" y="517"/>
                      <a:pt x="571" y="515"/>
                    </a:cubicBezTo>
                    <a:cubicBezTo>
                      <a:pt x="577" y="513"/>
                      <a:pt x="589" y="513"/>
                      <a:pt x="589" y="512"/>
                    </a:cubicBezTo>
                    <a:cubicBezTo>
                      <a:pt x="590" y="512"/>
                      <a:pt x="593" y="503"/>
                      <a:pt x="597" y="502"/>
                    </a:cubicBezTo>
                    <a:cubicBezTo>
                      <a:pt x="601" y="500"/>
                      <a:pt x="602" y="504"/>
                      <a:pt x="609" y="504"/>
                    </a:cubicBezTo>
                    <a:cubicBezTo>
                      <a:pt x="616" y="505"/>
                      <a:pt x="618" y="503"/>
                      <a:pt x="618" y="504"/>
                    </a:cubicBezTo>
                    <a:cubicBezTo>
                      <a:pt x="619" y="504"/>
                      <a:pt x="626" y="508"/>
                      <a:pt x="628" y="506"/>
                    </a:cubicBezTo>
                    <a:cubicBezTo>
                      <a:pt x="631" y="503"/>
                      <a:pt x="628" y="495"/>
                      <a:pt x="631" y="495"/>
                    </a:cubicBezTo>
                    <a:cubicBezTo>
                      <a:pt x="635" y="494"/>
                      <a:pt x="636" y="499"/>
                      <a:pt x="641" y="499"/>
                    </a:cubicBezTo>
                    <a:cubicBezTo>
                      <a:pt x="645" y="499"/>
                      <a:pt x="648" y="507"/>
                      <a:pt x="651" y="503"/>
                    </a:cubicBezTo>
                    <a:cubicBezTo>
                      <a:pt x="655" y="500"/>
                      <a:pt x="660" y="489"/>
                      <a:pt x="660" y="490"/>
                    </a:cubicBezTo>
                    <a:cubicBezTo>
                      <a:pt x="660" y="491"/>
                      <a:pt x="664" y="493"/>
                      <a:pt x="664" y="493"/>
                    </a:cubicBezTo>
                    <a:cubicBezTo>
                      <a:pt x="664" y="494"/>
                      <a:pt x="661" y="508"/>
                      <a:pt x="667" y="506"/>
                    </a:cubicBezTo>
                    <a:cubicBezTo>
                      <a:pt x="672" y="505"/>
                      <a:pt x="674" y="499"/>
                      <a:pt x="674" y="499"/>
                    </a:cubicBezTo>
                    <a:cubicBezTo>
                      <a:pt x="675" y="499"/>
                      <a:pt x="681" y="501"/>
                      <a:pt x="682" y="498"/>
                    </a:cubicBezTo>
                    <a:cubicBezTo>
                      <a:pt x="684" y="495"/>
                      <a:pt x="687" y="492"/>
                      <a:pt x="688" y="491"/>
                    </a:cubicBezTo>
                    <a:cubicBezTo>
                      <a:pt x="689" y="490"/>
                      <a:pt x="688" y="483"/>
                      <a:pt x="691" y="481"/>
                    </a:cubicBezTo>
                    <a:cubicBezTo>
                      <a:pt x="694" y="479"/>
                      <a:pt x="698" y="479"/>
                      <a:pt x="698" y="479"/>
                    </a:cubicBezTo>
                    <a:cubicBezTo>
                      <a:pt x="698" y="479"/>
                      <a:pt x="698" y="484"/>
                      <a:pt x="699" y="484"/>
                    </a:cubicBezTo>
                    <a:cubicBezTo>
                      <a:pt x="701" y="485"/>
                      <a:pt x="704" y="485"/>
                      <a:pt x="704" y="485"/>
                    </a:cubicBezTo>
                    <a:cubicBezTo>
                      <a:pt x="704" y="485"/>
                      <a:pt x="718" y="493"/>
                      <a:pt x="718" y="493"/>
                    </a:cubicBezTo>
                    <a:cubicBezTo>
                      <a:pt x="718" y="492"/>
                      <a:pt x="725" y="490"/>
                      <a:pt x="723" y="485"/>
                    </a:cubicBezTo>
                    <a:cubicBezTo>
                      <a:pt x="721" y="480"/>
                      <a:pt x="719" y="470"/>
                      <a:pt x="720" y="469"/>
                    </a:cubicBezTo>
                    <a:cubicBezTo>
                      <a:pt x="721" y="468"/>
                      <a:pt x="730" y="463"/>
                      <a:pt x="730" y="464"/>
                    </a:cubicBezTo>
                    <a:cubicBezTo>
                      <a:pt x="731" y="464"/>
                      <a:pt x="736" y="468"/>
                      <a:pt x="740" y="468"/>
                    </a:cubicBezTo>
                    <a:cubicBezTo>
                      <a:pt x="744" y="468"/>
                      <a:pt x="749" y="468"/>
                      <a:pt x="749" y="468"/>
                    </a:cubicBezTo>
                    <a:cubicBezTo>
                      <a:pt x="749" y="469"/>
                      <a:pt x="749" y="478"/>
                      <a:pt x="752" y="477"/>
                    </a:cubicBezTo>
                    <a:cubicBezTo>
                      <a:pt x="756" y="476"/>
                      <a:pt x="760" y="470"/>
                      <a:pt x="761" y="471"/>
                    </a:cubicBezTo>
                    <a:cubicBezTo>
                      <a:pt x="762" y="472"/>
                      <a:pt x="768" y="479"/>
                      <a:pt x="770" y="479"/>
                    </a:cubicBezTo>
                    <a:cubicBezTo>
                      <a:pt x="773" y="479"/>
                      <a:pt x="775" y="478"/>
                      <a:pt x="775" y="475"/>
                    </a:cubicBezTo>
                    <a:cubicBezTo>
                      <a:pt x="776" y="472"/>
                      <a:pt x="771" y="466"/>
                      <a:pt x="773" y="466"/>
                    </a:cubicBezTo>
                    <a:cubicBezTo>
                      <a:pt x="776" y="466"/>
                      <a:pt x="780" y="461"/>
                      <a:pt x="782" y="461"/>
                    </a:cubicBezTo>
                    <a:cubicBezTo>
                      <a:pt x="783" y="461"/>
                      <a:pt x="785" y="465"/>
                      <a:pt x="786" y="464"/>
                    </a:cubicBezTo>
                    <a:cubicBezTo>
                      <a:pt x="786" y="463"/>
                      <a:pt x="788" y="462"/>
                      <a:pt x="788" y="461"/>
                    </a:cubicBezTo>
                    <a:cubicBezTo>
                      <a:pt x="788" y="461"/>
                      <a:pt x="781" y="454"/>
                      <a:pt x="782" y="452"/>
                    </a:cubicBezTo>
                    <a:cubicBezTo>
                      <a:pt x="783" y="449"/>
                      <a:pt x="787" y="447"/>
                      <a:pt x="790" y="444"/>
                    </a:cubicBezTo>
                    <a:cubicBezTo>
                      <a:pt x="793" y="441"/>
                      <a:pt x="791" y="436"/>
                      <a:pt x="797" y="438"/>
                    </a:cubicBezTo>
                    <a:cubicBezTo>
                      <a:pt x="804" y="440"/>
                      <a:pt x="810" y="440"/>
                      <a:pt x="810" y="440"/>
                    </a:cubicBezTo>
                    <a:cubicBezTo>
                      <a:pt x="810" y="440"/>
                      <a:pt x="811" y="438"/>
                      <a:pt x="811" y="437"/>
                    </a:cubicBezTo>
                    <a:cubicBezTo>
                      <a:pt x="811" y="437"/>
                      <a:pt x="797" y="432"/>
                      <a:pt x="800" y="428"/>
                    </a:cubicBezTo>
                    <a:cubicBezTo>
                      <a:pt x="803" y="423"/>
                      <a:pt x="810" y="419"/>
                      <a:pt x="812" y="417"/>
                    </a:cubicBezTo>
                    <a:cubicBezTo>
                      <a:pt x="814" y="414"/>
                      <a:pt x="824" y="397"/>
                      <a:pt x="826" y="393"/>
                    </a:cubicBezTo>
                    <a:cubicBezTo>
                      <a:pt x="824" y="392"/>
                      <a:pt x="822" y="391"/>
                      <a:pt x="821" y="390"/>
                    </a:cubicBezTo>
                    <a:cubicBezTo>
                      <a:pt x="818" y="389"/>
                      <a:pt x="820" y="398"/>
                      <a:pt x="820" y="398"/>
                    </a:cubicBezTo>
                    <a:cubicBezTo>
                      <a:pt x="820" y="398"/>
                      <a:pt x="814" y="398"/>
                      <a:pt x="814" y="398"/>
                    </a:cubicBezTo>
                    <a:cubicBezTo>
                      <a:pt x="813" y="398"/>
                      <a:pt x="810" y="403"/>
                      <a:pt x="804" y="402"/>
                    </a:cubicBezTo>
                    <a:cubicBezTo>
                      <a:pt x="797" y="401"/>
                      <a:pt x="799" y="398"/>
                      <a:pt x="800" y="394"/>
                    </a:cubicBezTo>
                    <a:cubicBezTo>
                      <a:pt x="800" y="391"/>
                      <a:pt x="792" y="389"/>
                      <a:pt x="789" y="388"/>
                    </a:cubicBezTo>
                    <a:cubicBezTo>
                      <a:pt x="786" y="387"/>
                      <a:pt x="778" y="381"/>
                      <a:pt x="776" y="380"/>
                    </a:cubicBezTo>
                    <a:cubicBezTo>
                      <a:pt x="775" y="379"/>
                      <a:pt x="772" y="372"/>
                      <a:pt x="772" y="371"/>
                    </a:cubicBezTo>
                    <a:cubicBezTo>
                      <a:pt x="772" y="371"/>
                      <a:pt x="763" y="375"/>
                      <a:pt x="755" y="375"/>
                    </a:cubicBezTo>
                    <a:cubicBezTo>
                      <a:pt x="746" y="375"/>
                      <a:pt x="742" y="370"/>
                      <a:pt x="742" y="370"/>
                    </a:cubicBezTo>
                    <a:cubicBezTo>
                      <a:pt x="742" y="370"/>
                      <a:pt x="737" y="376"/>
                      <a:pt x="726" y="378"/>
                    </a:cubicBezTo>
                    <a:cubicBezTo>
                      <a:pt x="715" y="379"/>
                      <a:pt x="702" y="367"/>
                      <a:pt x="701" y="366"/>
                    </a:cubicBezTo>
                    <a:cubicBezTo>
                      <a:pt x="700" y="365"/>
                      <a:pt x="706" y="359"/>
                      <a:pt x="706" y="359"/>
                    </a:cubicBezTo>
                    <a:cubicBezTo>
                      <a:pt x="706" y="358"/>
                      <a:pt x="704" y="357"/>
                      <a:pt x="701" y="354"/>
                    </a:cubicBezTo>
                    <a:cubicBezTo>
                      <a:pt x="699" y="351"/>
                      <a:pt x="702" y="346"/>
                      <a:pt x="702" y="344"/>
                    </a:cubicBezTo>
                    <a:cubicBezTo>
                      <a:pt x="702" y="343"/>
                      <a:pt x="695" y="343"/>
                      <a:pt x="692" y="340"/>
                    </a:cubicBezTo>
                    <a:cubicBezTo>
                      <a:pt x="689" y="337"/>
                      <a:pt x="690" y="326"/>
                      <a:pt x="690" y="326"/>
                    </a:cubicBezTo>
                    <a:cubicBezTo>
                      <a:pt x="690" y="326"/>
                      <a:pt x="683" y="326"/>
                      <a:pt x="678" y="322"/>
                    </a:cubicBezTo>
                    <a:cubicBezTo>
                      <a:pt x="674" y="319"/>
                      <a:pt x="672" y="310"/>
                      <a:pt x="672" y="310"/>
                    </a:cubicBezTo>
                    <a:cubicBezTo>
                      <a:pt x="672" y="310"/>
                      <a:pt x="668" y="309"/>
                      <a:pt x="664" y="307"/>
                    </a:cubicBezTo>
                    <a:cubicBezTo>
                      <a:pt x="660" y="305"/>
                      <a:pt x="662" y="297"/>
                      <a:pt x="662" y="296"/>
                    </a:cubicBezTo>
                    <a:cubicBezTo>
                      <a:pt x="662" y="296"/>
                      <a:pt x="660" y="293"/>
                      <a:pt x="660" y="289"/>
                    </a:cubicBezTo>
                    <a:cubicBezTo>
                      <a:pt x="660" y="285"/>
                      <a:pt x="666" y="283"/>
                      <a:pt x="666" y="282"/>
                    </a:cubicBezTo>
                    <a:cubicBezTo>
                      <a:pt x="667" y="281"/>
                      <a:pt x="662" y="278"/>
                      <a:pt x="662" y="278"/>
                    </a:cubicBezTo>
                    <a:cubicBezTo>
                      <a:pt x="664" y="235"/>
                      <a:pt x="664" y="235"/>
                      <a:pt x="664" y="235"/>
                    </a:cubicBezTo>
                    <a:cubicBezTo>
                      <a:pt x="664" y="235"/>
                      <a:pt x="662" y="236"/>
                      <a:pt x="659" y="235"/>
                    </a:cubicBezTo>
                    <a:cubicBezTo>
                      <a:pt x="656" y="235"/>
                      <a:pt x="655" y="232"/>
                      <a:pt x="649" y="231"/>
                    </a:cubicBezTo>
                    <a:cubicBezTo>
                      <a:pt x="643" y="231"/>
                      <a:pt x="651" y="237"/>
                      <a:pt x="651" y="237"/>
                    </a:cubicBezTo>
                    <a:cubicBezTo>
                      <a:pt x="651" y="237"/>
                      <a:pt x="647" y="238"/>
                      <a:pt x="646" y="238"/>
                    </a:cubicBezTo>
                    <a:cubicBezTo>
                      <a:pt x="645" y="237"/>
                      <a:pt x="646" y="241"/>
                      <a:pt x="642" y="242"/>
                    </a:cubicBezTo>
                    <a:cubicBezTo>
                      <a:pt x="639" y="244"/>
                      <a:pt x="639" y="241"/>
                      <a:pt x="638" y="240"/>
                    </a:cubicBezTo>
                    <a:cubicBezTo>
                      <a:pt x="638" y="239"/>
                      <a:pt x="634" y="240"/>
                      <a:pt x="630" y="238"/>
                    </a:cubicBezTo>
                    <a:cubicBezTo>
                      <a:pt x="626" y="237"/>
                      <a:pt x="628" y="229"/>
                      <a:pt x="628" y="228"/>
                    </a:cubicBezTo>
                    <a:cubicBezTo>
                      <a:pt x="628" y="227"/>
                      <a:pt x="619" y="220"/>
                      <a:pt x="619" y="220"/>
                    </a:cubicBezTo>
                    <a:cubicBezTo>
                      <a:pt x="619" y="220"/>
                      <a:pt x="619" y="218"/>
                      <a:pt x="623" y="215"/>
                    </a:cubicBezTo>
                    <a:cubicBezTo>
                      <a:pt x="627" y="213"/>
                      <a:pt x="628" y="219"/>
                      <a:pt x="628" y="219"/>
                    </a:cubicBezTo>
                    <a:cubicBezTo>
                      <a:pt x="628" y="219"/>
                      <a:pt x="633" y="216"/>
                      <a:pt x="635" y="214"/>
                    </a:cubicBezTo>
                    <a:cubicBezTo>
                      <a:pt x="637" y="212"/>
                      <a:pt x="627" y="203"/>
                      <a:pt x="627" y="203"/>
                    </a:cubicBezTo>
                    <a:cubicBezTo>
                      <a:pt x="627" y="203"/>
                      <a:pt x="613" y="203"/>
                      <a:pt x="608" y="202"/>
                    </a:cubicBezTo>
                    <a:cubicBezTo>
                      <a:pt x="602" y="201"/>
                      <a:pt x="606" y="210"/>
                      <a:pt x="604" y="211"/>
                    </a:cubicBezTo>
                    <a:cubicBezTo>
                      <a:pt x="603" y="213"/>
                      <a:pt x="600" y="212"/>
                      <a:pt x="599" y="211"/>
                    </a:cubicBezTo>
                    <a:cubicBezTo>
                      <a:pt x="599" y="211"/>
                      <a:pt x="594" y="215"/>
                      <a:pt x="590" y="216"/>
                    </a:cubicBezTo>
                    <a:cubicBezTo>
                      <a:pt x="586" y="217"/>
                      <a:pt x="585" y="212"/>
                      <a:pt x="585" y="212"/>
                    </a:cubicBezTo>
                    <a:cubicBezTo>
                      <a:pt x="585" y="211"/>
                      <a:pt x="583" y="215"/>
                      <a:pt x="581" y="217"/>
                    </a:cubicBezTo>
                    <a:cubicBezTo>
                      <a:pt x="579" y="219"/>
                      <a:pt x="574" y="214"/>
                      <a:pt x="573" y="213"/>
                    </a:cubicBezTo>
                    <a:cubicBezTo>
                      <a:pt x="573" y="213"/>
                      <a:pt x="572" y="208"/>
                      <a:pt x="572" y="208"/>
                    </a:cubicBezTo>
                    <a:cubicBezTo>
                      <a:pt x="572" y="208"/>
                      <a:pt x="569" y="209"/>
                      <a:pt x="568" y="208"/>
                    </a:cubicBezTo>
                    <a:cubicBezTo>
                      <a:pt x="567" y="208"/>
                      <a:pt x="567" y="197"/>
                      <a:pt x="567" y="197"/>
                    </a:cubicBezTo>
                    <a:cubicBezTo>
                      <a:pt x="567" y="196"/>
                      <a:pt x="564" y="193"/>
                      <a:pt x="564" y="193"/>
                    </a:cubicBezTo>
                    <a:cubicBezTo>
                      <a:pt x="564" y="193"/>
                      <a:pt x="569" y="188"/>
                      <a:pt x="570" y="185"/>
                    </a:cubicBezTo>
                    <a:cubicBezTo>
                      <a:pt x="572" y="182"/>
                      <a:pt x="565" y="179"/>
                      <a:pt x="564" y="177"/>
                    </a:cubicBezTo>
                    <a:cubicBezTo>
                      <a:pt x="564" y="175"/>
                      <a:pt x="567" y="170"/>
                      <a:pt x="564" y="168"/>
                    </a:cubicBezTo>
                    <a:cubicBezTo>
                      <a:pt x="562" y="167"/>
                      <a:pt x="554" y="169"/>
                      <a:pt x="553" y="168"/>
                    </a:cubicBezTo>
                    <a:cubicBezTo>
                      <a:pt x="552" y="168"/>
                      <a:pt x="549" y="162"/>
                      <a:pt x="549" y="162"/>
                    </a:cubicBezTo>
                    <a:cubicBezTo>
                      <a:pt x="549" y="162"/>
                      <a:pt x="544" y="162"/>
                      <a:pt x="543" y="162"/>
                    </a:cubicBezTo>
                    <a:cubicBezTo>
                      <a:pt x="543" y="162"/>
                      <a:pt x="542" y="151"/>
                      <a:pt x="542" y="151"/>
                    </a:cubicBezTo>
                    <a:cubicBezTo>
                      <a:pt x="547" y="145"/>
                      <a:pt x="547" y="145"/>
                      <a:pt x="547" y="145"/>
                    </a:cubicBezTo>
                    <a:cubicBezTo>
                      <a:pt x="547" y="145"/>
                      <a:pt x="554" y="151"/>
                      <a:pt x="556" y="148"/>
                    </a:cubicBezTo>
                    <a:cubicBezTo>
                      <a:pt x="558" y="145"/>
                      <a:pt x="553" y="144"/>
                      <a:pt x="551" y="142"/>
                    </a:cubicBezTo>
                    <a:cubicBezTo>
                      <a:pt x="550" y="141"/>
                      <a:pt x="553" y="134"/>
                      <a:pt x="551" y="134"/>
                    </a:cubicBezTo>
                    <a:cubicBezTo>
                      <a:pt x="548" y="133"/>
                      <a:pt x="545" y="140"/>
                      <a:pt x="541" y="141"/>
                    </a:cubicBezTo>
                    <a:cubicBezTo>
                      <a:pt x="538" y="142"/>
                      <a:pt x="539" y="135"/>
                      <a:pt x="539" y="135"/>
                    </a:cubicBezTo>
                    <a:cubicBezTo>
                      <a:pt x="536" y="136"/>
                      <a:pt x="536" y="136"/>
                      <a:pt x="536" y="136"/>
                    </a:cubicBezTo>
                    <a:cubicBezTo>
                      <a:pt x="536" y="136"/>
                      <a:pt x="527" y="122"/>
                      <a:pt x="527" y="121"/>
                    </a:cubicBezTo>
                    <a:cubicBezTo>
                      <a:pt x="526" y="120"/>
                      <a:pt x="511" y="127"/>
                      <a:pt x="511" y="127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500" y="102"/>
                      <a:pt x="500" y="102"/>
                      <a:pt x="500" y="102"/>
                    </a:cubicBezTo>
                    <a:cubicBezTo>
                      <a:pt x="500" y="102"/>
                      <a:pt x="495" y="94"/>
                      <a:pt x="494" y="92"/>
                    </a:cubicBezTo>
                    <a:cubicBezTo>
                      <a:pt x="492" y="91"/>
                      <a:pt x="498" y="88"/>
                      <a:pt x="498" y="88"/>
                    </a:cubicBezTo>
                    <a:cubicBezTo>
                      <a:pt x="498" y="88"/>
                      <a:pt x="486" y="75"/>
                      <a:pt x="485" y="72"/>
                    </a:cubicBezTo>
                    <a:cubicBezTo>
                      <a:pt x="485" y="68"/>
                      <a:pt x="489" y="69"/>
                      <a:pt x="489" y="69"/>
                    </a:cubicBezTo>
                    <a:cubicBezTo>
                      <a:pt x="489" y="69"/>
                      <a:pt x="489" y="65"/>
                      <a:pt x="490" y="62"/>
                    </a:cubicBezTo>
                    <a:cubicBezTo>
                      <a:pt x="490" y="60"/>
                      <a:pt x="487" y="61"/>
                      <a:pt x="484" y="60"/>
                    </a:cubicBezTo>
                    <a:cubicBezTo>
                      <a:pt x="481" y="59"/>
                      <a:pt x="482" y="54"/>
                      <a:pt x="487" y="52"/>
                    </a:cubicBezTo>
                    <a:cubicBezTo>
                      <a:pt x="492" y="50"/>
                      <a:pt x="495" y="54"/>
                      <a:pt x="495" y="54"/>
                    </a:cubicBezTo>
                    <a:cubicBezTo>
                      <a:pt x="495" y="54"/>
                      <a:pt x="504" y="50"/>
                      <a:pt x="504" y="50"/>
                    </a:cubicBezTo>
                    <a:cubicBezTo>
                      <a:pt x="505" y="50"/>
                      <a:pt x="497" y="47"/>
                      <a:pt x="497" y="47"/>
                    </a:cubicBezTo>
                    <a:cubicBezTo>
                      <a:pt x="496" y="41"/>
                      <a:pt x="496" y="41"/>
                      <a:pt x="496" y="41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46"/>
                      <a:pt x="488" y="44"/>
                      <a:pt x="487" y="43"/>
                    </a:cubicBezTo>
                    <a:cubicBezTo>
                      <a:pt x="486" y="43"/>
                      <a:pt x="490" y="41"/>
                      <a:pt x="491" y="38"/>
                    </a:cubicBezTo>
                    <a:cubicBezTo>
                      <a:pt x="492" y="35"/>
                      <a:pt x="495" y="33"/>
                      <a:pt x="495" y="33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6" y="11"/>
                      <a:pt x="486" y="11"/>
                      <a:pt x="486" y="11"/>
                    </a:cubicBezTo>
                    <a:cubicBezTo>
                      <a:pt x="486" y="11"/>
                      <a:pt x="482" y="10"/>
                      <a:pt x="480" y="10"/>
                    </a:cubicBezTo>
                    <a:cubicBezTo>
                      <a:pt x="478" y="10"/>
                      <a:pt x="478" y="5"/>
                      <a:pt x="477" y="0"/>
                    </a:cubicBezTo>
                    <a:cubicBezTo>
                      <a:pt x="475" y="0"/>
                      <a:pt x="473" y="1"/>
                      <a:pt x="471" y="1"/>
                    </a:cubicBezTo>
                    <a:cubicBezTo>
                      <a:pt x="465" y="2"/>
                      <a:pt x="453" y="7"/>
                      <a:pt x="451" y="8"/>
                    </a:cubicBezTo>
                    <a:cubicBezTo>
                      <a:pt x="450" y="8"/>
                      <a:pt x="444" y="4"/>
                      <a:pt x="442" y="4"/>
                    </a:cubicBezTo>
                    <a:cubicBezTo>
                      <a:pt x="441" y="4"/>
                      <a:pt x="442" y="9"/>
                      <a:pt x="442" y="10"/>
                    </a:cubicBezTo>
                    <a:cubicBezTo>
                      <a:pt x="442" y="10"/>
                      <a:pt x="438" y="9"/>
                      <a:pt x="437" y="10"/>
                    </a:cubicBezTo>
                    <a:cubicBezTo>
                      <a:pt x="436" y="10"/>
                      <a:pt x="434" y="14"/>
                      <a:pt x="434" y="14"/>
                    </a:cubicBezTo>
                    <a:cubicBezTo>
                      <a:pt x="429" y="13"/>
                      <a:pt x="429" y="13"/>
                      <a:pt x="429" y="13"/>
                    </a:cubicBezTo>
                    <a:cubicBezTo>
                      <a:pt x="429" y="13"/>
                      <a:pt x="423" y="18"/>
                      <a:pt x="423" y="18"/>
                    </a:cubicBezTo>
                    <a:cubicBezTo>
                      <a:pt x="423" y="18"/>
                      <a:pt x="416" y="16"/>
                      <a:pt x="416" y="14"/>
                    </a:cubicBezTo>
                    <a:cubicBezTo>
                      <a:pt x="416" y="12"/>
                      <a:pt x="411" y="19"/>
                      <a:pt x="410" y="19"/>
                    </a:cubicBezTo>
                    <a:cubicBezTo>
                      <a:pt x="409" y="19"/>
                      <a:pt x="411" y="13"/>
                      <a:pt x="408" y="12"/>
                    </a:cubicBezTo>
                    <a:cubicBezTo>
                      <a:pt x="406" y="11"/>
                      <a:pt x="392" y="24"/>
                      <a:pt x="390" y="25"/>
                    </a:cubicBezTo>
                    <a:cubicBezTo>
                      <a:pt x="388" y="26"/>
                      <a:pt x="383" y="22"/>
                      <a:pt x="382" y="22"/>
                    </a:cubicBezTo>
                    <a:cubicBezTo>
                      <a:pt x="381" y="21"/>
                      <a:pt x="365" y="38"/>
                      <a:pt x="365" y="38"/>
                    </a:cubicBezTo>
                    <a:cubicBezTo>
                      <a:pt x="365" y="38"/>
                      <a:pt x="356" y="31"/>
                      <a:pt x="353" y="29"/>
                    </a:cubicBezTo>
                    <a:cubicBezTo>
                      <a:pt x="350" y="27"/>
                      <a:pt x="344" y="36"/>
                      <a:pt x="344" y="36"/>
                    </a:cubicBezTo>
                    <a:cubicBezTo>
                      <a:pt x="336" y="36"/>
                      <a:pt x="336" y="36"/>
                      <a:pt x="336" y="36"/>
                    </a:cubicBezTo>
                    <a:cubicBezTo>
                      <a:pt x="336" y="36"/>
                      <a:pt x="330" y="41"/>
                      <a:pt x="329" y="42"/>
                    </a:cubicBezTo>
                    <a:cubicBezTo>
                      <a:pt x="328" y="42"/>
                      <a:pt x="333" y="49"/>
                      <a:pt x="333" y="49"/>
                    </a:cubicBezTo>
                    <a:cubicBezTo>
                      <a:pt x="333" y="49"/>
                      <a:pt x="331" y="48"/>
                      <a:pt x="330" y="48"/>
                    </a:cubicBezTo>
                    <a:cubicBezTo>
                      <a:pt x="329" y="47"/>
                      <a:pt x="328" y="51"/>
                      <a:pt x="328" y="51"/>
                    </a:cubicBezTo>
                    <a:cubicBezTo>
                      <a:pt x="328" y="51"/>
                      <a:pt x="325" y="49"/>
                      <a:pt x="322" y="49"/>
                    </a:cubicBezTo>
                    <a:cubicBezTo>
                      <a:pt x="320" y="49"/>
                      <a:pt x="316" y="56"/>
                      <a:pt x="316" y="56"/>
                    </a:cubicBezTo>
                    <a:cubicBezTo>
                      <a:pt x="315" y="56"/>
                      <a:pt x="307" y="49"/>
                      <a:pt x="307" y="49"/>
                    </a:cubicBezTo>
                    <a:cubicBezTo>
                      <a:pt x="307" y="49"/>
                      <a:pt x="304" y="52"/>
                      <a:pt x="303" y="53"/>
                    </a:cubicBezTo>
                    <a:cubicBezTo>
                      <a:pt x="302" y="54"/>
                      <a:pt x="295" y="54"/>
                      <a:pt x="294" y="54"/>
                    </a:cubicBezTo>
                    <a:cubicBezTo>
                      <a:pt x="293" y="53"/>
                      <a:pt x="296" y="57"/>
                      <a:pt x="297" y="58"/>
                    </a:cubicBezTo>
                    <a:cubicBezTo>
                      <a:pt x="298" y="60"/>
                      <a:pt x="292" y="58"/>
                      <a:pt x="289" y="61"/>
                    </a:cubicBezTo>
                    <a:cubicBezTo>
                      <a:pt x="285" y="64"/>
                      <a:pt x="286" y="71"/>
                      <a:pt x="287" y="73"/>
                    </a:cubicBezTo>
                    <a:cubicBezTo>
                      <a:pt x="287" y="74"/>
                      <a:pt x="277" y="73"/>
                      <a:pt x="275" y="74"/>
                    </a:cubicBezTo>
                    <a:cubicBezTo>
                      <a:pt x="274" y="74"/>
                      <a:pt x="270" y="81"/>
                      <a:pt x="266" y="82"/>
                    </a:cubicBezTo>
                    <a:cubicBezTo>
                      <a:pt x="262" y="84"/>
                      <a:pt x="263" y="79"/>
                      <a:pt x="263" y="79"/>
                    </a:cubicBezTo>
                    <a:cubicBezTo>
                      <a:pt x="263" y="79"/>
                      <a:pt x="262" y="81"/>
                      <a:pt x="259" y="82"/>
                    </a:cubicBezTo>
                    <a:cubicBezTo>
                      <a:pt x="256" y="82"/>
                      <a:pt x="257" y="78"/>
                      <a:pt x="257" y="78"/>
                    </a:cubicBezTo>
                    <a:cubicBezTo>
                      <a:pt x="257" y="77"/>
                      <a:pt x="247" y="75"/>
                      <a:pt x="247" y="75"/>
                    </a:cubicBezTo>
                    <a:cubicBezTo>
                      <a:pt x="246" y="75"/>
                      <a:pt x="231" y="94"/>
                      <a:pt x="230" y="94"/>
                    </a:cubicBezTo>
                    <a:cubicBezTo>
                      <a:pt x="228" y="95"/>
                      <a:pt x="236" y="105"/>
                      <a:pt x="234" y="105"/>
                    </a:cubicBezTo>
                    <a:cubicBezTo>
                      <a:pt x="232" y="106"/>
                      <a:pt x="232" y="112"/>
                      <a:pt x="232" y="113"/>
                    </a:cubicBezTo>
                    <a:cubicBezTo>
                      <a:pt x="232" y="113"/>
                      <a:pt x="231" y="112"/>
                      <a:pt x="228" y="113"/>
                    </a:cubicBezTo>
                    <a:cubicBezTo>
                      <a:pt x="225" y="114"/>
                      <a:pt x="228" y="117"/>
                      <a:pt x="228" y="118"/>
                    </a:cubicBezTo>
                    <a:cubicBezTo>
                      <a:pt x="228" y="118"/>
                      <a:pt x="219" y="118"/>
                      <a:pt x="218" y="117"/>
                    </a:cubicBezTo>
                    <a:cubicBezTo>
                      <a:pt x="217" y="117"/>
                      <a:pt x="214" y="122"/>
                      <a:pt x="214" y="122"/>
                    </a:cubicBezTo>
                    <a:cubicBezTo>
                      <a:pt x="213" y="122"/>
                      <a:pt x="211" y="119"/>
                      <a:pt x="208" y="119"/>
                    </a:cubicBezTo>
                    <a:cubicBezTo>
                      <a:pt x="205" y="119"/>
                      <a:pt x="193" y="114"/>
                      <a:pt x="193" y="114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69" y="110"/>
                      <a:pt x="165" y="109"/>
                    </a:cubicBezTo>
                    <a:cubicBezTo>
                      <a:pt x="160" y="108"/>
                      <a:pt x="160" y="114"/>
                      <a:pt x="159" y="115"/>
                    </a:cubicBezTo>
                    <a:cubicBezTo>
                      <a:pt x="158" y="115"/>
                      <a:pt x="156" y="113"/>
                      <a:pt x="155" y="113"/>
                    </a:cubicBezTo>
                    <a:cubicBezTo>
                      <a:pt x="153" y="112"/>
                      <a:pt x="152" y="117"/>
                      <a:pt x="151" y="117"/>
                    </a:cubicBezTo>
                    <a:cubicBezTo>
                      <a:pt x="150" y="118"/>
                      <a:pt x="149" y="116"/>
                      <a:pt x="145" y="114"/>
                    </a:cubicBezTo>
                    <a:cubicBezTo>
                      <a:pt x="142" y="111"/>
                      <a:pt x="140" y="117"/>
                      <a:pt x="140" y="117"/>
                    </a:cubicBezTo>
                    <a:cubicBezTo>
                      <a:pt x="140" y="117"/>
                      <a:pt x="129" y="108"/>
                      <a:pt x="125" y="104"/>
                    </a:cubicBezTo>
                    <a:cubicBezTo>
                      <a:pt x="121" y="100"/>
                      <a:pt x="129" y="100"/>
                      <a:pt x="129" y="100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07" y="105"/>
                      <a:pt x="111" y="114"/>
                      <a:pt x="111" y="117"/>
                    </a:cubicBezTo>
                    <a:cubicBezTo>
                      <a:pt x="112" y="120"/>
                      <a:pt x="102" y="116"/>
                      <a:pt x="102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3" y="115"/>
                      <a:pt x="93" y="114"/>
                      <a:pt x="93" y="113"/>
                    </a:cubicBezTo>
                    <a:cubicBezTo>
                      <a:pt x="83" y="122"/>
                      <a:pt x="83" y="122"/>
                      <a:pt x="83" y="122"/>
                    </a:cubicBezTo>
                    <a:lnTo>
                      <a:pt x="82" y="127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67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F526DF5-463E-9A3A-BF98-930BE70F71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04542" y="1536384"/>
                <a:ext cx="1556620" cy="1556619"/>
              </a:xfrm>
              <a:custGeom>
                <a:avLst/>
                <a:gdLst/>
                <a:ahLst/>
                <a:cxnLst>
                  <a:cxn ang="0">
                    <a:pos x="505" y="182"/>
                  </a:cxn>
                  <a:cxn ang="0">
                    <a:pos x="478" y="158"/>
                  </a:cxn>
                  <a:cxn ang="0">
                    <a:pos x="449" y="147"/>
                  </a:cxn>
                  <a:cxn ang="0">
                    <a:pos x="428" y="123"/>
                  </a:cxn>
                  <a:cxn ang="0">
                    <a:pos x="411" y="98"/>
                  </a:cxn>
                  <a:cxn ang="0">
                    <a:pos x="390" y="61"/>
                  </a:cxn>
                  <a:cxn ang="0">
                    <a:pos x="316" y="60"/>
                  </a:cxn>
                  <a:cxn ang="0">
                    <a:pos x="294" y="30"/>
                  </a:cxn>
                  <a:cxn ang="0">
                    <a:pos x="264" y="34"/>
                  </a:cxn>
                  <a:cxn ang="0">
                    <a:pos x="245" y="33"/>
                  </a:cxn>
                  <a:cxn ang="0">
                    <a:pos x="215" y="15"/>
                  </a:cxn>
                  <a:cxn ang="0">
                    <a:pos x="195" y="15"/>
                  </a:cxn>
                  <a:cxn ang="0">
                    <a:pos x="173" y="11"/>
                  </a:cxn>
                  <a:cxn ang="0">
                    <a:pos x="148" y="7"/>
                  </a:cxn>
                  <a:cxn ang="0">
                    <a:pos x="134" y="17"/>
                  </a:cxn>
                  <a:cxn ang="0">
                    <a:pos x="107" y="39"/>
                  </a:cxn>
                  <a:cxn ang="0">
                    <a:pos x="113" y="58"/>
                  </a:cxn>
                  <a:cxn ang="0">
                    <a:pos x="89" y="58"/>
                  </a:cxn>
                  <a:cxn ang="0">
                    <a:pos x="77" y="59"/>
                  </a:cxn>
                  <a:cxn ang="0">
                    <a:pos x="61" y="50"/>
                  </a:cxn>
                  <a:cxn ang="0">
                    <a:pos x="37" y="88"/>
                  </a:cxn>
                  <a:cxn ang="0">
                    <a:pos x="4" y="139"/>
                  </a:cxn>
                  <a:cxn ang="0">
                    <a:pos x="25" y="158"/>
                  </a:cxn>
                  <a:cxn ang="0">
                    <a:pos x="11" y="199"/>
                  </a:cxn>
                  <a:cxn ang="0">
                    <a:pos x="13" y="228"/>
                  </a:cxn>
                  <a:cxn ang="0">
                    <a:pos x="0" y="278"/>
                  </a:cxn>
                  <a:cxn ang="0">
                    <a:pos x="41" y="294"/>
                  </a:cxn>
                  <a:cxn ang="0">
                    <a:pos x="47" y="320"/>
                  </a:cxn>
                  <a:cxn ang="0">
                    <a:pos x="31" y="346"/>
                  </a:cxn>
                  <a:cxn ang="0">
                    <a:pos x="42" y="373"/>
                  </a:cxn>
                  <a:cxn ang="0">
                    <a:pos x="59" y="379"/>
                  </a:cxn>
                  <a:cxn ang="0">
                    <a:pos x="82" y="406"/>
                  </a:cxn>
                  <a:cxn ang="0">
                    <a:pos x="105" y="390"/>
                  </a:cxn>
                  <a:cxn ang="0">
                    <a:pos x="130" y="410"/>
                  </a:cxn>
                  <a:cxn ang="0">
                    <a:pos x="148" y="425"/>
                  </a:cxn>
                  <a:cxn ang="0">
                    <a:pos x="163" y="431"/>
                  </a:cxn>
                  <a:cxn ang="0">
                    <a:pos x="189" y="450"/>
                  </a:cxn>
                  <a:cxn ang="0">
                    <a:pos x="226" y="446"/>
                  </a:cxn>
                  <a:cxn ang="0">
                    <a:pos x="251" y="463"/>
                  </a:cxn>
                  <a:cxn ang="0">
                    <a:pos x="279" y="467"/>
                  </a:cxn>
                  <a:cxn ang="0">
                    <a:pos x="310" y="498"/>
                  </a:cxn>
                  <a:cxn ang="0">
                    <a:pos x="348" y="502"/>
                  </a:cxn>
                  <a:cxn ang="0">
                    <a:pos x="368" y="507"/>
                  </a:cxn>
                  <a:cxn ang="0">
                    <a:pos x="390" y="508"/>
                  </a:cxn>
                  <a:cxn ang="0">
                    <a:pos x="427" y="490"/>
                  </a:cxn>
                  <a:cxn ang="0">
                    <a:pos x="438" y="462"/>
                  </a:cxn>
                  <a:cxn ang="0">
                    <a:pos x="445" y="435"/>
                  </a:cxn>
                  <a:cxn ang="0">
                    <a:pos x="450" y="399"/>
                  </a:cxn>
                  <a:cxn ang="0">
                    <a:pos x="466" y="383"/>
                  </a:cxn>
                  <a:cxn ang="0">
                    <a:pos x="467" y="360"/>
                  </a:cxn>
                  <a:cxn ang="0">
                    <a:pos x="453" y="330"/>
                  </a:cxn>
                  <a:cxn ang="0">
                    <a:pos x="456" y="311"/>
                  </a:cxn>
                  <a:cxn ang="0">
                    <a:pos x="469" y="304"/>
                  </a:cxn>
                  <a:cxn ang="0">
                    <a:pos x="503" y="291"/>
                  </a:cxn>
                  <a:cxn ang="0">
                    <a:pos x="492" y="246"/>
                  </a:cxn>
                  <a:cxn ang="0">
                    <a:pos x="505" y="236"/>
                  </a:cxn>
                </a:cxnLst>
                <a:rect l="0" t="0" r="r" b="b"/>
                <a:pathLst>
                  <a:path w="517" h="516">
                    <a:moveTo>
                      <a:pt x="517" y="202"/>
                    </a:moveTo>
                    <a:cubicBezTo>
                      <a:pt x="511" y="197"/>
                      <a:pt x="511" y="197"/>
                      <a:pt x="511" y="197"/>
                    </a:cubicBezTo>
                    <a:cubicBezTo>
                      <a:pt x="511" y="197"/>
                      <a:pt x="506" y="197"/>
                      <a:pt x="502" y="197"/>
                    </a:cubicBezTo>
                    <a:cubicBezTo>
                      <a:pt x="498" y="196"/>
                      <a:pt x="500" y="187"/>
                      <a:pt x="500" y="187"/>
                    </a:cubicBezTo>
                    <a:cubicBezTo>
                      <a:pt x="505" y="182"/>
                      <a:pt x="505" y="182"/>
                      <a:pt x="505" y="182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9" y="156"/>
                      <a:pt x="492" y="154"/>
                      <a:pt x="484" y="153"/>
                    </a:cubicBezTo>
                    <a:cubicBezTo>
                      <a:pt x="477" y="152"/>
                      <a:pt x="479" y="158"/>
                      <a:pt x="478" y="158"/>
                    </a:cubicBezTo>
                    <a:cubicBezTo>
                      <a:pt x="478" y="159"/>
                      <a:pt x="467" y="158"/>
                      <a:pt x="466" y="157"/>
                    </a:cubicBezTo>
                    <a:cubicBezTo>
                      <a:pt x="466" y="157"/>
                      <a:pt x="467" y="151"/>
                      <a:pt x="467" y="151"/>
                    </a:cubicBezTo>
                    <a:cubicBezTo>
                      <a:pt x="467" y="151"/>
                      <a:pt x="461" y="146"/>
                      <a:pt x="458" y="146"/>
                    </a:cubicBezTo>
                    <a:cubicBezTo>
                      <a:pt x="455" y="145"/>
                      <a:pt x="456" y="141"/>
                      <a:pt x="455" y="143"/>
                    </a:cubicBezTo>
                    <a:cubicBezTo>
                      <a:pt x="455" y="146"/>
                      <a:pt x="449" y="147"/>
                      <a:pt x="449" y="147"/>
                    </a:cubicBezTo>
                    <a:cubicBezTo>
                      <a:pt x="449" y="140"/>
                      <a:pt x="449" y="140"/>
                      <a:pt x="449" y="140"/>
                    </a:cubicBezTo>
                    <a:cubicBezTo>
                      <a:pt x="449" y="140"/>
                      <a:pt x="445" y="139"/>
                      <a:pt x="442" y="139"/>
                    </a:cubicBezTo>
                    <a:cubicBezTo>
                      <a:pt x="440" y="138"/>
                      <a:pt x="440" y="128"/>
                      <a:pt x="438" y="125"/>
                    </a:cubicBezTo>
                    <a:cubicBezTo>
                      <a:pt x="437" y="122"/>
                      <a:pt x="434" y="128"/>
                      <a:pt x="434" y="128"/>
                    </a:cubicBezTo>
                    <a:cubicBezTo>
                      <a:pt x="434" y="128"/>
                      <a:pt x="431" y="123"/>
                      <a:pt x="428" y="123"/>
                    </a:cubicBezTo>
                    <a:cubicBezTo>
                      <a:pt x="425" y="123"/>
                      <a:pt x="428" y="129"/>
                      <a:pt x="425" y="133"/>
                    </a:cubicBezTo>
                    <a:cubicBezTo>
                      <a:pt x="422" y="137"/>
                      <a:pt x="412" y="122"/>
                      <a:pt x="411" y="122"/>
                    </a:cubicBezTo>
                    <a:cubicBezTo>
                      <a:pt x="411" y="121"/>
                      <a:pt x="415" y="120"/>
                      <a:pt x="416" y="115"/>
                    </a:cubicBezTo>
                    <a:cubicBezTo>
                      <a:pt x="417" y="111"/>
                      <a:pt x="411" y="111"/>
                      <a:pt x="411" y="111"/>
                    </a:cubicBezTo>
                    <a:cubicBezTo>
                      <a:pt x="411" y="98"/>
                      <a:pt x="411" y="98"/>
                      <a:pt x="411" y="98"/>
                    </a:cubicBezTo>
                    <a:cubicBezTo>
                      <a:pt x="411" y="98"/>
                      <a:pt x="407" y="93"/>
                      <a:pt x="402" y="89"/>
                    </a:cubicBezTo>
                    <a:cubicBezTo>
                      <a:pt x="397" y="85"/>
                      <a:pt x="409" y="78"/>
                      <a:pt x="409" y="78"/>
                    </a:cubicBezTo>
                    <a:cubicBezTo>
                      <a:pt x="409" y="78"/>
                      <a:pt x="406" y="76"/>
                      <a:pt x="404" y="75"/>
                    </a:cubicBezTo>
                    <a:cubicBezTo>
                      <a:pt x="402" y="73"/>
                      <a:pt x="404" y="69"/>
                      <a:pt x="404" y="69"/>
                    </a:cubicBezTo>
                    <a:cubicBezTo>
                      <a:pt x="390" y="61"/>
                      <a:pt x="390" y="61"/>
                      <a:pt x="390" y="61"/>
                    </a:cubicBezTo>
                    <a:cubicBezTo>
                      <a:pt x="390" y="62"/>
                      <a:pt x="390" y="62"/>
                      <a:pt x="390" y="62"/>
                    </a:cubicBezTo>
                    <a:cubicBezTo>
                      <a:pt x="390" y="62"/>
                      <a:pt x="353" y="63"/>
                      <a:pt x="352" y="62"/>
                    </a:cubicBezTo>
                    <a:cubicBezTo>
                      <a:pt x="351" y="62"/>
                      <a:pt x="347" y="66"/>
                      <a:pt x="347" y="66"/>
                    </a:cubicBezTo>
                    <a:cubicBezTo>
                      <a:pt x="347" y="66"/>
                      <a:pt x="342" y="61"/>
                      <a:pt x="342" y="60"/>
                    </a:cubicBezTo>
                    <a:cubicBezTo>
                      <a:pt x="342" y="60"/>
                      <a:pt x="316" y="60"/>
                      <a:pt x="316" y="60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18" y="46"/>
                      <a:pt x="326" y="33"/>
                      <a:pt x="325" y="32"/>
                    </a:cubicBezTo>
                    <a:cubicBezTo>
                      <a:pt x="325" y="32"/>
                      <a:pt x="316" y="30"/>
                      <a:pt x="315" y="30"/>
                    </a:cubicBezTo>
                    <a:cubicBezTo>
                      <a:pt x="315" y="30"/>
                      <a:pt x="305" y="34"/>
                      <a:pt x="304" y="34"/>
                    </a:cubicBezTo>
                    <a:cubicBezTo>
                      <a:pt x="302" y="34"/>
                      <a:pt x="299" y="30"/>
                      <a:pt x="294" y="30"/>
                    </a:cubicBezTo>
                    <a:cubicBezTo>
                      <a:pt x="289" y="29"/>
                      <a:pt x="287" y="37"/>
                      <a:pt x="288" y="37"/>
                    </a:cubicBezTo>
                    <a:cubicBezTo>
                      <a:pt x="288" y="37"/>
                      <a:pt x="277" y="38"/>
                      <a:pt x="276" y="38"/>
                    </a:cubicBezTo>
                    <a:cubicBezTo>
                      <a:pt x="276" y="38"/>
                      <a:pt x="278" y="43"/>
                      <a:pt x="273" y="44"/>
                    </a:cubicBezTo>
                    <a:cubicBezTo>
                      <a:pt x="267" y="45"/>
                      <a:pt x="268" y="37"/>
                      <a:pt x="268" y="35"/>
                    </a:cubicBezTo>
                    <a:cubicBezTo>
                      <a:pt x="267" y="33"/>
                      <a:pt x="264" y="34"/>
                      <a:pt x="264" y="34"/>
                    </a:cubicBezTo>
                    <a:cubicBezTo>
                      <a:pt x="264" y="34"/>
                      <a:pt x="266" y="28"/>
                      <a:pt x="263" y="25"/>
                    </a:cubicBezTo>
                    <a:cubicBezTo>
                      <a:pt x="261" y="22"/>
                      <a:pt x="260" y="28"/>
                      <a:pt x="256" y="28"/>
                    </a:cubicBezTo>
                    <a:cubicBezTo>
                      <a:pt x="252" y="28"/>
                      <a:pt x="254" y="34"/>
                      <a:pt x="254" y="34"/>
                    </a:cubicBezTo>
                    <a:cubicBezTo>
                      <a:pt x="254" y="34"/>
                      <a:pt x="251" y="32"/>
                      <a:pt x="249" y="31"/>
                    </a:cubicBezTo>
                    <a:cubicBezTo>
                      <a:pt x="247" y="29"/>
                      <a:pt x="245" y="32"/>
                      <a:pt x="245" y="33"/>
                    </a:cubicBezTo>
                    <a:cubicBezTo>
                      <a:pt x="245" y="33"/>
                      <a:pt x="244" y="32"/>
                      <a:pt x="243" y="31"/>
                    </a:cubicBezTo>
                    <a:cubicBezTo>
                      <a:pt x="240" y="28"/>
                      <a:pt x="230" y="31"/>
                      <a:pt x="228" y="28"/>
                    </a:cubicBezTo>
                    <a:cubicBezTo>
                      <a:pt x="226" y="26"/>
                      <a:pt x="218" y="30"/>
                      <a:pt x="212" y="27"/>
                    </a:cubicBezTo>
                    <a:cubicBezTo>
                      <a:pt x="207" y="25"/>
                      <a:pt x="217" y="22"/>
                      <a:pt x="217" y="21"/>
                    </a:cubicBezTo>
                    <a:cubicBezTo>
                      <a:pt x="217" y="20"/>
                      <a:pt x="217" y="18"/>
                      <a:pt x="215" y="15"/>
                    </a:cubicBezTo>
                    <a:cubicBezTo>
                      <a:pt x="213" y="12"/>
                      <a:pt x="206" y="16"/>
                      <a:pt x="205" y="16"/>
                    </a:cubicBezTo>
                    <a:cubicBezTo>
                      <a:pt x="204" y="16"/>
                      <a:pt x="204" y="14"/>
                      <a:pt x="204" y="12"/>
                    </a:cubicBezTo>
                    <a:cubicBezTo>
                      <a:pt x="203" y="10"/>
                      <a:pt x="201" y="18"/>
                      <a:pt x="201" y="19"/>
                    </a:cubicBezTo>
                    <a:cubicBezTo>
                      <a:pt x="200" y="19"/>
                      <a:pt x="200" y="12"/>
                      <a:pt x="199" y="9"/>
                    </a:cubicBezTo>
                    <a:cubicBezTo>
                      <a:pt x="199" y="7"/>
                      <a:pt x="195" y="15"/>
                      <a:pt x="195" y="15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1" y="6"/>
                      <a:pt x="184" y="7"/>
                      <a:pt x="184" y="7"/>
                    </a:cubicBezTo>
                    <a:cubicBezTo>
                      <a:pt x="184" y="7"/>
                      <a:pt x="173" y="0"/>
                      <a:pt x="173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1"/>
                      <a:pt x="170" y="11"/>
                      <a:pt x="170" y="11"/>
                    </a:cubicBezTo>
                    <a:cubicBezTo>
                      <a:pt x="169" y="10"/>
                      <a:pt x="170" y="15"/>
                      <a:pt x="170" y="16"/>
                    </a:cubicBezTo>
                    <a:cubicBezTo>
                      <a:pt x="170" y="16"/>
                      <a:pt x="166" y="20"/>
                      <a:pt x="164" y="21"/>
                    </a:cubicBezTo>
                    <a:cubicBezTo>
                      <a:pt x="163" y="22"/>
                      <a:pt x="158" y="15"/>
                      <a:pt x="153" y="14"/>
                    </a:cubicBezTo>
                    <a:cubicBezTo>
                      <a:pt x="148" y="13"/>
                      <a:pt x="148" y="7"/>
                      <a:pt x="148" y="7"/>
                    </a:cubicBezTo>
                    <a:cubicBezTo>
                      <a:pt x="148" y="7"/>
                      <a:pt x="146" y="9"/>
                      <a:pt x="143" y="11"/>
                    </a:cubicBezTo>
                    <a:cubicBezTo>
                      <a:pt x="139" y="12"/>
                      <a:pt x="135" y="4"/>
                      <a:pt x="135" y="4"/>
                    </a:cubicBezTo>
                    <a:cubicBezTo>
                      <a:pt x="135" y="4"/>
                      <a:pt x="128" y="10"/>
                      <a:pt x="128" y="10"/>
                    </a:cubicBezTo>
                    <a:cubicBezTo>
                      <a:pt x="127" y="10"/>
                      <a:pt x="136" y="13"/>
                      <a:pt x="136" y="13"/>
                    </a:cubicBezTo>
                    <a:cubicBezTo>
                      <a:pt x="136" y="13"/>
                      <a:pt x="136" y="15"/>
                      <a:pt x="134" y="17"/>
                    </a:cubicBezTo>
                    <a:cubicBezTo>
                      <a:pt x="133" y="18"/>
                      <a:pt x="140" y="22"/>
                      <a:pt x="140" y="23"/>
                    </a:cubicBezTo>
                    <a:cubicBezTo>
                      <a:pt x="140" y="24"/>
                      <a:pt x="130" y="30"/>
                      <a:pt x="123" y="33"/>
                    </a:cubicBezTo>
                    <a:cubicBezTo>
                      <a:pt x="115" y="36"/>
                      <a:pt x="112" y="28"/>
                      <a:pt x="112" y="28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6"/>
                      <a:pt x="107" y="39"/>
                    </a:cubicBezTo>
                    <a:cubicBezTo>
                      <a:pt x="107" y="42"/>
                      <a:pt x="110" y="41"/>
                      <a:pt x="110" y="42"/>
                    </a:cubicBezTo>
                    <a:cubicBezTo>
                      <a:pt x="111" y="42"/>
                      <a:pt x="108" y="44"/>
                      <a:pt x="109" y="46"/>
                    </a:cubicBezTo>
                    <a:cubicBezTo>
                      <a:pt x="109" y="48"/>
                      <a:pt x="117" y="47"/>
                      <a:pt x="119" y="49"/>
                    </a:cubicBezTo>
                    <a:cubicBezTo>
                      <a:pt x="121" y="52"/>
                      <a:pt x="117" y="57"/>
                      <a:pt x="117" y="57"/>
                    </a:cubicBezTo>
                    <a:cubicBezTo>
                      <a:pt x="117" y="57"/>
                      <a:pt x="115" y="56"/>
                      <a:pt x="113" y="58"/>
                    </a:cubicBezTo>
                    <a:cubicBezTo>
                      <a:pt x="111" y="59"/>
                      <a:pt x="111" y="63"/>
                      <a:pt x="111" y="63"/>
                    </a:cubicBezTo>
                    <a:cubicBezTo>
                      <a:pt x="111" y="63"/>
                      <a:pt x="103" y="56"/>
                      <a:pt x="103" y="56"/>
                    </a:cubicBezTo>
                    <a:cubicBezTo>
                      <a:pt x="102" y="56"/>
                      <a:pt x="102" y="58"/>
                      <a:pt x="98" y="62"/>
                    </a:cubicBezTo>
                    <a:cubicBezTo>
                      <a:pt x="95" y="67"/>
                      <a:pt x="95" y="59"/>
                      <a:pt x="95" y="58"/>
                    </a:cubicBezTo>
                    <a:cubicBezTo>
                      <a:pt x="95" y="58"/>
                      <a:pt x="90" y="58"/>
                      <a:pt x="89" y="58"/>
                    </a:cubicBezTo>
                    <a:cubicBezTo>
                      <a:pt x="87" y="58"/>
                      <a:pt x="88" y="62"/>
                      <a:pt x="88" y="62"/>
                    </a:cubicBezTo>
                    <a:cubicBezTo>
                      <a:pt x="88" y="62"/>
                      <a:pt x="91" y="64"/>
                      <a:pt x="93" y="67"/>
                    </a:cubicBezTo>
                    <a:cubicBezTo>
                      <a:pt x="96" y="69"/>
                      <a:pt x="91" y="70"/>
                      <a:pt x="87" y="71"/>
                    </a:cubicBezTo>
                    <a:cubicBezTo>
                      <a:pt x="83" y="71"/>
                      <a:pt x="86" y="65"/>
                      <a:pt x="86" y="65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6" y="61"/>
                      <a:pt x="73" y="65"/>
                    </a:cubicBezTo>
                    <a:cubicBezTo>
                      <a:pt x="69" y="69"/>
                      <a:pt x="61" y="65"/>
                      <a:pt x="61" y="65"/>
                    </a:cubicBezTo>
                    <a:cubicBezTo>
                      <a:pt x="61" y="65"/>
                      <a:pt x="62" y="58"/>
                      <a:pt x="62" y="57"/>
                    </a:cubicBezTo>
                    <a:cubicBezTo>
                      <a:pt x="62" y="56"/>
                      <a:pt x="59" y="56"/>
                      <a:pt x="59" y="56"/>
                    </a:cubicBezTo>
                    <a:cubicBezTo>
                      <a:pt x="59" y="56"/>
                      <a:pt x="61" y="51"/>
                      <a:pt x="61" y="50"/>
                    </a:cubicBezTo>
                    <a:cubicBezTo>
                      <a:pt x="61" y="49"/>
                      <a:pt x="56" y="50"/>
                      <a:pt x="54" y="51"/>
                    </a:cubicBezTo>
                    <a:cubicBezTo>
                      <a:pt x="51" y="51"/>
                      <a:pt x="49" y="59"/>
                      <a:pt x="48" y="60"/>
                    </a:cubicBezTo>
                    <a:cubicBezTo>
                      <a:pt x="47" y="62"/>
                      <a:pt x="46" y="60"/>
                      <a:pt x="43" y="62"/>
                    </a:cubicBezTo>
                    <a:cubicBezTo>
                      <a:pt x="39" y="65"/>
                      <a:pt x="42" y="77"/>
                      <a:pt x="42" y="81"/>
                    </a:cubicBezTo>
                    <a:cubicBezTo>
                      <a:pt x="42" y="84"/>
                      <a:pt x="39" y="86"/>
                      <a:pt x="37" y="88"/>
                    </a:cubicBezTo>
                    <a:cubicBezTo>
                      <a:pt x="36" y="88"/>
                      <a:pt x="36" y="90"/>
                      <a:pt x="35" y="91"/>
                    </a:cubicBezTo>
                    <a:cubicBezTo>
                      <a:pt x="36" y="94"/>
                      <a:pt x="36" y="97"/>
                      <a:pt x="35" y="99"/>
                    </a:cubicBezTo>
                    <a:cubicBezTo>
                      <a:pt x="32" y="104"/>
                      <a:pt x="14" y="118"/>
                      <a:pt x="14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9"/>
                      <a:pt x="2" y="136"/>
                      <a:pt x="4" y="139"/>
                    </a:cubicBezTo>
                    <a:cubicBezTo>
                      <a:pt x="6" y="142"/>
                      <a:pt x="13" y="144"/>
                      <a:pt x="13" y="144"/>
                    </a:cubicBezTo>
                    <a:cubicBezTo>
                      <a:pt x="13" y="145"/>
                      <a:pt x="10" y="146"/>
                      <a:pt x="12" y="147"/>
                    </a:cubicBezTo>
                    <a:cubicBezTo>
                      <a:pt x="14" y="149"/>
                      <a:pt x="21" y="153"/>
                      <a:pt x="21" y="153"/>
                    </a:cubicBezTo>
                    <a:cubicBezTo>
                      <a:pt x="21" y="153"/>
                      <a:pt x="20" y="155"/>
                      <a:pt x="21" y="156"/>
                    </a:cubicBezTo>
                    <a:cubicBezTo>
                      <a:pt x="23" y="157"/>
                      <a:pt x="25" y="158"/>
                      <a:pt x="25" y="158"/>
                    </a:cubicBezTo>
                    <a:cubicBezTo>
                      <a:pt x="25" y="158"/>
                      <a:pt x="24" y="162"/>
                      <a:pt x="25" y="163"/>
                    </a:cubicBezTo>
                    <a:cubicBezTo>
                      <a:pt x="27" y="164"/>
                      <a:pt x="39" y="177"/>
                      <a:pt x="39" y="177"/>
                    </a:cubicBezTo>
                    <a:cubicBezTo>
                      <a:pt x="39" y="177"/>
                      <a:pt x="33" y="181"/>
                      <a:pt x="33" y="183"/>
                    </a:cubicBezTo>
                    <a:cubicBezTo>
                      <a:pt x="33" y="185"/>
                      <a:pt x="38" y="193"/>
                      <a:pt x="34" y="194"/>
                    </a:cubicBezTo>
                    <a:cubicBezTo>
                      <a:pt x="29" y="194"/>
                      <a:pt x="11" y="199"/>
                      <a:pt x="11" y="199"/>
                    </a:cubicBezTo>
                    <a:cubicBezTo>
                      <a:pt x="11" y="199"/>
                      <a:pt x="16" y="204"/>
                      <a:pt x="15" y="205"/>
                    </a:cubicBezTo>
                    <a:cubicBezTo>
                      <a:pt x="15" y="205"/>
                      <a:pt x="11" y="210"/>
                      <a:pt x="11" y="211"/>
                    </a:cubicBezTo>
                    <a:cubicBezTo>
                      <a:pt x="10" y="213"/>
                      <a:pt x="10" y="220"/>
                      <a:pt x="10" y="220"/>
                    </a:cubicBezTo>
                    <a:cubicBezTo>
                      <a:pt x="10" y="220"/>
                      <a:pt x="24" y="221"/>
                      <a:pt x="22" y="223"/>
                    </a:cubicBezTo>
                    <a:cubicBezTo>
                      <a:pt x="19" y="226"/>
                      <a:pt x="14" y="227"/>
                      <a:pt x="13" y="228"/>
                    </a:cubicBezTo>
                    <a:cubicBezTo>
                      <a:pt x="13" y="228"/>
                      <a:pt x="15" y="246"/>
                      <a:pt x="15" y="246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9" y="263"/>
                      <a:pt x="7" y="264"/>
                    </a:cubicBezTo>
                    <a:cubicBezTo>
                      <a:pt x="5" y="266"/>
                      <a:pt x="2" y="269"/>
                      <a:pt x="2" y="270"/>
                    </a:cubicBezTo>
                    <a:cubicBezTo>
                      <a:pt x="2" y="271"/>
                      <a:pt x="0" y="278"/>
                      <a:pt x="0" y="278"/>
                    </a:cubicBezTo>
                    <a:cubicBezTo>
                      <a:pt x="0" y="278"/>
                      <a:pt x="5" y="281"/>
                      <a:pt x="5" y="282"/>
                    </a:cubicBezTo>
                    <a:cubicBezTo>
                      <a:pt x="5" y="283"/>
                      <a:pt x="15" y="284"/>
                      <a:pt x="15" y="284"/>
                    </a:cubicBezTo>
                    <a:cubicBezTo>
                      <a:pt x="15" y="284"/>
                      <a:pt x="15" y="280"/>
                      <a:pt x="20" y="282"/>
                    </a:cubicBezTo>
                    <a:cubicBezTo>
                      <a:pt x="25" y="283"/>
                      <a:pt x="36" y="294"/>
                      <a:pt x="36" y="294"/>
                    </a:cubicBezTo>
                    <a:cubicBezTo>
                      <a:pt x="36" y="294"/>
                      <a:pt x="41" y="292"/>
                      <a:pt x="41" y="294"/>
                    </a:cubicBezTo>
                    <a:cubicBezTo>
                      <a:pt x="42" y="296"/>
                      <a:pt x="42" y="298"/>
                      <a:pt x="42" y="298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0" y="304"/>
                      <a:pt x="40" y="304"/>
                      <a:pt x="40" y="304"/>
                    </a:cubicBezTo>
                    <a:cubicBezTo>
                      <a:pt x="40" y="304"/>
                      <a:pt x="47" y="312"/>
                      <a:pt x="47" y="312"/>
                    </a:cubicBezTo>
                    <a:cubicBezTo>
                      <a:pt x="47" y="313"/>
                      <a:pt x="46" y="318"/>
                      <a:pt x="47" y="320"/>
                    </a:cubicBezTo>
                    <a:cubicBezTo>
                      <a:pt x="49" y="322"/>
                      <a:pt x="51" y="322"/>
                      <a:pt x="50" y="323"/>
                    </a:cubicBezTo>
                    <a:cubicBezTo>
                      <a:pt x="50" y="325"/>
                      <a:pt x="46" y="324"/>
                      <a:pt x="45" y="328"/>
                    </a:cubicBezTo>
                    <a:cubicBezTo>
                      <a:pt x="44" y="331"/>
                      <a:pt x="47" y="336"/>
                      <a:pt x="47" y="336"/>
                    </a:cubicBezTo>
                    <a:cubicBezTo>
                      <a:pt x="47" y="337"/>
                      <a:pt x="43" y="349"/>
                      <a:pt x="39" y="348"/>
                    </a:cubicBezTo>
                    <a:cubicBezTo>
                      <a:pt x="35" y="348"/>
                      <a:pt x="31" y="346"/>
                      <a:pt x="31" y="346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5" y="349"/>
                      <a:pt x="20" y="357"/>
                      <a:pt x="24" y="359"/>
                    </a:cubicBezTo>
                    <a:cubicBezTo>
                      <a:pt x="28" y="361"/>
                      <a:pt x="40" y="364"/>
                      <a:pt x="40" y="365"/>
                    </a:cubicBezTo>
                    <a:cubicBezTo>
                      <a:pt x="40" y="366"/>
                      <a:pt x="39" y="370"/>
                      <a:pt x="39" y="370"/>
                    </a:cubicBezTo>
                    <a:cubicBezTo>
                      <a:pt x="39" y="370"/>
                      <a:pt x="42" y="373"/>
                      <a:pt x="42" y="373"/>
                    </a:cubicBezTo>
                    <a:cubicBezTo>
                      <a:pt x="42" y="373"/>
                      <a:pt x="33" y="377"/>
                      <a:pt x="37" y="380"/>
                    </a:cubicBezTo>
                    <a:cubicBezTo>
                      <a:pt x="41" y="382"/>
                      <a:pt x="43" y="380"/>
                      <a:pt x="43" y="380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5" y="384"/>
                      <a:pt x="52" y="377"/>
                      <a:pt x="53" y="378"/>
                    </a:cubicBezTo>
                    <a:cubicBezTo>
                      <a:pt x="53" y="379"/>
                      <a:pt x="59" y="379"/>
                      <a:pt x="59" y="379"/>
                    </a:cubicBezTo>
                    <a:cubicBezTo>
                      <a:pt x="59" y="379"/>
                      <a:pt x="70" y="371"/>
                      <a:pt x="72" y="375"/>
                    </a:cubicBezTo>
                    <a:cubicBezTo>
                      <a:pt x="75" y="380"/>
                      <a:pt x="72" y="383"/>
                      <a:pt x="72" y="383"/>
                    </a:cubicBezTo>
                    <a:cubicBezTo>
                      <a:pt x="69" y="389"/>
                      <a:pt x="69" y="389"/>
                      <a:pt x="69" y="389"/>
                    </a:cubicBezTo>
                    <a:cubicBezTo>
                      <a:pt x="69" y="389"/>
                      <a:pt x="77" y="392"/>
                      <a:pt x="77" y="392"/>
                    </a:cubicBezTo>
                    <a:cubicBezTo>
                      <a:pt x="78" y="392"/>
                      <a:pt x="82" y="406"/>
                      <a:pt x="82" y="406"/>
                    </a:cubicBezTo>
                    <a:cubicBezTo>
                      <a:pt x="93" y="398"/>
                      <a:pt x="93" y="398"/>
                      <a:pt x="93" y="398"/>
                    </a:cubicBezTo>
                    <a:cubicBezTo>
                      <a:pt x="90" y="394"/>
                      <a:pt x="90" y="394"/>
                      <a:pt x="90" y="394"/>
                    </a:cubicBezTo>
                    <a:cubicBezTo>
                      <a:pt x="90" y="394"/>
                      <a:pt x="94" y="392"/>
                      <a:pt x="95" y="392"/>
                    </a:cubicBezTo>
                    <a:cubicBezTo>
                      <a:pt x="95" y="391"/>
                      <a:pt x="99" y="397"/>
                      <a:pt x="99" y="397"/>
                    </a:cubicBezTo>
                    <a:cubicBezTo>
                      <a:pt x="105" y="390"/>
                      <a:pt x="105" y="390"/>
                      <a:pt x="105" y="390"/>
                    </a:cubicBezTo>
                    <a:cubicBezTo>
                      <a:pt x="105" y="390"/>
                      <a:pt x="109" y="398"/>
                      <a:pt x="111" y="398"/>
                    </a:cubicBezTo>
                    <a:cubicBezTo>
                      <a:pt x="113" y="398"/>
                      <a:pt x="116" y="397"/>
                      <a:pt x="116" y="397"/>
                    </a:cubicBezTo>
                    <a:cubicBezTo>
                      <a:pt x="116" y="397"/>
                      <a:pt x="117" y="404"/>
                      <a:pt x="120" y="403"/>
                    </a:cubicBezTo>
                    <a:cubicBezTo>
                      <a:pt x="124" y="402"/>
                      <a:pt x="123" y="398"/>
                      <a:pt x="125" y="400"/>
                    </a:cubicBezTo>
                    <a:cubicBezTo>
                      <a:pt x="126" y="401"/>
                      <a:pt x="128" y="408"/>
                      <a:pt x="130" y="410"/>
                    </a:cubicBezTo>
                    <a:cubicBezTo>
                      <a:pt x="132" y="411"/>
                      <a:pt x="134" y="411"/>
                      <a:pt x="134" y="411"/>
                    </a:cubicBezTo>
                    <a:cubicBezTo>
                      <a:pt x="134" y="411"/>
                      <a:pt x="133" y="417"/>
                      <a:pt x="134" y="418"/>
                    </a:cubicBezTo>
                    <a:cubicBezTo>
                      <a:pt x="136" y="419"/>
                      <a:pt x="137" y="414"/>
                      <a:pt x="140" y="415"/>
                    </a:cubicBezTo>
                    <a:cubicBezTo>
                      <a:pt x="142" y="417"/>
                      <a:pt x="142" y="423"/>
                      <a:pt x="142" y="423"/>
                    </a:cubicBezTo>
                    <a:cubicBezTo>
                      <a:pt x="142" y="423"/>
                      <a:pt x="148" y="425"/>
                      <a:pt x="148" y="425"/>
                    </a:cubicBezTo>
                    <a:cubicBezTo>
                      <a:pt x="148" y="425"/>
                      <a:pt x="151" y="421"/>
                      <a:pt x="151" y="421"/>
                    </a:cubicBezTo>
                    <a:cubicBezTo>
                      <a:pt x="152" y="425"/>
                      <a:pt x="152" y="425"/>
                      <a:pt x="152" y="425"/>
                    </a:cubicBezTo>
                    <a:cubicBezTo>
                      <a:pt x="152" y="425"/>
                      <a:pt x="147" y="431"/>
                      <a:pt x="149" y="432"/>
                    </a:cubicBezTo>
                    <a:cubicBezTo>
                      <a:pt x="151" y="433"/>
                      <a:pt x="156" y="428"/>
                      <a:pt x="156" y="428"/>
                    </a:cubicBezTo>
                    <a:cubicBezTo>
                      <a:pt x="156" y="428"/>
                      <a:pt x="161" y="431"/>
                      <a:pt x="163" y="431"/>
                    </a:cubicBezTo>
                    <a:cubicBezTo>
                      <a:pt x="165" y="431"/>
                      <a:pt x="170" y="426"/>
                      <a:pt x="170" y="430"/>
                    </a:cubicBezTo>
                    <a:cubicBezTo>
                      <a:pt x="171" y="434"/>
                      <a:pt x="172" y="443"/>
                      <a:pt x="172" y="443"/>
                    </a:cubicBezTo>
                    <a:cubicBezTo>
                      <a:pt x="172" y="443"/>
                      <a:pt x="178" y="440"/>
                      <a:pt x="178" y="442"/>
                    </a:cubicBezTo>
                    <a:cubicBezTo>
                      <a:pt x="178" y="445"/>
                      <a:pt x="180" y="450"/>
                      <a:pt x="180" y="450"/>
                    </a:cubicBezTo>
                    <a:cubicBezTo>
                      <a:pt x="180" y="450"/>
                      <a:pt x="188" y="449"/>
                      <a:pt x="189" y="450"/>
                    </a:cubicBezTo>
                    <a:cubicBezTo>
                      <a:pt x="189" y="450"/>
                      <a:pt x="188" y="452"/>
                      <a:pt x="189" y="452"/>
                    </a:cubicBezTo>
                    <a:cubicBezTo>
                      <a:pt x="190" y="452"/>
                      <a:pt x="194" y="452"/>
                      <a:pt x="195" y="452"/>
                    </a:cubicBezTo>
                    <a:cubicBezTo>
                      <a:pt x="195" y="452"/>
                      <a:pt x="194" y="456"/>
                      <a:pt x="197" y="457"/>
                    </a:cubicBezTo>
                    <a:cubicBezTo>
                      <a:pt x="199" y="458"/>
                      <a:pt x="208" y="459"/>
                      <a:pt x="209" y="459"/>
                    </a:cubicBezTo>
                    <a:cubicBezTo>
                      <a:pt x="210" y="459"/>
                      <a:pt x="226" y="446"/>
                      <a:pt x="226" y="446"/>
                    </a:cubicBezTo>
                    <a:cubicBezTo>
                      <a:pt x="227" y="445"/>
                      <a:pt x="225" y="440"/>
                      <a:pt x="231" y="441"/>
                    </a:cubicBezTo>
                    <a:cubicBezTo>
                      <a:pt x="237" y="442"/>
                      <a:pt x="233" y="463"/>
                      <a:pt x="234" y="463"/>
                    </a:cubicBezTo>
                    <a:cubicBezTo>
                      <a:pt x="234" y="463"/>
                      <a:pt x="240" y="465"/>
                      <a:pt x="240" y="465"/>
                    </a:cubicBezTo>
                    <a:cubicBezTo>
                      <a:pt x="240" y="465"/>
                      <a:pt x="241" y="462"/>
                      <a:pt x="243" y="462"/>
                    </a:cubicBezTo>
                    <a:cubicBezTo>
                      <a:pt x="244" y="462"/>
                      <a:pt x="251" y="463"/>
                      <a:pt x="251" y="463"/>
                    </a:cubicBezTo>
                    <a:cubicBezTo>
                      <a:pt x="252" y="463"/>
                      <a:pt x="254" y="451"/>
                      <a:pt x="260" y="455"/>
                    </a:cubicBezTo>
                    <a:cubicBezTo>
                      <a:pt x="266" y="458"/>
                      <a:pt x="267" y="462"/>
                      <a:pt x="268" y="462"/>
                    </a:cubicBezTo>
                    <a:cubicBezTo>
                      <a:pt x="269" y="463"/>
                      <a:pt x="273" y="460"/>
                      <a:pt x="273" y="462"/>
                    </a:cubicBezTo>
                    <a:cubicBezTo>
                      <a:pt x="274" y="465"/>
                      <a:pt x="274" y="469"/>
                      <a:pt x="275" y="468"/>
                    </a:cubicBezTo>
                    <a:cubicBezTo>
                      <a:pt x="275" y="468"/>
                      <a:pt x="277" y="467"/>
                      <a:pt x="279" y="467"/>
                    </a:cubicBezTo>
                    <a:cubicBezTo>
                      <a:pt x="281" y="468"/>
                      <a:pt x="291" y="470"/>
                      <a:pt x="292" y="471"/>
                    </a:cubicBezTo>
                    <a:cubicBezTo>
                      <a:pt x="292" y="473"/>
                      <a:pt x="293" y="478"/>
                      <a:pt x="293" y="479"/>
                    </a:cubicBezTo>
                    <a:cubicBezTo>
                      <a:pt x="294" y="479"/>
                      <a:pt x="299" y="480"/>
                      <a:pt x="298" y="481"/>
                    </a:cubicBezTo>
                    <a:cubicBezTo>
                      <a:pt x="298" y="482"/>
                      <a:pt x="297" y="488"/>
                      <a:pt x="299" y="489"/>
                    </a:cubicBezTo>
                    <a:cubicBezTo>
                      <a:pt x="302" y="490"/>
                      <a:pt x="308" y="495"/>
                      <a:pt x="310" y="498"/>
                    </a:cubicBezTo>
                    <a:cubicBezTo>
                      <a:pt x="312" y="501"/>
                      <a:pt x="310" y="511"/>
                      <a:pt x="315" y="511"/>
                    </a:cubicBezTo>
                    <a:cubicBezTo>
                      <a:pt x="320" y="511"/>
                      <a:pt x="319" y="506"/>
                      <a:pt x="321" y="506"/>
                    </a:cubicBezTo>
                    <a:cubicBezTo>
                      <a:pt x="324" y="506"/>
                      <a:pt x="333" y="510"/>
                      <a:pt x="335" y="508"/>
                    </a:cubicBezTo>
                    <a:cubicBezTo>
                      <a:pt x="337" y="506"/>
                      <a:pt x="339" y="502"/>
                      <a:pt x="340" y="502"/>
                    </a:cubicBezTo>
                    <a:cubicBezTo>
                      <a:pt x="341" y="502"/>
                      <a:pt x="348" y="503"/>
                      <a:pt x="348" y="502"/>
                    </a:cubicBezTo>
                    <a:cubicBezTo>
                      <a:pt x="348" y="502"/>
                      <a:pt x="353" y="489"/>
                      <a:pt x="353" y="489"/>
                    </a:cubicBezTo>
                    <a:cubicBezTo>
                      <a:pt x="353" y="490"/>
                      <a:pt x="356" y="497"/>
                      <a:pt x="357" y="497"/>
                    </a:cubicBezTo>
                    <a:cubicBezTo>
                      <a:pt x="358" y="497"/>
                      <a:pt x="363" y="497"/>
                      <a:pt x="362" y="498"/>
                    </a:cubicBezTo>
                    <a:cubicBezTo>
                      <a:pt x="362" y="500"/>
                      <a:pt x="357" y="503"/>
                      <a:pt x="359" y="503"/>
                    </a:cubicBezTo>
                    <a:cubicBezTo>
                      <a:pt x="361" y="503"/>
                      <a:pt x="368" y="503"/>
                      <a:pt x="368" y="507"/>
                    </a:cubicBezTo>
                    <a:cubicBezTo>
                      <a:pt x="367" y="511"/>
                      <a:pt x="365" y="512"/>
                      <a:pt x="366" y="512"/>
                    </a:cubicBezTo>
                    <a:cubicBezTo>
                      <a:pt x="367" y="513"/>
                      <a:pt x="375" y="516"/>
                      <a:pt x="376" y="516"/>
                    </a:cubicBezTo>
                    <a:cubicBezTo>
                      <a:pt x="376" y="516"/>
                      <a:pt x="380" y="509"/>
                      <a:pt x="381" y="509"/>
                    </a:cubicBezTo>
                    <a:cubicBezTo>
                      <a:pt x="381" y="509"/>
                      <a:pt x="389" y="509"/>
                      <a:pt x="389" y="509"/>
                    </a:cubicBezTo>
                    <a:cubicBezTo>
                      <a:pt x="389" y="509"/>
                      <a:pt x="390" y="507"/>
                      <a:pt x="390" y="508"/>
                    </a:cubicBezTo>
                    <a:cubicBezTo>
                      <a:pt x="391" y="508"/>
                      <a:pt x="394" y="512"/>
                      <a:pt x="400" y="510"/>
                    </a:cubicBezTo>
                    <a:cubicBezTo>
                      <a:pt x="405" y="509"/>
                      <a:pt x="409" y="503"/>
                      <a:pt x="409" y="503"/>
                    </a:cubicBezTo>
                    <a:cubicBezTo>
                      <a:pt x="409" y="503"/>
                      <a:pt x="411" y="515"/>
                      <a:pt x="414" y="511"/>
                    </a:cubicBezTo>
                    <a:cubicBezTo>
                      <a:pt x="416" y="506"/>
                      <a:pt x="415" y="501"/>
                      <a:pt x="416" y="501"/>
                    </a:cubicBezTo>
                    <a:cubicBezTo>
                      <a:pt x="416" y="501"/>
                      <a:pt x="427" y="490"/>
                      <a:pt x="427" y="490"/>
                    </a:cubicBezTo>
                    <a:cubicBezTo>
                      <a:pt x="427" y="490"/>
                      <a:pt x="427" y="490"/>
                      <a:pt x="428" y="490"/>
                    </a:cubicBezTo>
                    <a:cubicBezTo>
                      <a:pt x="427" y="487"/>
                      <a:pt x="429" y="482"/>
                      <a:pt x="428" y="481"/>
                    </a:cubicBezTo>
                    <a:cubicBezTo>
                      <a:pt x="428" y="481"/>
                      <a:pt x="423" y="475"/>
                      <a:pt x="423" y="475"/>
                    </a:cubicBezTo>
                    <a:cubicBezTo>
                      <a:pt x="423" y="474"/>
                      <a:pt x="434" y="474"/>
                      <a:pt x="435" y="474"/>
                    </a:cubicBezTo>
                    <a:cubicBezTo>
                      <a:pt x="435" y="473"/>
                      <a:pt x="436" y="468"/>
                      <a:pt x="438" y="462"/>
                    </a:cubicBezTo>
                    <a:cubicBezTo>
                      <a:pt x="440" y="456"/>
                      <a:pt x="445" y="454"/>
                      <a:pt x="445" y="454"/>
                    </a:cubicBezTo>
                    <a:cubicBezTo>
                      <a:pt x="445" y="454"/>
                      <a:pt x="433" y="443"/>
                      <a:pt x="433" y="443"/>
                    </a:cubicBezTo>
                    <a:cubicBezTo>
                      <a:pt x="433" y="442"/>
                      <a:pt x="438" y="442"/>
                      <a:pt x="438" y="442"/>
                    </a:cubicBezTo>
                    <a:cubicBezTo>
                      <a:pt x="438" y="442"/>
                      <a:pt x="438" y="437"/>
                      <a:pt x="439" y="434"/>
                    </a:cubicBezTo>
                    <a:cubicBezTo>
                      <a:pt x="440" y="432"/>
                      <a:pt x="445" y="435"/>
                      <a:pt x="445" y="435"/>
                    </a:cubicBezTo>
                    <a:cubicBezTo>
                      <a:pt x="445" y="435"/>
                      <a:pt x="447" y="427"/>
                      <a:pt x="447" y="426"/>
                    </a:cubicBezTo>
                    <a:cubicBezTo>
                      <a:pt x="447" y="426"/>
                      <a:pt x="451" y="423"/>
                      <a:pt x="451" y="423"/>
                    </a:cubicBezTo>
                    <a:cubicBezTo>
                      <a:pt x="451" y="423"/>
                      <a:pt x="437" y="414"/>
                      <a:pt x="436" y="412"/>
                    </a:cubicBezTo>
                    <a:cubicBezTo>
                      <a:pt x="434" y="410"/>
                      <a:pt x="444" y="398"/>
                      <a:pt x="444" y="398"/>
                    </a:cubicBezTo>
                    <a:cubicBezTo>
                      <a:pt x="444" y="398"/>
                      <a:pt x="450" y="399"/>
                      <a:pt x="450" y="399"/>
                    </a:cubicBezTo>
                    <a:cubicBezTo>
                      <a:pt x="451" y="399"/>
                      <a:pt x="453" y="396"/>
                      <a:pt x="453" y="396"/>
                    </a:cubicBezTo>
                    <a:cubicBezTo>
                      <a:pt x="449" y="391"/>
                      <a:pt x="449" y="391"/>
                      <a:pt x="449" y="391"/>
                    </a:cubicBezTo>
                    <a:cubicBezTo>
                      <a:pt x="449" y="391"/>
                      <a:pt x="450" y="380"/>
                      <a:pt x="450" y="380"/>
                    </a:cubicBezTo>
                    <a:cubicBezTo>
                      <a:pt x="451" y="379"/>
                      <a:pt x="458" y="381"/>
                      <a:pt x="458" y="381"/>
                    </a:cubicBezTo>
                    <a:cubicBezTo>
                      <a:pt x="466" y="383"/>
                      <a:pt x="466" y="383"/>
                      <a:pt x="466" y="383"/>
                    </a:cubicBezTo>
                    <a:cubicBezTo>
                      <a:pt x="466" y="383"/>
                      <a:pt x="469" y="381"/>
                      <a:pt x="470" y="380"/>
                    </a:cubicBezTo>
                    <a:cubicBezTo>
                      <a:pt x="470" y="379"/>
                      <a:pt x="466" y="377"/>
                      <a:pt x="466" y="377"/>
                    </a:cubicBezTo>
                    <a:cubicBezTo>
                      <a:pt x="469" y="373"/>
                      <a:pt x="469" y="373"/>
                      <a:pt x="469" y="373"/>
                    </a:cubicBezTo>
                    <a:cubicBezTo>
                      <a:pt x="469" y="373"/>
                      <a:pt x="467" y="370"/>
                      <a:pt x="465" y="366"/>
                    </a:cubicBezTo>
                    <a:cubicBezTo>
                      <a:pt x="463" y="362"/>
                      <a:pt x="467" y="360"/>
                      <a:pt x="467" y="360"/>
                    </a:cubicBezTo>
                    <a:cubicBezTo>
                      <a:pt x="467" y="360"/>
                      <a:pt x="468" y="360"/>
                      <a:pt x="458" y="358"/>
                    </a:cubicBezTo>
                    <a:cubicBezTo>
                      <a:pt x="448" y="357"/>
                      <a:pt x="456" y="349"/>
                      <a:pt x="456" y="349"/>
                    </a:cubicBezTo>
                    <a:cubicBezTo>
                      <a:pt x="456" y="349"/>
                      <a:pt x="449" y="348"/>
                      <a:pt x="445" y="344"/>
                    </a:cubicBezTo>
                    <a:cubicBezTo>
                      <a:pt x="442" y="339"/>
                      <a:pt x="454" y="333"/>
                      <a:pt x="454" y="333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3" y="330"/>
                      <a:pt x="457" y="328"/>
                      <a:pt x="458" y="328"/>
                    </a:cubicBezTo>
                    <a:cubicBezTo>
                      <a:pt x="459" y="328"/>
                      <a:pt x="461" y="331"/>
                      <a:pt x="461" y="331"/>
                    </a:cubicBezTo>
                    <a:cubicBezTo>
                      <a:pt x="464" y="328"/>
                      <a:pt x="464" y="328"/>
                      <a:pt x="464" y="328"/>
                    </a:cubicBezTo>
                    <a:cubicBezTo>
                      <a:pt x="464" y="328"/>
                      <a:pt x="456" y="319"/>
                      <a:pt x="455" y="318"/>
                    </a:cubicBezTo>
                    <a:cubicBezTo>
                      <a:pt x="455" y="317"/>
                      <a:pt x="455" y="314"/>
                      <a:pt x="456" y="311"/>
                    </a:cubicBezTo>
                    <a:cubicBezTo>
                      <a:pt x="457" y="309"/>
                      <a:pt x="453" y="309"/>
                      <a:pt x="453" y="307"/>
                    </a:cubicBezTo>
                    <a:cubicBezTo>
                      <a:pt x="452" y="305"/>
                      <a:pt x="456" y="302"/>
                      <a:pt x="456" y="302"/>
                    </a:cubicBezTo>
                    <a:cubicBezTo>
                      <a:pt x="458" y="306"/>
                      <a:pt x="458" y="306"/>
                      <a:pt x="458" y="306"/>
                    </a:cubicBezTo>
                    <a:cubicBezTo>
                      <a:pt x="458" y="306"/>
                      <a:pt x="461" y="305"/>
                      <a:pt x="462" y="304"/>
                    </a:cubicBezTo>
                    <a:cubicBezTo>
                      <a:pt x="462" y="304"/>
                      <a:pt x="469" y="304"/>
                      <a:pt x="469" y="304"/>
                    </a:cubicBezTo>
                    <a:cubicBezTo>
                      <a:pt x="482" y="296"/>
                      <a:pt x="482" y="296"/>
                      <a:pt x="482" y="296"/>
                    </a:cubicBezTo>
                    <a:cubicBezTo>
                      <a:pt x="474" y="285"/>
                      <a:pt x="474" y="285"/>
                      <a:pt x="474" y="285"/>
                    </a:cubicBezTo>
                    <a:cubicBezTo>
                      <a:pt x="474" y="285"/>
                      <a:pt x="476" y="284"/>
                      <a:pt x="477" y="284"/>
                    </a:cubicBezTo>
                    <a:cubicBezTo>
                      <a:pt x="478" y="283"/>
                      <a:pt x="498" y="295"/>
                      <a:pt x="498" y="295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03" y="291"/>
                      <a:pt x="499" y="286"/>
                      <a:pt x="497" y="284"/>
                    </a:cubicBezTo>
                    <a:cubicBezTo>
                      <a:pt x="495" y="281"/>
                      <a:pt x="502" y="275"/>
                      <a:pt x="503" y="273"/>
                    </a:cubicBezTo>
                    <a:cubicBezTo>
                      <a:pt x="505" y="271"/>
                      <a:pt x="499" y="268"/>
                      <a:pt x="497" y="266"/>
                    </a:cubicBezTo>
                    <a:cubicBezTo>
                      <a:pt x="494" y="264"/>
                      <a:pt x="495" y="255"/>
                      <a:pt x="495" y="254"/>
                    </a:cubicBezTo>
                    <a:cubicBezTo>
                      <a:pt x="495" y="253"/>
                      <a:pt x="492" y="247"/>
                      <a:pt x="492" y="246"/>
                    </a:cubicBezTo>
                    <a:cubicBezTo>
                      <a:pt x="492" y="244"/>
                      <a:pt x="490" y="243"/>
                      <a:pt x="489" y="242"/>
                    </a:cubicBezTo>
                    <a:cubicBezTo>
                      <a:pt x="489" y="240"/>
                      <a:pt x="491" y="238"/>
                      <a:pt x="492" y="238"/>
                    </a:cubicBezTo>
                    <a:cubicBezTo>
                      <a:pt x="492" y="238"/>
                      <a:pt x="497" y="241"/>
                      <a:pt x="497" y="241"/>
                    </a:cubicBezTo>
                    <a:cubicBezTo>
                      <a:pt x="497" y="241"/>
                      <a:pt x="498" y="239"/>
                      <a:pt x="500" y="236"/>
                    </a:cubicBezTo>
                    <a:cubicBezTo>
                      <a:pt x="502" y="233"/>
                      <a:pt x="505" y="236"/>
                      <a:pt x="505" y="236"/>
                    </a:cubicBezTo>
                    <a:cubicBezTo>
                      <a:pt x="506" y="231"/>
                      <a:pt x="506" y="231"/>
                      <a:pt x="506" y="23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15" y="218"/>
                      <a:pt x="513" y="207"/>
                      <a:pt x="512" y="205"/>
                    </a:cubicBezTo>
                    <a:cubicBezTo>
                      <a:pt x="512" y="202"/>
                      <a:pt x="517" y="202"/>
                      <a:pt x="517" y="20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679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D7500F33-F492-B5AA-7ECA-094790F2F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2275" y="2167306"/>
                <a:ext cx="1241159" cy="1866909"/>
              </a:xfrm>
              <a:custGeom>
                <a:avLst/>
                <a:gdLst/>
                <a:ahLst/>
                <a:cxnLst>
                  <a:cxn ang="0">
                    <a:pos x="108" y="597"/>
                  </a:cxn>
                  <a:cxn ang="0">
                    <a:pos x="139" y="589"/>
                  </a:cxn>
                  <a:cxn ang="0">
                    <a:pos x="169" y="589"/>
                  </a:cxn>
                  <a:cxn ang="0">
                    <a:pos x="182" y="557"/>
                  </a:cxn>
                  <a:cxn ang="0">
                    <a:pos x="203" y="559"/>
                  </a:cxn>
                  <a:cxn ang="0">
                    <a:pos x="238" y="577"/>
                  </a:cxn>
                  <a:cxn ang="0">
                    <a:pos x="249" y="562"/>
                  </a:cxn>
                  <a:cxn ang="0">
                    <a:pos x="270" y="546"/>
                  </a:cxn>
                  <a:cxn ang="0">
                    <a:pos x="282" y="513"/>
                  </a:cxn>
                  <a:cxn ang="0">
                    <a:pos x="310" y="473"/>
                  </a:cxn>
                  <a:cxn ang="0">
                    <a:pos x="329" y="470"/>
                  </a:cxn>
                  <a:cxn ang="0">
                    <a:pos x="352" y="486"/>
                  </a:cxn>
                  <a:cxn ang="0">
                    <a:pos x="368" y="513"/>
                  </a:cxn>
                  <a:cxn ang="0">
                    <a:pos x="402" y="477"/>
                  </a:cxn>
                  <a:cxn ang="0">
                    <a:pos x="400" y="434"/>
                  </a:cxn>
                  <a:cxn ang="0">
                    <a:pos x="366" y="437"/>
                  </a:cxn>
                  <a:cxn ang="0">
                    <a:pos x="349" y="430"/>
                  </a:cxn>
                  <a:cxn ang="0">
                    <a:pos x="345" y="410"/>
                  </a:cxn>
                  <a:cxn ang="0">
                    <a:pos x="322" y="403"/>
                  </a:cxn>
                  <a:cxn ang="0">
                    <a:pos x="315" y="372"/>
                  </a:cxn>
                  <a:cxn ang="0">
                    <a:pos x="294" y="346"/>
                  </a:cxn>
                  <a:cxn ang="0">
                    <a:pos x="287" y="308"/>
                  </a:cxn>
                  <a:cxn ang="0">
                    <a:pos x="282" y="246"/>
                  </a:cxn>
                  <a:cxn ang="0">
                    <a:pos x="289" y="244"/>
                  </a:cxn>
                  <a:cxn ang="0">
                    <a:pos x="292" y="216"/>
                  </a:cxn>
                  <a:cxn ang="0">
                    <a:pos x="281" y="196"/>
                  </a:cxn>
                  <a:cxn ang="0">
                    <a:pos x="275" y="163"/>
                  </a:cxn>
                  <a:cxn ang="0">
                    <a:pos x="318" y="128"/>
                  </a:cxn>
                  <a:cxn ang="0">
                    <a:pos x="322" y="99"/>
                  </a:cxn>
                  <a:cxn ang="0">
                    <a:pos x="325" y="50"/>
                  </a:cxn>
                  <a:cxn ang="0">
                    <a:pos x="335" y="20"/>
                  </a:cxn>
                  <a:cxn ang="0">
                    <a:pos x="317" y="0"/>
                  </a:cxn>
                  <a:cxn ang="0">
                    <a:pos x="297" y="15"/>
                  </a:cxn>
                  <a:cxn ang="0">
                    <a:pos x="294" y="29"/>
                  </a:cxn>
                  <a:cxn ang="0">
                    <a:pos x="274" y="48"/>
                  </a:cxn>
                  <a:cxn ang="0">
                    <a:pos x="248" y="46"/>
                  </a:cxn>
                  <a:cxn ang="0">
                    <a:pos x="200" y="52"/>
                  </a:cxn>
                  <a:cxn ang="0">
                    <a:pos x="135" y="96"/>
                  </a:cxn>
                  <a:cxn ang="0">
                    <a:pos x="105" y="76"/>
                  </a:cxn>
                  <a:cxn ang="0">
                    <a:pos x="97" y="90"/>
                  </a:cxn>
                  <a:cxn ang="0">
                    <a:pos x="78" y="139"/>
                  </a:cxn>
                  <a:cxn ang="0">
                    <a:pos x="35" y="157"/>
                  </a:cxn>
                  <a:cxn ang="0">
                    <a:pos x="39" y="195"/>
                  </a:cxn>
                  <a:cxn ang="0">
                    <a:pos x="3" y="252"/>
                  </a:cxn>
                  <a:cxn ang="0">
                    <a:pos x="46" y="292"/>
                  </a:cxn>
                  <a:cxn ang="0">
                    <a:pos x="52" y="348"/>
                  </a:cxn>
                  <a:cxn ang="0">
                    <a:pos x="38" y="410"/>
                  </a:cxn>
                  <a:cxn ang="0">
                    <a:pos x="21" y="450"/>
                  </a:cxn>
                  <a:cxn ang="0">
                    <a:pos x="38" y="502"/>
                  </a:cxn>
                  <a:cxn ang="0">
                    <a:pos x="46" y="563"/>
                  </a:cxn>
                  <a:cxn ang="0">
                    <a:pos x="92" y="587"/>
                  </a:cxn>
                  <a:cxn ang="0">
                    <a:pos x="82" y="615"/>
                  </a:cxn>
                </a:cxnLst>
                <a:rect l="0" t="0" r="r" b="b"/>
                <a:pathLst>
                  <a:path w="412" h="619">
                    <a:moveTo>
                      <a:pt x="92" y="618"/>
                    </a:moveTo>
                    <a:cubicBezTo>
                      <a:pt x="92" y="617"/>
                      <a:pt x="93" y="608"/>
                      <a:pt x="94" y="608"/>
                    </a:cubicBezTo>
                    <a:cubicBezTo>
                      <a:pt x="95" y="608"/>
                      <a:pt x="108" y="606"/>
                      <a:pt x="108" y="606"/>
                    </a:cubicBezTo>
                    <a:cubicBezTo>
                      <a:pt x="108" y="597"/>
                      <a:pt x="108" y="597"/>
                      <a:pt x="108" y="597"/>
                    </a:cubicBezTo>
                    <a:cubicBezTo>
                      <a:pt x="119" y="597"/>
                      <a:pt x="119" y="597"/>
                      <a:pt x="119" y="597"/>
                    </a:cubicBezTo>
                    <a:cubicBezTo>
                      <a:pt x="121" y="590"/>
                      <a:pt x="121" y="590"/>
                      <a:pt x="121" y="590"/>
                    </a:cubicBezTo>
                    <a:cubicBezTo>
                      <a:pt x="121" y="590"/>
                      <a:pt x="136" y="578"/>
                      <a:pt x="137" y="581"/>
                    </a:cubicBezTo>
                    <a:cubicBezTo>
                      <a:pt x="139" y="583"/>
                      <a:pt x="139" y="589"/>
                      <a:pt x="139" y="589"/>
                    </a:cubicBezTo>
                    <a:cubicBezTo>
                      <a:pt x="139" y="589"/>
                      <a:pt x="146" y="587"/>
                      <a:pt x="146" y="587"/>
                    </a:cubicBezTo>
                    <a:cubicBezTo>
                      <a:pt x="147" y="587"/>
                      <a:pt x="162" y="604"/>
                      <a:pt x="163" y="601"/>
                    </a:cubicBezTo>
                    <a:cubicBezTo>
                      <a:pt x="163" y="599"/>
                      <a:pt x="162" y="592"/>
                      <a:pt x="163" y="591"/>
                    </a:cubicBezTo>
                    <a:cubicBezTo>
                      <a:pt x="164" y="591"/>
                      <a:pt x="169" y="589"/>
                      <a:pt x="169" y="589"/>
                    </a:cubicBezTo>
                    <a:cubicBezTo>
                      <a:pt x="169" y="589"/>
                      <a:pt x="167" y="580"/>
                      <a:pt x="167" y="579"/>
                    </a:cubicBezTo>
                    <a:cubicBezTo>
                      <a:pt x="168" y="579"/>
                      <a:pt x="174" y="578"/>
                      <a:pt x="174" y="578"/>
                    </a:cubicBezTo>
                    <a:cubicBezTo>
                      <a:pt x="174" y="578"/>
                      <a:pt x="167" y="558"/>
                      <a:pt x="172" y="558"/>
                    </a:cubicBezTo>
                    <a:cubicBezTo>
                      <a:pt x="177" y="558"/>
                      <a:pt x="182" y="555"/>
                      <a:pt x="182" y="557"/>
                    </a:cubicBezTo>
                    <a:cubicBezTo>
                      <a:pt x="182" y="559"/>
                      <a:pt x="182" y="561"/>
                      <a:pt x="182" y="560"/>
                    </a:cubicBezTo>
                    <a:cubicBezTo>
                      <a:pt x="182" y="560"/>
                      <a:pt x="189" y="554"/>
                      <a:pt x="191" y="557"/>
                    </a:cubicBezTo>
                    <a:cubicBezTo>
                      <a:pt x="194" y="559"/>
                      <a:pt x="198" y="565"/>
                      <a:pt x="199" y="563"/>
                    </a:cubicBezTo>
                    <a:cubicBezTo>
                      <a:pt x="201" y="562"/>
                      <a:pt x="202" y="557"/>
                      <a:pt x="203" y="559"/>
                    </a:cubicBezTo>
                    <a:cubicBezTo>
                      <a:pt x="203" y="560"/>
                      <a:pt x="215" y="571"/>
                      <a:pt x="218" y="575"/>
                    </a:cubicBezTo>
                    <a:cubicBezTo>
                      <a:pt x="222" y="578"/>
                      <a:pt x="227" y="585"/>
                      <a:pt x="227" y="585"/>
                    </a:cubicBezTo>
                    <a:cubicBezTo>
                      <a:pt x="227" y="585"/>
                      <a:pt x="231" y="574"/>
                      <a:pt x="234" y="574"/>
                    </a:cubicBezTo>
                    <a:cubicBezTo>
                      <a:pt x="236" y="575"/>
                      <a:pt x="238" y="577"/>
                      <a:pt x="238" y="577"/>
                    </a:cubicBezTo>
                    <a:cubicBezTo>
                      <a:pt x="238" y="577"/>
                      <a:pt x="240" y="574"/>
                      <a:pt x="240" y="574"/>
                    </a:cubicBezTo>
                    <a:cubicBezTo>
                      <a:pt x="240" y="574"/>
                      <a:pt x="235" y="572"/>
                      <a:pt x="237" y="569"/>
                    </a:cubicBezTo>
                    <a:cubicBezTo>
                      <a:pt x="240" y="567"/>
                      <a:pt x="242" y="562"/>
                      <a:pt x="243" y="562"/>
                    </a:cubicBezTo>
                    <a:cubicBezTo>
                      <a:pt x="243" y="562"/>
                      <a:pt x="248" y="567"/>
                      <a:pt x="249" y="562"/>
                    </a:cubicBezTo>
                    <a:cubicBezTo>
                      <a:pt x="250" y="557"/>
                      <a:pt x="249" y="547"/>
                      <a:pt x="249" y="547"/>
                    </a:cubicBezTo>
                    <a:cubicBezTo>
                      <a:pt x="249" y="547"/>
                      <a:pt x="255" y="548"/>
                      <a:pt x="258" y="546"/>
                    </a:cubicBezTo>
                    <a:cubicBezTo>
                      <a:pt x="261" y="545"/>
                      <a:pt x="260" y="545"/>
                      <a:pt x="263" y="545"/>
                    </a:cubicBezTo>
                    <a:cubicBezTo>
                      <a:pt x="267" y="545"/>
                      <a:pt x="270" y="546"/>
                      <a:pt x="270" y="546"/>
                    </a:cubicBezTo>
                    <a:cubicBezTo>
                      <a:pt x="270" y="546"/>
                      <a:pt x="270" y="536"/>
                      <a:pt x="271" y="533"/>
                    </a:cubicBezTo>
                    <a:cubicBezTo>
                      <a:pt x="272" y="530"/>
                      <a:pt x="277" y="526"/>
                      <a:pt x="276" y="524"/>
                    </a:cubicBezTo>
                    <a:cubicBezTo>
                      <a:pt x="275" y="522"/>
                      <a:pt x="271" y="521"/>
                      <a:pt x="275" y="519"/>
                    </a:cubicBezTo>
                    <a:cubicBezTo>
                      <a:pt x="280" y="516"/>
                      <a:pt x="282" y="513"/>
                      <a:pt x="282" y="513"/>
                    </a:cubicBezTo>
                    <a:cubicBezTo>
                      <a:pt x="281" y="512"/>
                      <a:pt x="278" y="502"/>
                      <a:pt x="279" y="501"/>
                    </a:cubicBezTo>
                    <a:cubicBezTo>
                      <a:pt x="279" y="501"/>
                      <a:pt x="294" y="494"/>
                      <a:pt x="294" y="494"/>
                    </a:cubicBezTo>
                    <a:cubicBezTo>
                      <a:pt x="294" y="494"/>
                      <a:pt x="310" y="481"/>
                      <a:pt x="310" y="480"/>
                    </a:cubicBezTo>
                    <a:cubicBezTo>
                      <a:pt x="311" y="478"/>
                      <a:pt x="309" y="472"/>
                      <a:pt x="310" y="473"/>
                    </a:cubicBezTo>
                    <a:cubicBezTo>
                      <a:pt x="311" y="473"/>
                      <a:pt x="320" y="476"/>
                      <a:pt x="321" y="473"/>
                    </a:cubicBezTo>
                    <a:cubicBezTo>
                      <a:pt x="321" y="470"/>
                      <a:pt x="313" y="468"/>
                      <a:pt x="313" y="465"/>
                    </a:cubicBezTo>
                    <a:cubicBezTo>
                      <a:pt x="314" y="462"/>
                      <a:pt x="328" y="461"/>
                      <a:pt x="329" y="462"/>
                    </a:cubicBezTo>
                    <a:cubicBezTo>
                      <a:pt x="329" y="464"/>
                      <a:pt x="328" y="470"/>
                      <a:pt x="329" y="470"/>
                    </a:cubicBezTo>
                    <a:cubicBezTo>
                      <a:pt x="329" y="471"/>
                      <a:pt x="333" y="469"/>
                      <a:pt x="333" y="470"/>
                    </a:cubicBezTo>
                    <a:cubicBezTo>
                      <a:pt x="334" y="471"/>
                      <a:pt x="333" y="478"/>
                      <a:pt x="341" y="478"/>
                    </a:cubicBezTo>
                    <a:cubicBezTo>
                      <a:pt x="348" y="479"/>
                      <a:pt x="356" y="478"/>
                      <a:pt x="356" y="478"/>
                    </a:cubicBezTo>
                    <a:cubicBezTo>
                      <a:pt x="356" y="479"/>
                      <a:pt x="352" y="486"/>
                      <a:pt x="352" y="486"/>
                    </a:cubicBezTo>
                    <a:cubicBezTo>
                      <a:pt x="352" y="486"/>
                      <a:pt x="354" y="498"/>
                      <a:pt x="354" y="499"/>
                    </a:cubicBezTo>
                    <a:cubicBezTo>
                      <a:pt x="354" y="499"/>
                      <a:pt x="364" y="494"/>
                      <a:pt x="365" y="499"/>
                    </a:cubicBezTo>
                    <a:cubicBezTo>
                      <a:pt x="366" y="504"/>
                      <a:pt x="357" y="512"/>
                      <a:pt x="357" y="512"/>
                    </a:cubicBezTo>
                    <a:cubicBezTo>
                      <a:pt x="368" y="513"/>
                      <a:pt x="368" y="513"/>
                      <a:pt x="368" y="513"/>
                    </a:cubicBezTo>
                    <a:cubicBezTo>
                      <a:pt x="368" y="513"/>
                      <a:pt x="374" y="522"/>
                      <a:pt x="375" y="522"/>
                    </a:cubicBezTo>
                    <a:cubicBezTo>
                      <a:pt x="375" y="521"/>
                      <a:pt x="380" y="507"/>
                      <a:pt x="381" y="507"/>
                    </a:cubicBezTo>
                    <a:cubicBezTo>
                      <a:pt x="381" y="507"/>
                      <a:pt x="401" y="492"/>
                      <a:pt x="402" y="488"/>
                    </a:cubicBezTo>
                    <a:cubicBezTo>
                      <a:pt x="403" y="483"/>
                      <a:pt x="402" y="478"/>
                      <a:pt x="402" y="477"/>
                    </a:cubicBezTo>
                    <a:cubicBezTo>
                      <a:pt x="402" y="476"/>
                      <a:pt x="408" y="471"/>
                      <a:pt x="412" y="467"/>
                    </a:cubicBezTo>
                    <a:cubicBezTo>
                      <a:pt x="412" y="465"/>
                      <a:pt x="411" y="454"/>
                      <a:pt x="411" y="453"/>
                    </a:cubicBezTo>
                    <a:cubicBezTo>
                      <a:pt x="411" y="453"/>
                      <a:pt x="401" y="442"/>
                      <a:pt x="400" y="441"/>
                    </a:cubicBezTo>
                    <a:cubicBezTo>
                      <a:pt x="399" y="440"/>
                      <a:pt x="400" y="435"/>
                      <a:pt x="400" y="434"/>
                    </a:cubicBezTo>
                    <a:cubicBezTo>
                      <a:pt x="400" y="434"/>
                      <a:pt x="390" y="430"/>
                      <a:pt x="387" y="429"/>
                    </a:cubicBezTo>
                    <a:cubicBezTo>
                      <a:pt x="384" y="427"/>
                      <a:pt x="379" y="428"/>
                      <a:pt x="379" y="428"/>
                    </a:cubicBezTo>
                    <a:cubicBezTo>
                      <a:pt x="379" y="428"/>
                      <a:pt x="379" y="425"/>
                      <a:pt x="379" y="424"/>
                    </a:cubicBezTo>
                    <a:cubicBezTo>
                      <a:pt x="379" y="423"/>
                      <a:pt x="368" y="436"/>
                      <a:pt x="366" y="437"/>
                    </a:cubicBezTo>
                    <a:cubicBezTo>
                      <a:pt x="363" y="438"/>
                      <a:pt x="365" y="432"/>
                      <a:pt x="365" y="432"/>
                    </a:cubicBezTo>
                    <a:cubicBezTo>
                      <a:pt x="358" y="436"/>
                      <a:pt x="358" y="436"/>
                      <a:pt x="358" y="436"/>
                    </a:cubicBezTo>
                    <a:cubicBezTo>
                      <a:pt x="358" y="436"/>
                      <a:pt x="357" y="431"/>
                      <a:pt x="356" y="429"/>
                    </a:cubicBezTo>
                    <a:cubicBezTo>
                      <a:pt x="356" y="427"/>
                      <a:pt x="351" y="430"/>
                      <a:pt x="349" y="430"/>
                    </a:cubicBezTo>
                    <a:cubicBezTo>
                      <a:pt x="347" y="430"/>
                      <a:pt x="348" y="430"/>
                      <a:pt x="346" y="428"/>
                    </a:cubicBezTo>
                    <a:cubicBezTo>
                      <a:pt x="344" y="426"/>
                      <a:pt x="343" y="431"/>
                      <a:pt x="340" y="427"/>
                    </a:cubicBezTo>
                    <a:cubicBezTo>
                      <a:pt x="338" y="423"/>
                      <a:pt x="346" y="422"/>
                      <a:pt x="348" y="420"/>
                    </a:cubicBezTo>
                    <a:cubicBezTo>
                      <a:pt x="351" y="419"/>
                      <a:pt x="345" y="410"/>
                      <a:pt x="345" y="410"/>
                    </a:cubicBezTo>
                    <a:cubicBezTo>
                      <a:pt x="349" y="408"/>
                      <a:pt x="349" y="408"/>
                      <a:pt x="349" y="408"/>
                    </a:cubicBezTo>
                    <a:cubicBezTo>
                      <a:pt x="349" y="408"/>
                      <a:pt x="347" y="399"/>
                      <a:pt x="341" y="396"/>
                    </a:cubicBezTo>
                    <a:cubicBezTo>
                      <a:pt x="335" y="392"/>
                      <a:pt x="330" y="402"/>
                      <a:pt x="330" y="402"/>
                    </a:cubicBezTo>
                    <a:cubicBezTo>
                      <a:pt x="330" y="402"/>
                      <a:pt x="327" y="403"/>
                      <a:pt x="322" y="403"/>
                    </a:cubicBezTo>
                    <a:cubicBezTo>
                      <a:pt x="317" y="402"/>
                      <a:pt x="316" y="394"/>
                      <a:pt x="316" y="393"/>
                    </a:cubicBezTo>
                    <a:cubicBezTo>
                      <a:pt x="316" y="392"/>
                      <a:pt x="314" y="394"/>
                      <a:pt x="311" y="393"/>
                    </a:cubicBezTo>
                    <a:cubicBezTo>
                      <a:pt x="308" y="392"/>
                      <a:pt x="309" y="382"/>
                      <a:pt x="308" y="381"/>
                    </a:cubicBezTo>
                    <a:cubicBezTo>
                      <a:pt x="308" y="380"/>
                      <a:pt x="314" y="379"/>
                      <a:pt x="315" y="372"/>
                    </a:cubicBezTo>
                    <a:cubicBezTo>
                      <a:pt x="316" y="365"/>
                      <a:pt x="306" y="365"/>
                      <a:pt x="306" y="364"/>
                    </a:cubicBezTo>
                    <a:cubicBezTo>
                      <a:pt x="305" y="364"/>
                      <a:pt x="302" y="367"/>
                      <a:pt x="301" y="367"/>
                    </a:cubicBezTo>
                    <a:cubicBezTo>
                      <a:pt x="301" y="367"/>
                      <a:pt x="293" y="364"/>
                      <a:pt x="289" y="358"/>
                    </a:cubicBezTo>
                    <a:cubicBezTo>
                      <a:pt x="284" y="353"/>
                      <a:pt x="294" y="346"/>
                      <a:pt x="294" y="346"/>
                    </a:cubicBezTo>
                    <a:cubicBezTo>
                      <a:pt x="294" y="346"/>
                      <a:pt x="294" y="339"/>
                      <a:pt x="293" y="337"/>
                    </a:cubicBezTo>
                    <a:cubicBezTo>
                      <a:pt x="293" y="334"/>
                      <a:pt x="290" y="334"/>
                      <a:pt x="286" y="330"/>
                    </a:cubicBezTo>
                    <a:cubicBezTo>
                      <a:pt x="283" y="326"/>
                      <a:pt x="289" y="322"/>
                      <a:pt x="289" y="322"/>
                    </a:cubicBezTo>
                    <a:cubicBezTo>
                      <a:pt x="288" y="321"/>
                      <a:pt x="287" y="312"/>
                      <a:pt x="287" y="308"/>
                    </a:cubicBezTo>
                    <a:cubicBezTo>
                      <a:pt x="286" y="303"/>
                      <a:pt x="287" y="296"/>
                      <a:pt x="289" y="289"/>
                    </a:cubicBezTo>
                    <a:cubicBezTo>
                      <a:pt x="291" y="282"/>
                      <a:pt x="298" y="284"/>
                      <a:pt x="298" y="284"/>
                    </a:cubicBezTo>
                    <a:cubicBezTo>
                      <a:pt x="303" y="258"/>
                      <a:pt x="303" y="258"/>
                      <a:pt x="303" y="258"/>
                    </a:cubicBezTo>
                    <a:cubicBezTo>
                      <a:pt x="303" y="258"/>
                      <a:pt x="285" y="247"/>
                      <a:pt x="282" y="246"/>
                    </a:cubicBezTo>
                    <a:cubicBezTo>
                      <a:pt x="280" y="244"/>
                      <a:pt x="277" y="240"/>
                      <a:pt x="276" y="237"/>
                    </a:cubicBezTo>
                    <a:cubicBezTo>
                      <a:pt x="276" y="234"/>
                      <a:pt x="281" y="233"/>
                      <a:pt x="283" y="232"/>
                    </a:cubicBezTo>
                    <a:cubicBezTo>
                      <a:pt x="285" y="232"/>
                      <a:pt x="283" y="237"/>
                      <a:pt x="283" y="237"/>
                    </a:cubicBezTo>
                    <a:cubicBezTo>
                      <a:pt x="289" y="244"/>
                      <a:pt x="289" y="244"/>
                      <a:pt x="289" y="244"/>
                    </a:cubicBezTo>
                    <a:cubicBezTo>
                      <a:pt x="296" y="236"/>
                      <a:pt x="296" y="236"/>
                      <a:pt x="296" y="236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5" y="230"/>
                      <a:pt x="295" y="230"/>
                      <a:pt x="295" y="230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8" y="216"/>
                      <a:pt x="288" y="216"/>
                      <a:pt x="288" y="216"/>
                    </a:cubicBezTo>
                    <a:cubicBezTo>
                      <a:pt x="288" y="216"/>
                      <a:pt x="286" y="212"/>
                      <a:pt x="285" y="209"/>
                    </a:cubicBezTo>
                    <a:cubicBezTo>
                      <a:pt x="285" y="207"/>
                      <a:pt x="286" y="204"/>
                      <a:pt x="287" y="202"/>
                    </a:cubicBezTo>
                    <a:cubicBezTo>
                      <a:pt x="288" y="200"/>
                      <a:pt x="283" y="198"/>
                      <a:pt x="281" y="196"/>
                    </a:cubicBezTo>
                    <a:cubicBezTo>
                      <a:pt x="279" y="194"/>
                      <a:pt x="283" y="192"/>
                      <a:pt x="283" y="189"/>
                    </a:cubicBezTo>
                    <a:cubicBezTo>
                      <a:pt x="284" y="186"/>
                      <a:pt x="276" y="183"/>
                      <a:pt x="276" y="183"/>
                    </a:cubicBezTo>
                    <a:cubicBezTo>
                      <a:pt x="276" y="183"/>
                      <a:pt x="278" y="172"/>
                      <a:pt x="277" y="172"/>
                    </a:cubicBezTo>
                    <a:cubicBezTo>
                      <a:pt x="276" y="172"/>
                      <a:pt x="275" y="167"/>
                      <a:pt x="275" y="163"/>
                    </a:cubicBezTo>
                    <a:cubicBezTo>
                      <a:pt x="275" y="160"/>
                      <a:pt x="284" y="159"/>
                      <a:pt x="285" y="157"/>
                    </a:cubicBezTo>
                    <a:cubicBezTo>
                      <a:pt x="287" y="155"/>
                      <a:pt x="280" y="147"/>
                      <a:pt x="280" y="147"/>
                    </a:cubicBezTo>
                    <a:cubicBezTo>
                      <a:pt x="280" y="147"/>
                      <a:pt x="310" y="143"/>
                      <a:pt x="318" y="140"/>
                    </a:cubicBezTo>
                    <a:cubicBezTo>
                      <a:pt x="326" y="138"/>
                      <a:pt x="318" y="128"/>
                      <a:pt x="318" y="128"/>
                    </a:cubicBezTo>
                    <a:cubicBezTo>
                      <a:pt x="318" y="128"/>
                      <a:pt x="315" y="123"/>
                      <a:pt x="315" y="122"/>
                    </a:cubicBezTo>
                    <a:cubicBezTo>
                      <a:pt x="314" y="120"/>
                      <a:pt x="318" y="117"/>
                      <a:pt x="318" y="117"/>
                    </a:cubicBezTo>
                    <a:cubicBezTo>
                      <a:pt x="318" y="116"/>
                      <a:pt x="309" y="110"/>
                      <a:pt x="308" y="109"/>
                    </a:cubicBezTo>
                    <a:cubicBezTo>
                      <a:pt x="307" y="109"/>
                      <a:pt x="321" y="100"/>
                      <a:pt x="322" y="99"/>
                    </a:cubicBezTo>
                    <a:cubicBezTo>
                      <a:pt x="324" y="98"/>
                      <a:pt x="329" y="90"/>
                      <a:pt x="329" y="90"/>
                    </a:cubicBezTo>
                    <a:cubicBezTo>
                      <a:pt x="329" y="90"/>
                      <a:pt x="329" y="70"/>
                      <a:pt x="328" y="65"/>
                    </a:cubicBezTo>
                    <a:cubicBezTo>
                      <a:pt x="327" y="60"/>
                      <a:pt x="332" y="56"/>
                      <a:pt x="332" y="55"/>
                    </a:cubicBezTo>
                    <a:cubicBezTo>
                      <a:pt x="333" y="55"/>
                      <a:pt x="330" y="55"/>
                      <a:pt x="325" y="50"/>
                    </a:cubicBezTo>
                    <a:cubicBezTo>
                      <a:pt x="320" y="45"/>
                      <a:pt x="329" y="38"/>
                      <a:pt x="329" y="38"/>
                    </a:cubicBezTo>
                    <a:cubicBezTo>
                      <a:pt x="329" y="38"/>
                      <a:pt x="327" y="36"/>
                      <a:pt x="327" y="32"/>
                    </a:cubicBezTo>
                    <a:cubicBezTo>
                      <a:pt x="327" y="31"/>
                      <a:pt x="328" y="30"/>
                      <a:pt x="330" y="29"/>
                    </a:cubicBezTo>
                    <a:cubicBezTo>
                      <a:pt x="330" y="28"/>
                      <a:pt x="332" y="23"/>
                      <a:pt x="335" y="20"/>
                    </a:cubicBezTo>
                    <a:cubicBezTo>
                      <a:pt x="338" y="16"/>
                      <a:pt x="338" y="13"/>
                      <a:pt x="336" y="11"/>
                    </a:cubicBezTo>
                    <a:cubicBezTo>
                      <a:pt x="334" y="9"/>
                      <a:pt x="333" y="6"/>
                      <a:pt x="333" y="5"/>
                    </a:cubicBezTo>
                    <a:cubicBezTo>
                      <a:pt x="333" y="5"/>
                      <a:pt x="329" y="5"/>
                      <a:pt x="325" y="4"/>
                    </a:cubicBezTo>
                    <a:cubicBezTo>
                      <a:pt x="321" y="3"/>
                      <a:pt x="317" y="0"/>
                      <a:pt x="317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7" y="15"/>
                      <a:pt x="298" y="19"/>
                      <a:pt x="298" y="21"/>
                    </a:cubicBezTo>
                    <a:cubicBezTo>
                      <a:pt x="299" y="23"/>
                      <a:pt x="290" y="20"/>
                      <a:pt x="290" y="20"/>
                    </a:cubicBezTo>
                    <a:cubicBezTo>
                      <a:pt x="290" y="20"/>
                      <a:pt x="288" y="25"/>
                      <a:pt x="288" y="25"/>
                    </a:cubicBezTo>
                    <a:cubicBezTo>
                      <a:pt x="288" y="25"/>
                      <a:pt x="294" y="29"/>
                      <a:pt x="294" y="29"/>
                    </a:cubicBezTo>
                    <a:cubicBezTo>
                      <a:pt x="294" y="30"/>
                      <a:pt x="288" y="33"/>
                      <a:pt x="285" y="33"/>
                    </a:cubicBezTo>
                    <a:cubicBezTo>
                      <a:pt x="282" y="33"/>
                      <a:pt x="281" y="37"/>
                      <a:pt x="280" y="38"/>
                    </a:cubicBezTo>
                    <a:cubicBezTo>
                      <a:pt x="279" y="39"/>
                      <a:pt x="281" y="38"/>
                      <a:pt x="284" y="42"/>
                    </a:cubicBezTo>
                    <a:cubicBezTo>
                      <a:pt x="287" y="45"/>
                      <a:pt x="275" y="48"/>
                      <a:pt x="274" y="48"/>
                    </a:cubicBezTo>
                    <a:cubicBezTo>
                      <a:pt x="272" y="48"/>
                      <a:pt x="270" y="41"/>
                      <a:pt x="270" y="41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47" y="50"/>
                      <a:pt x="247" y="50"/>
                      <a:pt x="247" y="50"/>
                    </a:cubicBezTo>
                    <a:cubicBezTo>
                      <a:pt x="247" y="50"/>
                      <a:pt x="247" y="49"/>
                      <a:pt x="248" y="46"/>
                    </a:cubicBezTo>
                    <a:cubicBezTo>
                      <a:pt x="248" y="44"/>
                      <a:pt x="244" y="46"/>
                      <a:pt x="241" y="43"/>
                    </a:cubicBezTo>
                    <a:cubicBezTo>
                      <a:pt x="237" y="40"/>
                      <a:pt x="238" y="36"/>
                      <a:pt x="238" y="36"/>
                    </a:cubicBezTo>
                    <a:cubicBezTo>
                      <a:pt x="238" y="36"/>
                      <a:pt x="227" y="38"/>
                      <a:pt x="222" y="38"/>
                    </a:cubicBezTo>
                    <a:cubicBezTo>
                      <a:pt x="217" y="39"/>
                      <a:pt x="202" y="51"/>
                      <a:pt x="200" y="52"/>
                    </a:cubicBezTo>
                    <a:cubicBezTo>
                      <a:pt x="198" y="52"/>
                      <a:pt x="197" y="58"/>
                      <a:pt x="196" y="59"/>
                    </a:cubicBezTo>
                    <a:cubicBezTo>
                      <a:pt x="196" y="59"/>
                      <a:pt x="185" y="53"/>
                      <a:pt x="181" y="55"/>
                    </a:cubicBezTo>
                    <a:cubicBezTo>
                      <a:pt x="176" y="57"/>
                      <a:pt x="184" y="62"/>
                      <a:pt x="187" y="68"/>
                    </a:cubicBezTo>
                    <a:cubicBezTo>
                      <a:pt x="190" y="74"/>
                      <a:pt x="136" y="96"/>
                      <a:pt x="135" y="96"/>
                    </a:cubicBezTo>
                    <a:cubicBezTo>
                      <a:pt x="135" y="96"/>
                      <a:pt x="132" y="86"/>
                      <a:pt x="127" y="86"/>
                    </a:cubicBezTo>
                    <a:cubicBezTo>
                      <a:pt x="122" y="86"/>
                      <a:pt x="124" y="93"/>
                      <a:pt x="122" y="93"/>
                    </a:cubicBezTo>
                    <a:cubicBezTo>
                      <a:pt x="119" y="94"/>
                      <a:pt x="120" y="91"/>
                      <a:pt x="119" y="89"/>
                    </a:cubicBezTo>
                    <a:cubicBezTo>
                      <a:pt x="118" y="86"/>
                      <a:pt x="105" y="76"/>
                      <a:pt x="105" y="76"/>
                    </a:cubicBezTo>
                    <a:cubicBezTo>
                      <a:pt x="105" y="76"/>
                      <a:pt x="101" y="83"/>
                      <a:pt x="98" y="85"/>
                    </a:cubicBezTo>
                    <a:cubicBezTo>
                      <a:pt x="96" y="86"/>
                      <a:pt x="104" y="86"/>
                      <a:pt x="106" y="87"/>
                    </a:cubicBezTo>
                    <a:cubicBezTo>
                      <a:pt x="109" y="89"/>
                      <a:pt x="106" y="92"/>
                      <a:pt x="103" y="93"/>
                    </a:cubicBezTo>
                    <a:cubicBezTo>
                      <a:pt x="100" y="94"/>
                      <a:pt x="100" y="91"/>
                      <a:pt x="97" y="90"/>
                    </a:cubicBezTo>
                    <a:cubicBezTo>
                      <a:pt x="93" y="90"/>
                      <a:pt x="91" y="96"/>
                      <a:pt x="91" y="96"/>
                    </a:cubicBezTo>
                    <a:cubicBezTo>
                      <a:pt x="91" y="96"/>
                      <a:pt x="94" y="100"/>
                      <a:pt x="96" y="103"/>
                    </a:cubicBezTo>
                    <a:cubicBezTo>
                      <a:pt x="99" y="106"/>
                      <a:pt x="80" y="115"/>
                      <a:pt x="79" y="116"/>
                    </a:cubicBezTo>
                    <a:cubicBezTo>
                      <a:pt x="79" y="117"/>
                      <a:pt x="78" y="129"/>
                      <a:pt x="78" y="139"/>
                    </a:cubicBezTo>
                    <a:cubicBezTo>
                      <a:pt x="79" y="150"/>
                      <a:pt x="72" y="145"/>
                      <a:pt x="67" y="147"/>
                    </a:cubicBezTo>
                    <a:cubicBezTo>
                      <a:pt x="63" y="149"/>
                      <a:pt x="65" y="158"/>
                      <a:pt x="61" y="159"/>
                    </a:cubicBezTo>
                    <a:cubicBezTo>
                      <a:pt x="57" y="161"/>
                      <a:pt x="48" y="152"/>
                      <a:pt x="44" y="150"/>
                    </a:cubicBezTo>
                    <a:cubicBezTo>
                      <a:pt x="41" y="147"/>
                      <a:pt x="37" y="156"/>
                      <a:pt x="35" y="157"/>
                    </a:cubicBezTo>
                    <a:cubicBezTo>
                      <a:pt x="32" y="158"/>
                      <a:pt x="28" y="151"/>
                      <a:pt x="26" y="151"/>
                    </a:cubicBezTo>
                    <a:cubicBezTo>
                      <a:pt x="24" y="150"/>
                      <a:pt x="11" y="161"/>
                      <a:pt x="6" y="165"/>
                    </a:cubicBezTo>
                    <a:cubicBezTo>
                      <a:pt x="12" y="170"/>
                      <a:pt x="25" y="177"/>
                      <a:pt x="27" y="182"/>
                    </a:cubicBezTo>
                    <a:cubicBezTo>
                      <a:pt x="28" y="187"/>
                      <a:pt x="36" y="192"/>
                      <a:pt x="39" y="195"/>
                    </a:cubicBezTo>
                    <a:cubicBezTo>
                      <a:pt x="41" y="199"/>
                      <a:pt x="43" y="213"/>
                      <a:pt x="37" y="219"/>
                    </a:cubicBezTo>
                    <a:cubicBezTo>
                      <a:pt x="32" y="225"/>
                      <a:pt x="27" y="234"/>
                      <a:pt x="22" y="235"/>
                    </a:cubicBezTo>
                    <a:cubicBezTo>
                      <a:pt x="17" y="236"/>
                      <a:pt x="8" y="238"/>
                      <a:pt x="8" y="238"/>
                    </a:cubicBezTo>
                    <a:cubicBezTo>
                      <a:pt x="8" y="238"/>
                      <a:pt x="0" y="243"/>
                      <a:pt x="3" y="252"/>
                    </a:cubicBezTo>
                    <a:cubicBezTo>
                      <a:pt x="6" y="262"/>
                      <a:pt x="9" y="258"/>
                      <a:pt x="9" y="266"/>
                    </a:cubicBezTo>
                    <a:cubicBezTo>
                      <a:pt x="9" y="273"/>
                      <a:pt x="12" y="285"/>
                      <a:pt x="14" y="289"/>
                    </a:cubicBezTo>
                    <a:cubicBezTo>
                      <a:pt x="17" y="293"/>
                      <a:pt x="21" y="299"/>
                      <a:pt x="27" y="299"/>
                    </a:cubicBezTo>
                    <a:cubicBezTo>
                      <a:pt x="32" y="299"/>
                      <a:pt x="43" y="290"/>
                      <a:pt x="46" y="292"/>
                    </a:cubicBezTo>
                    <a:cubicBezTo>
                      <a:pt x="48" y="295"/>
                      <a:pt x="53" y="301"/>
                      <a:pt x="51" y="303"/>
                    </a:cubicBezTo>
                    <a:cubicBezTo>
                      <a:pt x="49" y="305"/>
                      <a:pt x="46" y="309"/>
                      <a:pt x="46" y="310"/>
                    </a:cubicBezTo>
                    <a:cubicBezTo>
                      <a:pt x="46" y="312"/>
                      <a:pt x="47" y="341"/>
                      <a:pt x="47" y="341"/>
                    </a:cubicBezTo>
                    <a:cubicBezTo>
                      <a:pt x="47" y="341"/>
                      <a:pt x="54" y="347"/>
                      <a:pt x="52" y="348"/>
                    </a:cubicBezTo>
                    <a:cubicBezTo>
                      <a:pt x="51" y="350"/>
                      <a:pt x="45" y="360"/>
                      <a:pt x="44" y="361"/>
                    </a:cubicBezTo>
                    <a:cubicBezTo>
                      <a:pt x="43" y="362"/>
                      <a:pt x="44" y="367"/>
                      <a:pt x="41" y="380"/>
                    </a:cubicBezTo>
                    <a:cubicBezTo>
                      <a:pt x="38" y="392"/>
                      <a:pt x="38" y="391"/>
                      <a:pt x="37" y="396"/>
                    </a:cubicBezTo>
                    <a:cubicBezTo>
                      <a:pt x="37" y="401"/>
                      <a:pt x="38" y="410"/>
                      <a:pt x="38" y="410"/>
                    </a:cubicBezTo>
                    <a:cubicBezTo>
                      <a:pt x="38" y="410"/>
                      <a:pt x="25" y="426"/>
                      <a:pt x="25" y="426"/>
                    </a:cubicBezTo>
                    <a:cubicBezTo>
                      <a:pt x="25" y="427"/>
                      <a:pt x="19" y="434"/>
                      <a:pt x="19" y="434"/>
                    </a:cubicBezTo>
                    <a:cubicBezTo>
                      <a:pt x="27" y="442"/>
                      <a:pt x="27" y="442"/>
                      <a:pt x="27" y="442"/>
                    </a:cubicBezTo>
                    <a:cubicBezTo>
                      <a:pt x="27" y="442"/>
                      <a:pt x="20" y="446"/>
                      <a:pt x="21" y="450"/>
                    </a:cubicBezTo>
                    <a:cubicBezTo>
                      <a:pt x="22" y="454"/>
                      <a:pt x="32" y="461"/>
                      <a:pt x="31" y="463"/>
                    </a:cubicBezTo>
                    <a:cubicBezTo>
                      <a:pt x="30" y="465"/>
                      <a:pt x="30" y="484"/>
                      <a:pt x="32" y="486"/>
                    </a:cubicBezTo>
                    <a:cubicBezTo>
                      <a:pt x="33" y="487"/>
                      <a:pt x="52" y="494"/>
                      <a:pt x="47" y="497"/>
                    </a:cubicBezTo>
                    <a:cubicBezTo>
                      <a:pt x="43" y="500"/>
                      <a:pt x="38" y="501"/>
                      <a:pt x="38" y="502"/>
                    </a:cubicBezTo>
                    <a:cubicBezTo>
                      <a:pt x="37" y="503"/>
                      <a:pt x="42" y="528"/>
                      <a:pt x="39" y="531"/>
                    </a:cubicBezTo>
                    <a:cubicBezTo>
                      <a:pt x="36" y="534"/>
                      <a:pt x="25" y="539"/>
                      <a:pt x="26" y="545"/>
                    </a:cubicBezTo>
                    <a:cubicBezTo>
                      <a:pt x="27" y="550"/>
                      <a:pt x="35" y="562"/>
                      <a:pt x="36" y="562"/>
                    </a:cubicBezTo>
                    <a:cubicBezTo>
                      <a:pt x="37" y="562"/>
                      <a:pt x="46" y="563"/>
                      <a:pt x="46" y="563"/>
                    </a:cubicBezTo>
                    <a:cubicBezTo>
                      <a:pt x="56" y="561"/>
                      <a:pt x="56" y="561"/>
                      <a:pt x="56" y="561"/>
                    </a:cubicBezTo>
                    <a:cubicBezTo>
                      <a:pt x="56" y="561"/>
                      <a:pt x="64" y="567"/>
                      <a:pt x="65" y="567"/>
                    </a:cubicBezTo>
                    <a:cubicBezTo>
                      <a:pt x="65" y="568"/>
                      <a:pt x="72" y="567"/>
                      <a:pt x="75" y="569"/>
                    </a:cubicBezTo>
                    <a:cubicBezTo>
                      <a:pt x="78" y="571"/>
                      <a:pt x="92" y="581"/>
                      <a:pt x="92" y="587"/>
                    </a:cubicBezTo>
                    <a:cubicBezTo>
                      <a:pt x="92" y="593"/>
                      <a:pt x="85" y="592"/>
                      <a:pt x="87" y="594"/>
                    </a:cubicBezTo>
                    <a:cubicBezTo>
                      <a:pt x="89" y="597"/>
                      <a:pt x="94" y="598"/>
                      <a:pt x="91" y="601"/>
                    </a:cubicBezTo>
                    <a:cubicBezTo>
                      <a:pt x="88" y="605"/>
                      <a:pt x="87" y="606"/>
                      <a:pt x="87" y="606"/>
                    </a:cubicBezTo>
                    <a:cubicBezTo>
                      <a:pt x="87" y="606"/>
                      <a:pt x="84" y="611"/>
                      <a:pt x="82" y="615"/>
                    </a:cubicBezTo>
                    <a:cubicBezTo>
                      <a:pt x="86" y="617"/>
                      <a:pt x="91" y="619"/>
                      <a:pt x="92" y="61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680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2C0AE47-1233-57E5-CE57-8DD600318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0876" y="3558437"/>
                <a:ext cx="2016883" cy="1910868"/>
              </a:xfrm>
              <a:custGeom>
                <a:avLst/>
                <a:gdLst/>
                <a:ahLst/>
                <a:cxnLst>
                  <a:cxn ang="0">
                    <a:pos x="481" y="484"/>
                  </a:cxn>
                  <a:cxn ang="0">
                    <a:pos x="493" y="459"/>
                  </a:cxn>
                  <a:cxn ang="0">
                    <a:pos x="533" y="438"/>
                  </a:cxn>
                  <a:cxn ang="0">
                    <a:pos x="533" y="408"/>
                  </a:cxn>
                  <a:cxn ang="0">
                    <a:pos x="543" y="380"/>
                  </a:cxn>
                  <a:cxn ang="0">
                    <a:pos x="562" y="358"/>
                  </a:cxn>
                  <a:cxn ang="0">
                    <a:pos x="579" y="335"/>
                  </a:cxn>
                  <a:cxn ang="0">
                    <a:pos x="603" y="286"/>
                  </a:cxn>
                  <a:cxn ang="0">
                    <a:pos x="623" y="247"/>
                  </a:cxn>
                  <a:cxn ang="0">
                    <a:pos x="654" y="245"/>
                  </a:cxn>
                  <a:cxn ang="0">
                    <a:pos x="657" y="218"/>
                  </a:cxn>
                  <a:cxn ang="0">
                    <a:pos x="654" y="171"/>
                  </a:cxn>
                  <a:cxn ang="0">
                    <a:pos x="640" y="164"/>
                  </a:cxn>
                  <a:cxn ang="0">
                    <a:pos x="610" y="151"/>
                  </a:cxn>
                  <a:cxn ang="0">
                    <a:pos x="623" y="116"/>
                  </a:cxn>
                  <a:cxn ang="0">
                    <a:pos x="590" y="91"/>
                  </a:cxn>
                  <a:cxn ang="0">
                    <a:pos x="540" y="92"/>
                  </a:cxn>
                  <a:cxn ang="0">
                    <a:pos x="521" y="103"/>
                  </a:cxn>
                  <a:cxn ang="0">
                    <a:pos x="488" y="112"/>
                  </a:cxn>
                  <a:cxn ang="0">
                    <a:pos x="454" y="94"/>
                  </a:cxn>
                  <a:cxn ang="0">
                    <a:pos x="438" y="72"/>
                  </a:cxn>
                  <a:cxn ang="0">
                    <a:pos x="425" y="47"/>
                  </a:cxn>
                  <a:cxn ang="0">
                    <a:pos x="393" y="21"/>
                  </a:cxn>
                  <a:cxn ang="0">
                    <a:pos x="345" y="46"/>
                  </a:cxn>
                  <a:cxn ang="0">
                    <a:pos x="318" y="38"/>
                  </a:cxn>
                  <a:cxn ang="0">
                    <a:pos x="293" y="9"/>
                  </a:cxn>
                  <a:cxn ang="0">
                    <a:pos x="274" y="19"/>
                  </a:cxn>
                  <a:cxn ang="0">
                    <a:pos x="240" y="63"/>
                  </a:cxn>
                  <a:cxn ang="0">
                    <a:pos x="213" y="86"/>
                  </a:cxn>
                  <a:cxn ang="0">
                    <a:pos x="202" y="116"/>
                  </a:cxn>
                  <a:cxn ang="0">
                    <a:pos x="163" y="102"/>
                  </a:cxn>
                  <a:cxn ang="0">
                    <a:pos x="138" y="117"/>
                  </a:cxn>
                  <a:cxn ang="0">
                    <a:pos x="110" y="126"/>
                  </a:cxn>
                  <a:cxn ang="0">
                    <a:pos x="72" y="136"/>
                  </a:cxn>
                  <a:cxn ang="0">
                    <a:pos x="43" y="161"/>
                  </a:cxn>
                  <a:cxn ang="0">
                    <a:pos x="56" y="219"/>
                  </a:cxn>
                  <a:cxn ang="0">
                    <a:pos x="39" y="268"/>
                  </a:cxn>
                  <a:cxn ang="0">
                    <a:pos x="3" y="323"/>
                  </a:cxn>
                  <a:cxn ang="0">
                    <a:pos x="44" y="321"/>
                  </a:cxn>
                  <a:cxn ang="0">
                    <a:pos x="52" y="278"/>
                  </a:cxn>
                  <a:cxn ang="0">
                    <a:pos x="90" y="294"/>
                  </a:cxn>
                  <a:cxn ang="0">
                    <a:pos x="128" y="363"/>
                  </a:cxn>
                  <a:cxn ang="0">
                    <a:pos x="170" y="368"/>
                  </a:cxn>
                  <a:cxn ang="0">
                    <a:pos x="227" y="387"/>
                  </a:cxn>
                  <a:cxn ang="0">
                    <a:pos x="259" y="424"/>
                  </a:cxn>
                  <a:cxn ang="0">
                    <a:pos x="286" y="414"/>
                  </a:cxn>
                  <a:cxn ang="0">
                    <a:pos x="300" y="416"/>
                  </a:cxn>
                  <a:cxn ang="0">
                    <a:pos x="348" y="460"/>
                  </a:cxn>
                  <a:cxn ang="0">
                    <a:pos x="302" y="502"/>
                  </a:cxn>
                  <a:cxn ang="0">
                    <a:pos x="346" y="549"/>
                  </a:cxn>
                  <a:cxn ang="0">
                    <a:pos x="409" y="628"/>
                  </a:cxn>
                  <a:cxn ang="0">
                    <a:pos x="451" y="587"/>
                  </a:cxn>
                  <a:cxn ang="0">
                    <a:pos x="480" y="587"/>
                  </a:cxn>
                  <a:cxn ang="0">
                    <a:pos x="460" y="499"/>
                  </a:cxn>
                </a:cxnLst>
                <a:rect l="0" t="0" r="r" b="b"/>
                <a:pathLst>
                  <a:path w="670" h="634">
                    <a:moveTo>
                      <a:pt x="463" y="494"/>
                    </a:moveTo>
                    <a:cubicBezTo>
                      <a:pt x="466" y="493"/>
                      <a:pt x="468" y="493"/>
                      <a:pt x="468" y="492"/>
                    </a:cubicBezTo>
                    <a:cubicBezTo>
                      <a:pt x="468" y="490"/>
                      <a:pt x="465" y="482"/>
                      <a:pt x="469" y="482"/>
                    </a:cubicBezTo>
                    <a:cubicBezTo>
                      <a:pt x="474" y="482"/>
                      <a:pt x="476" y="489"/>
                      <a:pt x="476" y="488"/>
                    </a:cubicBezTo>
                    <a:cubicBezTo>
                      <a:pt x="477" y="487"/>
                      <a:pt x="479" y="483"/>
                      <a:pt x="481" y="484"/>
                    </a:cubicBezTo>
                    <a:cubicBezTo>
                      <a:pt x="482" y="485"/>
                      <a:pt x="485" y="490"/>
                      <a:pt x="486" y="489"/>
                    </a:cubicBezTo>
                    <a:cubicBezTo>
                      <a:pt x="486" y="488"/>
                      <a:pt x="491" y="483"/>
                      <a:pt x="491" y="483"/>
                    </a:cubicBezTo>
                    <a:cubicBezTo>
                      <a:pt x="491" y="483"/>
                      <a:pt x="485" y="480"/>
                      <a:pt x="487" y="478"/>
                    </a:cubicBezTo>
                    <a:cubicBezTo>
                      <a:pt x="488" y="476"/>
                      <a:pt x="493" y="475"/>
                      <a:pt x="493" y="474"/>
                    </a:cubicBezTo>
                    <a:cubicBezTo>
                      <a:pt x="493" y="473"/>
                      <a:pt x="493" y="459"/>
                      <a:pt x="493" y="459"/>
                    </a:cubicBezTo>
                    <a:cubicBezTo>
                      <a:pt x="493" y="459"/>
                      <a:pt x="501" y="448"/>
                      <a:pt x="501" y="448"/>
                    </a:cubicBezTo>
                    <a:cubicBezTo>
                      <a:pt x="502" y="447"/>
                      <a:pt x="501" y="438"/>
                      <a:pt x="506" y="438"/>
                    </a:cubicBezTo>
                    <a:cubicBezTo>
                      <a:pt x="511" y="438"/>
                      <a:pt x="517" y="442"/>
                      <a:pt x="516" y="443"/>
                    </a:cubicBezTo>
                    <a:cubicBezTo>
                      <a:pt x="516" y="443"/>
                      <a:pt x="530" y="444"/>
                      <a:pt x="530" y="444"/>
                    </a:cubicBezTo>
                    <a:cubicBezTo>
                      <a:pt x="530" y="444"/>
                      <a:pt x="534" y="441"/>
                      <a:pt x="533" y="438"/>
                    </a:cubicBezTo>
                    <a:cubicBezTo>
                      <a:pt x="532" y="436"/>
                      <a:pt x="529" y="436"/>
                      <a:pt x="530" y="432"/>
                    </a:cubicBezTo>
                    <a:cubicBezTo>
                      <a:pt x="530" y="429"/>
                      <a:pt x="530" y="424"/>
                      <a:pt x="531" y="423"/>
                    </a:cubicBezTo>
                    <a:cubicBezTo>
                      <a:pt x="533" y="423"/>
                      <a:pt x="538" y="421"/>
                      <a:pt x="537" y="419"/>
                    </a:cubicBezTo>
                    <a:cubicBezTo>
                      <a:pt x="536" y="418"/>
                      <a:pt x="529" y="415"/>
                      <a:pt x="529" y="415"/>
                    </a:cubicBezTo>
                    <a:cubicBezTo>
                      <a:pt x="529" y="415"/>
                      <a:pt x="530" y="410"/>
                      <a:pt x="533" y="408"/>
                    </a:cubicBezTo>
                    <a:cubicBezTo>
                      <a:pt x="535" y="406"/>
                      <a:pt x="539" y="411"/>
                      <a:pt x="539" y="406"/>
                    </a:cubicBezTo>
                    <a:cubicBezTo>
                      <a:pt x="540" y="402"/>
                      <a:pt x="538" y="400"/>
                      <a:pt x="540" y="399"/>
                    </a:cubicBezTo>
                    <a:cubicBezTo>
                      <a:pt x="542" y="399"/>
                      <a:pt x="546" y="400"/>
                      <a:pt x="545" y="397"/>
                    </a:cubicBezTo>
                    <a:cubicBezTo>
                      <a:pt x="543" y="394"/>
                      <a:pt x="536" y="390"/>
                      <a:pt x="537" y="390"/>
                    </a:cubicBezTo>
                    <a:cubicBezTo>
                      <a:pt x="537" y="389"/>
                      <a:pt x="543" y="380"/>
                      <a:pt x="543" y="380"/>
                    </a:cubicBezTo>
                    <a:cubicBezTo>
                      <a:pt x="543" y="380"/>
                      <a:pt x="551" y="386"/>
                      <a:pt x="554" y="384"/>
                    </a:cubicBezTo>
                    <a:cubicBezTo>
                      <a:pt x="558" y="381"/>
                      <a:pt x="562" y="381"/>
                      <a:pt x="559" y="378"/>
                    </a:cubicBezTo>
                    <a:cubicBezTo>
                      <a:pt x="556" y="374"/>
                      <a:pt x="551" y="372"/>
                      <a:pt x="551" y="370"/>
                    </a:cubicBezTo>
                    <a:cubicBezTo>
                      <a:pt x="551" y="368"/>
                      <a:pt x="554" y="358"/>
                      <a:pt x="555" y="358"/>
                    </a:cubicBezTo>
                    <a:cubicBezTo>
                      <a:pt x="556" y="357"/>
                      <a:pt x="562" y="359"/>
                      <a:pt x="562" y="358"/>
                    </a:cubicBezTo>
                    <a:cubicBezTo>
                      <a:pt x="562" y="358"/>
                      <a:pt x="557" y="354"/>
                      <a:pt x="562" y="353"/>
                    </a:cubicBezTo>
                    <a:cubicBezTo>
                      <a:pt x="567" y="352"/>
                      <a:pt x="569" y="349"/>
                      <a:pt x="569" y="348"/>
                    </a:cubicBezTo>
                    <a:cubicBezTo>
                      <a:pt x="568" y="347"/>
                      <a:pt x="560" y="339"/>
                      <a:pt x="560" y="339"/>
                    </a:cubicBezTo>
                    <a:cubicBezTo>
                      <a:pt x="565" y="332"/>
                      <a:pt x="565" y="332"/>
                      <a:pt x="565" y="332"/>
                    </a:cubicBezTo>
                    <a:cubicBezTo>
                      <a:pt x="565" y="332"/>
                      <a:pt x="578" y="341"/>
                      <a:pt x="579" y="335"/>
                    </a:cubicBezTo>
                    <a:cubicBezTo>
                      <a:pt x="580" y="330"/>
                      <a:pt x="577" y="324"/>
                      <a:pt x="578" y="321"/>
                    </a:cubicBezTo>
                    <a:cubicBezTo>
                      <a:pt x="580" y="318"/>
                      <a:pt x="606" y="310"/>
                      <a:pt x="604" y="308"/>
                    </a:cubicBezTo>
                    <a:cubicBezTo>
                      <a:pt x="601" y="306"/>
                      <a:pt x="599" y="302"/>
                      <a:pt x="599" y="299"/>
                    </a:cubicBezTo>
                    <a:cubicBezTo>
                      <a:pt x="600" y="297"/>
                      <a:pt x="604" y="295"/>
                      <a:pt x="604" y="292"/>
                    </a:cubicBezTo>
                    <a:cubicBezTo>
                      <a:pt x="604" y="290"/>
                      <a:pt x="602" y="288"/>
                      <a:pt x="603" y="286"/>
                    </a:cubicBezTo>
                    <a:cubicBezTo>
                      <a:pt x="604" y="285"/>
                      <a:pt x="617" y="280"/>
                      <a:pt x="615" y="277"/>
                    </a:cubicBezTo>
                    <a:cubicBezTo>
                      <a:pt x="614" y="274"/>
                      <a:pt x="611" y="275"/>
                      <a:pt x="613" y="273"/>
                    </a:cubicBezTo>
                    <a:cubicBezTo>
                      <a:pt x="614" y="272"/>
                      <a:pt x="619" y="267"/>
                      <a:pt x="617" y="262"/>
                    </a:cubicBezTo>
                    <a:cubicBezTo>
                      <a:pt x="616" y="258"/>
                      <a:pt x="611" y="256"/>
                      <a:pt x="610" y="255"/>
                    </a:cubicBezTo>
                    <a:cubicBezTo>
                      <a:pt x="610" y="254"/>
                      <a:pt x="622" y="248"/>
                      <a:pt x="623" y="247"/>
                    </a:cubicBezTo>
                    <a:cubicBezTo>
                      <a:pt x="623" y="246"/>
                      <a:pt x="625" y="240"/>
                      <a:pt x="626" y="241"/>
                    </a:cubicBezTo>
                    <a:cubicBezTo>
                      <a:pt x="626" y="241"/>
                      <a:pt x="633" y="249"/>
                      <a:pt x="634" y="249"/>
                    </a:cubicBezTo>
                    <a:cubicBezTo>
                      <a:pt x="635" y="249"/>
                      <a:pt x="645" y="249"/>
                      <a:pt x="645" y="248"/>
                    </a:cubicBezTo>
                    <a:cubicBezTo>
                      <a:pt x="646" y="248"/>
                      <a:pt x="644" y="246"/>
                      <a:pt x="647" y="246"/>
                    </a:cubicBezTo>
                    <a:cubicBezTo>
                      <a:pt x="651" y="246"/>
                      <a:pt x="652" y="247"/>
                      <a:pt x="654" y="245"/>
                    </a:cubicBezTo>
                    <a:cubicBezTo>
                      <a:pt x="655" y="244"/>
                      <a:pt x="654" y="241"/>
                      <a:pt x="657" y="241"/>
                    </a:cubicBezTo>
                    <a:cubicBezTo>
                      <a:pt x="659" y="241"/>
                      <a:pt x="666" y="239"/>
                      <a:pt x="670" y="238"/>
                    </a:cubicBezTo>
                    <a:cubicBezTo>
                      <a:pt x="670" y="237"/>
                      <a:pt x="663" y="235"/>
                      <a:pt x="662" y="233"/>
                    </a:cubicBezTo>
                    <a:cubicBezTo>
                      <a:pt x="661" y="230"/>
                      <a:pt x="662" y="226"/>
                      <a:pt x="662" y="223"/>
                    </a:cubicBezTo>
                    <a:cubicBezTo>
                      <a:pt x="662" y="220"/>
                      <a:pt x="659" y="220"/>
                      <a:pt x="657" y="218"/>
                    </a:cubicBezTo>
                    <a:cubicBezTo>
                      <a:pt x="655" y="216"/>
                      <a:pt x="658" y="214"/>
                      <a:pt x="657" y="209"/>
                    </a:cubicBezTo>
                    <a:cubicBezTo>
                      <a:pt x="656" y="204"/>
                      <a:pt x="658" y="202"/>
                      <a:pt x="660" y="197"/>
                    </a:cubicBezTo>
                    <a:cubicBezTo>
                      <a:pt x="661" y="191"/>
                      <a:pt x="656" y="187"/>
                      <a:pt x="655" y="185"/>
                    </a:cubicBezTo>
                    <a:cubicBezTo>
                      <a:pt x="655" y="184"/>
                      <a:pt x="649" y="180"/>
                      <a:pt x="649" y="180"/>
                    </a:cubicBezTo>
                    <a:cubicBezTo>
                      <a:pt x="649" y="180"/>
                      <a:pt x="654" y="172"/>
                      <a:pt x="654" y="171"/>
                    </a:cubicBezTo>
                    <a:cubicBezTo>
                      <a:pt x="654" y="171"/>
                      <a:pt x="659" y="171"/>
                      <a:pt x="659" y="166"/>
                    </a:cubicBezTo>
                    <a:cubicBezTo>
                      <a:pt x="659" y="160"/>
                      <a:pt x="654" y="166"/>
                      <a:pt x="654" y="166"/>
                    </a:cubicBezTo>
                    <a:cubicBezTo>
                      <a:pt x="654" y="166"/>
                      <a:pt x="653" y="162"/>
                      <a:pt x="651" y="160"/>
                    </a:cubicBezTo>
                    <a:cubicBezTo>
                      <a:pt x="649" y="159"/>
                      <a:pt x="648" y="167"/>
                      <a:pt x="647" y="168"/>
                    </a:cubicBezTo>
                    <a:cubicBezTo>
                      <a:pt x="647" y="169"/>
                      <a:pt x="643" y="166"/>
                      <a:pt x="640" y="164"/>
                    </a:cubicBezTo>
                    <a:cubicBezTo>
                      <a:pt x="638" y="163"/>
                      <a:pt x="638" y="166"/>
                      <a:pt x="637" y="166"/>
                    </a:cubicBezTo>
                    <a:cubicBezTo>
                      <a:pt x="635" y="166"/>
                      <a:pt x="634" y="163"/>
                      <a:pt x="628" y="161"/>
                    </a:cubicBezTo>
                    <a:cubicBezTo>
                      <a:pt x="623" y="160"/>
                      <a:pt x="622" y="167"/>
                      <a:pt x="617" y="167"/>
                    </a:cubicBezTo>
                    <a:cubicBezTo>
                      <a:pt x="612" y="167"/>
                      <a:pt x="614" y="161"/>
                      <a:pt x="614" y="158"/>
                    </a:cubicBezTo>
                    <a:cubicBezTo>
                      <a:pt x="614" y="155"/>
                      <a:pt x="614" y="154"/>
                      <a:pt x="610" y="151"/>
                    </a:cubicBezTo>
                    <a:cubicBezTo>
                      <a:pt x="607" y="148"/>
                      <a:pt x="608" y="147"/>
                      <a:pt x="606" y="141"/>
                    </a:cubicBezTo>
                    <a:cubicBezTo>
                      <a:pt x="604" y="134"/>
                      <a:pt x="607" y="137"/>
                      <a:pt x="608" y="135"/>
                    </a:cubicBezTo>
                    <a:cubicBezTo>
                      <a:pt x="609" y="132"/>
                      <a:pt x="606" y="130"/>
                      <a:pt x="606" y="129"/>
                    </a:cubicBezTo>
                    <a:cubicBezTo>
                      <a:pt x="607" y="129"/>
                      <a:pt x="614" y="130"/>
                      <a:pt x="614" y="130"/>
                    </a:cubicBezTo>
                    <a:cubicBezTo>
                      <a:pt x="614" y="130"/>
                      <a:pt x="622" y="118"/>
                      <a:pt x="623" y="116"/>
                    </a:cubicBezTo>
                    <a:cubicBezTo>
                      <a:pt x="623" y="113"/>
                      <a:pt x="616" y="108"/>
                      <a:pt x="616" y="106"/>
                    </a:cubicBezTo>
                    <a:cubicBezTo>
                      <a:pt x="617" y="104"/>
                      <a:pt x="609" y="105"/>
                      <a:pt x="609" y="105"/>
                    </a:cubicBezTo>
                    <a:cubicBezTo>
                      <a:pt x="608" y="105"/>
                      <a:pt x="611" y="98"/>
                      <a:pt x="607" y="96"/>
                    </a:cubicBezTo>
                    <a:cubicBezTo>
                      <a:pt x="603" y="94"/>
                      <a:pt x="598" y="97"/>
                      <a:pt x="597" y="97"/>
                    </a:cubicBezTo>
                    <a:cubicBezTo>
                      <a:pt x="597" y="97"/>
                      <a:pt x="590" y="91"/>
                      <a:pt x="590" y="91"/>
                    </a:cubicBezTo>
                    <a:cubicBezTo>
                      <a:pt x="589" y="91"/>
                      <a:pt x="585" y="92"/>
                      <a:pt x="583" y="92"/>
                    </a:cubicBezTo>
                    <a:cubicBezTo>
                      <a:pt x="582" y="92"/>
                      <a:pt x="571" y="84"/>
                      <a:pt x="571" y="84"/>
                    </a:cubicBezTo>
                    <a:cubicBezTo>
                      <a:pt x="571" y="84"/>
                      <a:pt x="555" y="83"/>
                      <a:pt x="553" y="83"/>
                    </a:cubicBezTo>
                    <a:cubicBezTo>
                      <a:pt x="550" y="84"/>
                      <a:pt x="548" y="87"/>
                      <a:pt x="546" y="86"/>
                    </a:cubicBezTo>
                    <a:cubicBezTo>
                      <a:pt x="543" y="86"/>
                      <a:pt x="540" y="91"/>
                      <a:pt x="540" y="92"/>
                    </a:cubicBezTo>
                    <a:cubicBezTo>
                      <a:pt x="539" y="92"/>
                      <a:pt x="542" y="95"/>
                      <a:pt x="543" y="96"/>
                    </a:cubicBezTo>
                    <a:cubicBezTo>
                      <a:pt x="543" y="98"/>
                      <a:pt x="543" y="100"/>
                      <a:pt x="543" y="105"/>
                    </a:cubicBezTo>
                    <a:cubicBezTo>
                      <a:pt x="542" y="110"/>
                      <a:pt x="537" y="106"/>
                      <a:pt x="534" y="105"/>
                    </a:cubicBezTo>
                    <a:cubicBezTo>
                      <a:pt x="531" y="104"/>
                      <a:pt x="530" y="108"/>
                      <a:pt x="529" y="109"/>
                    </a:cubicBezTo>
                    <a:cubicBezTo>
                      <a:pt x="527" y="110"/>
                      <a:pt x="522" y="104"/>
                      <a:pt x="521" y="103"/>
                    </a:cubicBezTo>
                    <a:cubicBezTo>
                      <a:pt x="520" y="103"/>
                      <a:pt x="513" y="106"/>
                      <a:pt x="513" y="106"/>
                    </a:cubicBezTo>
                    <a:cubicBezTo>
                      <a:pt x="513" y="106"/>
                      <a:pt x="514" y="110"/>
                      <a:pt x="511" y="113"/>
                    </a:cubicBezTo>
                    <a:cubicBezTo>
                      <a:pt x="509" y="116"/>
                      <a:pt x="505" y="110"/>
                      <a:pt x="500" y="109"/>
                    </a:cubicBezTo>
                    <a:cubicBezTo>
                      <a:pt x="496" y="109"/>
                      <a:pt x="498" y="114"/>
                      <a:pt x="495" y="115"/>
                    </a:cubicBezTo>
                    <a:cubicBezTo>
                      <a:pt x="492" y="116"/>
                      <a:pt x="488" y="112"/>
                      <a:pt x="488" y="112"/>
                    </a:cubicBezTo>
                    <a:cubicBezTo>
                      <a:pt x="487" y="112"/>
                      <a:pt x="482" y="112"/>
                      <a:pt x="482" y="112"/>
                    </a:cubicBezTo>
                    <a:cubicBezTo>
                      <a:pt x="481" y="112"/>
                      <a:pt x="473" y="102"/>
                      <a:pt x="473" y="101"/>
                    </a:cubicBezTo>
                    <a:cubicBezTo>
                      <a:pt x="472" y="101"/>
                      <a:pt x="462" y="101"/>
                      <a:pt x="462" y="101"/>
                    </a:cubicBezTo>
                    <a:cubicBezTo>
                      <a:pt x="462" y="101"/>
                      <a:pt x="460" y="100"/>
                      <a:pt x="459" y="96"/>
                    </a:cubicBezTo>
                    <a:cubicBezTo>
                      <a:pt x="458" y="92"/>
                      <a:pt x="454" y="94"/>
                      <a:pt x="454" y="94"/>
                    </a:cubicBezTo>
                    <a:cubicBezTo>
                      <a:pt x="453" y="93"/>
                      <a:pt x="454" y="88"/>
                      <a:pt x="455" y="87"/>
                    </a:cubicBezTo>
                    <a:cubicBezTo>
                      <a:pt x="455" y="87"/>
                      <a:pt x="451" y="87"/>
                      <a:pt x="449" y="83"/>
                    </a:cubicBezTo>
                    <a:cubicBezTo>
                      <a:pt x="446" y="80"/>
                      <a:pt x="448" y="76"/>
                      <a:pt x="447" y="73"/>
                    </a:cubicBezTo>
                    <a:cubicBezTo>
                      <a:pt x="447" y="70"/>
                      <a:pt x="443" y="75"/>
                      <a:pt x="442" y="75"/>
                    </a:cubicBezTo>
                    <a:cubicBezTo>
                      <a:pt x="441" y="76"/>
                      <a:pt x="439" y="74"/>
                      <a:pt x="438" y="72"/>
                    </a:cubicBezTo>
                    <a:cubicBezTo>
                      <a:pt x="437" y="71"/>
                      <a:pt x="432" y="73"/>
                      <a:pt x="430" y="73"/>
                    </a:cubicBezTo>
                    <a:cubicBezTo>
                      <a:pt x="428" y="73"/>
                      <a:pt x="426" y="69"/>
                      <a:pt x="425" y="68"/>
                    </a:cubicBezTo>
                    <a:cubicBezTo>
                      <a:pt x="425" y="67"/>
                      <a:pt x="421" y="68"/>
                      <a:pt x="418" y="65"/>
                    </a:cubicBezTo>
                    <a:cubicBezTo>
                      <a:pt x="415" y="61"/>
                      <a:pt x="420" y="57"/>
                      <a:pt x="422" y="53"/>
                    </a:cubicBezTo>
                    <a:cubicBezTo>
                      <a:pt x="423" y="49"/>
                      <a:pt x="425" y="48"/>
                      <a:pt x="425" y="47"/>
                    </a:cubicBezTo>
                    <a:cubicBezTo>
                      <a:pt x="426" y="45"/>
                      <a:pt x="422" y="42"/>
                      <a:pt x="422" y="42"/>
                    </a:cubicBezTo>
                    <a:cubicBezTo>
                      <a:pt x="422" y="42"/>
                      <a:pt x="423" y="36"/>
                      <a:pt x="423" y="34"/>
                    </a:cubicBezTo>
                    <a:cubicBezTo>
                      <a:pt x="423" y="33"/>
                      <a:pt x="420" y="34"/>
                      <a:pt x="415" y="33"/>
                    </a:cubicBezTo>
                    <a:cubicBezTo>
                      <a:pt x="410" y="32"/>
                      <a:pt x="406" y="26"/>
                      <a:pt x="403" y="22"/>
                    </a:cubicBezTo>
                    <a:cubicBezTo>
                      <a:pt x="399" y="18"/>
                      <a:pt x="398" y="22"/>
                      <a:pt x="393" y="21"/>
                    </a:cubicBezTo>
                    <a:cubicBezTo>
                      <a:pt x="388" y="19"/>
                      <a:pt x="376" y="7"/>
                      <a:pt x="376" y="7"/>
                    </a:cubicBezTo>
                    <a:cubicBezTo>
                      <a:pt x="376" y="7"/>
                      <a:pt x="376" y="6"/>
                      <a:pt x="376" y="6"/>
                    </a:cubicBezTo>
                    <a:cubicBezTo>
                      <a:pt x="372" y="10"/>
                      <a:pt x="366" y="15"/>
                      <a:pt x="366" y="16"/>
                    </a:cubicBezTo>
                    <a:cubicBezTo>
                      <a:pt x="366" y="17"/>
                      <a:pt x="367" y="22"/>
                      <a:pt x="366" y="27"/>
                    </a:cubicBezTo>
                    <a:cubicBezTo>
                      <a:pt x="365" y="31"/>
                      <a:pt x="345" y="46"/>
                      <a:pt x="345" y="46"/>
                    </a:cubicBezTo>
                    <a:cubicBezTo>
                      <a:pt x="344" y="46"/>
                      <a:pt x="339" y="60"/>
                      <a:pt x="339" y="61"/>
                    </a:cubicBezTo>
                    <a:cubicBezTo>
                      <a:pt x="338" y="61"/>
                      <a:pt x="332" y="52"/>
                      <a:pt x="332" y="52"/>
                    </a:cubicBezTo>
                    <a:cubicBezTo>
                      <a:pt x="321" y="51"/>
                      <a:pt x="321" y="51"/>
                      <a:pt x="321" y="51"/>
                    </a:cubicBezTo>
                    <a:cubicBezTo>
                      <a:pt x="321" y="51"/>
                      <a:pt x="330" y="43"/>
                      <a:pt x="329" y="38"/>
                    </a:cubicBezTo>
                    <a:cubicBezTo>
                      <a:pt x="328" y="33"/>
                      <a:pt x="318" y="38"/>
                      <a:pt x="318" y="38"/>
                    </a:cubicBezTo>
                    <a:cubicBezTo>
                      <a:pt x="318" y="37"/>
                      <a:pt x="316" y="25"/>
                      <a:pt x="316" y="25"/>
                    </a:cubicBezTo>
                    <a:cubicBezTo>
                      <a:pt x="316" y="25"/>
                      <a:pt x="320" y="18"/>
                      <a:pt x="320" y="17"/>
                    </a:cubicBezTo>
                    <a:cubicBezTo>
                      <a:pt x="320" y="17"/>
                      <a:pt x="312" y="18"/>
                      <a:pt x="305" y="17"/>
                    </a:cubicBezTo>
                    <a:cubicBezTo>
                      <a:pt x="297" y="17"/>
                      <a:pt x="298" y="10"/>
                      <a:pt x="297" y="9"/>
                    </a:cubicBezTo>
                    <a:cubicBezTo>
                      <a:pt x="297" y="8"/>
                      <a:pt x="293" y="10"/>
                      <a:pt x="293" y="9"/>
                    </a:cubicBezTo>
                    <a:cubicBezTo>
                      <a:pt x="292" y="9"/>
                      <a:pt x="293" y="3"/>
                      <a:pt x="293" y="1"/>
                    </a:cubicBezTo>
                    <a:cubicBezTo>
                      <a:pt x="292" y="0"/>
                      <a:pt x="278" y="1"/>
                      <a:pt x="277" y="4"/>
                    </a:cubicBezTo>
                    <a:cubicBezTo>
                      <a:pt x="277" y="7"/>
                      <a:pt x="285" y="9"/>
                      <a:pt x="285" y="12"/>
                    </a:cubicBezTo>
                    <a:cubicBezTo>
                      <a:pt x="284" y="15"/>
                      <a:pt x="275" y="12"/>
                      <a:pt x="274" y="12"/>
                    </a:cubicBezTo>
                    <a:cubicBezTo>
                      <a:pt x="273" y="11"/>
                      <a:pt x="275" y="17"/>
                      <a:pt x="274" y="19"/>
                    </a:cubicBezTo>
                    <a:cubicBezTo>
                      <a:pt x="274" y="20"/>
                      <a:pt x="258" y="33"/>
                      <a:pt x="258" y="33"/>
                    </a:cubicBezTo>
                    <a:cubicBezTo>
                      <a:pt x="258" y="33"/>
                      <a:pt x="243" y="40"/>
                      <a:pt x="243" y="40"/>
                    </a:cubicBezTo>
                    <a:cubicBezTo>
                      <a:pt x="242" y="41"/>
                      <a:pt x="245" y="51"/>
                      <a:pt x="246" y="52"/>
                    </a:cubicBezTo>
                    <a:cubicBezTo>
                      <a:pt x="246" y="52"/>
                      <a:pt x="244" y="55"/>
                      <a:pt x="239" y="58"/>
                    </a:cubicBezTo>
                    <a:cubicBezTo>
                      <a:pt x="235" y="60"/>
                      <a:pt x="239" y="61"/>
                      <a:pt x="240" y="63"/>
                    </a:cubicBezTo>
                    <a:cubicBezTo>
                      <a:pt x="241" y="65"/>
                      <a:pt x="236" y="69"/>
                      <a:pt x="235" y="72"/>
                    </a:cubicBezTo>
                    <a:cubicBezTo>
                      <a:pt x="234" y="75"/>
                      <a:pt x="234" y="85"/>
                      <a:pt x="234" y="85"/>
                    </a:cubicBezTo>
                    <a:cubicBezTo>
                      <a:pt x="234" y="85"/>
                      <a:pt x="231" y="84"/>
                      <a:pt x="227" y="84"/>
                    </a:cubicBezTo>
                    <a:cubicBezTo>
                      <a:pt x="224" y="84"/>
                      <a:pt x="225" y="84"/>
                      <a:pt x="222" y="85"/>
                    </a:cubicBezTo>
                    <a:cubicBezTo>
                      <a:pt x="219" y="87"/>
                      <a:pt x="213" y="86"/>
                      <a:pt x="213" y="86"/>
                    </a:cubicBezTo>
                    <a:cubicBezTo>
                      <a:pt x="213" y="86"/>
                      <a:pt x="214" y="96"/>
                      <a:pt x="213" y="101"/>
                    </a:cubicBezTo>
                    <a:cubicBezTo>
                      <a:pt x="212" y="106"/>
                      <a:pt x="207" y="101"/>
                      <a:pt x="207" y="101"/>
                    </a:cubicBezTo>
                    <a:cubicBezTo>
                      <a:pt x="206" y="101"/>
                      <a:pt x="204" y="106"/>
                      <a:pt x="201" y="108"/>
                    </a:cubicBezTo>
                    <a:cubicBezTo>
                      <a:pt x="199" y="111"/>
                      <a:pt x="204" y="113"/>
                      <a:pt x="204" y="113"/>
                    </a:cubicBezTo>
                    <a:cubicBezTo>
                      <a:pt x="204" y="113"/>
                      <a:pt x="202" y="116"/>
                      <a:pt x="202" y="116"/>
                    </a:cubicBezTo>
                    <a:cubicBezTo>
                      <a:pt x="202" y="116"/>
                      <a:pt x="200" y="114"/>
                      <a:pt x="198" y="113"/>
                    </a:cubicBezTo>
                    <a:cubicBezTo>
                      <a:pt x="195" y="113"/>
                      <a:pt x="191" y="124"/>
                      <a:pt x="191" y="124"/>
                    </a:cubicBezTo>
                    <a:cubicBezTo>
                      <a:pt x="191" y="124"/>
                      <a:pt x="186" y="117"/>
                      <a:pt x="182" y="114"/>
                    </a:cubicBezTo>
                    <a:cubicBezTo>
                      <a:pt x="179" y="110"/>
                      <a:pt x="167" y="99"/>
                      <a:pt x="167" y="98"/>
                    </a:cubicBezTo>
                    <a:cubicBezTo>
                      <a:pt x="166" y="96"/>
                      <a:pt x="165" y="101"/>
                      <a:pt x="163" y="102"/>
                    </a:cubicBezTo>
                    <a:cubicBezTo>
                      <a:pt x="162" y="104"/>
                      <a:pt x="158" y="98"/>
                      <a:pt x="155" y="96"/>
                    </a:cubicBezTo>
                    <a:cubicBezTo>
                      <a:pt x="153" y="93"/>
                      <a:pt x="146" y="99"/>
                      <a:pt x="146" y="99"/>
                    </a:cubicBezTo>
                    <a:cubicBezTo>
                      <a:pt x="146" y="100"/>
                      <a:pt x="146" y="98"/>
                      <a:pt x="146" y="96"/>
                    </a:cubicBezTo>
                    <a:cubicBezTo>
                      <a:pt x="146" y="94"/>
                      <a:pt x="141" y="97"/>
                      <a:pt x="136" y="97"/>
                    </a:cubicBezTo>
                    <a:cubicBezTo>
                      <a:pt x="131" y="97"/>
                      <a:pt x="138" y="117"/>
                      <a:pt x="138" y="117"/>
                    </a:cubicBezTo>
                    <a:cubicBezTo>
                      <a:pt x="138" y="117"/>
                      <a:pt x="132" y="118"/>
                      <a:pt x="131" y="118"/>
                    </a:cubicBezTo>
                    <a:cubicBezTo>
                      <a:pt x="131" y="119"/>
                      <a:pt x="133" y="128"/>
                      <a:pt x="133" y="128"/>
                    </a:cubicBezTo>
                    <a:cubicBezTo>
                      <a:pt x="133" y="128"/>
                      <a:pt x="128" y="130"/>
                      <a:pt x="127" y="130"/>
                    </a:cubicBezTo>
                    <a:cubicBezTo>
                      <a:pt x="126" y="131"/>
                      <a:pt x="127" y="138"/>
                      <a:pt x="127" y="140"/>
                    </a:cubicBezTo>
                    <a:cubicBezTo>
                      <a:pt x="126" y="143"/>
                      <a:pt x="111" y="126"/>
                      <a:pt x="110" y="126"/>
                    </a:cubicBezTo>
                    <a:cubicBezTo>
                      <a:pt x="110" y="126"/>
                      <a:pt x="103" y="128"/>
                      <a:pt x="103" y="128"/>
                    </a:cubicBezTo>
                    <a:cubicBezTo>
                      <a:pt x="103" y="128"/>
                      <a:pt x="103" y="122"/>
                      <a:pt x="101" y="120"/>
                    </a:cubicBezTo>
                    <a:cubicBezTo>
                      <a:pt x="100" y="117"/>
                      <a:pt x="85" y="129"/>
                      <a:pt x="85" y="129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59" y="147"/>
                      <a:pt x="58" y="147"/>
                    </a:cubicBezTo>
                    <a:cubicBezTo>
                      <a:pt x="57" y="147"/>
                      <a:pt x="56" y="156"/>
                      <a:pt x="56" y="157"/>
                    </a:cubicBezTo>
                    <a:cubicBezTo>
                      <a:pt x="55" y="158"/>
                      <a:pt x="50" y="156"/>
                      <a:pt x="46" y="154"/>
                    </a:cubicBezTo>
                    <a:cubicBezTo>
                      <a:pt x="44" y="158"/>
                      <a:pt x="43" y="161"/>
                      <a:pt x="43" y="161"/>
                    </a:cubicBezTo>
                    <a:cubicBezTo>
                      <a:pt x="43" y="162"/>
                      <a:pt x="52" y="179"/>
                      <a:pt x="52" y="179"/>
                    </a:cubicBezTo>
                    <a:cubicBezTo>
                      <a:pt x="58" y="182"/>
                      <a:pt x="58" y="182"/>
                      <a:pt x="58" y="182"/>
                    </a:cubicBezTo>
                    <a:cubicBezTo>
                      <a:pt x="58" y="182"/>
                      <a:pt x="62" y="186"/>
                      <a:pt x="59" y="191"/>
                    </a:cubicBezTo>
                    <a:cubicBezTo>
                      <a:pt x="56" y="195"/>
                      <a:pt x="51" y="202"/>
                      <a:pt x="51" y="205"/>
                    </a:cubicBezTo>
                    <a:cubicBezTo>
                      <a:pt x="51" y="208"/>
                      <a:pt x="57" y="213"/>
                      <a:pt x="56" y="219"/>
                    </a:cubicBezTo>
                    <a:cubicBezTo>
                      <a:pt x="55" y="226"/>
                      <a:pt x="52" y="234"/>
                      <a:pt x="49" y="239"/>
                    </a:cubicBezTo>
                    <a:cubicBezTo>
                      <a:pt x="47" y="245"/>
                      <a:pt x="48" y="255"/>
                      <a:pt x="48" y="255"/>
                    </a:cubicBezTo>
                    <a:cubicBezTo>
                      <a:pt x="48" y="255"/>
                      <a:pt x="44" y="261"/>
                      <a:pt x="42" y="265"/>
                    </a:cubicBezTo>
                    <a:cubicBezTo>
                      <a:pt x="41" y="267"/>
                      <a:pt x="40" y="268"/>
                      <a:pt x="39" y="268"/>
                    </a:cubicBezTo>
                    <a:cubicBezTo>
                      <a:pt x="39" y="268"/>
                      <a:pt x="39" y="268"/>
                      <a:pt x="39" y="268"/>
                    </a:cubicBezTo>
                    <a:cubicBezTo>
                      <a:pt x="37" y="267"/>
                      <a:pt x="31" y="265"/>
                      <a:pt x="31" y="265"/>
                    </a:cubicBezTo>
                    <a:cubicBezTo>
                      <a:pt x="31" y="266"/>
                      <a:pt x="21" y="287"/>
                      <a:pt x="21" y="289"/>
                    </a:cubicBezTo>
                    <a:cubicBezTo>
                      <a:pt x="20" y="290"/>
                      <a:pt x="21" y="298"/>
                      <a:pt x="21" y="299"/>
                    </a:cubicBezTo>
                    <a:cubicBezTo>
                      <a:pt x="21" y="300"/>
                      <a:pt x="0" y="305"/>
                      <a:pt x="2" y="320"/>
                    </a:cubicBezTo>
                    <a:cubicBezTo>
                      <a:pt x="2" y="321"/>
                      <a:pt x="2" y="322"/>
                      <a:pt x="3" y="323"/>
                    </a:cubicBezTo>
                    <a:cubicBezTo>
                      <a:pt x="7" y="329"/>
                      <a:pt x="15" y="339"/>
                      <a:pt x="20" y="337"/>
                    </a:cubicBezTo>
                    <a:cubicBezTo>
                      <a:pt x="27" y="334"/>
                      <a:pt x="28" y="331"/>
                      <a:pt x="32" y="332"/>
                    </a:cubicBezTo>
                    <a:cubicBezTo>
                      <a:pt x="35" y="333"/>
                      <a:pt x="40" y="336"/>
                      <a:pt x="40" y="336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50" y="332"/>
                      <a:pt x="42" y="325"/>
                      <a:pt x="44" y="321"/>
                    </a:cubicBezTo>
                    <a:cubicBezTo>
                      <a:pt x="46" y="317"/>
                      <a:pt x="51" y="306"/>
                      <a:pt x="51" y="302"/>
                    </a:cubicBezTo>
                    <a:cubicBezTo>
                      <a:pt x="51" y="297"/>
                      <a:pt x="50" y="292"/>
                      <a:pt x="50" y="292"/>
                    </a:cubicBezTo>
                    <a:cubicBezTo>
                      <a:pt x="50" y="292"/>
                      <a:pt x="40" y="295"/>
                      <a:pt x="40" y="295"/>
                    </a:cubicBezTo>
                    <a:cubicBezTo>
                      <a:pt x="40" y="294"/>
                      <a:pt x="41" y="289"/>
                      <a:pt x="41" y="288"/>
                    </a:cubicBezTo>
                    <a:cubicBezTo>
                      <a:pt x="41" y="288"/>
                      <a:pt x="52" y="278"/>
                      <a:pt x="52" y="278"/>
                    </a:cubicBezTo>
                    <a:cubicBezTo>
                      <a:pt x="53" y="278"/>
                      <a:pt x="60" y="286"/>
                      <a:pt x="63" y="286"/>
                    </a:cubicBezTo>
                    <a:cubicBezTo>
                      <a:pt x="66" y="286"/>
                      <a:pt x="69" y="286"/>
                      <a:pt x="69" y="286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84" y="285"/>
                      <a:pt x="85" y="285"/>
                    </a:cubicBezTo>
                    <a:cubicBezTo>
                      <a:pt x="85" y="286"/>
                      <a:pt x="90" y="294"/>
                      <a:pt x="90" y="294"/>
                    </a:cubicBezTo>
                    <a:cubicBezTo>
                      <a:pt x="98" y="286"/>
                      <a:pt x="98" y="286"/>
                      <a:pt x="98" y="286"/>
                    </a:cubicBezTo>
                    <a:cubicBezTo>
                      <a:pt x="98" y="286"/>
                      <a:pt x="115" y="295"/>
                      <a:pt x="114" y="302"/>
                    </a:cubicBezTo>
                    <a:cubicBezTo>
                      <a:pt x="113" y="310"/>
                      <a:pt x="104" y="315"/>
                      <a:pt x="107" y="321"/>
                    </a:cubicBezTo>
                    <a:cubicBezTo>
                      <a:pt x="109" y="326"/>
                      <a:pt x="129" y="347"/>
                      <a:pt x="129" y="347"/>
                    </a:cubicBezTo>
                    <a:cubicBezTo>
                      <a:pt x="129" y="347"/>
                      <a:pt x="127" y="362"/>
                      <a:pt x="128" y="363"/>
                    </a:cubicBezTo>
                    <a:cubicBezTo>
                      <a:pt x="128" y="363"/>
                      <a:pt x="133" y="366"/>
                      <a:pt x="133" y="366"/>
                    </a:cubicBezTo>
                    <a:cubicBezTo>
                      <a:pt x="133" y="365"/>
                      <a:pt x="139" y="357"/>
                      <a:pt x="139" y="357"/>
                    </a:cubicBezTo>
                    <a:cubicBezTo>
                      <a:pt x="139" y="357"/>
                      <a:pt x="160" y="369"/>
                      <a:pt x="161" y="369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1" y="368"/>
                      <a:pt x="170" y="368"/>
                      <a:pt x="170" y="368"/>
                    </a:cubicBezTo>
                    <a:cubicBezTo>
                      <a:pt x="170" y="368"/>
                      <a:pt x="178" y="377"/>
                      <a:pt x="183" y="378"/>
                    </a:cubicBezTo>
                    <a:cubicBezTo>
                      <a:pt x="188" y="379"/>
                      <a:pt x="190" y="377"/>
                      <a:pt x="190" y="378"/>
                    </a:cubicBezTo>
                    <a:cubicBezTo>
                      <a:pt x="191" y="378"/>
                      <a:pt x="194" y="385"/>
                      <a:pt x="200" y="385"/>
                    </a:cubicBezTo>
                    <a:cubicBezTo>
                      <a:pt x="206" y="384"/>
                      <a:pt x="210" y="376"/>
                      <a:pt x="216" y="379"/>
                    </a:cubicBezTo>
                    <a:cubicBezTo>
                      <a:pt x="221" y="383"/>
                      <a:pt x="227" y="387"/>
                      <a:pt x="227" y="387"/>
                    </a:cubicBezTo>
                    <a:cubicBezTo>
                      <a:pt x="227" y="387"/>
                      <a:pt x="226" y="397"/>
                      <a:pt x="228" y="399"/>
                    </a:cubicBezTo>
                    <a:cubicBezTo>
                      <a:pt x="231" y="402"/>
                      <a:pt x="236" y="407"/>
                      <a:pt x="236" y="410"/>
                    </a:cubicBezTo>
                    <a:cubicBezTo>
                      <a:pt x="235" y="413"/>
                      <a:pt x="236" y="416"/>
                      <a:pt x="236" y="416"/>
                    </a:cubicBezTo>
                    <a:cubicBezTo>
                      <a:pt x="236" y="416"/>
                      <a:pt x="251" y="408"/>
                      <a:pt x="254" y="411"/>
                    </a:cubicBezTo>
                    <a:cubicBezTo>
                      <a:pt x="256" y="414"/>
                      <a:pt x="260" y="422"/>
                      <a:pt x="259" y="424"/>
                    </a:cubicBezTo>
                    <a:cubicBezTo>
                      <a:pt x="257" y="426"/>
                      <a:pt x="252" y="425"/>
                      <a:pt x="254" y="429"/>
                    </a:cubicBezTo>
                    <a:cubicBezTo>
                      <a:pt x="255" y="433"/>
                      <a:pt x="255" y="434"/>
                      <a:pt x="258" y="434"/>
                    </a:cubicBezTo>
                    <a:cubicBezTo>
                      <a:pt x="260" y="434"/>
                      <a:pt x="266" y="436"/>
                      <a:pt x="268" y="433"/>
                    </a:cubicBezTo>
                    <a:cubicBezTo>
                      <a:pt x="270" y="430"/>
                      <a:pt x="263" y="426"/>
                      <a:pt x="271" y="420"/>
                    </a:cubicBezTo>
                    <a:cubicBezTo>
                      <a:pt x="278" y="415"/>
                      <a:pt x="284" y="412"/>
                      <a:pt x="286" y="414"/>
                    </a:cubicBezTo>
                    <a:cubicBezTo>
                      <a:pt x="287" y="415"/>
                      <a:pt x="285" y="419"/>
                      <a:pt x="287" y="419"/>
                    </a:cubicBezTo>
                    <a:cubicBezTo>
                      <a:pt x="289" y="419"/>
                      <a:pt x="291" y="416"/>
                      <a:pt x="292" y="417"/>
                    </a:cubicBezTo>
                    <a:cubicBezTo>
                      <a:pt x="292" y="418"/>
                      <a:pt x="295" y="429"/>
                      <a:pt x="300" y="429"/>
                    </a:cubicBezTo>
                    <a:cubicBezTo>
                      <a:pt x="306" y="429"/>
                      <a:pt x="309" y="427"/>
                      <a:pt x="307" y="426"/>
                    </a:cubicBezTo>
                    <a:cubicBezTo>
                      <a:pt x="306" y="424"/>
                      <a:pt x="297" y="419"/>
                      <a:pt x="300" y="416"/>
                    </a:cubicBezTo>
                    <a:cubicBezTo>
                      <a:pt x="304" y="413"/>
                      <a:pt x="305" y="411"/>
                      <a:pt x="310" y="411"/>
                    </a:cubicBezTo>
                    <a:cubicBezTo>
                      <a:pt x="315" y="411"/>
                      <a:pt x="322" y="411"/>
                      <a:pt x="322" y="411"/>
                    </a:cubicBezTo>
                    <a:cubicBezTo>
                      <a:pt x="322" y="411"/>
                      <a:pt x="356" y="440"/>
                      <a:pt x="354" y="444"/>
                    </a:cubicBezTo>
                    <a:cubicBezTo>
                      <a:pt x="353" y="447"/>
                      <a:pt x="346" y="452"/>
                      <a:pt x="346" y="453"/>
                    </a:cubicBezTo>
                    <a:cubicBezTo>
                      <a:pt x="346" y="453"/>
                      <a:pt x="348" y="460"/>
                      <a:pt x="348" y="460"/>
                    </a:cubicBezTo>
                    <a:cubicBezTo>
                      <a:pt x="348" y="460"/>
                      <a:pt x="336" y="473"/>
                      <a:pt x="335" y="474"/>
                    </a:cubicBezTo>
                    <a:cubicBezTo>
                      <a:pt x="334" y="474"/>
                      <a:pt x="325" y="471"/>
                      <a:pt x="323" y="472"/>
                    </a:cubicBezTo>
                    <a:cubicBezTo>
                      <a:pt x="321" y="474"/>
                      <a:pt x="325" y="476"/>
                      <a:pt x="319" y="479"/>
                    </a:cubicBezTo>
                    <a:cubicBezTo>
                      <a:pt x="313" y="482"/>
                      <a:pt x="312" y="478"/>
                      <a:pt x="308" y="482"/>
                    </a:cubicBezTo>
                    <a:cubicBezTo>
                      <a:pt x="305" y="486"/>
                      <a:pt x="300" y="496"/>
                      <a:pt x="302" y="502"/>
                    </a:cubicBezTo>
                    <a:cubicBezTo>
                      <a:pt x="303" y="508"/>
                      <a:pt x="314" y="521"/>
                      <a:pt x="315" y="520"/>
                    </a:cubicBezTo>
                    <a:cubicBezTo>
                      <a:pt x="317" y="519"/>
                      <a:pt x="320" y="516"/>
                      <a:pt x="320" y="516"/>
                    </a:cubicBezTo>
                    <a:cubicBezTo>
                      <a:pt x="333" y="530"/>
                      <a:pt x="333" y="530"/>
                      <a:pt x="333" y="530"/>
                    </a:cubicBezTo>
                    <a:cubicBezTo>
                      <a:pt x="333" y="530"/>
                      <a:pt x="331" y="535"/>
                      <a:pt x="333" y="541"/>
                    </a:cubicBezTo>
                    <a:cubicBezTo>
                      <a:pt x="335" y="547"/>
                      <a:pt x="346" y="547"/>
                      <a:pt x="346" y="549"/>
                    </a:cubicBezTo>
                    <a:cubicBezTo>
                      <a:pt x="345" y="550"/>
                      <a:pt x="344" y="556"/>
                      <a:pt x="348" y="560"/>
                    </a:cubicBezTo>
                    <a:cubicBezTo>
                      <a:pt x="351" y="563"/>
                      <a:pt x="373" y="585"/>
                      <a:pt x="373" y="585"/>
                    </a:cubicBezTo>
                    <a:cubicBezTo>
                      <a:pt x="373" y="585"/>
                      <a:pt x="366" y="598"/>
                      <a:pt x="370" y="603"/>
                    </a:cubicBezTo>
                    <a:cubicBezTo>
                      <a:pt x="374" y="608"/>
                      <a:pt x="392" y="628"/>
                      <a:pt x="395" y="628"/>
                    </a:cubicBezTo>
                    <a:cubicBezTo>
                      <a:pt x="399" y="628"/>
                      <a:pt x="405" y="634"/>
                      <a:pt x="409" y="628"/>
                    </a:cubicBezTo>
                    <a:cubicBezTo>
                      <a:pt x="414" y="623"/>
                      <a:pt x="411" y="619"/>
                      <a:pt x="415" y="618"/>
                    </a:cubicBezTo>
                    <a:cubicBezTo>
                      <a:pt x="419" y="618"/>
                      <a:pt x="421" y="619"/>
                      <a:pt x="422" y="616"/>
                    </a:cubicBezTo>
                    <a:cubicBezTo>
                      <a:pt x="423" y="612"/>
                      <a:pt x="424" y="599"/>
                      <a:pt x="433" y="595"/>
                    </a:cubicBezTo>
                    <a:cubicBezTo>
                      <a:pt x="442" y="590"/>
                      <a:pt x="447" y="593"/>
                      <a:pt x="448" y="592"/>
                    </a:cubicBezTo>
                    <a:cubicBezTo>
                      <a:pt x="449" y="591"/>
                      <a:pt x="450" y="587"/>
                      <a:pt x="451" y="587"/>
                    </a:cubicBezTo>
                    <a:cubicBezTo>
                      <a:pt x="453" y="587"/>
                      <a:pt x="464" y="588"/>
                      <a:pt x="463" y="587"/>
                    </a:cubicBezTo>
                    <a:cubicBezTo>
                      <a:pt x="463" y="586"/>
                      <a:pt x="464" y="576"/>
                      <a:pt x="464" y="576"/>
                    </a:cubicBezTo>
                    <a:cubicBezTo>
                      <a:pt x="464" y="576"/>
                      <a:pt x="471" y="577"/>
                      <a:pt x="472" y="582"/>
                    </a:cubicBezTo>
                    <a:cubicBezTo>
                      <a:pt x="472" y="586"/>
                      <a:pt x="474" y="594"/>
                      <a:pt x="475" y="592"/>
                    </a:cubicBezTo>
                    <a:cubicBezTo>
                      <a:pt x="477" y="591"/>
                      <a:pt x="479" y="589"/>
                      <a:pt x="480" y="587"/>
                    </a:cubicBezTo>
                    <a:cubicBezTo>
                      <a:pt x="480" y="586"/>
                      <a:pt x="480" y="565"/>
                      <a:pt x="480" y="565"/>
                    </a:cubicBezTo>
                    <a:cubicBezTo>
                      <a:pt x="459" y="548"/>
                      <a:pt x="459" y="548"/>
                      <a:pt x="459" y="548"/>
                    </a:cubicBezTo>
                    <a:cubicBezTo>
                      <a:pt x="459" y="548"/>
                      <a:pt x="458" y="534"/>
                      <a:pt x="458" y="533"/>
                    </a:cubicBezTo>
                    <a:cubicBezTo>
                      <a:pt x="457" y="532"/>
                      <a:pt x="445" y="520"/>
                      <a:pt x="450" y="512"/>
                    </a:cubicBezTo>
                    <a:cubicBezTo>
                      <a:pt x="453" y="505"/>
                      <a:pt x="458" y="500"/>
                      <a:pt x="460" y="499"/>
                    </a:cubicBezTo>
                    <a:cubicBezTo>
                      <a:pt x="461" y="497"/>
                      <a:pt x="461" y="495"/>
                      <a:pt x="463" y="49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Freeform 681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AC6E7A6-FA4B-B334-F43C-6D645DCA6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9976" y="3015431"/>
                <a:ext cx="1758308" cy="1657464"/>
              </a:xfrm>
              <a:custGeom>
                <a:avLst/>
                <a:gdLst/>
                <a:ahLst/>
                <a:cxnLst>
                  <a:cxn ang="0">
                    <a:pos x="81" y="446"/>
                  </a:cxn>
                  <a:cxn ang="0">
                    <a:pos x="105" y="451"/>
                  </a:cxn>
                  <a:cxn ang="0">
                    <a:pos x="118" y="460"/>
                  </a:cxn>
                  <a:cxn ang="0">
                    <a:pos x="156" y="462"/>
                  </a:cxn>
                  <a:cxn ang="0">
                    <a:pos x="194" y="450"/>
                  </a:cxn>
                  <a:cxn ang="0">
                    <a:pos x="220" y="476"/>
                  </a:cxn>
                  <a:cxn ang="0">
                    <a:pos x="258" y="479"/>
                  </a:cxn>
                  <a:cxn ang="0">
                    <a:pos x="282" y="493"/>
                  </a:cxn>
                  <a:cxn ang="0">
                    <a:pos x="309" y="518"/>
                  </a:cxn>
                  <a:cxn ang="0">
                    <a:pos x="344" y="537"/>
                  </a:cxn>
                  <a:cxn ang="0">
                    <a:pos x="378" y="533"/>
                  </a:cxn>
                  <a:cxn ang="0">
                    <a:pos x="395" y="483"/>
                  </a:cxn>
                  <a:cxn ang="0">
                    <a:pos x="432" y="508"/>
                  </a:cxn>
                  <a:cxn ang="0">
                    <a:pos x="426" y="457"/>
                  </a:cxn>
                  <a:cxn ang="0">
                    <a:pos x="460" y="428"/>
                  </a:cxn>
                  <a:cxn ang="0">
                    <a:pos x="489" y="417"/>
                  </a:cxn>
                  <a:cxn ang="0">
                    <a:pos x="508" y="400"/>
                  </a:cxn>
                  <a:cxn ang="0">
                    <a:pos x="522" y="374"/>
                  </a:cxn>
                  <a:cxn ang="0">
                    <a:pos x="550" y="324"/>
                  </a:cxn>
                  <a:cxn ang="0">
                    <a:pos x="529" y="300"/>
                  </a:cxn>
                  <a:cxn ang="0">
                    <a:pos x="510" y="266"/>
                  </a:cxn>
                  <a:cxn ang="0">
                    <a:pos x="535" y="248"/>
                  </a:cxn>
                  <a:cxn ang="0">
                    <a:pos x="578" y="252"/>
                  </a:cxn>
                  <a:cxn ang="0">
                    <a:pos x="565" y="208"/>
                  </a:cxn>
                  <a:cxn ang="0">
                    <a:pos x="574" y="197"/>
                  </a:cxn>
                  <a:cxn ang="0">
                    <a:pos x="513" y="164"/>
                  </a:cxn>
                  <a:cxn ang="0">
                    <a:pos x="496" y="165"/>
                  </a:cxn>
                  <a:cxn ang="0">
                    <a:pos x="472" y="159"/>
                  </a:cxn>
                  <a:cxn ang="0">
                    <a:pos x="477" y="135"/>
                  </a:cxn>
                  <a:cxn ang="0">
                    <a:pos x="479" y="111"/>
                  </a:cxn>
                  <a:cxn ang="0">
                    <a:pos x="454" y="92"/>
                  </a:cxn>
                  <a:cxn ang="0">
                    <a:pos x="435" y="65"/>
                  </a:cxn>
                  <a:cxn ang="0">
                    <a:pos x="411" y="44"/>
                  </a:cxn>
                  <a:cxn ang="0">
                    <a:pos x="391" y="46"/>
                  </a:cxn>
                  <a:cxn ang="0">
                    <a:pos x="334" y="43"/>
                  </a:cxn>
                  <a:cxn ang="0">
                    <a:pos x="294" y="23"/>
                  </a:cxn>
                  <a:cxn ang="0">
                    <a:pos x="273" y="1"/>
                  </a:cxn>
                  <a:cxn ang="0">
                    <a:pos x="254" y="13"/>
                  </a:cxn>
                  <a:cxn ang="0">
                    <a:pos x="221" y="26"/>
                  </a:cxn>
                  <a:cxn ang="0">
                    <a:pos x="231" y="46"/>
                  </a:cxn>
                  <a:cxn ang="0">
                    <a:pos x="215" y="63"/>
                  </a:cxn>
                  <a:cxn ang="0">
                    <a:pos x="191" y="81"/>
                  </a:cxn>
                  <a:cxn ang="0">
                    <a:pos x="177" y="108"/>
                  </a:cxn>
                  <a:cxn ang="0">
                    <a:pos x="147" y="122"/>
                  </a:cxn>
                  <a:cxn ang="0">
                    <a:pos x="150" y="151"/>
                  </a:cxn>
                  <a:cxn ang="0">
                    <a:pos x="135" y="202"/>
                  </a:cxn>
                  <a:cxn ang="0">
                    <a:pos x="96" y="197"/>
                  </a:cxn>
                  <a:cxn ang="0">
                    <a:pos x="84" y="227"/>
                  </a:cxn>
                  <a:cxn ang="0">
                    <a:pos x="77" y="250"/>
                  </a:cxn>
                  <a:cxn ang="0">
                    <a:pos x="72" y="272"/>
                  </a:cxn>
                  <a:cxn ang="0">
                    <a:pos x="71" y="301"/>
                  </a:cxn>
                  <a:cxn ang="0">
                    <a:pos x="56" y="335"/>
                  </a:cxn>
                  <a:cxn ang="0">
                    <a:pos x="27" y="351"/>
                  </a:cxn>
                  <a:cxn ang="0">
                    <a:pos x="7" y="371"/>
                  </a:cxn>
                  <a:cxn ang="0">
                    <a:pos x="28" y="395"/>
                  </a:cxn>
                  <a:cxn ang="0">
                    <a:pos x="45" y="429"/>
                  </a:cxn>
                </a:cxnLst>
                <a:rect l="0" t="0" r="r" b="b"/>
                <a:pathLst>
                  <a:path w="583" h="550">
                    <a:moveTo>
                      <a:pt x="45" y="429"/>
                    </a:moveTo>
                    <a:cubicBezTo>
                      <a:pt x="48" y="432"/>
                      <a:pt x="52" y="436"/>
                      <a:pt x="52" y="436"/>
                    </a:cubicBezTo>
                    <a:cubicBezTo>
                      <a:pt x="52" y="436"/>
                      <a:pt x="59" y="440"/>
                      <a:pt x="62" y="438"/>
                    </a:cubicBezTo>
                    <a:cubicBezTo>
                      <a:pt x="65" y="437"/>
                      <a:pt x="66" y="436"/>
                      <a:pt x="69" y="437"/>
                    </a:cubicBezTo>
                    <a:cubicBezTo>
                      <a:pt x="73" y="438"/>
                      <a:pt x="76" y="444"/>
                      <a:pt x="81" y="446"/>
                    </a:cubicBezTo>
                    <a:cubicBezTo>
                      <a:pt x="87" y="447"/>
                      <a:pt x="92" y="448"/>
                      <a:pt x="93" y="448"/>
                    </a:cubicBezTo>
                    <a:cubicBezTo>
                      <a:pt x="93" y="448"/>
                      <a:pt x="95" y="454"/>
                      <a:pt x="95" y="454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98" y="457"/>
                      <a:pt x="100" y="453"/>
                      <a:pt x="102" y="452"/>
                    </a:cubicBezTo>
                    <a:cubicBezTo>
                      <a:pt x="104" y="451"/>
                      <a:pt x="105" y="452"/>
                      <a:pt x="105" y="451"/>
                    </a:cubicBezTo>
                    <a:cubicBezTo>
                      <a:pt x="105" y="451"/>
                      <a:pt x="105" y="442"/>
                      <a:pt x="105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4" y="443"/>
                      <a:pt x="114" y="451"/>
                      <a:pt x="114" y="452"/>
                    </a:cubicBezTo>
                    <a:cubicBezTo>
                      <a:pt x="115" y="452"/>
                      <a:pt x="118" y="454"/>
                      <a:pt x="118" y="457"/>
                    </a:cubicBezTo>
                    <a:cubicBezTo>
                      <a:pt x="118" y="459"/>
                      <a:pt x="118" y="460"/>
                      <a:pt x="118" y="460"/>
                    </a:cubicBezTo>
                    <a:cubicBezTo>
                      <a:pt x="118" y="460"/>
                      <a:pt x="123" y="456"/>
                      <a:pt x="125" y="459"/>
                    </a:cubicBezTo>
                    <a:cubicBezTo>
                      <a:pt x="127" y="462"/>
                      <a:pt x="127" y="466"/>
                      <a:pt x="129" y="468"/>
                    </a:cubicBezTo>
                    <a:cubicBezTo>
                      <a:pt x="131" y="469"/>
                      <a:pt x="137" y="472"/>
                      <a:pt x="137" y="472"/>
                    </a:cubicBezTo>
                    <a:cubicBezTo>
                      <a:pt x="137" y="472"/>
                      <a:pt x="141" y="463"/>
                      <a:pt x="142" y="463"/>
                    </a:cubicBezTo>
                    <a:cubicBezTo>
                      <a:pt x="142" y="463"/>
                      <a:pt x="153" y="463"/>
                      <a:pt x="156" y="462"/>
                    </a:cubicBezTo>
                    <a:cubicBezTo>
                      <a:pt x="159" y="461"/>
                      <a:pt x="167" y="461"/>
                      <a:pt x="168" y="461"/>
                    </a:cubicBezTo>
                    <a:cubicBezTo>
                      <a:pt x="168" y="461"/>
                      <a:pt x="172" y="458"/>
                      <a:pt x="172" y="458"/>
                    </a:cubicBezTo>
                    <a:cubicBezTo>
                      <a:pt x="172" y="458"/>
                      <a:pt x="179" y="466"/>
                      <a:pt x="180" y="466"/>
                    </a:cubicBezTo>
                    <a:cubicBezTo>
                      <a:pt x="180" y="465"/>
                      <a:pt x="183" y="455"/>
                      <a:pt x="186" y="453"/>
                    </a:cubicBezTo>
                    <a:cubicBezTo>
                      <a:pt x="188" y="451"/>
                      <a:pt x="193" y="450"/>
                      <a:pt x="194" y="450"/>
                    </a:cubicBezTo>
                    <a:cubicBezTo>
                      <a:pt x="194" y="450"/>
                      <a:pt x="200" y="456"/>
                      <a:pt x="202" y="457"/>
                    </a:cubicBezTo>
                    <a:cubicBezTo>
                      <a:pt x="205" y="458"/>
                      <a:pt x="214" y="464"/>
                      <a:pt x="214" y="467"/>
                    </a:cubicBezTo>
                    <a:cubicBezTo>
                      <a:pt x="214" y="470"/>
                      <a:pt x="214" y="476"/>
                      <a:pt x="214" y="476"/>
                    </a:cubicBezTo>
                    <a:cubicBezTo>
                      <a:pt x="214" y="476"/>
                      <a:pt x="217" y="479"/>
                      <a:pt x="217" y="479"/>
                    </a:cubicBezTo>
                    <a:cubicBezTo>
                      <a:pt x="218" y="479"/>
                      <a:pt x="220" y="476"/>
                      <a:pt x="220" y="476"/>
                    </a:cubicBezTo>
                    <a:cubicBezTo>
                      <a:pt x="232" y="485"/>
                      <a:pt x="232" y="485"/>
                      <a:pt x="232" y="485"/>
                    </a:cubicBezTo>
                    <a:cubicBezTo>
                      <a:pt x="232" y="485"/>
                      <a:pt x="233" y="481"/>
                      <a:pt x="235" y="482"/>
                    </a:cubicBezTo>
                    <a:cubicBezTo>
                      <a:pt x="237" y="484"/>
                      <a:pt x="239" y="487"/>
                      <a:pt x="239" y="487"/>
                    </a:cubicBezTo>
                    <a:cubicBezTo>
                      <a:pt x="239" y="487"/>
                      <a:pt x="249" y="494"/>
                      <a:pt x="254" y="490"/>
                    </a:cubicBezTo>
                    <a:cubicBezTo>
                      <a:pt x="259" y="486"/>
                      <a:pt x="256" y="480"/>
                      <a:pt x="258" y="479"/>
                    </a:cubicBezTo>
                    <a:cubicBezTo>
                      <a:pt x="259" y="477"/>
                      <a:pt x="262" y="473"/>
                      <a:pt x="262" y="473"/>
                    </a:cubicBezTo>
                    <a:cubicBezTo>
                      <a:pt x="262" y="473"/>
                      <a:pt x="278" y="470"/>
                      <a:pt x="276" y="475"/>
                    </a:cubicBezTo>
                    <a:cubicBezTo>
                      <a:pt x="273" y="479"/>
                      <a:pt x="269" y="478"/>
                      <a:pt x="272" y="481"/>
                    </a:cubicBezTo>
                    <a:cubicBezTo>
                      <a:pt x="274" y="484"/>
                      <a:pt x="281" y="488"/>
                      <a:pt x="281" y="489"/>
                    </a:cubicBezTo>
                    <a:cubicBezTo>
                      <a:pt x="280" y="489"/>
                      <a:pt x="279" y="494"/>
                      <a:pt x="282" y="493"/>
                    </a:cubicBezTo>
                    <a:cubicBezTo>
                      <a:pt x="285" y="493"/>
                      <a:pt x="287" y="489"/>
                      <a:pt x="288" y="490"/>
                    </a:cubicBezTo>
                    <a:cubicBezTo>
                      <a:pt x="289" y="491"/>
                      <a:pt x="293" y="492"/>
                      <a:pt x="293" y="492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7"/>
                      <a:pt x="298" y="508"/>
                    </a:cubicBezTo>
                    <a:cubicBezTo>
                      <a:pt x="298" y="508"/>
                      <a:pt x="305" y="510"/>
                      <a:pt x="309" y="518"/>
                    </a:cubicBezTo>
                    <a:cubicBezTo>
                      <a:pt x="314" y="526"/>
                      <a:pt x="308" y="537"/>
                      <a:pt x="312" y="537"/>
                    </a:cubicBezTo>
                    <a:cubicBezTo>
                      <a:pt x="317" y="536"/>
                      <a:pt x="316" y="530"/>
                      <a:pt x="318" y="531"/>
                    </a:cubicBezTo>
                    <a:cubicBezTo>
                      <a:pt x="320" y="531"/>
                      <a:pt x="322" y="531"/>
                      <a:pt x="323" y="531"/>
                    </a:cubicBezTo>
                    <a:cubicBezTo>
                      <a:pt x="324" y="531"/>
                      <a:pt x="327" y="528"/>
                      <a:pt x="328" y="528"/>
                    </a:cubicBezTo>
                    <a:cubicBezTo>
                      <a:pt x="329" y="528"/>
                      <a:pt x="338" y="536"/>
                      <a:pt x="344" y="537"/>
                    </a:cubicBezTo>
                    <a:cubicBezTo>
                      <a:pt x="349" y="538"/>
                      <a:pt x="347" y="550"/>
                      <a:pt x="354" y="550"/>
                    </a:cubicBezTo>
                    <a:cubicBezTo>
                      <a:pt x="361" y="550"/>
                      <a:pt x="362" y="545"/>
                      <a:pt x="363" y="545"/>
                    </a:cubicBezTo>
                    <a:cubicBezTo>
                      <a:pt x="364" y="546"/>
                      <a:pt x="376" y="548"/>
                      <a:pt x="376" y="547"/>
                    </a:cubicBezTo>
                    <a:cubicBezTo>
                      <a:pt x="375" y="547"/>
                      <a:pt x="368" y="541"/>
                      <a:pt x="371" y="539"/>
                    </a:cubicBezTo>
                    <a:cubicBezTo>
                      <a:pt x="374" y="536"/>
                      <a:pt x="377" y="538"/>
                      <a:pt x="378" y="533"/>
                    </a:cubicBezTo>
                    <a:cubicBezTo>
                      <a:pt x="379" y="529"/>
                      <a:pt x="378" y="529"/>
                      <a:pt x="381" y="526"/>
                    </a:cubicBezTo>
                    <a:cubicBezTo>
                      <a:pt x="384" y="523"/>
                      <a:pt x="388" y="520"/>
                      <a:pt x="388" y="519"/>
                    </a:cubicBezTo>
                    <a:cubicBezTo>
                      <a:pt x="388" y="519"/>
                      <a:pt x="384" y="507"/>
                      <a:pt x="387" y="502"/>
                    </a:cubicBezTo>
                    <a:cubicBezTo>
                      <a:pt x="390" y="497"/>
                      <a:pt x="394" y="494"/>
                      <a:pt x="394" y="492"/>
                    </a:cubicBezTo>
                    <a:cubicBezTo>
                      <a:pt x="394" y="491"/>
                      <a:pt x="394" y="483"/>
                      <a:pt x="395" y="483"/>
                    </a:cubicBezTo>
                    <a:cubicBezTo>
                      <a:pt x="395" y="483"/>
                      <a:pt x="398" y="481"/>
                      <a:pt x="399" y="482"/>
                    </a:cubicBezTo>
                    <a:cubicBezTo>
                      <a:pt x="401" y="482"/>
                      <a:pt x="404" y="486"/>
                      <a:pt x="407" y="487"/>
                    </a:cubicBezTo>
                    <a:cubicBezTo>
                      <a:pt x="409" y="488"/>
                      <a:pt x="411" y="486"/>
                      <a:pt x="412" y="489"/>
                    </a:cubicBezTo>
                    <a:cubicBezTo>
                      <a:pt x="414" y="493"/>
                      <a:pt x="414" y="500"/>
                      <a:pt x="416" y="500"/>
                    </a:cubicBezTo>
                    <a:cubicBezTo>
                      <a:pt x="418" y="501"/>
                      <a:pt x="430" y="513"/>
                      <a:pt x="432" y="508"/>
                    </a:cubicBezTo>
                    <a:cubicBezTo>
                      <a:pt x="433" y="503"/>
                      <a:pt x="431" y="497"/>
                      <a:pt x="432" y="496"/>
                    </a:cubicBezTo>
                    <a:cubicBezTo>
                      <a:pt x="434" y="494"/>
                      <a:pt x="437" y="495"/>
                      <a:pt x="438" y="490"/>
                    </a:cubicBezTo>
                    <a:cubicBezTo>
                      <a:pt x="438" y="486"/>
                      <a:pt x="439" y="474"/>
                      <a:pt x="438" y="474"/>
                    </a:cubicBezTo>
                    <a:cubicBezTo>
                      <a:pt x="437" y="474"/>
                      <a:pt x="425" y="473"/>
                      <a:pt x="424" y="471"/>
                    </a:cubicBezTo>
                    <a:cubicBezTo>
                      <a:pt x="423" y="469"/>
                      <a:pt x="429" y="463"/>
                      <a:pt x="426" y="457"/>
                    </a:cubicBezTo>
                    <a:cubicBezTo>
                      <a:pt x="424" y="452"/>
                      <a:pt x="422" y="449"/>
                      <a:pt x="423" y="448"/>
                    </a:cubicBezTo>
                    <a:cubicBezTo>
                      <a:pt x="423" y="447"/>
                      <a:pt x="435" y="442"/>
                      <a:pt x="433" y="438"/>
                    </a:cubicBezTo>
                    <a:cubicBezTo>
                      <a:pt x="431" y="434"/>
                      <a:pt x="426" y="431"/>
                      <a:pt x="427" y="430"/>
                    </a:cubicBezTo>
                    <a:cubicBezTo>
                      <a:pt x="428" y="429"/>
                      <a:pt x="437" y="426"/>
                      <a:pt x="439" y="426"/>
                    </a:cubicBezTo>
                    <a:cubicBezTo>
                      <a:pt x="441" y="426"/>
                      <a:pt x="456" y="431"/>
                      <a:pt x="460" y="428"/>
                    </a:cubicBezTo>
                    <a:cubicBezTo>
                      <a:pt x="464" y="426"/>
                      <a:pt x="466" y="423"/>
                      <a:pt x="468" y="423"/>
                    </a:cubicBezTo>
                    <a:cubicBezTo>
                      <a:pt x="470" y="423"/>
                      <a:pt x="472" y="425"/>
                      <a:pt x="473" y="424"/>
                    </a:cubicBezTo>
                    <a:cubicBezTo>
                      <a:pt x="474" y="424"/>
                      <a:pt x="475" y="420"/>
                      <a:pt x="476" y="421"/>
                    </a:cubicBezTo>
                    <a:cubicBezTo>
                      <a:pt x="478" y="423"/>
                      <a:pt x="481" y="425"/>
                      <a:pt x="481" y="425"/>
                    </a:cubicBezTo>
                    <a:cubicBezTo>
                      <a:pt x="481" y="425"/>
                      <a:pt x="489" y="418"/>
                      <a:pt x="489" y="417"/>
                    </a:cubicBezTo>
                    <a:cubicBezTo>
                      <a:pt x="488" y="416"/>
                      <a:pt x="480" y="404"/>
                      <a:pt x="481" y="404"/>
                    </a:cubicBezTo>
                    <a:cubicBezTo>
                      <a:pt x="481" y="404"/>
                      <a:pt x="489" y="410"/>
                      <a:pt x="491" y="409"/>
                    </a:cubicBezTo>
                    <a:cubicBezTo>
                      <a:pt x="493" y="408"/>
                      <a:pt x="500" y="402"/>
                      <a:pt x="501" y="403"/>
                    </a:cubicBezTo>
                    <a:cubicBezTo>
                      <a:pt x="503" y="404"/>
                      <a:pt x="512" y="412"/>
                      <a:pt x="511" y="408"/>
                    </a:cubicBezTo>
                    <a:cubicBezTo>
                      <a:pt x="510" y="404"/>
                      <a:pt x="508" y="400"/>
                      <a:pt x="508" y="400"/>
                    </a:cubicBezTo>
                    <a:cubicBezTo>
                      <a:pt x="512" y="398"/>
                      <a:pt x="512" y="398"/>
                      <a:pt x="512" y="398"/>
                    </a:cubicBezTo>
                    <a:cubicBezTo>
                      <a:pt x="512" y="398"/>
                      <a:pt x="505" y="394"/>
                      <a:pt x="507" y="389"/>
                    </a:cubicBezTo>
                    <a:cubicBezTo>
                      <a:pt x="508" y="383"/>
                      <a:pt x="506" y="382"/>
                      <a:pt x="510" y="381"/>
                    </a:cubicBezTo>
                    <a:cubicBezTo>
                      <a:pt x="513" y="381"/>
                      <a:pt x="516" y="382"/>
                      <a:pt x="517" y="381"/>
                    </a:cubicBezTo>
                    <a:cubicBezTo>
                      <a:pt x="518" y="380"/>
                      <a:pt x="520" y="377"/>
                      <a:pt x="522" y="374"/>
                    </a:cubicBezTo>
                    <a:cubicBezTo>
                      <a:pt x="522" y="371"/>
                      <a:pt x="521" y="360"/>
                      <a:pt x="522" y="355"/>
                    </a:cubicBezTo>
                    <a:cubicBezTo>
                      <a:pt x="524" y="350"/>
                      <a:pt x="527" y="353"/>
                      <a:pt x="532" y="351"/>
                    </a:cubicBezTo>
                    <a:cubicBezTo>
                      <a:pt x="537" y="349"/>
                      <a:pt x="538" y="344"/>
                      <a:pt x="539" y="340"/>
                    </a:cubicBezTo>
                    <a:cubicBezTo>
                      <a:pt x="541" y="337"/>
                      <a:pt x="543" y="339"/>
                      <a:pt x="546" y="334"/>
                    </a:cubicBezTo>
                    <a:cubicBezTo>
                      <a:pt x="550" y="329"/>
                      <a:pt x="550" y="324"/>
                      <a:pt x="550" y="324"/>
                    </a:cubicBezTo>
                    <a:cubicBezTo>
                      <a:pt x="550" y="323"/>
                      <a:pt x="547" y="320"/>
                      <a:pt x="547" y="320"/>
                    </a:cubicBezTo>
                    <a:cubicBezTo>
                      <a:pt x="547" y="319"/>
                      <a:pt x="549" y="314"/>
                      <a:pt x="547" y="312"/>
                    </a:cubicBezTo>
                    <a:cubicBezTo>
                      <a:pt x="544" y="310"/>
                      <a:pt x="540" y="318"/>
                      <a:pt x="538" y="319"/>
                    </a:cubicBezTo>
                    <a:cubicBezTo>
                      <a:pt x="537" y="319"/>
                      <a:pt x="535" y="317"/>
                      <a:pt x="528" y="316"/>
                    </a:cubicBezTo>
                    <a:cubicBezTo>
                      <a:pt x="521" y="314"/>
                      <a:pt x="528" y="305"/>
                      <a:pt x="529" y="300"/>
                    </a:cubicBezTo>
                    <a:cubicBezTo>
                      <a:pt x="530" y="295"/>
                      <a:pt x="531" y="291"/>
                      <a:pt x="531" y="291"/>
                    </a:cubicBezTo>
                    <a:cubicBezTo>
                      <a:pt x="531" y="290"/>
                      <a:pt x="524" y="291"/>
                      <a:pt x="521" y="287"/>
                    </a:cubicBezTo>
                    <a:cubicBezTo>
                      <a:pt x="517" y="283"/>
                      <a:pt x="524" y="280"/>
                      <a:pt x="524" y="278"/>
                    </a:cubicBezTo>
                    <a:cubicBezTo>
                      <a:pt x="524" y="277"/>
                      <a:pt x="519" y="269"/>
                      <a:pt x="519" y="269"/>
                    </a:cubicBezTo>
                    <a:cubicBezTo>
                      <a:pt x="519" y="268"/>
                      <a:pt x="511" y="266"/>
                      <a:pt x="510" y="266"/>
                    </a:cubicBezTo>
                    <a:cubicBezTo>
                      <a:pt x="510" y="265"/>
                      <a:pt x="513" y="262"/>
                      <a:pt x="513" y="262"/>
                    </a:cubicBezTo>
                    <a:cubicBezTo>
                      <a:pt x="513" y="261"/>
                      <a:pt x="510" y="258"/>
                      <a:pt x="513" y="254"/>
                    </a:cubicBezTo>
                    <a:cubicBezTo>
                      <a:pt x="516" y="251"/>
                      <a:pt x="522" y="252"/>
                      <a:pt x="523" y="249"/>
                    </a:cubicBezTo>
                    <a:cubicBezTo>
                      <a:pt x="524" y="246"/>
                      <a:pt x="528" y="246"/>
                      <a:pt x="530" y="245"/>
                    </a:cubicBezTo>
                    <a:cubicBezTo>
                      <a:pt x="532" y="243"/>
                      <a:pt x="534" y="247"/>
                      <a:pt x="535" y="248"/>
                    </a:cubicBezTo>
                    <a:cubicBezTo>
                      <a:pt x="536" y="249"/>
                      <a:pt x="544" y="249"/>
                      <a:pt x="544" y="249"/>
                    </a:cubicBezTo>
                    <a:cubicBezTo>
                      <a:pt x="544" y="249"/>
                      <a:pt x="544" y="250"/>
                      <a:pt x="545" y="252"/>
                    </a:cubicBezTo>
                    <a:cubicBezTo>
                      <a:pt x="547" y="254"/>
                      <a:pt x="573" y="257"/>
                      <a:pt x="573" y="257"/>
                    </a:cubicBezTo>
                    <a:cubicBezTo>
                      <a:pt x="573" y="257"/>
                      <a:pt x="573" y="254"/>
                      <a:pt x="573" y="253"/>
                    </a:cubicBezTo>
                    <a:cubicBezTo>
                      <a:pt x="573" y="252"/>
                      <a:pt x="577" y="252"/>
                      <a:pt x="578" y="252"/>
                    </a:cubicBezTo>
                    <a:cubicBezTo>
                      <a:pt x="579" y="251"/>
                      <a:pt x="577" y="244"/>
                      <a:pt x="577" y="241"/>
                    </a:cubicBezTo>
                    <a:cubicBezTo>
                      <a:pt x="576" y="239"/>
                      <a:pt x="580" y="238"/>
                      <a:pt x="581" y="234"/>
                    </a:cubicBezTo>
                    <a:cubicBezTo>
                      <a:pt x="583" y="230"/>
                      <a:pt x="567" y="225"/>
                      <a:pt x="566" y="222"/>
                    </a:cubicBezTo>
                    <a:cubicBezTo>
                      <a:pt x="564" y="219"/>
                      <a:pt x="569" y="217"/>
                      <a:pt x="569" y="216"/>
                    </a:cubicBezTo>
                    <a:cubicBezTo>
                      <a:pt x="569" y="216"/>
                      <a:pt x="564" y="209"/>
                      <a:pt x="565" y="208"/>
                    </a:cubicBezTo>
                    <a:cubicBezTo>
                      <a:pt x="565" y="208"/>
                      <a:pt x="569" y="203"/>
                      <a:pt x="569" y="203"/>
                    </a:cubicBezTo>
                    <a:cubicBezTo>
                      <a:pt x="569" y="203"/>
                      <a:pt x="561" y="198"/>
                      <a:pt x="561" y="198"/>
                    </a:cubicBezTo>
                    <a:cubicBezTo>
                      <a:pt x="561" y="198"/>
                      <a:pt x="564" y="196"/>
                      <a:pt x="565" y="195"/>
                    </a:cubicBezTo>
                    <a:cubicBezTo>
                      <a:pt x="566" y="194"/>
                      <a:pt x="568" y="197"/>
                      <a:pt x="568" y="197"/>
                    </a:cubicBezTo>
                    <a:cubicBezTo>
                      <a:pt x="574" y="197"/>
                      <a:pt x="574" y="197"/>
                      <a:pt x="574" y="197"/>
                    </a:cubicBezTo>
                    <a:cubicBezTo>
                      <a:pt x="557" y="175"/>
                      <a:pt x="557" y="175"/>
                      <a:pt x="557" y="175"/>
                    </a:cubicBezTo>
                    <a:cubicBezTo>
                      <a:pt x="557" y="175"/>
                      <a:pt x="543" y="177"/>
                      <a:pt x="539" y="176"/>
                    </a:cubicBezTo>
                    <a:cubicBezTo>
                      <a:pt x="534" y="175"/>
                      <a:pt x="537" y="167"/>
                      <a:pt x="537" y="167"/>
                    </a:cubicBezTo>
                    <a:cubicBezTo>
                      <a:pt x="536" y="166"/>
                      <a:pt x="520" y="158"/>
                      <a:pt x="519" y="158"/>
                    </a:cubicBezTo>
                    <a:cubicBezTo>
                      <a:pt x="519" y="157"/>
                      <a:pt x="514" y="163"/>
                      <a:pt x="513" y="164"/>
                    </a:cubicBezTo>
                    <a:cubicBezTo>
                      <a:pt x="511" y="164"/>
                      <a:pt x="512" y="160"/>
                      <a:pt x="510" y="158"/>
                    </a:cubicBezTo>
                    <a:cubicBezTo>
                      <a:pt x="508" y="156"/>
                      <a:pt x="509" y="165"/>
                      <a:pt x="509" y="165"/>
                    </a:cubicBezTo>
                    <a:cubicBezTo>
                      <a:pt x="509" y="165"/>
                      <a:pt x="505" y="163"/>
                      <a:pt x="503" y="163"/>
                    </a:cubicBezTo>
                    <a:cubicBezTo>
                      <a:pt x="501" y="163"/>
                      <a:pt x="502" y="168"/>
                      <a:pt x="502" y="168"/>
                    </a:cubicBezTo>
                    <a:cubicBezTo>
                      <a:pt x="502" y="168"/>
                      <a:pt x="501" y="167"/>
                      <a:pt x="496" y="165"/>
                    </a:cubicBezTo>
                    <a:cubicBezTo>
                      <a:pt x="491" y="164"/>
                      <a:pt x="491" y="169"/>
                      <a:pt x="489" y="170"/>
                    </a:cubicBezTo>
                    <a:cubicBezTo>
                      <a:pt x="486" y="170"/>
                      <a:pt x="491" y="163"/>
                      <a:pt x="491" y="163"/>
                    </a:cubicBezTo>
                    <a:cubicBezTo>
                      <a:pt x="491" y="163"/>
                      <a:pt x="489" y="159"/>
                      <a:pt x="488" y="159"/>
                    </a:cubicBezTo>
                    <a:cubicBezTo>
                      <a:pt x="488" y="158"/>
                      <a:pt x="487" y="162"/>
                      <a:pt x="482" y="164"/>
                    </a:cubicBezTo>
                    <a:cubicBezTo>
                      <a:pt x="478" y="165"/>
                      <a:pt x="473" y="162"/>
                      <a:pt x="472" y="159"/>
                    </a:cubicBezTo>
                    <a:cubicBezTo>
                      <a:pt x="470" y="156"/>
                      <a:pt x="475" y="155"/>
                      <a:pt x="476" y="153"/>
                    </a:cubicBezTo>
                    <a:cubicBezTo>
                      <a:pt x="476" y="151"/>
                      <a:pt x="478" y="153"/>
                      <a:pt x="482" y="153"/>
                    </a:cubicBezTo>
                    <a:cubicBezTo>
                      <a:pt x="485" y="153"/>
                      <a:pt x="482" y="148"/>
                      <a:pt x="482" y="145"/>
                    </a:cubicBezTo>
                    <a:cubicBezTo>
                      <a:pt x="483" y="142"/>
                      <a:pt x="480" y="142"/>
                      <a:pt x="479" y="141"/>
                    </a:cubicBezTo>
                    <a:cubicBezTo>
                      <a:pt x="479" y="140"/>
                      <a:pt x="477" y="135"/>
                      <a:pt x="477" y="135"/>
                    </a:cubicBezTo>
                    <a:cubicBezTo>
                      <a:pt x="477" y="134"/>
                      <a:pt x="474" y="137"/>
                      <a:pt x="473" y="137"/>
                    </a:cubicBezTo>
                    <a:cubicBezTo>
                      <a:pt x="473" y="137"/>
                      <a:pt x="462" y="132"/>
                      <a:pt x="462" y="126"/>
                    </a:cubicBezTo>
                    <a:cubicBezTo>
                      <a:pt x="462" y="120"/>
                      <a:pt x="469" y="121"/>
                      <a:pt x="474" y="118"/>
                    </a:cubicBezTo>
                    <a:cubicBezTo>
                      <a:pt x="478" y="116"/>
                      <a:pt x="472" y="114"/>
                      <a:pt x="474" y="110"/>
                    </a:cubicBezTo>
                    <a:cubicBezTo>
                      <a:pt x="475" y="107"/>
                      <a:pt x="478" y="111"/>
                      <a:pt x="479" y="111"/>
                    </a:cubicBezTo>
                    <a:cubicBezTo>
                      <a:pt x="481" y="111"/>
                      <a:pt x="480" y="107"/>
                      <a:pt x="480" y="104"/>
                    </a:cubicBezTo>
                    <a:cubicBezTo>
                      <a:pt x="480" y="100"/>
                      <a:pt x="476" y="98"/>
                      <a:pt x="475" y="98"/>
                    </a:cubicBezTo>
                    <a:cubicBezTo>
                      <a:pt x="475" y="97"/>
                      <a:pt x="461" y="97"/>
                      <a:pt x="460" y="96"/>
                    </a:cubicBezTo>
                    <a:cubicBezTo>
                      <a:pt x="459" y="96"/>
                      <a:pt x="459" y="93"/>
                      <a:pt x="459" y="93"/>
                    </a:cubicBezTo>
                    <a:cubicBezTo>
                      <a:pt x="459" y="93"/>
                      <a:pt x="454" y="92"/>
                      <a:pt x="454" y="92"/>
                    </a:cubicBezTo>
                    <a:cubicBezTo>
                      <a:pt x="454" y="91"/>
                      <a:pt x="455" y="88"/>
                      <a:pt x="455" y="88"/>
                    </a:cubicBezTo>
                    <a:cubicBezTo>
                      <a:pt x="455" y="88"/>
                      <a:pt x="444" y="88"/>
                      <a:pt x="441" y="86"/>
                    </a:cubicBezTo>
                    <a:cubicBezTo>
                      <a:pt x="439" y="85"/>
                      <a:pt x="437" y="80"/>
                      <a:pt x="436" y="78"/>
                    </a:cubicBezTo>
                    <a:cubicBezTo>
                      <a:pt x="436" y="77"/>
                      <a:pt x="431" y="71"/>
                      <a:pt x="431" y="69"/>
                    </a:cubicBezTo>
                    <a:cubicBezTo>
                      <a:pt x="431" y="66"/>
                      <a:pt x="433" y="67"/>
                      <a:pt x="435" y="65"/>
                    </a:cubicBezTo>
                    <a:cubicBezTo>
                      <a:pt x="437" y="62"/>
                      <a:pt x="434" y="55"/>
                      <a:pt x="434" y="54"/>
                    </a:cubicBezTo>
                    <a:cubicBezTo>
                      <a:pt x="434" y="53"/>
                      <a:pt x="429" y="54"/>
                      <a:pt x="427" y="53"/>
                    </a:cubicBezTo>
                    <a:cubicBezTo>
                      <a:pt x="426" y="53"/>
                      <a:pt x="425" y="51"/>
                      <a:pt x="422" y="50"/>
                    </a:cubicBezTo>
                    <a:cubicBezTo>
                      <a:pt x="420" y="49"/>
                      <a:pt x="418" y="53"/>
                      <a:pt x="417" y="51"/>
                    </a:cubicBezTo>
                    <a:cubicBezTo>
                      <a:pt x="416" y="50"/>
                      <a:pt x="413" y="46"/>
                      <a:pt x="411" y="44"/>
                    </a:cubicBezTo>
                    <a:cubicBezTo>
                      <a:pt x="409" y="42"/>
                      <a:pt x="408" y="38"/>
                      <a:pt x="407" y="38"/>
                    </a:cubicBezTo>
                    <a:cubicBezTo>
                      <a:pt x="407" y="38"/>
                      <a:pt x="405" y="38"/>
                      <a:pt x="403" y="37"/>
                    </a:cubicBezTo>
                    <a:cubicBezTo>
                      <a:pt x="400" y="36"/>
                      <a:pt x="396" y="33"/>
                      <a:pt x="396" y="33"/>
                    </a:cubicBezTo>
                    <a:cubicBezTo>
                      <a:pt x="396" y="33"/>
                      <a:pt x="390" y="37"/>
                      <a:pt x="389" y="37"/>
                    </a:cubicBezTo>
                    <a:cubicBezTo>
                      <a:pt x="388" y="38"/>
                      <a:pt x="390" y="41"/>
                      <a:pt x="391" y="46"/>
                    </a:cubicBezTo>
                    <a:cubicBezTo>
                      <a:pt x="392" y="50"/>
                      <a:pt x="382" y="42"/>
                      <a:pt x="381" y="42"/>
                    </a:cubicBezTo>
                    <a:cubicBezTo>
                      <a:pt x="380" y="41"/>
                      <a:pt x="371" y="50"/>
                      <a:pt x="367" y="51"/>
                    </a:cubicBezTo>
                    <a:cubicBezTo>
                      <a:pt x="364" y="51"/>
                      <a:pt x="355" y="45"/>
                      <a:pt x="355" y="45"/>
                    </a:cubicBezTo>
                    <a:cubicBezTo>
                      <a:pt x="355" y="44"/>
                      <a:pt x="346" y="53"/>
                      <a:pt x="340" y="54"/>
                    </a:cubicBezTo>
                    <a:cubicBezTo>
                      <a:pt x="335" y="55"/>
                      <a:pt x="334" y="43"/>
                      <a:pt x="334" y="43"/>
                    </a:cubicBezTo>
                    <a:cubicBezTo>
                      <a:pt x="334" y="43"/>
                      <a:pt x="324" y="43"/>
                      <a:pt x="320" y="42"/>
                    </a:cubicBezTo>
                    <a:cubicBezTo>
                      <a:pt x="315" y="41"/>
                      <a:pt x="314" y="28"/>
                      <a:pt x="314" y="28"/>
                    </a:cubicBezTo>
                    <a:cubicBezTo>
                      <a:pt x="314" y="28"/>
                      <a:pt x="305" y="24"/>
                      <a:pt x="304" y="24"/>
                    </a:cubicBezTo>
                    <a:cubicBezTo>
                      <a:pt x="303" y="23"/>
                      <a:pt x="301" y="25"/>
                      <a:pt x="298" y="27"/>
                    </a:cubicBezTo>
                    <a:cubicBezTo>
                      <a:pt x="296" y="30"/>
                      <a:pt x="295" y="23"/>
                      <a:pt x="294" y="23"/>
                    </a:cubicBezTo>
                    <a:cubicBezTo>
                      <a:pt x="294" y="22"/>
                      <a:pt x="291" y="25"/>
                      <a:pt x="286" y="24"/>
                    </a:cubicBezTo>
                    <a:cubicBezTo>
                      <a:pt x="281" y="22"/>
                      <a:pt x="281" y="13"/>
                      <a:pt x="281" y="13"/>
                    </a:cubicBezTo>
                    <a:cubicBezTo>
                      <a:pt x="281" y="13"/>
                      <a:pt x="273" y="12"/>
                      <a:pt x="273" y="10"/>
                    </a:cubicBezTo>
                    <a:cubicBezTo>
                      <a:pt x="273" y="8"/>
                      <a:pt x="278" y="6"/>
                      <a:pt x="278" y="5"/>
                    </a:cubicBezTo>
                    <a:cubicBezTo>
                      <a:pt x="279" y="5"/>
                      <a:pt x="274" y="1"/>
                      <a:pt x="273" y="1"/>
                    </a:cubicBezTo>
                    <a:cubicBezTo>
                      <a:pt x="273" y="1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61" y="11"/>
                      <a:pt x="261" y="11"/>
                    </a:cubicBezTo>
                    <a:cubicBezTo>
                      <a:pt x="260" y="11"/>
                      <a:pt x="261" y="16"/>
                      <a:pt x="259" y="21"/>
                    </a:cubicBezTo>
                    <a:cubicBezTo>
                      <a:pt x="256" y="25"/>
                      <a:pt x="254" y="13"/>
                      <a:pt x="254" y="13"/>
                    </a:cubicBezTo>
                    <a:cubicBezTo>
                      <a:pt x="254" y="13"/>
                      <a:pt x="250" y="19"/>
                      <a:pt x="245" y="20"/>
                    </a:cubicBezTo>
                    <a:cubicBezTo>
                      <a:pt x="239" y="22"/>
                      <a:pt x="236" y="18"/>
                      <a:pt x="235" y="18"/>
                    </a:cubicBezTo>
                    <a:cubicBezTo>
                      <a:pt x="235" y="17"/>
                      <a:pt x="234" y="19"/>
                      <a:pt x="234" y="19"/>
                    </a:cubicBezTo>
                    <a:cubicBezTo>
                      <a:pt x="234" y="19"/>
                      <a:pt x="226" y="19"/>
                      <a:pt x="226" y="19"/>
                    </a:cubicBezTo>
                    <a:cubicBezTo>
                      <a:pt x="225" y="19"/>
                      <a:pt x="221" y="26"/>
                      <a:pt x="221" y="26"/>
                    </a:cubicBezTo>
                    <a:cubicBezTo>
                      <a:pt x="221" y="26"/>
                      <a:pt x="221" y="26"/>
                      <a:pt x="221" y="26"/>
                    </a:cubicBezTo>
                    <a:cubicBezTo>
                      <a:pt x="220" y="29"/>
                      <a:pt x="219" y="31"/>
                      <a:pt x="219" y="31"/>
                    </a:cubicBezTo>
                    <a:cubicBezTo>
                      <a:pt x="219" y="31"/>
                      <a:pt x="220" y="38"/>
                      <a:pt x="220" y="38"/>
                    </a:cubicBezTo>
                    <a:cubicBezTo>
                      <a:pt x="220" y="39"/>
                      <a:pt x="217" y="44"/>
                      <a:pt x="217" y="44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46"/>
                      <a:pt x="233" y="54"/>
                      <a:pt x="232" y="55"/>
                    </a:cubicBezTo>
                    <a:cubicBezTo>
                      <a:pt x="232" y="57"/>
                      <a:pt x="228" y="58"/>
                      <a:pt x="226" y="58"/>
                    </a:cubicBezTo>
                    <a:cubicBezTo>
                      <a:pt x="223" y="58"/>
                      <a:pt x="229" y="59"/>
                      <a:pt x="230" y="65"/>
                    </a:cubicBezTo>
                    <a:cubicBezTo>
                      <a:pt x="231" y="71"/>
                      <a:pt x="224" y="63"/>
                      <a:pt x="223" y="63"/>
                    </a:cubicBezTo>
                    <a:cubicBezTo>
                      <a:pt x="223" y="63"/>
                      <a:pt x="216" y="63"/>
                      <a:pt x="215" y="63"/>
                    </a:cubicBezTo>
                    <a:cubicBezTo>
                      <a:pt x="214" y="64"/>
                      <a:pt x="212" y="62"/>
                      <a:pt x="209" y="61"/>
                    </a:cubicBezTo>
                    <a:cubicBezTo>
                      <a:pt x="205" y="59"/>
                      <a:pt x="202" y="67"/>
                      <a:pt x="202" y="67"/>
                    </a:cubicBezTo>
                    <a:cubicBezTo>
                      <a:pt x="201" y="68"/>
                      <a:pt x="194" y="69"/>
                      <a:pt x="194" y="69"/>
                    </a:cubicBezTo>
                    <a:cubicBezTo>
                      <a:pt x="194" y="69"/>
                      <a:pt x="194" y="77"/>
                      <a:pt x="194" y="78"/>
                    </a:cubicBezTo>
                    <a:cubicBezTo>
                      <a:pt x="194" y="79"/>
                      <a:pt x="191" y="81"/>
                      <a:pt x="191" y="81"/>
                    </a:cubicBezTo>
                    <a:cubicBezTo>
                      <a:pt x="190" y="81"/>
                      <a:pt x="190" y="87"/>
                      <a:pt x="190" y="87"/>
                    </a:cubicBezTo>
                    <a:cubicBezTo>
                      <a:pt x="190" y="87"/>
                      <a:pt x="194" y="86"/>
                      <a:pt x="198" y="90"/>
                    </a:cubicBezTo>
                    <a:cubicBezTo>
                      <a:pt x="203" y="94"/>
                      <a:pt x="196" y="109"/>
                      <a:pt x="193" y="111"/>
                    </a:cubicBezTo>
                    <a:cubicBezTo>
                      <a:pt x="189" y="113"/>
                      <a:pt x="186" y="107"/>
                      <a:pt x="185" y="107"/>
                    </a:cubicBezTo>
                    <a:cubicBezTo>
                      <a:pt x="184" y="106"/>
                      <a:pt x="178" y="108"/>
                      <a:pt x="177" y="108"/>
                    </a:cubicBezTo>
                    <a:cubicBezTo>
                      <a:pt x="177" y="108"/>
                      <a:pt x="178" y="115"/>
                      <a:pt x="176" y="118"/>
                    </a:cubicBezTo>
                    <a:cubicBezTo>
                      <a:pt x="175" y="120"/>
                      <a:pt x="171" y="114"/>
                      <a:pt x="171" y="114"/>
                    </a:cubicBezTo>
                    <a:cubicBezTo>
                      <a:pt x="171" y="114"/>
                      <a:pt x="163" y="115"/>
                      <a:pt x="162" y="116"/>
                    </a:cubicBezTo>
                    <a:cubicBezTo>
                      <a:pt x="161" y="116"/>
                      <a:pt x="158" y="111"/>
                      <a:pt x="158" y="111"/>
                    </a:cubicBezTo>
                    <a:cubicBezTo>
                      <a:pt x="158" y="111"/>
                      <a:pt x="148" y="121"/>
                      <a:pt x="147" y="122"/>
                    </a:cubicBezTo>
                    <a:cubicBezTo>
                      <a:pt x="146" y="123"/>
                      <a:pt x="148" y="129"/>
                      <a:pt x="148" y="129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2" y="135"/>
                      <a:pt x="150" y="136"/>
                    </a:cubicBezTo>
                    <a:cubicBezTo>
                      <a:pt x="149" y="137"/>
                      <a:pt x="152" y="142"/>
                      <a:pt x="154" y="143"/>
                    </a:cubicBezTo>
                    <a:cubicBezTo>
                      <a:pt x="155" y="145"/>
                      <a:pt x="152" y="145"/>
                      <a:pt x="150" y="151"/>
                    </a:cubicBezTo>
                    <a:cubicBezTo>
                      <a:pt x="147" y="156"/>
                      <a:pt x="163" y="161"/>
                      <a:pt x="163" y="161"/>
                    </a:cubicBezTo>
                    <a:cubicBezTo>
                      <a:pt x="163" y="161"/>
                      <a:pt x="163" y="173"/>
                      <a:pt x="163" y="177"/>
                    </a:cubicBezTo>
                    <a:cubicBezTo>
                      <a:pt x="163" y="181"/>
                      <a:pt x="159" y="181"/>
                      <a:pt x="157" y="182"/>
                    </a:cubicBezTo>
                    <a:cubicBezTo>
                      <a:pt x="154" y="183"/>
                      <a:pt x="146" y="192"/>
                      <a:pt x="143" y="194"/>
                    </a:cubicBezTo>
                    <a:cubicBezTo>
                      <a:pt x="140" y="195"/>
                      <a:pt x="139" y="200"/>
                      <a:pt x="135" y="202"/>
                    </a:cubicBezTo>
                    <a:cubicBezTo>
                      <a:pt x="131" y="203"/>
                      <a:pt x="124" y="196"/>
                      <a:pt x="124" y="196"/>
                    </a:cubicBezTo>
                    <a:cubicBezTo>
                      <a:pt x="124" y="196"/>
                      <a:pt x="114" y="196"/>
                      <a:pt x="113" y="196"/>
                    </a:cubicBezTo>
                    <a:cubicBezTo>
                      <a:pt x="112" y="196"/>
                      <a:pt x="108" y="200"/>
                      <a:pt x="108" y="199"/>
                    </a:cubicBezTo>
                    <a:cubicBezTo>
                      <a:pt x="108" y="198"/>
                      <a:pt x="105" y="194"/>
                      <a:pt x="105" y="194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7"/>
                      <a:pt x="97" y="201"/>
                      <a:pt x="97" y="202"/>
                    </a:cubicBezTo>
                    <a:cubicBezTo>
                      <a:pt x="97" y="203"/>
                      <a:pt x="94" y="202"/>
                      <a:pt x="93" y="202"/>
                    </a:cubicBezTo>
                    <a:cubicBezTo>
                      <a:pt x="92" y="202"/>
                      <a:pt x="85" y="212"/>
                      <a:pt x="84" y="213"/>
                    </a:cubicBezTo>
                    <a:cubicBezTo>
                      <a:pt x="83" y="214"/>
                      <a:pt x="87" y="217"/>
                      <a:pt x="88" y="222"/>
                    </a:cubicBezTo>
                    <a:cubicBezTo>
                      <a:pt x="90" y="227"/>
                      <a:pt x="87" y="224"/>
                      <a:pt x="84" y="227"/>
                    </a:cubicBezTo>
                    <a:cubicBezTo>
                      <a:pt x="81" y="230"/>
                      <a:pt x="86" y="232"/>
                      <a:pt x="86" y="232"/>
                    </a:cubicBezTo>
                    <a:cubicBezTo>
                      <a:pt x="86" y="232"/>
                      <a:pt x="82" y="235"/>
                      <a:pt x="81" y="236"/>
                    </a:cubicBezTo>
                    <a:cubicBezTo>
                      <a:pt x="81" y="236"/>
                      <a:pt x="85" y="242"/>
                      <a:pt x="85" y="242"/>
                    </a:cubicBezTo>
                    <a:cubicBezTo>
                      <a:pt x="85" y="242"/>
                      <a:pt x="78" y="245"/>
                      <a:pt x="76" y="245"/>
                    </a:cubicBezTo>
                    <a:cubicBezTo>
                      <a:pt x="75" y="245"/>
                      <a:pt x="77" y="250"/>
                      <a:pt x="77" y="250"/>
                    </a:cubicBezTo>
                    <a:cubicBezTo>
                      <a:pt x="77" y="250"/>
                      <a:pt x="72" y="250"/>
                      <a:pt x="72" y="250"/>
                    </a:cubicBezTo>
                    <a:cubicBezTo>
                      <a:pt x="71" y="251"/>
                      <a:pt x="72" y="257"/>
                      <a:pt x="72" y="257"/>
                    </a:cubicBezTo>
                    <a:cubicBezTo>
                      <a:pt x="72" y="258"/>
                      <a:pt x="75" y="260"/>
                      <a:pt x="77" y="262"/>
                    </a:cubicBezTo>
                    <a:cubicBezTo>
                      <a:pt x="80" y="264"/>
                      <a:pt x="73" y="264"/>
                      <a:pt x="70" y="266"/>
                    </a:cubicBezTo>
                    <a:cubicBezTo>
                      <a:pt x="66" y="269"/>
                      <a:pt x="72" y="272"/>
                      <a:pt x="72" y="272"/>
                    </a:cubicBezTo>
                    <a:cubicBezTo>
                      <a:pt x="72" y="272"/>
                      <a:pt x="71" y="276"/>
                      <a:pt x="70" y="277"/>
                    </a:cubicBezTo>
                    <a:cubicBezTo>
                      <a:pt x="70" y="277"/>
                      <a:pt x="76" y="280"/>
                      <a:pt x="77" y="282"/>
                    </a:cubicBezTo>
                    <a:cubicBezTo>
                      <a:pt x="78" y="285"/>
                      <a:pt x="75" y="286"/>
                      <a:pt x="72" y="287"/>
                    </a:cubicBezTo>
                    <a:cubicBezTo>
                      <a:pt x="70" y="289"/>
                      <a:pt x="72" y="290"/>
                      <a:pt x="75" y="295"/>
                    </a:cubicBezTo>
                    <a:cubicBezTo>
                      <a:pt x="77" y="300"/>
                      <a:pt x="72" y="299"/>
                      <a:pt x="71" y="301"/>
                    </a:cubicBezTo>
                    <a:cubicBezTo>
                      <a:pt x="69" y="304"/>
                      <a:pt x="75" y="306"/>
                      <a:pt x="75" y="306"/>
                    </a:cubicBezTo>
                    <a:cubicBezTo>
                      <a:pt x="75" y="306"/>
                      <a:pt x="74" y="320"/>
                      <a:pt x="74" y="321"/>
                    </a:cubicBezTo>
                    <a:cubicBezTo>
                      <a:pt x="73" y="322"/>
                      <a:pt x="70" y="326"/>
                      <a:pt x="70" y="326"/>
                    </a:cubicBezTo>
                    <a:cubicBezTo>
                      <a:pt x="70" y="326"/>
                      <a:pt x="64" y="339"/>
                      <a:pt x="63" y="341"/>
                    </a:cubicBezTo>
                    <a:cubicBezTo>
                      <a:pt x="61" y="344"/>
                      <a:pt x="57" y="337"/>
                      <a:pt x="56" y="335"/>
                    </a:cubicBezTo>
                    <a:cubicBezTo>
                      <a:pt x="54" y="333"/>
                      <a:pt x="53" y="337"/>
                      <a:pt x="48" y="336"/>
                    </a:cubicBezTo>
                    <a:cubicBezTo>
                      <a:pt x="44" y="336"/>
                      <a:pt x="40" y="328"/>
                      <a:pt x="39" y="327"/>
                    </a:cubicBezTo>
                    <a:cubicBezTo>
                      <a:pt x="38" y="326"/>
                      <a:pt x="34" y="330"/>
                      <a:pt x="31" y="333"/>
                    </a:cubicBezTo>
                    <a:cubicBezTo>
                      <a:pt x="29" y="336"/>
                      <a:pt x="34" y="345"/>
                      <a:pt x="34" y="345"/>
                    </a:cubicBezTo>
                    <a:cubicBezTo>
                      <a:pt x="34" y="345"/>
                      <a:pt x="30" y="349"/>
                      <a:pt x="27" y="351"/>
                    </a:cubicBezTo>
                    <a:cubicBezTo>
                      <a:pt x="24" y="352"/>
                      <a:pt x="23" y="349"/>
                      <a:pt x="18" y="349"/>
                    </a:cubicBezTo>
                    <a:cubicBezTo>
                      <a:pt x="12" y="349"/>
                      <a:pt x="16" y="358"/>
                      <a:pt x="16" y="358"/>
                    </a:cubicBezTo>
                    <a:cubicBezTo>
                      <a:pt x="16" y="358"/>
                      <a:pt x="7" y="357"/>
                      <a:pt x="3" y="359"/>
                    </a:cubicBezTo>
                    <a:cubicBezTo>
                      <a:pt x="0" y="361"/>
                      <a:pt x="9" y="366"/>
                      <a:pt x="9" y="366"/>
                    </a:cubicBezTo>
                    <a:cubicBezTo>
                      <a:pt x="7" y="371"/>
                      <a:pt x="7" y="371"/>
                      <a:pt x="7" y="371"/>
                    </a:cubicBezTo>
                    <a:cubicBezTo>
                      <a:pt x="13" y="376"/>
                      <a:pt x="13" y="376"/>
                      <a:pt x="13" y="376"/>
                    </a:cubicBezTo>
                    <a:cubicBezTo>
                      <a:pt x="13" y="376"/>
                      <a:pt x="12" y="393"/>
                      <a:pt x="12" y="393"/>
                    </a:cubicBezTo>
                    <a:cubicBezTo>
                      <a:pt x="12" y="394"/>
                      <a:pt x="16" y="390"/>
                      <a:pt x="16" y="390"/>
                    </a:cubicBezTo>
                    <a:cubicBezTo>
                      <a:pt x="19" y="393"/>
                      <a:pt x="19" y="393"/>
                      <a:pt x="19" y="393"/>
                    </a:cubicBezTo>
                    <a:cubicBezTo>
                      <a:pt x="19" y="393"/>
                      <a:pt x="26" y="391"/>
                      <a:pt x="28" y="395"/>
                    </a:cubicBezTo>
                    <a:cubicBezTo>
                      <a:pt x="31" y="399"/>
                      <a:pt x="24" y="410"/>
                      <a:pt x="24" y="413"/>
                    </a:cubicBezTo>
                    <a:cubicBezTo>
                      <a:pt x="24" y="415"/>
                      <a:pt x="30" y="419"/>
                      <a:pt x="31" y="420"/>
                    </a:cubicBezTo>
                    <a:cubicBezTo>
                      <a:pt x="32" y="421"/>
                      <a:pt x="29" y="423"/>
                      <a:pt x="28" y="423"/>
                    </a:cubicBezTo>
                    <a:cubicBezTo>
                      <a:pt x="28" y="424"/>
                      <a:pt x="28" y="426"/>
                      <a:pt x="28" y="428"/>
                    </a:cubicBezTo>
                    <a:cubicBezTo>
                      <a:pt x="32" y="428"/>
                      <a:pt x="43" y="427"/>
                      <a:pt x="45" y="42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682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739FE6C-2930-1683-F1FC-1B12832F3D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4906" y="3051631"/>
                <a:ext cx="1714351" cy="2184957"/>
              </a:xfrm>
              <a:custGeom>
                <a:avLst/>
                <a:gdLst/>
                <a:ahLst/>
                <a:cxnLst>
                  <a:cxn ang="0">
                    <a:pos x="482" y="665"/>
                  </a:cxn>
                  <a:cxn ang="0">
                    <a:pos x="559" y="584"/>
                  </a:cxn>
                  <a:cxn ang="0">
                    <a:pos x="566" y="553"/>
                  </a:cxn>
                  <a:cxn ang="0">
                    <a:pos x="536" y="522"/>
                  </a:cxn>
                  <a:cxn ang="0">
                    <a:pos x="537" y="490"/>
                  </a:cxn>
                  <a:cxn ang="0">
                    <a:pos x="516" y="416"/>
                  </a:cxn>
                  <a:cxn ang="0">
                    <a:pos x="466" y="374"/>
                  </a:cxn>
                  <a:cxn ang="0">
                    <a:pos x="458" y="293"/>
                  </a:cxn>
                  <a:cxn ang="0">
                    <a:pos x="437" y="267"/>
                  </a:cxn>
                  <a:cxn ang="0">
                    <a:pos x="409" y="229"/>
                  </a:cxn>
                  <a:cxn ang="0">
                    <a:pos x="423" y="187"/>
                  </a:cxn>
                  <a:cxn ang="0">
                    <a:pos x="430" y="144"/>
                  </a:cxn>
                  <a:cxn ang="0">
                    <a:pos x="433" y="106"/>
                  </a:cxn>
                  <a:cxn ang="0">
                    <a:pos x="435" y="68"/>
                  </a:cxn>
                  <a:cxn ang="0">
                    <a:pos x="398" y="57"/>
                  </a:cxn>
                  <a:cxn ang="0">
                    <a:pos x="378" y="45"/>
                  </a:cxn>
                  <a:cxn ang="0">
                    <a:pos x="348" y="17"/>
                  </a:cxn>
                  <a:cxn ang="0">
                    <a:pos x="330" y="2"/>
                  </a:cxn>
                  <a:cxn ang="0">
                    <a:pos x="293" y="35"/>
                  </a:cxn>
                  <a:cxn ang="0">
                    <a:pos x="283" y="51"/>
                  </a:cxn>
                  <a:cxn ang="0">
                    <a:pos x="275" y="68"/>
                  </a:cxn>
                  <a:cxn ang="0">
                    <a:pos x="254" y="78"/>
                  </a:cxn>
                  <a:cxn ang="0">
                    <a:pos x="223" y="71"/>
                  </a:cxn>
                  <a:cxn ang="0">
                    <a:pos x="197" y="92"/>
                  </a:cxn>
                  <a:cxn ang="0">
                    <a:pos x="181" y="98"/>
                  </a:cxn>
                  <a:cxn ang="0">
                    <a:pos x="157" y="100"/>
                  </a:cxn>
                  <a:cxn ang="0">
                    <a:pos x="124" y="102"/>
                  </a:cxn>
                  <a:cxn ang="0">
                    <a:pos x="90" y="109"/>
                  </a:cxn>
                  <a:cxn ang="0">
                    <a:pos x="68" y="154"/>
                  </a:cxn>
                  <a:cxn ang="0">
                    <a:pos x="66" y="180"/>
                  </a:cxn>
                  <a:cxn ang="0">
                    <a:pos x="73" y="199"/>
                  </a:cxn>
                  <a:cxn ang="0">
                    <a:pos x="51" y="211"/>
                  </a:cxn>
                  <a:cxn ang="0">
                    <a:pos x="60" y="229"/>
                  </a:cxn>
                  <a:cxn ang="0">
                    <a:pos x="41" y="246"/>
                  </a:cxn>
                  <a:cxn ang="0">
                    <a:pos x="10" y="244"/>
                  </a:cxn>
                  <a:cxn ang="0">
                    <a:pos x="39" y="281"/>
                  </a:cxn>
                  <a:cxn ang="0">
                    <a:pos x="53" y="319"/>
                  </a:cxn>
                  <a:cxn ang="0">
                    <a:pos x="54" y="347"/>
                  </a:cxn>
                  <a:cxn ang="0">
                    <a:pos x="52" y="370"/>
                  </a:cxn>
                  <a:cxn ang="0">
                    <a:pos x="46" y="409"/>
                  </a:cxn>
                  <a:cxn ang="0">
                    <a:pos x="57" y="457"/>
                  </a:cxn>
                  <a:cxn ang="0">
                    <a:pos x="49" y="496"/>
                  </a:cxn>
                  <a:cxn ang="0">
                    <a:pos x="63" y="517"/>
                  </a:cxn>
                  <a:cxn ang="0">
                    <a:pos x="72" y="549"/>
                  </a:cxn>
                  <a:cxn ang="0">
                    <a:pos x="110" y="534"/>
                  </a:cxn>
                  <a:cxn ang="0">
                    <a:pos x="148" y="555"/>
                  </a:cxn>
                  <a:cxn ang="0">
                    <a:pos x="145" y="587"/>
                  </a:cxn>
                  <a:cxn ang="0">
                    <a:pos x="184" y="610"/>
                  </a:cxn>
                  <a:cxn ang="0">
                    <a:pos x="210" y="616"/>
                  </a:cxn>
                  <a:cxn ang="0">
                    <a:pos x="210" y="641"/>
                  </a:cxn>
                  <a:cxn ang="0">
                    <a:pos x="219" y="661"/>
                  </a:cxn>
                  <a:cxn ang="0">
                    <a:pos x="193" y="674"/>
                  </a:cxn>
                  <a:cxn ang="0">
                    <a:pos x="192" y="679"/>
                  </a:cxn>
                  <a:cxn ang="0">
                    <a:pos x="215" y="694"/>
                  </a:cxn>
                  <a:cxn ang="0">
                    <a:pos x="243" y="701"/>
                  </a:cxn>
                  <a:cxn ang="0">
                    <a:pos x="251" y="715"/>
                  </a:cxn>
                  <a:cxn ang="0">
                    <a:pos x="311" y="716"/>
                  </a:cxn>
                  <a:cxn ang="0">
                    <a:pos x="357" y="680"/>
                  </a:cxn>
                  <a:cxn ang="0">
                    <a:pos x="394" y="673"/>
                  </a:cxn>
                  <a:cxn ang="0">
                    <a:pos x="411" y="693"/>
                  </a:cxn>
                  <a:cxn ang="0">
                    <a:pos x="417" y="709"/>
                  </a:cxn>
                  <a:cxn ang="0">
                    <a:pos x="440" y="725"/>
                  </a:cxn>
                </a:cxnLst>
                <a:rect l="0" t="0" r="r" b="b"/>
                <a:pathLst>
                  <a:path w="569" h="725">
                    <a:moveTo>
                      <a:pt x="455" y="713"/>
                    </a:moveTo>
                    <a:cubicBezTo>
                      <a:pt x="458" y="705"/>
                      <a:pt x="455" y="700"/>
                      <a:pt x="459" y="697"/>
                    </a:cubicBezTo>
                    <a:cubicBezTo>
                      <a:pt x="464" y="695"/>
                      <a:pt x="478" y="689"/>
                      <a:pt x="479" y="684"/>
                    </a:cubicBezTo>
                    <a:cubicBezTo>
                      <a:pt x="481" y="678"/>
                      <a:pt x="477" y="666"/>
                      <a:pt x="482" y="665"/>
                    </a:cubicBezTo>
                    <a:cubicBezTo>
                      <a:pt x="488" y="665"/>
                      <a:pt x="519" y="655"/>
                      <a:pt x="520" y="655"/>
                    </a:cubicBezTo>
                    <a:cubicBezTo>
                      <a:pt x="520" y="655"/>
                      <a:pt x="534" y="657"/>
                      <a:pt x="541" y="651"/>
                    </a:cubicBezTo>
                    <a:cubicBezTo>
                      <a:pt x="547" y="646"/>
                      <a:pt x="554" y="637"/>
                      <a:pt x="555" y="629"/>
                    </a:cubicBezTo>
                    <a:cubicBezTo>
                      <a:pt x="557" y="620"/>
                      <a:pt x="559" y="592"/>
                      <a:pt x="559" y="584"/>
                    </a:cubicBezTo>
                    <a:cubicBezTo>
                      <a:pt x="559" y="575"/>
                      <a:pt x="559" y="575"/>
                      <a:pt x="559" y="575"/>
                    </a:cubicBezTo>
                    <a:cubicBezTo>
                      <a:pt x="559" y="575"/>
                      <a:pt x="569" y="571"/>
                      <a:pt x="567" y="568"/>
                    </a:cubicBezTo>
                    <a:cubicBezTo>
                      <a:pt x="565" y="566"/>
                      <a:pt x="558" y="561"/>
                      <a:pt x="559" y="560"/>
                    </a:cubicBezTo>
                    <a:cubicBezTo>
                      <a:pt x="560" y="559"/>
                      <a:pt x="566" y="556"/>
                      <a:pt x="566" y="553"/>
                    </a:cubicBezTo>
                    <a:cubicBezTo>
                      <a:pt x="565" y="549"/>
                      <a:pt x="562" y="544"/>
                      <a:pt x="562" y="544"/>
                    </a:cubicBezTo>
                    <a:cubicBezTo>
                      <a:pt x="562" y="543"/>
                      <a:pt x="554" y="551"/>
                      <a:pt x="551" y="543"/>
                    </a:cubicBezTo>
                    <a:cubicBezTo>
                      <a:pt x="548" y="535"/>
                      <a:pt x="549" y="527"/>
                      <a:pt x="549" y="527"/>
                    </a:cubicBezTo>
                    <a:cubicBezTo>
                      <a:pt x="549" y="527"/>
                      <a:pt x="532" y="526"/>
                      <a:pt x="536" y="522"/>
                    </a:cubicBezTo>
                    <a:cubicBezTo>
                      <a:pt x="541" y="518"/>
                      <a:pt x="543" y="507"/>
                      <a:pt x="549" y="507"/>
                    </a:cubicBezTo>
                    <a:cubicBezTo>
                      <a:pt x="554" y="506"/>
                      <a:pt x="558" y="508"/>
                      <a:pt x="558" y="506"/>
                    </a:cubicBezTo>
                    <a:cubicBezTo>
                      <a:pt x="559" y="504"/>
                      <a:pt x="554" y="493"/>
                      <a:pt x="551" y="493"/>
                    </a:cubicBezTo>
                    <a:cubicBezTo>
                      <a:pt x="548" y="492"/>
                      <a:pt x="537" y="490"/>
                      <a:pt x="537" y="490"/>
                    </a:cubicBezTo>
                    <a:cubicBezTo>
                      <a:pt x="538" y="490"/>
                      <a:pt x="513" y="449"/>
                      <a:pt x="513" y="449"/>
                    </a:cubicBezTo>
                    <a:cubicBezTo>
                      <a:pt x="513" y="449"/>
                      <a:pt x="524" y="443"/>
                      <a:pt x="524" y="443"/>
                    </a:cubicBezTo>
                    <a:cubicBezTo>
                      <a:pt x="523" y="442"/>
                      <a:pt x="518" y="430"/>
                      <a:pt x="518" y="429"/>
                    </a:cubicBezTo>
                    <a:cubicBezTo>
                      <a:pt x="517" y="428"/>
                      <a:pt x="519" y="429"/>
                      <a:pt x="516" y="416"/>
                    </a:cubicBezTo>
                    <a:cubicBezTo>
                      <a:pt x="513" y="403"/>
                      <a:pt x="503" y="407"/>
                      <a:pt x="503" y="407"/>
                    </a:cubicBezTo>
                    <a:cubicBezTo>
                      <a:pt x="502" y="390"/>
                      <a:pt x="502" y="390"/>
                      <a:pt x="502" y="390"/>
                    </a:cubicBezTo>
                    <a:cubicBezTo>
                      <a:pt x="483" y="375"/>
                      <a:pt x="483" y="375"/>
                      <a:pt x="483" y="375"/>
                    </a:cubicBezTo>
                    <a:cubicBezTo>
                      <a:pt x="483" y="375"/>
                      <a:pt x="470" y="378"/>
                      <a:pt x="466" y="374"/>
                    </a:cubicBezTo>
                    <a:cubicBezTo>
                      <a:pt x="461" y="369"/>
                      <a:pt x="466" y="359"/>
                      <a:pt x="462" y="354"/>
                    </a:cubicBezTo>
                    <a:cubicBezTo>
                      <a:pt x="457" y="349"/>
                      <a:pt x="439" y="352"/>
                      <a:pt x="441" y="338"/>
                    </a:cubicBezTo>
                    <a:cubicBezTo>
                      <a:pt x="443" y="325"/>
                      <a:pt x="453" y="331"/>
                      <a:pt x="455" y="326"/>
                    </a:cubicBezTo>
                    <a:cubicBezTo>
                      <a:pt x="456" y="320"/>
                      <a:pt x="458" y="293"/>
                      <a:pt x="458" y="293"/>
                    </a:cubicBezTo>
                    <a:cubicBezTo>
                      <a:pt x="458" y="293"/>
                      <a:pt x="451" y="293"/>
                      <a:pt x="451" y="286"/>
                    </a:cubicBezTo>
                    <a:cubicBezTo>
                      <a:pt x="451" y="286"/>
                      <a:pt x="451" y="285"/>
                      <a:pt x="451" y="285"/>
                    </a:cubicBezTo>
                    <a:cubicBezTo>
                      <a:pt x="451" y="276"/>
                      <a:pt x="454" y="272"/>
                      <a:pt x="450" y="269"/>
                    </a:cubicBezTo>
                    <a:cubicBezTo>
                      <a:pt x="447" y="267"/>
                      <a:pt x="437" y="269"/>
                      <a:pt x="437" y="267"/>
                    </a:cubicBezTo>
                    <a:cubicBezTo>
                      <a:pt x="437" y="266"/>
                      <a:pt x="439" y="256"/>
                      <a:pt x="435" y="255"/>
                    </a:cubicBezTo>
                    <a:cubicBezTo>
                      <a:pt x="431" y="255"/>
                      <a:pt x="415" y="255"/>
                      <a:pt x="415" y="254"/>
                    </a:cubicBezTo>
                    <a:cubicBezTo>
                      <a:pt x="415" y="254"/>
                      <a:pt x="415" y="246"/>
                      <a:pt x="413" y="240"/>
                    </a:cubicBezTo>
                    <a:cubicBezTo>
                      <a:pt x="410" y="234"/>
                      <a:pt x="406" y="236"/>
                      <a:pt x="409" y="229"/>
                    </a:cubicBezTo>
                    <a:cubicBezTo>
                      <a:pt x="412" y="222"/>
                      <a:pt x="414" y="220"/>
                      <a:pt x="414" y="215"/>
                    </a:cubicBezTo>
                    <a:cubicBezTo>
                      <a:pt x="414" y="210"/>
                      <a:pt x="410" y="206"/>
                      <a:pt x="412" y="204"/>
                    </a:cubicBezTo>
                    <a:cubicBezTo>
                      <a:pt x="415" y="203"/>
                      <a:pt x="423" y="201"/>
                      <a:pt x="423" y="200"/>
                    </a:cubicBezTo>
                    <a:cubicBezTo>
                      <a:pt x="424" y="199"/>
                      <a:pt x="418" y="189"/>
                      <a:pt x="423" y="187"/>
                    </a:cubicBezTo>
                    <a:cubicBezTo>
                      <a:pt x="428" y="185"/>
                      <a:pt x="436" y="180"/>
                      <a:pt x="438" y="176"/>
                    </a:cubicBezTo>
                    <a:cubicBezTo>
                      <a:pt x="440" y="171"/>
                      <a:pt x="442" y="166"/>
                      <a:pt x="437" y="161"/>
                    </a:cubicBezTo>
                    <a:cubicBezTo>
                      <a:pt x="432" y="156"/>
                      <a:pt x="431" y="154"/>
                      <a:pt x="430" y="153"/>
                    </a:cubicBezTo>
                    <a:cubicBezTo>
                      <a:pt x="430" y="152"/>
                      <a:pt x="430" y="144"/>
                      <a:pt x="430" y="144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420" y="140"/>
                      <a:pt x="419" y="130"/>
                      <a:pt x="421" y="123"/>
                    </a:cubicBezTo>
                    <a:cubicBezTo>
                      <a:pt x="421" y="121"/>
                      <a:pt x="421" y="120"/>
                      <a:pt x="422" y="119"/>
                    </a:cubicBezTo>
                    <a:cubicBezTo>
                      <a:pt x="424" y="112"/>
                      <a:pt x="433" y="109"/>
                      <a:pt x="433" y="106"/>
                    </a:cubicBezTo>
                    <a:cubicBezTo>
                      <a:pt x="433" y="103"/>
                      <a:pt x="431" y="97"/>
                      <a:pt x="433" y="97"/>
                    </a:cubicBezTo>
                    <a:cubicBezTo>
                      <a:pt x="434" y="96"/>
                      <a:pt x="442" y="94"/>
                      <a:pt x="442" y="94"/>
                    </a:cubicBezTo>
                    <a:cubicBezTo>
                      <a:pt x="442" y="93"/>
                      <a:pt x="442" y="84"/>
                      <a:pt x="441" y="82"/>
                    </a:cubicBezTo>
                    <a:cubicBezTo>
                      <a:pt x="439" y="80"/>
                      <a:pt x="435" y="74"/>
                      <a:pt x="435" y="68"/>
                    </a:cubicBezTo>
                    <a:cubicBezTo>
                      <a:pt x="434" y="63"/>
                      <a:pt x="433" y="58"/>
                      <a:pt x="429" y="56"/>
                    </a:cubicBezTo>
                    <a:cubicBezTo>
                      <a:pt x="425" y="55"/>
                      <a:pt x="413" y="56"/>
                      <a:pt x="413" y="56"/>
                    </a:cubicBezTo>
                    <a:cubicBezTo>
                      <a:pt x="413" y="56"/>
                      <a:pt x="408" y="49"/>
                      <a:pt x="408" y="50"/>
                    </a:cubicBezTo>
                    <a:cubicBezTo>
                      <a:pt x="407" y="51"/>
                      <a:pt x="401" y="59"/>
                      <a:pt x="398" y="57"/>
                    </a:cubicBezTo>
                    <a:cubicBezTo>
                      <a:pt x="395" y="56"/>
                      <a:pt x="389" y="53"/>
                      <a:pt x="389" y="51"/>
                    </a:cubicBezTo>
                    <a:cubicBezTo>
                      <a:pt x="390" y="49"/>
                      <a:pt x="392" y="44"/>
                      <a:pt x="392" y="44"/>
                    </a:cubicBezTo>
                    <a:cubicBezTo>
                      <a:pt x="387" y="41"/>
                      <a:pt x="387" y="41"/>
                      <a:pt x="387" y="41"/>
                    </a:cubicBezTo>
                    <a:cubicBezTo>
                      <a:pt x="387" y="41"/>
                      <a:pt x="384" y="46"/>
                      <a:pt x="378" y="45"/>
                    </a:cubicBezTo>
                    <a:cubicBezTo>
                      <a:pt x="372" y="44"/>
                      <a:pt x="364" y="35"/>
                      <a:pt x="364" y="35"/>
                    </a:cubicBezTo>
                    <a:cubicBezTo>
                      <a:pt x="364" y="35"/>
                      <a:pt x="357" y="43"/>
                      <a:pt x="353" y="39"/>
                    </a:cubicBezTo>
                    <a:cubicBezTo>
                      <a:pt x="349" y="36"/>
                      <a:pt x="346" y="32"/>
                      <a:pt x="347" y="30"/>
                    </a:cubicBezTo>
                    <a:cubicBezTo>
                      <a:pt x="348" y="28"/>
                      <a:pt x="348" y="17"/>
                      <a:pt x="348" y="17"/>
                    </a:cubicBezTo>
                    <a:cubicBezTo>
                      <a:pt x="348" y="17"/>
                      <a:pt x="337" y="26"/>
                      <a:pt x="337" y="22"/>
                    </a:cubicBezTo>
                    <a:cubicBezTo>
                      <a:pt x="337" y="18"/>
                      <a:pt x="338" y="10"/>
                      <a:pt x="337" y="9"/>
                    </a:cubicBezTo>
                    <a:cubicBezTo>
                      <a:pt x="336" y="9"/>
                      <a:pt x="330" y="2"/>
                      <a:pt x="330" y="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28" y="2"/>
                      <a:pt x="325" y="2"/>
                      <a:pt x="324" y="2"/>
                    </a:cubicBezTo>
                    <a:cubicBezTo>
                      <a:pt x="322" y="2"/>
                      <a:pt x="321" y="1"/>
                      <a:pt x="319" y="0"/>
                    </a:cubicBezTo>
                    <a:cubicBezTo>
                      <a:pt x="317" y="4"/>
                      <a:pt x="307" y="21"/>
                      <a:pt x="305" y="24"/>
                    </a:cubicBezTo>
                    <a:cubicBezTo>
                      <a:pt x="303" y="26"/>
                      <a:pt x="296" y="30"/>
                      <a:pt x="293" y="35"/>
                    </a:cubicBezTo>
                    <a:cubicBezTo>
                      <a:pt x="290" y="39"/>
                      <a:pt x="304" y="44"/>
                      <a:pt x="304" y="44"/>
                    </a:cubicBezTo>
                    <a:cubicBezTo>
                      <a:pt x="304" y="45"/>
                      <a:pt x="303" y="47"/>
                      <a:pt x="303" y="47"/>
                    </a:cubicBezTo>
                    <a:cubicBezTo>
                      <a:pt x="303" y="47"/>
                      <a:pt x="297" y="47"/>
                      <a:pt x="290" y="45"/>
                    </a:cubicBezTo>
                    <a:cubicBezTo>
                      <a:pt x="284" y="43"/>
                      <a:pt x="286" y="48"/>
                      <a:pt x="283" y="51"/>
                    </a:cubicBezTo>
                    <a:cubicBezTo>
                      <a:pt x="280" y="54"/>
                      <a:pt x="276" y="56"/>
                      <a:pt x="275" y="59"/>
                    </a:cubicBezTo>
                    <a:cubicBezTo>
                      <a:pt x="274" y="61"/>
                      <a:pt x="281" y="68"/>
                      <a:pt x="281" y="68"/>
                    </a:cubicBezTo>
                    <a:cubicBezTo>
                      <a:pt x="281" y="69"/>
                      <a:pt x="279" y="70"/>
                      <a:pt x="279" y="71"/>
                    </a:cubicBezTo>
                    <a:cubicBezTo>
                      <a:pt x="278" y="72"/>
                      <a:pt x="276" y="68"/>
                      <a:pt x="275" y="68"/>
                    </a:cubicBezTo>
                    <a:cubicBezTo>
                      <a:pt x="273" y="68"/>
                      <a:pt x="269" y="73"/>
                      <a:pt x="266" y="73"/>
                    </a:cubicBezTo>
                    <a:cubicBezTo>
                      <a:pt x="264" y="73"/>
                      <a:pt x="269" y="79"/>
                      <a:pt x="268" y="82"/>
                    </a:cubicBezTo>
                    <a:cubicBezTo>
                      <a:pt x="268" y="85"/>
                      <a:pt x="266" y="86"/>
                      <a:pt x="263" y="86"/>
                    </a:cubicBezTo>
                    <a:cubicBezTo>
                      <a:pt x="261" y="86"/>
                      <a:pt x="255" y="79"/>
                      <a:pt x="254" y="78"/>
                    </a:cubicBezTo>
                    <a:cubicBezTo>
                      <a:pt x="253" y="77"/>
                      <a:pt x="249" y="83"/>
                      <a:pt x="245" y="84"/>
                    </a:cubicBezTo>
                    <a:cubicBezTo>
                      <a:pt x="242" y="85"/>
                      <a:pt x="242" y="76"/>
                      <a:pt x="242" y="75"/>
                    </a:cubicBezTo>
                    <a:cubicBezTo>
                      <a:pt x="242" y="75"/>
                      <a:pt x="237" y="75"/>
                      <a:pt x="233" y="75"/>
                    </a:cubicBezTo>
                    <a:cubicBezTo>
                      <a:pt x="229" y="75"/>
                      <a:pt x="224" y="71"/>
                      <a:pt x="223" y="71"/>
                    </a:cubicBezTo>
                    <a:cubicBezTo>
                      <a:pt x="223" y="70"/>
                      <a:pt x="214" y="75"/>
                      <a:pt x="213" y="76"/>
                    </a:cubicBezTo>
                    <a:cubicBezTo>
                      <a:pt x="212" y="77"/>
                      <a:pt x="214" y="87"/>
                      <a:pt x="216" y="92"/>
                    </a:cubicBezTo>
                    <a:cubicBezTo>
                      <a:pt x="218" y="97"/>
                      <a:pt x="211" y="99"/>
                      <a:pt x="211" y="100"/>
                    </a:cubicBezTo>
                    <a:cubicBezTo>
                      <a:pt x="211" y="100"/>
                      <a:pt x="197" y="92"/>
                      <a:pt x="197" y="92"/>
                    </a:cubicBezTo>
                    <a:cubicBezTo>
                      <a:pt x="197" y="92"/>
                      <a:pt x="194" y="92"/>
                      <a:pt x="192" y="91"/>
                    </a:cubicBezTo>
                    <a:cubicBezTo>
                      <a:pt x="191" y="91"/>
                      <a:pt x="191" y="86"/>
                      <a:pt x="191" y="86"/>
                    </a:cubicBezTo>
                    <a:cubicBezTo>
                      <a:pt x="191" y="86"/>
                      <a:pt x="187" y="86"/>
                      <a:pt x="184" y="88"/>
                    </a:cubicBezTo>
                    <a:cubicBezTo>
                      <a:pt x="181" y="90"/>
                      <a:pt x="182" y="97"/>
                      <a:pt x="181" y="98"/>
                    </a:cubicBezTo>
                    <a:cubicBezTo>
                      <a:pt x="180" y="99"/>
                      <a:pt x="177" y="102"/>
                      <a:pt x="175" y="105"/>
                    </a:cubicBezTo>
                    <a:cubicBezTo>
                      <a:pt x="174" y="108"/>
                      <a:pt x="168" y="106"/>
                      <a:pt x="167" y="106"/>
                    </a:cubicBezTo>
                    <a:cubicBezTo>
                      <a:pt x="167" y="106"/>
                      <a:pt x="165" y="112"/>
                      <a:pt x="160" y="113"/>
                    </a:cubicBezTo>
                    <a:cubicBezTo>
                      <a:pt x="154" y="115"/>
                      <a:pt x="157" y="101"/>
                      <a:pt x="157" y="100"/>
                    </a:cubicBezTo>
                    <a:cubicBezTo>
                      <a:pt x="157" y="100"/>
                      <a:pt x="153" y="98"/>
                      <a:pt x="153" y="97"/>
                    </a:cubicBezTo>
                    <a:cubicBezTo>
                      <a:pt x="153" y="96"/>
                      <a:pt x="148" y="107"/>
                      <a:pt x="144" y="110"/>
                    </a:cubicBezTo>
                    <a:cubicBezTo>
                      <a:pt x="141" y="114"/>
                      <a:pt x="138" y="106"/>
                      <a:pt x="134" y="106"/>
                    </a:cubicBezTo>
                    <a:cubicBezTo>
                      <a:pt x="129" y="106"/>
                      <a:pt x="128" y="101"/>
                      <a:pt x="124" y="102"/>
                    </a:cubicBezTo>
                    <a:cubicBezTo>
                      <a:pt x="121" y="102"/>
                      <a:pt x="124" y="110"/>
                      <a:pt x="121" y="113"/>
                    </a:cubicBezTo>
                    <a:cubicBezTo>
                      <a:pt x="119" y="115"/>
                      <a:pt x="112" y="111"/>
                      <a:pt x="111" y="111"/>
                    </a:cubicBezTo>
                    <a:cubicBezTo>
                      <a:pt x="111" y="110"/>
                      <a:pt x="109" y="112"/>
                      <a:pt x="102" y="111"/>
                    </a:cubicBezTo>
                    <a:cubicBezTo>
                      <a:pt x="95" y="111"/>
                      <a:pt x="94" y="107"/>
                      <a:pt x="90" y="109"/>
                    </a:cubicBezTo>
                    <a:cubicBezTo>
                      <a:pt x="86" y="110"/>
                      <a:pt x="83" y="119"/>
                      <a:pt x="82" y="119"/>
                    </a:cubicBezTo>
                    <a:cubicBezTo>
                      <a:pt x="82" y="120"/>
                      <a:pt x="70" y="120"/>
                      <a:pt x="64" y="122"/>
                    </a:cubicBezTo>
                    <a:cubicBezTo>
                      <a:pt x="57" y="124"/>
                      <a:pt x="55" y="137"/>
                      <a:pt x="55" y="137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5" y="165"/>
                      <a:pt x="65" y="168"/>
                    </a:cubicBezTo>
                    <a:cubicBezTo>
                      <a:pt x="65" y="170"/>
                      <a:pt x="58" y="171"/>
                      <a:pt x="57" y="171"/>
                    </a:cubicBezTo>
                    <a:cubicBezTo>
                      <a:pt x="57" y="171"/>
                      <a:pt x="54" y="173"/>
                      <a:pt x="55" y="177"/>
                    </a:cubicBezTo>
                    <a:cubicBezTo>
                      <a:pt x="57" y="180"/>
                      <a:pt x="64" y="180"/>
                      <a:pt x="66" y="180"/>
                    </a:cubicBezTo>
                    <a:cubicBezTo>
                      <a:pt x="68" y="181"/>
                      <a:pt x="71" y="174"/>
                      <a:pt x="71" y="174"/>
                    </a:cubicBezTo>
                    <a:cubicBezTo>
                      <a:pt x="71" y="174"/>
                      <a:pt x="79" y="182"/>
                      <a:pt x="82" y="188"/>
                    </a:cubicBezTo>
                    <a:cubicBezTo>
                      <a:pt x="85" y="193"/>
                      <a:pt x="79" y="192"/>
                      <a:pt x="75" y="193"/>
                    </a:cubicBezTo>
                    <a:cubicBezTo>
                      <a:pt x="72" y="194"/>
                      <a:pt x="73" y="198"/>
                      <a:pt x="73" y="199"/>
                    </a:cubicBezTo>
                    <a:cubicBezTo>
                      <a:pt x="72" y="200"/>
                      <a:pt x="69" y="199"/>
                      <a:pt x="69" y="199"/>
                    </a:cubicBezTo>
                    <a:cubicBezTo>
                      <a:pt x="66" y="204"/>
                      <a:pt x="66" y="204"/>
                      <a:pt x="66" y="204"/>
                    </a:cubicBezTo>
                    <a:cubicBezTo>
                      <a:pt x="66" y="204"/>
                      <a:pt x="59" y="204"/>
                      <a:pt x="58" y="204"/>
                    </a:cubicBezTo>
                    <a:cubicBezTo>
                      <a:pt x="58" y="204"/>
                      <a:pt x="52" y="207"/>
                      <a:pt x="51" y="211"/>
                    </a:cubicBezTo>
                    <a:cubicBezTo>
                      <a:pt x="50" y="214"/>
                      <a:pt x="61" y="213"/>
                      <a:pt x="61" y="213"/>
                    </a:cubicBezTo>
                    <a:cubicBezTo>
                      <a:pt x="61" y="213"/>
                      <a:pt x="60" y="217"/>
                      <a:pt x="58" y="220"/>
                    </a:cubicBezTo>
                    <a:cubicBezTo>
                      <a:pt x="55" y="223"/>
                      <a:pt x="63" y="222"/>
                      <a:pt x="66" y="225"/>
                    </a:cubicBezTo>
                    <a:cubicBezTo>
                      <a:pt x="68" y="228"/>
                      <a:pt x="62" y="229"/>
                      <a:pt x="60" y="229"/>
                    </a:cubicBezTo>
                    <a:cubicBezTo>
                      <a:pt x="59" y="229"/>
                      <a:pt x="60" y="235"/>
                      <a:pt x="60" y="235"/>
                    </a:cubicBezTo>
                    <a:cubicBezTo>
                      <a:pt x="60" y="235"/>
                      <a:pt x="60" y="236"/>
                      <a:pt x="55" y="235"/>
                    </a:cubicBezTo>
                    <a:cubicBezTo>
                      <a:pt x="50" y="234"/>
                      <a:pt x="55" y="243"/>
                      <a:pt x="54" y="247"/>
                    </a:cubicBezTo>
                    <a:cubicBezTo>
                      <a:pt x="53" y="251"/>
                      <a:pt x="43" y="246"/>
                      <a:pt x="41" y="246"/>
                    </a:cubicBezTo>
                    <a:cubicBezTo>
                      <a:pt x="39" y="246"/>
                      <a:pt x="38" y="250"/>
                      <a:pt x="35" y="251"/>
                    </a:cubicBezTo>
                    <a:cubicBezTo>
                      <a:pt x="32" y="253"/>
                      <a:pt x="35" y="256"/>
                      <a:pt x="31" y="260"/>
                    </a:cubicBezTo>
                    <a:cubicBezTo>
                      <a:pt x="27" y="263"/>
                      <a:pt x="26" y="253"/>
                      <a:pt x="26" y="253"/>
                    </a:cubicBezTo>
                    <a:cubicBezTo>
                      <a:pt x="26" y="252"/>
                      <a:pt x="20" y="246"/>
                      <a:pt x="10" y="244"/>
                    </a:cubicBezTo>
                    <a:cubicBezTo>
                      <a:pt x="0" y="241"/>
                      <a:pt x="7" y="260"/>
                      <a:pt x="7" y="261"/>
                    </a:cubicBezTo>
                    <a:cubicBezTo>
                      <a:pt x="7" y="263"/>
                      <a:pt x="2" y="267"/>
                      <a:pt x="2" y="267"/>
                    </a:cubicBezTo>
                    <a:cubicBezTo>
                      <a:pt x="2" y="267"/>
                      <a:pt x="11" y="282"/>
                      <a:pt x="18" y="283"/>
                    </a:cubicBezTo>
                    <a:cubicBezTo>
                      <a:pt x="25" y="283"/>
                      <a:pt x="38" y="281"/>
                      <a:pt x="39" y="281"/>
                    </a:cubicBezTo>
                    <a:cubicBezTo>
                      <a:pt x="39" y="281"/>
                      <a:pt x="39" y="283"/>
                      <a:pt x="39" y="288"/>
                    </a:cubicBezTo>
                    <a:cubicBezTo>
                      <a:pt x="39" y="294"/>
                      <a:pt x="44" y="292"/>
                      <a:pt x="49" y="299"/>
                    </a:cubicBezTo>
                    <a:cubicBezTo>
                      <a:pt x="55" y="306"/>
                      <a:pt x="56" y="309"/>
                      <a:pt x="56" y="309"/>
                    </a:cubicBezTo>
                    <a:cubicBezTo>
                      <a:pt x="56" y="309"/>
                      <a:pt x="52" y="317"/>
                      <a:pt x="53" y="319"/>
                    </a:cubicBezTo>
                    <a:cubicBezTo>
                      <a:pt x="53" y="320"/>
                      <a:pt x="52" y="330"/>
                      <a:pt x="51" y="331"/>
                    </a:cubicBezTo>
                    <a:cubicBezTo>
                      <a:pt x="50" y="332"/>
                      <a:pt x="49" y="328"/>
                      <a:pt x="45" y="325"/>
                    </a:cubicBezTo>
                    <a:cubicBezTo>
                      <a:pt x="41" y="322"/>
                      <a:pt x="35" y="336"/>
                      <a:pt x="35" y="337"/>
                    </a:cubicBezTo>
                    <a:cubicBezTo>
                      <a:pt x="34" y="337"/>
                      <a:pt x="52" y="344"/>
                      <a:pt x="54" y="347"/>
                    </a:cubicBezTo>
                    <a:cubicBezTo>
                      <a:pt x="56" y="350"/>
                      <a:pt x="50" y="354"/>
                      <a:pt x="50" y="354"/>
                    </a:cubicBezTo>
                    <a:cubicBezTo>
                      <a:pt x="50" y="354"/>
                      <a:pt x="49" y="363"/>
                      <a:pt x="49" y="364"/>
                    </a:cubicBezTo>
                    <a:cubicBezTo>
                      <a:pt x="49" y="364"/>
                      <a:pt x="44" y="364"/>
                      <a:pt x="40" y="370"/>
                    </a:cubicBezTo>
                    <a:cubicBezTo>
                      <a:pt x="36" y="376"/>
                      <a:pt x="52" y="370"/>
                      <a:pt x="52" y="370"/>
                    </a:cubicBezTo>
                    <a:cubicBezTo>
                      <a:pt x="52" y="370"/>
                      <a:pt x="56" y="380"/>
                      <a:pt x="57" y="380"/>
                    </a:cubicBezTo>
                    <a:cubicBezTo>
                      <a:pt x="57" y="381"/>
                      <a:pt x="53" y="383"/>
                      <a:pt x="53" y="383"/>
                    </a:cubicBezTo>
                    <a:cubicBezTo>
                      <a:pt x="53" y="383"/>
                      <a:pt x="53" y="390"/>
                      <a:pt x="52" y="395"/>
                    </a:cubicBezTo>
                    <a:cubicBezTo>
                      <a:pt x="51" y="400"/>
                      <a:pt x="47" y="402"/>
                      <a:pt x="46" y="409"/>
                    </a:cubicBezTo>
                    <a:cubicBezTo>
                      <a:pt x="44" y="417"/>
                      <a:pt x="49" y="427"/>
                      <a:pt x="51" y="430"/>
                    </a:cubicBezTo>
                    <a:cubicBezTo>
                      <a:pt x="52" y="433"/>
                      <a:pt x="53" y="446"/>
                      <a:pt x="53" y="447"/>
                    </a:cubicBezTo>
                    <a:cubicBezTo>
                      <a:pt x="53" y="447"/>
                      <a:pt x="52" y="447"/>
                      <a:pt x="52" y="447"/>
                    </a:cubicBezTo>
                    <a:cubicBezTo>
                      <a:pt x="55" y="450"/>
                      <a:pt x="58" y="455"/>
                      <a:pt x="57" y="457"/>
                    </a:cubicBezTo>
                    <a:cubicBezTo>
                      <a:pt x="55" y="460"/>
                      <a:pt x="53" y="471"/>
                      <a:pt x="53" y="471"/>
                    </a:cubicBezTo>
                    <a:cubicBezTo>
                      <a:pt x="54" y="472"/>
                      <a:pt x="45" y="474"/>
                      <a:pt x="46" y="474"/>
                    </a:cubicBezTo>
                    <a:cubicBezTo>
                      <a:pt x="46" y="475"/>
                      <a:pt x="50" y="482"/>
                      <a:pt x="49" y="486"/>
                    </a:cubicBezTo>
                    <a:cubicBezTo>
                      <a:pt x="48" y="490"/>
                      <a:pt x="49" y="496"/>
                      <a:pt x="49" y="496"/>
                    </a:cubicBezTo>
                    <a:cubicBezTo>
                      <a:pt x="49" y="496"/>
                      <a:pt x="53" y="502"/>
                      <a:pt x="53" y="506"/>
                    </a:cubicBezTo>
                    <a:cubicBezTo>
                      <a:pt x="52" y="509"/>
                      <a:pt x="52" y="510"/>
                      <a:pt x="52" y="510"/>
                    </a:cubicBezTo>
                    <a:cubicBezTo>
                      <a:pt x="52" y="510"/>
                      <a:pt x="62" y="509"/>
                      <a:pt x="62" y="509"/>
                    </a:cubicBezTo>
                    <a:cubicBezTo>
                      <a:pt x="62" y="509"/>
                      <a:pt x="59" y="515"/>
                      <a:pt x="63" y="517"/>
                    </a:cubicBezTo>
                    <a:cubicBezTo>
                      <a:pt x="67" y="520"/>
                      <a:pt x="68" y="521"/>
                      <a:pt x="68" y="522"/>
                    </a:cubicBezTo>
                    <a:cubicBezTo>
                      <a:pt x="68" y="523"/>
                      <a:pt x="65" y="528"/>
                      <a:pt x="67" y="531"/>
                    </a:cubicBezTo>
                    <a:cubicBezTo>
                      <a:pt x="69" y="534"/>
                      <a:pt x="72" y="538"/>
                      <a:pt x="72" y="539"/>
                    </a:cubicBezTo>
                    <a:cubicBezTo>
                      <a:pt x="72" y="540"/>
                      <a:pt x="71" y="549"/>
                      <a:pt x="72" y="549"/>
                    </a:cubicBezTo>
                    <a:cubicBezTo>
                      <a:pt x="73" y="549"/>
                      <a:pt x="89" y="552"/>
                      <a:pt x="91" y="550"/>
                    </a:cubicBezTo>
                    <a:cubicBezTo>
                      <a:pt x="92" y="549"/>
                      <a:pt x="92" y="547"/>
                      <a:pt x="94" y="547"/>
                    </a:cubicBezTo>
                    <a:cubicBezTo>
                      <a:pt x="96" y="547"/>
                      <a:pt x="97" y="549"/>
                      <a:pt x="99" y="547"/>
                    </a:cubicBezTo>
                    <a:cubicBezTo>
                      <a:pt x="100" y="545"/>
                      <a:pt x="106" y="535"/>
                      <a:pt x="110" y="534"/>
                    </a:cubicBezTo>
                    <a:cubicBezTo>
                      <a:pt x="113" y="532"/>
                      <a:pt x="123" y="540"/>
                      <a:pt x="129" y="541"/>
                    </a:cubicBezTo>
                    <a:cubicBezTo>
                      <a:pt x="135" y="541"/>
                      <a:pt x="135" y="537"/>
                      <a:pt x="136" y="541"/>
                    </a:cubicBezTo>
                    <a:cubicBezTo>
                      <a:pt x="138" y="545"/>
                      <a:pt x="137" y="549"/>
                      <a:pt x="137" y="550"/>
                    </a:cubicBezTo>
                    <a:cubicBezTo>
                      <a:pt x="138" y="550"/>
                      <a:pt x="149" y="553"/>
                      <a:pt x="148" y="555"/>
                    </a:cubicBezTo>
                    <a:cubicBezTo>
                      <a:pt x="147" y="558"/>
                      <a:pt x="139" y="571"/>
                      <a:pt x="139" y="571"/>
                    </a:cubicBezTo>
                    <a:cubicBezTo>
                      <a:pt x="139" y="581"/>
                      <a:pt x="139" y="581"/>
                      <a:pt x="139" y="581"/>
                    </a:cubicBezTo>
                    <a:cubicBezTo>
                      <a:pt x="139" y="581"/>
                      <a:pt x="131" y="581"/>
                      <a:pt x="133" y="585"/>
                    </a:cubicBezTo>
                    <a:cubicBezTo>
                      <a:pt x="134" y="590"/>
                      <a:pt x="144" y="586"/>
                      <a:pt x="145" y="587"/>
                    </a:cubicBezTo>
                    <a:cubicBezTo>
                      <a:pt x="146" y="588"/>
                      <a:pt x="152" y="594"/>
                      <a:pt x="152" y="595"/>
                    </a:cubicBezTo>
                    <a:cubicBezTo>
                      <a:pt x="152" y="595"/>
                      <a:pt x="150" y="599"/>
                      <a:pt x="155" y="601"/>
                    </a:cubicBezTo>
                    <a:cubicBezTo>
                      <a:pt x="160" y="602"/>
                      <a:pt x="173" y="604"/>
                      <a:pt x="173" y="605"/>
                    </a:cubicBezTo>
                    <a:cubicBezTo>
                      <a:pt x="174" y="606"/>
                      <a:pt x="184" y="607"/>
                      <a:pt x="184" y="610"/>
                    </a:cubicBezTo>
                    <a:cubicBezTo>
                      <a:pt x="184" y="612"/>
                      <a:pt x="187" y="615"/>
                      <a:pt x="190" y="614"/>
                    </a:cubicBezTo>
                    <a:cubicBezTo>
                      <a:pt x="192" y="614"/>
                      <a:pt x="195" y="609"/>
                      <a:pt x="196" y="610"/>
                    </a:cubicBezTo>
                    <a:cubicBezTo>
                      <a:pt x="196" y="610"/>
                      <a:pt x="202" y="618"/>
                      <a:pt x="202" y="618"/>
                    </a:cubicBezTo>
                    <a:cubicBezTo>
                      <a:pt x="202" y="618"/>
                      <a:pt x="208" y="614"/>
                      <a:pt x="210" y="616"/>
                    </a:cubicBezTo>
                    <a:cubicBezTo>
                      <a:pt x="213" y="619"/>
                      <a:pt x="213" y="624"/>
                      <a:pt x="212" y="626"/>
                    </a:cubicBezTo>
                    <a:cubicBezTo>
                      <a:pt x="212" y="627"/>
                      <a:pt x="207" y="626"/>
                      <a:pt x="207" y="628"/>
                    </a:cubicBezTo>
                    <a:cubicBezTo>
                      <a:pt x="207" y="630"/>
                      <a:pt x="214" y="636"/>
                      <a:pt x="214" y="636"/>
                    </a:cubicBezTo>
                    <a:cubicBezTo>
                      <a:pt x="214" y="637"/>
                      <a:pt x="207" y="639"/>
                      <a:pt x="210" y="641"/>
                    </a:cubicBezTo>
                    <a:cubicBezTo>
                      <a:pt x="212" y="643"/>
                      <a:pt x="222" y="636"/>
                      <a:pt x="221" y="642"/>
                    </a:cubicBezTo>
                    <a:cubicBezTo>
                      <a:pt x="220" y="648"/>
                      <a:pt x="213" y="649"/>
                      <a:pt x="216" y="650"/>
                    </a:cubicBezTo>
                    <a:cubicBezTo>
                      <a:pt x="220" y="652"/>
                      <a:pt x="228" y="649"/>
                      <a:pt x="226" y="651"/>
                    </a:cubicBezTo>
                    <a:cubicBezTo>
                      <a:pt x="224" y="653"/>
                      <a:pt x="222" y="661"/>
                      <a:pt x="219" y="661"/>
                    </a:cubicBezTo>
                    <a:cubicBezTo>
                      <a:pt x="217" y="661"/>
                      <a:pt x="202" y="662"/>
                      <a:pt x="202" y="662"/>
                    </a:cubicBezTo>
                    <a:cubicBezTo>
                      <a:pt x="202" y="662"/>
                      <a:pt x="196" y="654"/>
                      <a:pt x="195" y="658"/>
                    </a:cubicBezTo>
                    <a:cubicBezTo>
                      <a:pt x="193" y="661"/>
                      <a:pt x="198" y="668"/>
                      <a:pt x="198" y="668"/>
                    </a:cubicBezTo>
                    <a:cubicBezTo>
                      <a:pt x="193" y="674"/>
                      <a:pt x="193" y="674"/>
                      <a:pt x="193" y="674"/>
                    </a:cubicBezTo>
                    <a:cubicBezTo>
                      <a:pt x="186" y="674"/>
                      <a:pt x="186" y="674"/>
                      <a:pt x="186" y="674"/>
                    </a:cubicBezTo>
                    <a:cubicBezTo>
                      <a:pt x="186" y="674"/>
                      <a:pt x="183" y="678"/>
                      <a:pt x="183" y="679"/>
                    </a:cubicBezTo>
                    <a:cubicBezTo>
                      <a:pt x="184" y="680"/>
                      <a:pt x="187" y="682"/>
                      <a:pt x="187" y="682"/>
                    </a:cubicBezTo>
                    <a:cubicBezTo>
                      <a:pt x="187" y="682"/>
                      <a:pt x="189" y="676"/>
                      <a:pt x="192" y="679"/>
                    </a:cubicBezTo>
                    <a:cubicBezTo>
                      <a:pt x="194" y="682"/>
                      <a:pt x="197" y="684"/>
                      <a:pt x="197" y="684"/>
                    </a:cubicBezTo>
                    <a:cubicBezTo>
                      <a:pt x="197" y="684"/>
                      <a:pt x="197" y="689"/>
                      <a:pt x="197" y="689"/>
                    </a:cubicBezTo>
                    <a:cubicBezTo>
                      <a:pt x="197" y="689"/>
                      <a:pt x="204" y="698"/>
                      <a:pt x="209" y="697"/>
                    </a:cubicBezTo>
                    <a:cubicBezTo>
                      <a:pt x="214" y="697"/>
                      <a:pt x="210" y="694"/>
                      <a:pt x="215" y="694"/>
                    </a:cubicBezTo>
                    <a:cubicBezTo>
                      <a:pt x="220" y="693"/>
                      <a:pt x="234" y="695"/>
                      <a:pt x="237" y="694"/>
                    </a:cubicBezTo>
                    <a:cubicBezTo>
                      <a:pt x="239" y="693"/>
                      <a:pt x="240" y="691"/>
                      <a:pt x="241" y="691"/>
                    </a:cubicBezTo>
                    <a:cubicBezTo>
                      <a:pt x="243" y="691"/>
                      <a:pt x="252" y="692"/>
                      <a:pt x="252" y="693"/>
                    </a:cubicBezTo>
                    <a:cubicBezTo>
                      <a:pt x="252" y="693"/>
                      <a:pt x="244" y="700"/>
                      <a:pt x="243" y="701"/>
                    </a:cubicBezTo>
                    <a:cubicBezTo>
                      <a:pt x="242" y="701"/>
                      <a:pt x="232" y="700"/>
                      <a:pt x="232" y="701"/>
                    </a:cubicBezTo>
                    <a:cubicBezTo>
                      <a:pt x="232" y="702"/>
                      <a:pt x="230" y="706"/>
                      <a:pt x="233" y="708"/>
                    </a:cubicBezTo>
                    <a:cubicBezTo>
                      <a:pt x="235" y="710"/>
                      <a:pt x="240" y="710"/>
                      <a:pt x="242" y="711"/>
                    </a:cubicBezTo>
                    <a:cubicBezTo>
                      <a:pt x="244" y="711"/>
                      <a:pt x="250" y="715"/>
                      <a:pt x="251" y="715"/>
                    </a:cubicBezTo>
                    <a:cubicBezTo>
                      <a:pt x="252" y="715"/>
                      <a:pt x="266" y="711"/>
                      <a:pt x="275" y="711"/>
                    </a:cubicBezTo>
                    <a:cubicBezTo>
                      <a:pt x="284" y="711"/>
                      <a:pt x="289" y="717"/>
                      <a:pt x="292" y="716"/>
                    </a:cubicBezTo>
                    <a:cubicBezTo>
                      <a:pt x="296" y="715"/>
                      <a:pt x="296" y="710"/>
                      <a:pt x="298" y="711"/>
                    </a:cubicBezTo>
                    <a:cubicBezTo>
                      <a:pt x="300" y="712"/>
                      <a:pt x="310" y="717"/>
                      <a:pt x="311" y="716"/>
                    </a:cubicBezTo>
                    <a:cubicBezTo>
                      <a:pt x="312" y="716"/>
                      <a:pt x="316" y="713"/>
                      <a:pt x="317" y="714"/>
                    </a:cubicBezTo>
                    <a:cubicBezTo>
                      <a:pt x="318" y="714"/>
                      <a:pt x="325" y="715"/>
                      <a:pt x="326" y="715"/>
                    </a:cubicBezTo>
                    <a:cubicBezTo>
                      <a:pt x="327" y="715"/>
                      <a:pt x="342" y="695"/>
                      <a:pt x="346" y="691"/>
                    </a:cubicBezTo>
                    <a:cubicBezTo>
                      <a:pt x="349" y="687"/>
                      <a:pt x="352" y="679"/>
                      <a:pt x="357" y="680"/>
                    </a:cubicBezTo>
                    <a:cubicBezTo>
                      <a:pt x="362" y="681"/>
                      <a:pt x="373" y="690"/>
                      <a:pt x="375" y="689"/>
                    </a:cubicBezTo>
                    <a:cubicBezTo>
                      <a:pt x="376" y="688"/>
                      <a:pt x="378" y="683"/>
                      <a:pt x="379" y="683"/>
                    </a:cubicBezTo>
                    <a:cubicBezTo>
                      <a:pt x="381" y="684"/>
                      <a:pt x="383" y="684"/>
                      <a:pt x="383" y="684"/>
                    </a:cubicBezTo>
                    <a:cubicBezTo>
                      <a:pt x="383" y="684"/>
                      <a:pt x="394" y="673"/>
                      <a:pt x="394" y="673"/>
                    </a:cubicBezTo>
                    <a:cubicBezTo>
                      <a:pt x="393" y="673"/>
                      <a:pt x="396" y="689"/>
                      <a:pt x="397" y="689"/>
                    </a:cubicBezTo>
                    <a:cubicBezTo>
                      <a:pt x="397" y="689"/>
                      <a:pt x="403" y="687"/>
                      <a:pt x="403" y="688"/>
                    </a:cubicBezTo>
                    <a:cubicBezTo>
                      <a:pt x="403" y="688"/>
                      <a:pt x="401" y="690"/>
                      <a:pt x="403" y="690"/>
                    </a:cubicBezTo>
                    <a:cubicBezTo>
                      <a:pt x="405" y="690"/>
                      <a:pt x="411" y="693"/>
                      <a:pt x="411" y="693"/>
                    </a:cubicBezTo>
                    <a:cubicBezTo>
                      <a:pt x="411" y="693"/>
                      <a:pt x="410" y="699"/>
                      <a:pt x="408" y="700"/>
                    </a:cubicBezTo>
                    <a:cubicBezTo>
                      <a:pt x="406" y="701"/>
                      <a:pt x="403" y="702"/>
                      <a:pt x="404" y="703"/>
                    </a:cubicBezTo>
                    <a:cubicBezTo>
                      <a:pt x="404" y="705"/>
                      <a:pt x="408" y="705"/>
                      <a:pt x="411" y="706"/>
                    </a:cubicBezTo>
                    <a:cubicBezTo>
                      <a:pt x="413" y="708"/>
                      <a:pt x="416" y="709"/>
                      <a:pt x="417" y="709"/>
                    </a:cubicBezTo>
                    <a:cubicBezTo>
                      <a:pt x="419" y="710"/>
                      <a:pt x="424" y="702"/>
                      <a:pt x="426" y="706"/>
                    </a:cubicBezTo>
                    <a:cubicBezTo>
                      <a:pt x="428" y="710"/>
                      <a:pt x="427" y="719"/>
                      <a:pt x="428" y="719"/>
                    </a:cubicBezTo>
                    <a:cubicBezTo>
                      <a:pt x="428" y="719"/>
                      <a:pt x="434" y="719"/>
                      <a:pt x="435" y="720"/>
                    </a:cubicBezTo>
                    <a:cubicBezTo>
                      <a:pt x="436" y="720"/>
                      <a:pt x="437" y="723"/>
                      <a:pt x="440" y="725"/>
                    </a:cubicBezTo>
                    <a:cubicBezTo>
                      <a:pt x="443" y="722"/>
                      <a:pt x="452" y="720"/>
                      <a:pt x="455" y="71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Freeform 68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A0022B85-5D45-DD37-94BD-83AA4AA8B7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6837" y="4277275"/>
                <a:ext cx="1189444" cy="1342003"/>
              </a:xfrm>
              <a:custGeom>
                <a:avLst/>
                <a:gdLst/>
                <a:ahLst/>
                <a:cxnLst>
                  <a:cxn ang="0">
                    <a:pos x="250" y="378"/>
                  </a:cxn>
                  <a:cxn ang="0">
                    <a:pos x="268" y="374"/>
                  </a:cxn>
                  <a:cxn ang="0">
                    <a:pos x="280" y="372"/>
                  </a:cxn>
                  <a:cxn ang="0">
                    <a:pos x="293" y="361"/>
                  </a:cxn>
                  <a:cxn ang="0">
                    <a:pos x="318" y="346"/>
                  </a:cxn>
                  <a:cxn ang="0">
                    <a:pos x="329" y="337"/>
                  </a:cxn>
                  <a:cxn ang="0">
                    <a:pos x="328" y="298"/>
                  </a:cxn>
                  <a:cxn ang="0">
                    <a:pos x="327" y="256"/>
                  </a:cxn>
                  <a:cxn ang="0">
                    <a:pos x="350" y="261"/>
                  </a:cxn>
                  <a:cxn ang="0">
                    <a:pos x="340" y="232"/>
                  </a:cxn>
                  <a:cxn ang="0">
                    <a:pos x="364" y="234"/>
                  </a:cxn>
                  <a:cxn ang="0">
                    <a:pos x="374" y="218"/>
                  </a:cxn>
                  <a:cxn ang="0">
                    <a:pos x="356" y="190"/>
                  </a:cxn>
                  <a:cxn ang="0">
                    <a:pos x="354" y="170"/>
                  </a:cxn>
                  <a:cxn ang="0">
                    <a:pos x="369" y="158"/>
                  </a:cxn>
                  <a:cxn ang="0">
                    <a:pos x="362" y="126"/>
                  </a:cxn>
                  <a:cxn ang="0">
                    <a:pos x="381" y="101"/>
                  </a:cxn>
                  <a:cxn ang="0">
                    <a:pos x="387" y="74"/>
                  </a:cxn>
                  <a:cxn ang="0">
                    <a:pos x="394" y="54"/>
                  </a:cxn>
                  <a:cxn ang="0">
                    <a:pos x="375" y="42"/>
                  </a:cxn>
                  <a:cxn ang="0">
                    <a:pos x="371" y="25"/>
                  </a:cxn>
                  <a:cxn ang="0">
                    <a:pos x="359" y="34"/>
                  </a:cxn>
                  <a:cxn ang="0">
                    <a:pos x="350" y="30"/>
                  </a:cxn>
                  <a:cxn ang="0">
                    <a:pos x="319" y="20"/>
                  </a:cxn>
                  <a:cxn ang="0">
                    <a:pos x="285" y="10"/>
                  </a:cxn>
                  <a:cxn ang="0">
                    <a:pos x="272" y="18"/>
                  </a:cxn>
                  <a:cxn ang="0">
                    <a:pos x="241" y="30"/>
                  </a:cxn>
                  <a:cxn ang="0">
                    <a:pos x="213" y="24"/>
                  </a:cxn>
                  <a:cxn ang="0">
                    <a:pos x="211" y="3"/>
                  </a:cxn>
                  <a:cxn ang="0">
                    <a:pos x="197" y="3"/>
                  </a:cxn>
                  <a:cxn ang="0">
                    <a:pos x="185" y="10"/>
                  </a:cxn>
                  <a:cxn ang="0">
                    <a:pos x="163" y="9"/>
                  </a:cxn>
                  <a:cxn ang="0">
                    <a:pos x="153" y="35"/>
                  </a:cxn>
                  <a:cxn ang="0">
                    <a:pos x="144" y="54"/>
                  </a:cxn>
                  <a:cxn ang="0">
                    <a:pos x="118" y="83"/>
                  </a:cxn>
                  <a:cxn ang="0">
                    <a:pos x="100" y="101"/>
                  </a:cxn>
                  <a:cxn ang="0">
                    <a:pos x="102" y="120"/>
                  </a:cxn>
                  <a:cxn ang="0">
                    <a:pos x="99" y="140"/>
                  </a:cxn>
                  <a:cxn ang="0">
                    <a:pos x="77" y="152"/>
                  </a:cxn>
                  <a:cxn ang="0">
                    <a:pos x="79" y="168"/>
                  </a:cxn>
                  <a:cxn ang="0">
                    <a:pos x="77" y="181"/>
                  </a:cxn>
                  <a:cxn ang="0">
                    <a:pos x="73" y="200"/>
                  </a:cxn>
                  <a:cxn ang="0">
                    <a:pos x="46" y="200"/>
                  </a:cxn>
                  <a:cxn ang="0">
                    <a:pos x="33" y="236"/>
                  </a:cxn>
                  <a:cxn ang="0">
                    <a:pos x="26" y="251"/>
                  </a:cxn>
                  <a:cxn ang="0">
                    <a:pos x="9" y="244"/>
                  </a:cxn>
                  <a:cxn ang="0">
                    <a:pos x="0" y="261"/>
                  </a:cxn>
                  <a:cxn ang="0">
                    <a:pos x="37" y="281"/>
                  </a:cxn>
                  <a:cxn ang="0">
                    <a:pos x="76" y="315"/>
                  </a:cxn>
                  <a:cxn ang="0">
                    <a:pos x="100" y="337"/>
                  </a:cxn>
                  <a:cxn ang="0">
                    <a:pos x="111" y="340"/>
                  </a:cxn>
                  <a:cxn ang="0">
                    <a:pos x="138" y="339"/>
                  </a:cxn>
                  <a:cxn ang="0">
                    <a:pos x="166" y="327"/>
                  </a:cxn>
                  <a:cxn ang="0">
                    <a:pos x="180" y="334"/>
                  </a:cxn>
                  <a:cxn ang="0">
                    <a:pos x="182" y="357"/>
                  </a:cxn>
                  <a:cxn ang="0">
                    <a:pos x="158" y="393"/>
                  </a:cxn>
                  <a:cxn ang="0">
                    <a:pos x="182" y="414"/>
                  </a:cxn>
                  <a:cxn ang="0">
                    <a:pos x="216" y="442"/>
                  </a:cxn>
                  <a:cxn ang="0">
                    <a:pos x="249" y="423"/>
                  </a:cxn>
                  <a:cxn ang="0">
                    <a:pos x="246" y="411"/>
                  </a:cxn>
                </a:cxnLst>
                <a:rect l="0" t="0" r="r" b="b"/>
                <a:pathLst>
                  <a:path w="395" h="446">
                    <a:moveTo>
                      <a:pt x="251" y="387"/>
                    </a:moveTo>
                    <a:cubicBezTo>
                      <a:pt x="251" y="387"/>
                      <a:pt x="254" y="384"/>
                      <a:pt x="254" y="384"/>
                    </a:cubicBezTo>
                    <a:cubicBezTo>
                      <a:pt x="254" y="384"/>
                      <a:pt x="250" y="378"/>
                      <a:pt x="250" y="378"/>
                    </a:cubicBezTo>
                    <a:cubicBezTo>
                      <a:pt x="250" y="378"/>
                      <a:pt x="253" y="370"/>
                      <a:pt x="257" y="373"/>
                    </a:cubicBezTo>
                    <a:cubicBezTo>
                      <a:pt x="260" y="375"/>
                      <a:pt x="265" y="380"/>
                      <a:pt x="265" y="379"/>
                    </a:cubicBezTo>
                    <a:cubicBezTo>
                      <a:pt x="266" y="378"/>
                      <a:pt x="266" y="374"/>
                      <a:pt x="268" y="374"/>
                    </a:cubicBezTo>
                    <a:cubicBezTo>
                      <a:pt x="271" y="374"/>
                      <a:pt x="274" y="375"/>
                      <a:pt x="275" y="375"/>
                    </a:cubicBezTo>
                    <a:cubicBezTo>
                      <a:pt x="275" y="374"/>
                      <a:pt x="275" y="371"/>
                      <a:pt x="275" y="371"/>
                    </a:cubicBezTo>
                    <a:cubicBezTo>
                      <a:pt x="276" y="371"/>
                      <a:pt x="278" y="374"/>
                      <a:pt x="280" y="372"/>
                    </a:cubicBezTo>
                    <a:cubicBezTo>
                      <a:pt x="281" y="371"/>
                      <a:pt x="280" y="368"/>
                      <a:pt x="283" y="370"/>
                    </a:cubicBezTo>
                    <a:cubicBezTo>
                      <a:pt x="286" y="372"/>
                      <a:pt x="293" y="374"/>
                      <a:pt x="293" y="373"/>
                    </a:cubicBezTo>
                    <a:cubicBezTo>
                      <a:pt x="293" y="372"/>
                      <a:pt x="293" y="361"/>
                      <a:pt x="293" y="361"/>
                    </a:cubicBezTo>
                    <a:cubicBezTo>
                      <a:pt x="294" y="361"/>
                      <a:pt x="297" y="360"/>
                      <a:pt x="305" y="357"/>
                    </a:cubicBezTo>
                    <a:cubicBezTo>
                      <a:pt x="313" y="354"/>
                      <a:pt x="318" y="351"/>
                      <a:pt x="318" y="351"/>
                    </a:cubicBezTo>
                    <a:cubicBezTo>
                      <a:pt x="318" y="351"/>
                      <a:pt x="317" y="346"/>
                      <a:pt x="318" y="346"/>
                    </a:cubicBezTo>
                    <a:cubicBezTo>
                      <a:pt x="319" y="346"/>
                      <a:pt x="323" y="349"/>
                      <a:pt x="324" y="349"/>
                    </a:cubicBezTo>
                    <a:cubicBezTo>
                      <a:pt x="326" y="349"/>
                      <a:pt x="338" y="350"/>
                      <a:pt x="336" y="345"/>
                    </a:cubicBezTo>
                    <a:cubicBezTo>
                      <a:pt x="335" y="341"/>
                      <a:pt x="329" y="338"/>
                      <a:pt x="329" y="337"/>
                    </a:cubicBezTo>
                    <a:cubicBezTo>
                      <a:pt x="329" y="337"/>
                      <a:pt x="332" y="323"/>
                      <a:pt x="330" y="321"/>
                    </a:cubicBezTo>
                    <a:cubicBezTo>
                      <a:pt x="329" y="319"/>
                      <a:pt x="320" y="314"/>
                      <a:pt x="320" y="311"/>
                    </a:cubicBezTo>
                    <a:cubicBezTo>
                      <a:pt x="320" y="308"/>
                      <a:pt x="329" y="303"/>
                      <a:pt x="328" y="298"/>
                    </a:cubicBezTo>
                    <a:cubicBezTo>
                      <a:pt x="326" y="293"/>
                      <a:pt x="320" y="286"/>
                      <a:pt x="320" y="286"/>
                    </a:cubicBezTo>
                    <a:cubicBezTo>
                      <a:pt x="320" y="286"/>
                      <a:pt x="322" y="283"/>
                      <a:pt x="323" y="282"/>
                    </a:cubicBezTo>
                    <a:cubicBezTo>
                      <a:pt x="323" y="281"/>
                      <a:pt x="327" y="256"/>
                      <a:pt x="327" y="256"/>
                    </a:cubicBezTo>
                    <a:cubicBezTo>
                      <a:pt x="327" y="256"/>
                      <a:pt x="334" y="260"/>
                      <a:pt x="335" y="259"/>
                    </a:cubicBezTo>
                    <a:cubicBezTo>
                      <a:pt x="335" y="259"/>
                      <a:pt x="341" y="255"/>
                      <a:pt x="341" y="255"/>
                    </a:cubicBezTo>
                    <a:cubicBezTo>
                      <a:pt x="341" y="256"/>
                      <a:pt x="349" y="270"/>
                      <a:pt x="350" y="261"/>
                    </a:cubicBezTo>
                    <a:cubicBezTo>
                      <a:pt x="351" y="253"/>
                      <a:pt x="339" y="247"/>
                      <a:pt x="339" y="247"/>
                    </a:cubicBezTo>
                    <a:cubicBezTo>
                      <a:pt x="341" y="240"/>
                      <a:pt x="341" y="240"/>
                      <a:pt x="341" y="240"/>
                    </a:cubicBezTo>
                    <a:cubicBezTo>
                      <a:pt x="341" y="240"/>
                      <a:pt x="335" y="236"/>
                      <a:pt x="340" y="232"/>
                    </a:cubicBezTo>
                    <a:cubicBezTo>
                      <a:pt x="345" y="228"/>
                      <a:pt x="348" y="233"/>
                      <a:pt x="349" y="233"/>
                    </a:cubicBezTo>
                    <a:cubicBezTo>
                      <a:pt x="349" y="233"/>
                      <a:pt x="348" y="228"/>
                      <a:pt x="354" y="230"/>
                    </a:cubicBezTo>
                    <a:cubicBezTo>
                      <a:pt x="361" y="231"/>
                      <a:pt x="361" y="235"/>
                      <a:pt x="364" y="234"/>
                    </a:cubicBezTo>
                    <a:cubicBezTo>
                      <a:pt x="367" y="233"/>
                      <a:pt x="369" y="229"/>
                      <a:pt x="371" y="229"/>
                    </a:cubicBezTo>
                    <a:cubicBezTo>
                      <a:pt x="374" y="230"/>
                      <a:pt x="378" y="230"/>
                      <a:pt x="379" y="226"/>
                    </a:cubicBezTo>
                    <a:cubicBezTo>
                      <a:pt x="379" y="222"/>
                      <a:pt x="374" y="218"/>
                      <a:pt x="374" y="218"/>
                    </a:cubicBezTo>
                    <a:cubicBezTo>
                      <a:pt x="374" y="218"/>
                      <a:pt x="381" y="213"/>
                      <a:pt x="375" y="208"/>
                    </a:cubicBezTo>
                    <a:cubicBezTo>
                      <a:pt x="369" y="204"/>
                      <a:pt x="357" y="202"/>
                      <a:pt x="357" y="201"/>
                    </a:cubicBezTo>
                    <a:cubicBezTo>
                      <a:pt x="357" y="200"/>
                      <a:pt x="356" y="190"/>
                      <a:pt x="356" y="190"/>
                    </a:cubicBezTo>
                    <a:cubicBezTo>
                      <a:pt x="352" y="177"/>
                      <a:pt x="352" y="177"/>
                      <a:pt x="352" y="177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54" y="170"/>
                      <a:pt x="354" y="170"/>
                      <a:pt x="354" y="170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63"/>
                      <a:pt x="362" y="165"/>
                      <a:pt x="363" y="164"/>
                    </a:cubicBezTo>
                    <a:cubicBezTo>
                      <a:pt x="363" y="164"/>
                      <a:pt x="371" y="159"/>
                      <a:pt x="369" y="158"/>
                    </a:cubicBezTo>
                    <a:cubicBezTo>
                      <a:pt x="368" y="157"/>
                      <a:pt x="355" y="142"/>
                      <a:pt x="356" y="140"/>
                    </a:cubicBezTo>
                    <a:cubicBezTo>
                      <a:pt x="357" y="138"/>
                      <a:pt x="362" y="140"/>
                      <a:pt x="361" y="137"/>
                    </a:cubicBezTo>
                    <a:cubicBezTo>
                      <a:pt x="361" y="134"/>
                      <a:pt x="356" y="126"/>
                      <a:pt x="362" y="126"/>
                    </a:cubicBezTo>
                    <a:cubicBezTo>
                      <a:pt x="368" y="125"/>
                      <a:pt x="376" y="123"/>
                      <a:pt x="376" y="118"/>
                    </a:cubicBezTo>
                    <a:cubicBezTo>
                      <a:pt x="376" y="113"/>
                      <a:pt x="380" y="113"/>
                      <a:pt x="380" y="110"/>
                    </a:cubicBezTo>
                    <a:cubicBezTo>
                      <a:pt x="380" y="106"/>
                      <a:pt x="378" y="103"/>
                      <a:pt x="381" y="101"/>
                    </a:cubicBezTo>
                    <a:cubicBezTo>
                      <a:pt x="384" y="100"/>
                      <a:pt x="384" y="97"/>
                      <a:pt x="383" y="95"/>
                    </a:cubicBezTo>
                    <a:cubicBezTo>
                      <a:pt x="382" y="93"/>
                      <a:pt x="379" y="88"/>
                      <a:pt x="379" y="86"/>
                    </a:cubicBezTo>
                    <a:cubicBezTo>
                      <a:pt x="379" y="84"/>
                      <a:pt x="387" y="74"/>
                      <a:pt x="387" y="74"/>
                    </a:cubicBezTo>
                    <a:cubicBezTo>
                      <a:pt x="387" y="73"/>
                      <a:pt x="387" y="65"/>
                      <a:pt x="388" y="65"/>
                    </a:cubicBezTo>
                    <a:cubicBezTo>
                      <a:pt x="389" y="64"/>
                      <a:pt x="395" y="63"/>
                      <a:pt x="395" y="62"/>
                    </a:cubicBezTo>
                    <a:cubicBezTo>
                      <a:pt x="395" y="62"/>
                      <a:pt x="395" y="58"/>
                      <a:pt x="394" y="54"/>
                    </a:cubicBezTo>
                    <a:cubicBezTo>
                      <a:pt x="393" y="53"/>
                      <a:pt x="388" y="51"/>
                      <a:pt x="386" y="50"/>
                    </a:cubicBezTo>
                    <a:cubicBezTo>
                      <a:pt x="384" y="48"/>
                      <a:pt x="384" y="44"/>
                      <a:pt x="382" y="41"/>
                    </a:cubicBezTo>
                    <a:cubicBezTo>
                      <a:pt x="380" y="38"/>
                      <a:pt x="375" y="42"/>
                      <a:pt x="375" y="42"/>
                    </a:cubicBezTo>
                    <a:cubicBezTo>
                      <a:pt x="375" y="42"/>
                      <a:pt x="375" y="41"/>
                      <a:pt x="375" y="39"/>
                    </a:cubicBezTo>
                    <a:cubicBezTo>
                      <a:pt x="375" y="36"/>
                      <a:pt x="372" y="34"/>
                      <a:pt x="371" y="34"/>
                    </a:cubicBezTo>
                    <a:cubicBezTo>
                      <a:pt x="371" y="33"/>
                      <a:pt x="371" y="25"/>
                      <a:pt x="371" y="25"/>
                    </a:cubicBezTo>
                    <a:cubicBezTo>
                      <a:pt x="362" y="24"/>
                      <a:pt x="362" y="24"/>
                      <a:pt x="362" y="24"/>
                    </a:cubicBezTo>
                    <a:cubicBezTo>
                      <a:pt x="362" y="24"/>
                      <a:pt x="362" y="33"/>
                      <a:pt x="362" y="33"/>
                    </a:cubicBezTo>
                    <a:cubicBezTo>
                      <a:pt x="362" y="34"/>
                      <a:pt x="361" y="33"/>
                      <a:pt x="359" y="34"/>
                    </a:cubicBezTo>
                    <a:cubicBezTo>
                      <a:pt x="357" y="35"/>
                      <a:pt x="355" y="39"/>
                      <a:pt x="355" y="39"/>
                    </a:cubicBezTo>
                    <a:cubicBezTo>
                      <a:pt x="352" y="36"/>
                      <a:pt x="352" y="36"/>
                      <a:pt x="352" y="36"/>
                    </a:cubicBezTo>
                    <a:cubicBezTo>
                      <a:pt x="352" y="36"/>
                      <a:pt x="350" y="30"/>
                      <a:pt x="350" y="30"/>
                    </a:cubicBezTo>
                    <a:cubicBezTo>
                      <a:pt x="349" y="30"/>
                      <a:pt x="344" y="29"/>
                      <a:pt x="338" y="28"/>
                    </a:cubicBezTo>
                    <a:cubicBezTo>
                      <a:pt x="333" y="26"/>
                      <a:pt x="330" y="20"/>
                      <a:pt x="326" y="19"/>
                    </a:cubicBezTo>
                    <a:cubicBezTo>
                      <a:pt x="323" y="18"/>
                      <a:pt x="322" y="19"/>
                      <a:pt x="319" y="20"/>
                    </a:cubicBezTo>
                    <a:cubicBezTo>
                      <a:pt x="316" y="22"/>
                      <a:pt x="309" y="18"/>
                      <a:pt x="309" y="18"/>
                    </a:cubicBezTo>
                    <a:cubicBezTo>
                      <a:pt x="309" y="18"/>
                      <a:pt x="305" y="14"/>
                      <a:pt x="302" y="11"/>
                    </a:cubicBezTo>
                    <a:cubicBezTo>
                      <a:pt x="300" y="9"/>
                      <a:pt x="289" y="10"/>
                      <a:pt x="285" y="10"/>
                    </a:cubicBezTo>
                    <a:cubicBezTo>
                      <a:pt x="285" y="11"/>
                      <a:pt x="285" y="12"/>
                      <a:pt x="285" y="13"/>
                    </a:cubicBezTo>
                    <a:cubicBezTo>
                      <a:pt x="283" y="13"/>
                      <a:pt x="278" y="13"/>
                      <a:pt x="276" y="13"/>
                    </a:cubicBezTo>
                    <a:cubicBezTo>
                      <a:pt x="273" y="12"/>
                      <a:pt x="273" y="16"/>
                      <a:pt x="272" y="18"/>
                    </a:cubicBezTo>
                    <a:cubicBezTo>
                      <a:pt x="270" y="20"/>
                      <a:pt x="270" y="18"/>
                      <a:pt x="266" y="14"/>
                    </a:cubicBezTo>
                    <a:cubicBezTo>
                      <a:pt x="262" y="11"/>
                      <a:pt x="266" y="18"/>
                      <a:pt x="265" y="23"/>
                    </a:cubicBezTo>
                    <a:cubicBezTo>
                      <a:pt x="263" y="27"/>
                      <a:pt x="243" y="30"/>
                      <a:pt x="241" y="30"/>
                    </a:cubicBezTo>
                    <a:cubicBezTo>
                      <a:pt x="239" y="30"/>
                      <a:pt x="235" y="30"/>
                      <a:pt x="232" y="31"/>
                    </a:cubicBezTo>
                    <a:cubicBezTo>
                      <a:pt x="229" y="32"/>
                      <a:pt x="220" y="31"/>
                      <a:pt x="220" y="31"/>
                    </a:cubicBezTo>
                    <a:cubicBezTo>
                      <a:pt x="220" y="31"/>
                      <a:pt x="215" y="29"/>
                      <a:pt x="213" y="24"/>
                    </a:cubicBezTo>
                    <a:cubicBezTo>
                      <a:pt x="210" y="18"/>
                      <a:pt x="217" y="19"/>
                      <a:pt x="217" y="19"/>
                    </a:cubicBezTo>
                    <a:cubicBezTo>
                      <a:pt x="217" y="18"/>
                      <a:pt x="222" y="8"/>
                      <a:pt x="222" y="7"/>
                    </a:cubicBezTo>
                    <a:cubicBezTo>
                      <a:pt x="223" y="6"/>
                      <a:pt x="211" y="3"/>
                      <a:pt x="211" y="3"/>
                    </a:cubicBezTo>
                    <a:cubicBezTo>
                      <a:pt x="210" y="2"/>
                      <a:pt x="211" y="1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06" y="1"/>
                      <a:pt x="199" y="3"/>
                      <a:pt x="197" y="3"/>
                    </a:cubicBezTo>
                    <a:cubicBezTo>
                      <a:pt x="194" y="3"/>
                      <a:pt x="195" y="6"/>
                      <a:pt x="194" y="7"/>
                    </a:cubicBezTo>
                    <a:cubicBezTo>
                      <a:pt x="192" y="9"/>
                      <a:pt x="191" y="8"/>
                      <a:pt x="187" y="8"/>
                    </a:cubicBezTo>
                    <a:cubicBezTo>
                      <a:pt x="184" y="8"/>
                      <a:pt x="186" y="10"/>
                      <a:pt x="185" y="10"/>
                    </a:cubicBezTo>
                    <a:cubicBezTo>
                      <a:pt x="185" y="11"/>
                      <a:pt x="175" y="11"/>
                      <a:pt x="174" y="11"/>
                    </a:cubicBezTo>
                    <a:cubicBezTo>
                      <a:pt x="173" y="11"/>
                      <a:pt x="166" y="3"/>
                      <a:pt x="166" y="3"/>
                    </a:cubicBezTo>
                    <a:cubicBezTo>
                      <a:pt x="165" y="2"/>
                      <a:pt x="163" y="8"/>
                      <a:pt x="163" y="9"/>
                    </a:cubicBezTo>
                    <a:cubicBezTo>
                      <a:pt x="162" y="10"/>
                      <a:pt x="150" y="16"/>
                      <a:pt x="150" y="17"/>
                    </a:cubicBezTo>
                    <a:cubicBezTo>
                      <a:pt x="151" y="18"/>
                      <a:pt x="156" y="20"/>
                      <a:pt x="157" y="24"/>
                    </a:cubicBezTo>
                    <a:cubicBezTo>
                      <a:pt x="159" y="29"/>
                      <a:pt x="154" y="34"/>
                      <a:pt x="153" y="35"/>
                    </a:cubicBezTo>
                    <a:cubicBezTo>
                      <a:pt x="151" y="37"/>
                      <a:pt x="154" y="36"/>
                      <a:pt x="155" y="39"/>
                    </a:cubicBezTo>
                    <a:cubicBezTo>
                      <a:pt x="157" y="42"/>
                      <a:pt x="144" y="47"/>
                      <a:pt x="143" y="48"/>
                    </a:cubicBezTo>
                    <a:cubicBezTo>
                      <a:pt x="142" y="50"/>
                      <a:pt x="144" y="52"/>
                      <a:pt x="144" y="54"/>
                    </a:cubicBezTo>
                    <a:cubicBezTo>
                      <a:pt x="144" y="57"/>
                      <a:pt x="140" y="59"/>
                      <a:pt x="139" y="61"/>
                    </a:cubicBezTo>
                    <a:cubicBezTo>
                      <a:pt x="139" y="64"/>
                      <a:pt x="141" y="68"/>
                      <a:pt x="144" y="70"/>
                    </a:cubicBezTo>
                    <a:cubicBezTo>
                      <a:pt x="146" y="72"/>
                      <a:pt x="120" y="80"/>
                      <a:pt x="118" y="83"/>
                    </a:cubicBezTo>
                    <a:cubicBezTo>
                      <a:pt x="117" y="86"/>
                      <a:pt x="120" y="92"/>
                      <a:pt x="119" y="97"/>
                    </a:cubicBezTo>
                    <a:cubicBezTo>
                      <a:pt x="118" y="103"/>
                      <a:pt x="105" y="94"/>
                      <a:pt x="105" y="9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8" y="109"/>
                      <a:pt x="109" y="110"/>
                    </a:cubicBezTo>
                    <a:cubicBezTo>
                      <a:pt x="109" y="111"/>
                      <a:pt x="107" y="114"/>
                      <a:pt x="102" y="115"/>
                    </a:cubicBezTo>
                    <a:cubicBezTo>
                      <a:pt x="97" y="116"/>
                      <a:pt x="102" y="120"/>
                      <a:pt x="102" y="120"/>
                    </a:cubicBezTo>
                    <a:cubicBezTo>
                      <a:pt x="102" y="121"/>
                      <a:pt x="96" y="119"/>
                      <a:pt x="95" y="120"/>
                    </a:cubicBezTo>
                    <a:cubicBezTo>
                      <a:pt x="94" y="120"/>
                      <a:pt x="91" y="130"/>
                      <a:pt x="91" y="132"/>
                    </a:cubicBezTo>
                    <a:cubicBezTo>
                      <a:pt x="91" y="134"/>
                      <a:pt x="96" y="136"/>
                      <a:pt x="99" y="140"/>
                    </a:cubicBezTo>
                    <a:cubicBezTo>
                      <a:pt x="102" y="143"/>
                      <a:pt x="98" y="143"/>
                      <a:pt x="94" y="146"/>
                    </a:cubicBezTo>
                    <a:cubicBezTo>
                      <a:pt x="91" y="148"/>
                      <a:pt x="83" y="142"/>
                      <a:pt x="83" y="142"/>
                    </a:cubicBezTo>
                    <a:cubicBezTo>
                      <a:pt x="83" y="142"/>
                      <a:pt x="77" y="151"/>
                      <a:pt x="77" y="152"/>
                    </a:cubicBezTo>
                    <a:cubicBezTo>
                      <a:pt x="76" y="152"/>
                      <a:pt x="83" y="156"/>
                      <a:pt x="85" y="159"/>
                    </a:cubicBezTo>
                    <a:cubicBezTo>
                      <a:pt x="86" y="162"/>
                      <a:pt x="82" y="161"/>
                      <a:pt x="80" y="161"/>
                    </a:cubicBezTo>
                    <a:cubicBezTo>
                      <a:pt x="78" y="162"/>
                      <a:pt x="80" y="164"/>
                      <a:pt x="79" y="168"/>
                    </a:cubicBezTo>
                    <a:cubicBezTo>
                      <a:pt x="79" y="173"/>
                      <a:pt x="75" y="168"/>
                      <a:pt x="73" y="170"/>
                    </a:cubicBezTo>
                    <a:cubicBezTo>
                      <a:pt x="70" y="172"/>
                      <a:pt x="69" y="177"/>
                      <a:pt x="69" y="177"/>
                    </a:cubicBezTo>
                    <a:cubicBezTo>
                      <a:pt x="69" y="177"/>
                      <a:pt x="76" y="180"/>
                      <a:pt x="77" y="181"/>
                    </a:cubicBezTo>
                    <a:cubicBezTo>
                      <a:pt x="78" y="183"/>
                      <a:pt x="73" y="185"/>
                      <a:pt x="71" y="185"/>
                    </a:cubicBezTo>
                    <a:cubicBezTo>
                      <a:pt x="70" y="186"/>
                      <a:pt x="70" y="191"/>
                      <a:pt x="70" y="194"/>
                    </a:cubicBezTo>
                    <a:cubicBezTo>
                      <a:pt x="69" y="198"/>
                      <a:pt x="72" y="198"/>
                      <a:pt x="73" y="200"/>
                    </a:cubicBezTo>
                    <a:cubicBezTo>
                      <a:pt x="74" y="203"/>
                      <a:pt x="70" y="206"/>
                      <a:pt x="70" y="206"/>
                    </a:cubicBezTo>
                    <a:cubicBezTo>
                      <a:pt x="70" y="206"/>
                      <a:pt x="56" y="205"/>
                      <a:pt x="56" y="205"/>
                    </a:cubicBezTo>
                    <a:cubicBezTo>
                      <a:pt x="57" y="204"/>
                      <a:pt x="51" y="200"/>
                      <a:pt x="46" y="200"/>
                    </a:cubicBezTo>
                    <a:cubicBezTo>
                      <a:pt x="41" y="200"/>
                      <a:pt x="42" y="209"/>
                      <a:pt x="41" y="210"/>
                    </a:cubicBezTo>
                    <a:cubicBezTo>
                      <a:pt x="41" y="210"/>
                      <a:pt x="33" y="221"/>
                      <a:pt x="33" y="221"/>
                    </a:cubicBezTo>
                    <a:cubicBezTo>
                      <a:pt x="33" y="221"/>
                      <a:pt x="33" y="235"/>
                      <a:pt x="33" y="236"/>
                    </a:cubicBezTo>
                    <a:cubicBezTo>
                      <a:pt x="33" y="237"/>
                      <a:pt x="28" y="238"/>
                      <a:pt x="27" y="240"/>
                    </a:cubicBezTo>
                    <a:cubicBezTo>
                      <a:pt x="25" y="242"/>
                      <a:pt x="31" y="245"/>
                      <a:pt x="31" y="245"/>
                    </a:cubicBezTo>
                    <a:cubicBezTo>
                      <a:pt x="31" y="245"/>
                      <a:pt x="26" y="250"/>
                      <a:pt x="26" y="251"/>
                    </a:cubicBezTo>
                    <a:cubicBezTo>
                      <a:pt x="25" y="252"/>
                      <a:pt x="22" y="247"/>
                      <a:pt x="21" y="246"/>
                    </a:cubicBezTo>
                    <a:cubicBezTo>
                      <a:pt x="19" y="245"/>
                      <a:pt x="17" y="249"/>
                      <a:pt x="16" y="250"/>
                    </a:cubicBezTo>
                    <a:cubicBezTo>
                      <a:pt x="16" y="251"/>
                      <a:pt x="14" y="244"/>
                      <a:pt x="9" y="244"/>
                    </a:cubicBezTo>
                    <a:cubicBezTo>
                      <a:pt x="5" y="244"/>
                      <a:pt x="8" y="252"/>
                      <a:pt x="8" y="254"/>
                    </a:cubicBezTo>
                    <a:cubicBezTo>
                      <a:pt x="8" y="255"/>
                      <a:pt x="6" y="255"/>
                      <a:pt x="3" y="256"/>
                    </a:cubicBezTo>
                    <a:cubicBezTo>
                      <a:pt x="1" y="257"/>
                      <a:pt x="1" y="259"/>
                      <a:pt x="0" y="261"/>
                    </a:cubicBezTo>
                    <a:cubicBezTo>
                      <a:pt x="1" y="261"/>
                      <a:pt x="2" y="261"/>
                      <a:pt x="2" y="261"/>
                    </a:cubicBezTo>
                    <a:cubicBezTo>
                      <a:pt x="5" y="264"/>
                      <a:pt x="28" y="283"/>
                      <a:pt x="30" y="283"/>
                    </a:cubicBezTo>
                    <a:cubicBezTo>
                      <a:pt x="32" y="283"/>
                      <a:pt x="37" y="281"/>
                      <a:pt x="37" y="281"/>
                    </a:cubicBezTo>
                    <a:cubicBezTo>
                      <a:pt x="37" y="281"/>
                      <a:pt x="41" y="291"/>
                      <a:pt x="47" y="291"/>
                    </a:cubicBezTo>
                    <a:cubicBezTo>
                      <a:pt x="54" y="291"/>
                      <a:pt x="55" y="288"/>
                      <a:pt x="58" y="291"/>
                    </a:cubicBezTo>
                    <a:cubicBezTo>
                      <a:pt x="60" y="294"/>
                      <a:pt x="71" y="315"/>
                      <a:pt x="76" y="315"/>
                    </a:cubicBezTo>
                    <a:cubicBezTo>
                      <a:pt x="81" y="315"/>
                      <a:pt x="95" y="315"/>
                      <a:pt x="94" y="317"/>
                    </a:cubicBezTo>
                    <a:cubicBezTo>
                      <a:pt x="93" y="319"/>
                      <a:pt x="91" y="332"/>
                      <a:pt x="91" y="332"/>
                    </a:cubicBezTo>
                    <a:cubicBezTo>
                      <a:pt x="91" y="333"/>
                      <a:pt x="99" y="339"/>
                      <a:pt x="100" y="337"/>
                    </a:cubicBezTo>
                    <a:cubicBezTo>
                      <a:pt x="101" y="336"/>
                      <a:pt x="98" y="320"/>
                      <a:pt x="105" y="323"/>
                    </a:cubicBezTo>
                    <a:cubicBezTo>
                      <a:pt x="112" y="326"/>
                      <a:pt x="115" y="325"/>
                      <a:pt x="114" y="330"/>
                    </a:cubicBezTo>
                    <a:cubicBezTo>
                      <a:pt x="113" y="334"/>
                      <a:pt x="110" y="340"/>
                      <a:pt x="111" y="340"/>
                    </a:cubicBezTo>
                    <a:cubicBezTo>
                      <a:pt x="112" y="340"/>
                      <a:pt x="117" y="342"/>
                      <a:pt x="119" y="340"/>
                    </a:cubicBezTo>
                    <a:cubicBezTo>
                      <a:pt x="120" y="339"/>
                      <a:pt x="113" y="333"/>
                      <a:pt x="121" y="333"/>
                    </a:cubicBezTo>
                    <a:cubicBezTo>
                      <a:pt x="130" y="334"/>
                      <a:pt x="135" y="341"/>
                      <a:pt x="138" y="339"/>
                    </a:cubicBezTo>
                    <a:cubicBezTo>
                      <a:pt x="142" y="337"/>
                      <a:pt x="143" y="331"/>
                      <a:pt x="144" y="332"/>
                    </a:cubicBezTo>
                    <a:cubicBezTo>
                      <a:pt x="145" y="332"/>
                      <a:pt x="153" y="337"/>
                      <a:pt x="154" y="337"/>
                    </a:cubicBezTo>
                    <a:cubicBezTo>
                      <a:pt x="155" y="336"/>
                      <a:pt x="159" y="333"/>
                      <a:pt x="166" y="327"/>
                    </a:cubicBezTo>
                    <a:cubicBezTo>
                      <a:pt x="174" y="321"/>
                      <a:pt x="173" y="318"/>
                      <a:pt x="176" y="319"/>
                    </a:cubicBezTo>
                    <a:cubicBezTo>
                      <a:pt x="179" y="321"/>
                      <a:pt x="186" y="325"/>
                      <a:pt x="185" y="329"/>
                    </a:cubicBezTo>
                    <a:cubicBezTo>
                      <a:pt x="184" y="332"/>
                      <a:pt x="180" y="334"/>
                      <a:pt x="180" y="334"/>
                    </a:cubicBezTo>
                    <a:cubicBezTo>
                      <a:pt x="180" y="334"/>
                      <a:pt x="183" y="341"/>
                      <a:pt x="183" y="341"/>
                    </a:cubicBezTo>
                    <a:cubicBezTo>
                      <a:pt x="183" y="342"/>
                      <a:pt x="182" y="346"/>
                      <a:pt x="182" y="346"/>
                    </a:cubicBezTo>
                    <a:cubicBezTo>
                      <a:pt x="182" y="346"/>
                      <a:pt x="182" y="357"/>
                      <a:pt x="182" y="357"/>
                    </a:cubicBezTo>
                    <a:cubicBezTo>
                      <a:pt x="181" y="358"/>
                      <a:pt x="180" y="366"/>
                      <a:pt x="171" y="368"/>
                    </a:cubicBezTo>
                    <a:cubicBezTo>
                      <a:pt x="162" y="370"/>
                      <a:pt x="148" y="365"/>
                      <a:pt x="146" y="371"/>
                    </a:cubicBezTo>
                    <a:cubicBezTo>
                      <a:pt x="143" y="377"/>
                      <a:pt x="158" y="393"/>
                      <a:pt x="158" y="393"/>
                    </a:cubicBezTo>
                    <a:cubicBezTo>
                      <a:pt x="169" y="393"/>
                      <a:pt x="169" y="393"/>
                      <a:pt x="169" y="393"/>
                    </a:cubicBezTo>
                    <a:cubicBezTo>
                      <a:pt x="169" y="393"/>
                      <a:pt x="181" y="400"/>
                      <a:pt x="181" y="400"/>
                    </a:cubicBezTo>
                    <a:cubicBezTo>
                      <a:pt x="181" y="401"/>
                      <a:pt x="179" y="407"/>
                      <a:pt x="182" y="414"/>
                    </a:cubicBezTo>
                    <a:cubicBezTo>
                      <a:pt x="185" y="420"/>
                      <a:pt x="193" y="420"/>
                      <a:pt x="195" y="426"/>
                    </a:cubicBezTo>
                    <a:cubicBezTo>
                      <a:pt x="198" y="432"/>
                      <a:pt x="192" y="433"/>
                      <a:pt x="198" y="436"/>
                    </a:cubicBezTo>
                    <a:cubicBezTo>
                      <a:pt x="204" y="438"/>
                      <a:pt x="206" y="446"/>
                      <a:pt x="216" y="442"/>
                    </a:cubicBezTo>
                    <a:cubicBezTo>
                      <a:pt x="225" y="438"/>
                      <a:pt x="225" y="426"/>
                      <a:pt x="231" y="428"/>
                    </a:cubicBezTo>
                    <a:cubicBezTo>
                      <a:pt x="238" y="430"/>
                      <a:pt x="241" y="436"/>
                      <a:pt x="244" y="433"/>
                    </a:cubicBezTo>
                    <a:cubicBezTo>
                      <a:pt x="248" y="430"/>
                      <a:pt x="249" y="424"/>
                      <a:pt x="249" y="423"/>
                    </a:cubicBezTo>
                    <a:cubicBezTo>
                      <a:pt x="248" y="423"/>
                      <a:pt x="238" y="419"/>
                      <a:pt x="239" y="419"/>
                    </a:cubicBezTo>
                    <a:cubicBezTo>
                      <a:pt x="239" y="418"/>
                      <a:pt x="233" y="411"/>
                      <a:pt x="244" y="411"/>
                    </a:cubicBezTo>
                    <a:cubicBezTo>
                      <a:pt x="245" y="411"/>
                      <a:pt x="246" y="411"/>
                      <a:pt x="246" y="411"/>
                    </a:cubicBezTo>
                    <a:cubicBezTo>
                      <a:pt x="249" y="407"/>
                      <a:pt x="256" y="397"/>
                      <a:pt x="256" y="396"/>
                    </a:cubicBezTo>
                    <a:cubicBezTo>
                      <a:pt x="256" y="396"/>
                      <a:pt x="250" y="387"/>
                      <a:pt x="251" y="38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reeform 68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2104EFC6-29B2-5DD6-338D-8FC9C6BEC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361" y="4372947"/>
                <a:ext cx="1277359" cy="1874667"/>
              </a:xfrm>
              <a:custGeom>
                <a:avLst/>
                <a:gdLst/>
                <a:ahLst/>
                <a:cxnLst>
                  <a:cxn ang="0">
                    <a:pos x="324" y="495"/>
                  </a:cxn>
                  <a:cxn ang="0">
                    <a:pos x="282" y="465"/>
                  </a:cxn>
                  <a:cxn ang="0">
                    <a:pos x="258" y="420"/>
                  </a:cxn>
                  <a:cxn ang="0">
                    <a:pos x="248" y="384"/>
                  </a:cxn>
                  <a:cxn ang="0">
                    <a:pos x="273" y="356"/>
                  </a:cxn>
                  <a:cxn ang="0">
                    <a:pos x="309" y="315"/>
                  </a:cxn>
                  <a:cxn ang="0">
                    <a:pos x="311" y="287"/>
                  </a:cxn>
                  <a:cxn ang="0">
                    <a:pos x="324" y="272"/>
                  </a:cxn>
                  <a:cxn ang="0">
                    <a:pos x="320" y="259"/>
                  </a:cxn>
                  <a:cxn ang="0">
                    <a:pos x="364" y="246"/>
                  </a:cxn>
                  <a:cxn ang="0">
                    <a:pos x="400" y="243"/>
                  </a:cxn>
                  <a:cxn ang="0">
                    <a:pos x="424" y="235"/>
                  </a:cxn>
                  <a:cxn ang="0">
                    <a:pos x="403" y="211"/>
                  </a:cxn>
                  <a:cxn ang="0">
                    <a:pos x="401" y="187"/>
                  </a:cxn>
                  <a:cxn ang="0">
                    <a:pos x="415" y="169"/>
                  </a:cxn>
                  <a:cxn ang="0">
                    <a:pos x="408" y="156"/>
                  </a:cxn>
                  <a:cxn ang="0">
                    <a:pos x="385" y="149"/>
                  </a:cxn>
                  <a:cxn ang="0">
                    <a:pos x="368" y="130"/>
                  </a:cxn>
                  <a:cxn ang="0">
                    <a:pos x="386" y="117"/>
                  </a:cxn>
                  <a:cxn ang="0">
                    <a:pos x="392" y="102"/>
                  </a:cxn>
                  <a:cxn ang="0">
                    <a:pos x="374" y="95"/>
                  </a:cxn>
                  <a:cxn ang="0">
                    <a:pos x="334" y="81"/>
                  </a:cxn>
                  <a:cxn ang="0">
                    <a:pos x="309" y="58"/>
                  </a:cxn>
                  <a:cxn ang="0">
                    <a:pos x="293" y="43"/>
                  </a:cxn>
                  <a:cxn ang="0">
                    <a:pos x="273" y="23"/>
                  </a:cxn>
                  <a:cxn ang="0">
                    <a:pos x="246" y="32"/>
                  </a:cxn>
                  <a:cxn ang="0">
                    <a:pos x="225" y="26"/>
                  </a:cxn>
                  <a:cxn ang="0">
                    <a:pos x="197" y="3"/>
                  </a:cxn>
                  <a:cxn ang="0">
                    <a:pos x="167" y="12"/>
                  </a:cxn>
                  <a:cxn ang="0">
                    <a:pos x="149" y="30"/>
                  </a:cxn>
                  <a:cxn ang="0">
                    <a:pos x="137" y="63"/>
                  </a:cxn>
                  <a:cxn ang="0">
                    <a:pos x="116" y="94"/>
                  </a:cxn>
                  <a:cxn ang="0">
                    <a:pos x="117" y="132"/>
                  </a:cxn>
                  <a:cxn ang="0">
                    <a:pos x="106" y="145"/>
                  </a:cxn>
                  <a:cxn ang="0">
                    <a:pos x="128" y="186"/>
                  </a:cxn>
                  <a:cxn ang="0">
                    <a:pos x="108" y="198"/>
                  </a:cxn>
                  <a:cxn ang="0">
                    <a:pos x="93" y="215"/>
                  </a:cxn>
                  <a:cxn ang="0">
                    <a:pos x="81" y="224"/>
                  </a:cxn>
                  <a:cxn ang="0">
                    <a:pos x="74" y="279"/>
                  </a:cxn>
                  <a:cxn ang="0">
                    <a:pos x="78" y="317"/>
                  </a:cxn>
                  <a:cxn ang="0">
                    <a:pos x="47" y="329"/>
                  </a:cxn>
                  <a:cxn ang="0">
                    <a:pos x="29" y="339"/>
                  </a:cxn>
                  <a:cxn ang="0">
                    <a:pos x="11" y="341"/>
                  </a:cxn>
                  <a:cxn ang="0">
                    <a:pos x="10" y="364"/>
                  </a:cxn>
                  <a:cxn ang="0">
                    <a:pos x="35" y="401"/>
                  </a:cxn>
                  <a:cxn ang="0">
                    <a:pos x="55" y="425"/>
                  </a:cxn>
                  <a:cxn ang="0">
                    <a:pos x="93" y="427"/>
                  </a:cxn>
                  <a:cxn ang="0">
                    <a:pos x="117" y="443"/>
                  </a:cxn>
                  <a:cxn ang="0">
                    <a:pos x="133" y="503"/>
                  </a:cxn>
                  <a:cxn ang="0">
                    <a:pos x="171" y="520"/>
                  </a:cxn>
                  <a:cxn ang="0">
                    <a:pos x="180" y="573"/>
                  </a:cxn>
                  <a:cxn ang="0">
                    <a:pos x="208" y="612"/>
                  </a:cxn>
                  <a:cxn ang="0">
                    <a:pos x="250" y="614"/>
                  </a:cxn>
                  <a:cxn ang="0">
                    <a:pos x="280" y="572"/>
                  </a:cxn>
                  <a:cxn ang="0">
                    <a:pos x="324" y="537"/>
                  </a:cxn>
                </a:cxnLst>
                <a:rect l="0" t="0" r="r" b="b"/>
                <a:pathLst>
                  <a:path w="424" h="622">
                    <a:moveTo>
                      <a:pt x="327" y="525"/>
                    </a:moveTo>
                    <a:cubicBezTo>
                      <a:pt x="327" y="525"/>
                      <a:pt x="315" y="526"/>
                      <a:pt x="310" y="520"/>
                    </a:cubicBezTo>
                    <a:cubicBezTo>
                      <a:pt x="305" y="514"/>
                      <a:pt x="321" y="508"/>
                      <a:pt x="322" y="507"/>
                    </a:cubicBezTo>
                    <a:cubicBezTo>
                      <a:pt x="322" y="507"/>
                      <a:pt x="326" y="501"/>
                      <a:pt x="324" y="495"/>
                    </a:cubicBezTo>
                    <a:cubicBezTo>
                      <a:pt x="322" y="488"/>
                      <a:pt x="290" y="489"/>
                      <a:pt x="290" y="489"/>
                    </a:cubicBezTo>
                    <a:cubicBezTo>
                      <a:pt x="290" y="489"/>
                      <a:pt x="281" y="481"/>
                      <a:pt x="279" y="479"/>
                    </a:cubicBezTo>
                    <a:cubicBezTo>
                      <a:pt x="277" y="477"/>
                      <a:pt x="282" y="473"/>
                      <a:pt x="282" y="473"/>
                    </a:cubicBezTo>
                    <a:cubicBezTo>
                      <a:pt x="282" y="472"/>
                      <a:pt x="282" y="466"/>
                      <a:pt x="282" y="465"/>
                    </a:cubicBezTo>
                    <a:cubicBezTo>
                      <a:pt x="282" y="464"/>
                      <a:pt x="262" y="465"/>
                      <a:pt x="257" y="462"/>
                    </a:cubicBezTo>
                    <a:cubicBezTo>
                      <a:pt x="253" y="459"/>
                      <a:pt x="258" y="449"/>
                      <a:pt x="258" y="449"/>
                    </a:cubicBezTo>
                    <a:cubicBezTo>
                      <a:pt x="258" y="449"/>
                      <a:pt x="257" y="434"/>
                      <a:pt x="256" y="434"/>
                    </a:cubicBezTo>
                    <a:cubicBezTo>
                      <a:pt x="255" y="434"/>
                      <a:pt x="259" y="424"/>
                      <a:pt x="258" y="420"/>
                    </a:cubicBezTo>
                    <a:cubicBezTo>
                      <a:pt x="256" y="415"/>
                      <a:pt x="248" y="424"/>
                      <a:pt x="241" y="424"/>
                    </a:cubicBezTo>
                    <a:cubicBezTo>
                      <a:pt x="234" y="424"/>
                      <a:pt x="239" y="416"/>
                      <a:pt x="239" y="416"/>
                    </a:cubicBezTo>
                    <a:cubicBezTo>
                      <a:pt x="239" y="415"/>
                      <a:pt x="239" y="406"/>
                      <a:pt x="240" y="400"/>
                    </a:cubicBezTo>
                    <a:cubicBezTo>
                      <a:pt x="241" y="394"/>
                      <a:pt x="246" y="386"/>
                      <a:pt x="248" y="384"/>
                    </a:cubicBezTo>
                    <a:cubicBezTo>
                      <a:pt x="250" y="382"/>
                      <a:pt x="259" y="380"/>
                      <a:pt x="259" y="380"/>
                    </a:cubicBezTo>
                    <a:cubicBezTo>
                      <a:pt x="259" y="379"/>
                      <a:pt x="259" y="375"/>
                      <a:pt x="259" y="372"/>
                    </a:cubicBezTo>
                    <a:cubicBezTo>
                      <a:pt x="260" y="369"/>
                      <a:pt x="268" y="358"/>
                      <a:pt x="269" y="358"/>
                    </a:cubicBezTo>
                    <a:cubicBezTo>
                      <a:pt x="269" y="358"/>
                      <a:pt x="273" y="356"/>
                      <a:pt x="273" y="356"/>
                    </a:cubicBezTo>
                    <a:cubicBezTo>
                      <a:pt x="273" y="355"/>
                      <a:pt x="274" y="347"/>
                      <a:pt x="274" y="347"/>
                    </a:cubicBezTo>
                    <a:cubicBezTo>
                      <a:pt x="274" y="346"/>
                      <a:pt x="288" y="347"/>
                      <a:pt x="292" y="345"/>
                    </a:cubicBezTo>
                    <a:cubicBezTo>
                      <a:pt x="296" y="343"/>
                      <a:pt x="298" y="323"/>
                      <a:pt x="299" y="322"/>
                    </a:cubicBezTo>
                    <a:cubicBezTo>
                      <a:pt x="299" y="321"/>
                      <a:pt x="309" y="315"/>
                      <a:pt x="309" y="315"/>
                    </a:cubicBezTo>
                    <a:cubicBezTo>
                      <a:pt x="309" y="315"/>
                      <a:pt x="289" y="302"/>
                      <a:pt x="290" y="301"/>
                    </a:cubicBezTo>
                    <a:cubicBezTo>
                      <a:pt x="290" y="300"/>
                      <a:pt x="301" y="298"/>
                      <a:pt x="302" y="298"/>
                    </a:cubicBezTo>
                    <a:cubicBezTo>
                      <a:pt x="303" y="298"/>
                      <a:pt x="302" y="293"/>
                      <a:pt x="302" y="293"/>
                    </a:cubicBezTo>
                    <a:cubicBezTo>
                      <a:pt x="302" y="293"/>
                      <a:pt x="308" y="291"/>
                      <a:pt x="311" y="287"/>
                    </a:cubicBezTo>
                    <a:cubicBezTo>
                      <a:pt x="314" y="283"/>
                      <a:pt x="306" y="280"/>
                      <a:pt x="306" y="280"/>
                    </a:cubicBezTo>
                    <a:cubicBezTo>
                      <a:pt x="306" y="280"/>
                      <a:pt x="307" y="278"/>
                      <a:pt x="309" y="276"/>
                    </a:cubicBezTo>
                    <a:cubicBezTo>
                      <a:pt x="312" y="273"/>
                      <a:pt x="318" y="280"/>
                      <a:pt x="318" y="280"/>
                    </a:cubicBezTo>
                    <a:cubicBezTo>
                      <a:pt x="318" y="280"/>
                      <a:pt x="325" y="275"/>
                      <a:pt x="324" y="272"/>
                    </a:cubicBezTo>
                    <a:cubicBezTo>
                      <a:pt x="324" y="270"/>
                      <a:pt x="316" y="268"/>
                      <a:pt x="315" y="264"/>
                    </a:cubicBezTo>
                    <a:cubicBezTo>
                      <a:pt x="314" y="260"/>
                      <a:pt x="324" y="266"/>
                      <a:pt x="324" y="266"/>
                    </a:cubicBezTo>
                    <a:cubicBezTo>
                      <a:pt x="324" y="266"/>
                      <a:pt x="326" y="265"/>
                      <a:pt x="326" y="265"/>
                    </a:cubicBezTo>
                    <a:cubicBezTo>
                      <a:pt x="326" y="265"/>
                      <a:pt x="321" y="259"/>
                      <a:pt x="320" y="259"/>
                    </a:cubicBezTo>
                    <a:cubicBezTo>
                      <a:pt x="320" y="259"/>
                      <a:pt x="325" y="252"/>
                      <a:pt x="331" y="249"/>
                    </a:cubicBezTo>
                    <a:cubicBezTo>
                      <a:pt x="337" y="247"/>
                      <a:pt x="338" y="254"/>
                      <a:pt x="338" y="254"/>
                    </a:cubicBezTo>
                    <a:cubicBezTo>
                      <a:pt x="338" y="254"/>
                      <a:pt x="355" y="254"/>
                      <a:pt x="359" y="254"/>
                    </a:cubicBezTo>
                    <a:cubicBezTo>
                      <a:pt x="362" y="254"/>
                      <a:pt x="360" y="247"/>
                      <a:pt x="364" y="246"/>
                    </a:cubicBezTo>
                    <a:cubicBezTo>
                      <a:pt x="368" y="245"/>
                      <a:pt x="373" y="248"/>
                      <a:pt x="377" y="248"/>
                    </a:cubicBezTo>
                    <a:cubicBezTo>
                      <a:pt x="381" y="247"/>
                      <a:pt x="385" y="242"/>
                      <a:pt x="387" y="242"/>
                    </a:cubicBezTo>
                    <a:cubicBezTo>
                      <a:pt x="388" y="242"/>
                      <a:pt x="390" y="246"/>
                      <a:pt x="394" y="247"/>
                    </a:cubicBezTo>
                    <a:cubicBezTo>
                      <a:pt x="397" y="247"/>
                      <a:pt x="397" y="245"/>
                      <a:pt x="400" y="243"/>
                    </a:cubicBezTo>
                    <a:cubicBezTo>
                      <a:pt x="402" y="242"/>
                      <a:pt x="407" y="244"/>
                      <a:pt x="410" y="243"/>
                    </a:cubicBezTo>
                    <a:cubicBezTo>
                      <a:pt x="413" y="242"/>
                      <a:pt x="405" y="237"/>
                      <a:pt x="405" y="237"/>
                    </a:cubicBezTo>
                    <a:cubicBezTo>
                      <a:pt x="405" y="236"/>
                      <a:pt x="415" y="234"/>
                      <a:pt x="415" y="234"/>
                    </a:cubicBezTo>
                    <a:cubicBezTo>
                      <a:pt x="415" y="233"/>
                      <a:pt x="423" y="235"/>
                      <a:pt x="424" y="235"/>
                    </a:cubicBezTo>
                    <a:cubicBezTo>
                      <a:pt x="424" y="234"/>
                      <a:pt x="423" y="233"/>
                      <a:pt x="417" y="229"/>
                    </a:cubicBezTo>
                    <a:cubicBezTo>
                      <a:pt x="411" y="225"/>
                      <a:pt x="415" y="220"/>
                      <a:pt x="415" y="219"/>
                    </a:cubicBezTo>
                    <a:cubicBezTo>
                      <a:pt x="414" y="219"/>
                      <a:pt x="412" y="219"/>
                      <a:pt x="409" y="219"/>
                    </a:cubicBezTo>
                    <a:cubicBezTo>
                      <a:pt x="406" y="219"/>
                      <a:pt x="405" y="215"/>
                      <a:pt x="403" y="211"/>
                    </a:cubicBezTo>
                    <a:cubicBezTo>
                      <a:pt x="401" y="207"/>
                      <a:pt x="399" y="212"/>
                      <a:pt x="396" y="212"/>
                    </a:cubicBezTo>
                    <a:cubicBezTo>
                      <a:pt x="392" y="212"/>
                      <a:pt x="389" y="205"/>
                      <a:pt x="389" y="205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9" y="196"/>
                      <a:pt x="401" y="187"/>
                      <a:pt x="401" y="187"/>
                    </a:cubicBezTo>
                    <a:cubicBezTo>
                      <a:pt x="401" y="187"/>
                      <a:pt x="409" y="187"/>
                      <a:pt x="410" y="187"/>
                    </a:cubicBezTo>
                    <a:cubicBezTo>
                      <a:pt x="411" y="187"/>
                      <a:pt x="410" y="183"/>
                      <a:pt x="411" y="181"/>
                    </a:cubicBezTo>
                    <a:cubicBezTo>
                      <a:pt x="412" y="179"/>
                      <a:pt x="413" y="179"/>
                      <a:pt x="415" y="176"/>
                    </a:cubicBezTo>
                    <a:cubicBezTo>
                      <a:pt x="417" y="173"/>
                      <a:pt x="415" y="169"/>
                      <a:pt x="415" y="169"/>
                    </a:cubicBezTo>
                    <a:cubicBezTo>
                      <a:pt x="414" y="168"/>
                      <a:pt x="410" y="173"/>
                      <a:pt x="410" y="174"/>
                    </a:cubicBezTo>
                    <a:cubicBezTo>
                      <a:pt x="409" y="174"/>
                      <a:pt x="408" y="171"/>
                      <a:pt x="408" y="170"/>
                    </a:cubicBezTo>
                    <a:cubicBezTo>
                      <a:pt x="407" y="170"/>
                      <a:pt x="399" y="169"/>
                      <a:pt x="398" y="163"/>
                    </a:cubicBezTo>
                    <a:cubicBezTo>
                      <a:pt x="398" y="158"/>
                      <a:pt x="406" y="159"/>
                      <a:pt x="408" y="156"/>
                    </a:cubicBezTo>
                    <a:cubicBezTo>
                      <a:pt x="410" y="153"/>
                      <a:pt x="401" y="156"/>
                      <a:pt x="401" y="156"/>
                    </a:cubicBezTo>
                    <a:cubicBezTo>
                      <a:pt x="400" y="156"/>
                      <a:pt x="399" y="154"/>
                      <a:pt x="398" y="153"/>
                    </a:cubicBezTo>
                    <a:cubicBezTo>
                      <a:pt x="397" y="153"/>
                      <a:pt x="394" y="154"/>
                      <a:pt x="392" y="154"/>
                    </a:cubicBezTo>
                    <a:cubicBezTo>
                      <a:pt x="390" y="154"/>
                      <a:pt x="387" y="149"/>
                      <a:pt x="385" y="149"/>
                    </a:cubicBezTo>
                    <a:cubicBezTo>
                      <a:pt x="383" y="148"/>
                      <a:pt x="373" y="151"/>
                      <a:pt x="371" y="147"/>
                    </a:cubicBezTo>
                    <a:cubicBezTo>
                      <a:pt x="370" y="144"/>
                      <a:pt x="374" y="143"/>
                      <a:pt x="375" y="140"/>
                    </a:cubicBezTo>
                    <a:cubicBezTo>
                      <a:pt x="376" y="138"/>
                      <a:pt x="368" y="135"/>
                      <a:pt x="368" y="135"/>
                    </a:cubicBezTo>
                    <a:cubicBezTo>
                      <a:pt x="367" y="135"/>
                      <a:pt x="368" y="132"/>
                      <a:pt x="368" y="130"/>
                    </a:cubicBezTo>
                    <a:cubicBezTo>
                      <a:pt x="367" y="128"/>
                      <a:pt x="376" y="134"/>
                      <a:pt x="376" y="134"/>
                    </a:cubicBezTo>
                    <a:cubicBezTo>
                      <a:pt x="386" y="125"/>
                      <a:pt x="386" y="125"/>
                      <a:pt x="386" y="125"/>
                    </a:cubicBezTo>
                    <a:cubicBezTo>
                      <a:pt x="386" y="125"/>
                      <a:pt x="384" y="121"/>
                      <a:pt x="383" y="120"/>
                    </a:cubicBezTo>
                    <a:cubicBezTo>
                      <a:pt x="383" y="119"/>
                      <a:pt x="386" y="117"/>
                      <a:pt x="386" y="117"/>
                    </a:cubicBezTo>
                    <a:cubicBezTo>
                      <a:pt x="387" y="111"/>
                      <a:pt x="387" y="111"/>
                      <a:pt x="387" y="111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9" y="107"/>
                      <a:pt x="399" y="106"/>
                    </a:cubicBezTo>
                    <a:cubicBezTo>
                      <a:pt x="399" y="106"/>
                      <a:pt x="395" y="103"/>
                      <a:pt x="392" y="102"/>
                    </a:cubicBezTo>
                    <a:cubicBezTo>
                      <a:pt x="390" y="100"/>
                      <a:pt x="392" y="98"/>
                      <a:pt x="392" y="98"/>
                    </a:cubicBezTo>
                    <a:cubicBezTo>
                      <a:pt x="386" y="97"/>
                      <a:pt x="386" y="97"/>
                      <a:pt x="386" y="97"/>
                    </a:cubicBezTo>
                    <a:cubicBezTo>
                      <a:pt x="386" y="97"/>
                      <a:pt x="387" y="97"/>
                      <a:pt x="387" y="97"/>
                    </a:cubicBezTo>
                    <a:cubicBezTo>
                      <a:pt x="387" y="98"/>
                      <a:pt x="375" y="96"/>
                      <a:pt x="374" y="95"/>
                    </a:cubicBezTo>
                    <a:cubicBezTo>
                      <a:pt x="373" y="95"/>
                      <a:pt x="372" y="100"/>
                      <a:pt x="365" y="100"/>
                    </a:cubicBezTo>
                    <a:cubicBezTo>
                      <a:pt x="358" y="100"/>
                      <a:pt x="360" y="88"/>
                      <a:pt x="355" y="87"/>
                    </a:cubicBezTo>
                    <a:cubicBezTo>
                      <a:pt x="349" y="86"/>
                      <a:pt x="340" y="78"/>
                      <a:pt x="339" y="78"/>
                    </a:cubicBezTo>
                    <a:cubicBezTo>
                      <a:pt x="338" y="78"/>
                      <a:pt x="335" y="81"/>
                      <a:pt x="334" y="81"/>
                    </a:cubicBezTo>
                    <a:cubicBezTo>
                      <a:pt x="333" y="81"/>
                      <a:pt x="331" y="81"/>
                      <a:pt x="329" y="81"/>
                    </a:cubicBezTo>
                    <a:cubicBezTo>
                      <a:pt x="327" y="80"/>
                      <a:pt x="328" y="86"/>
                      <a:pt x="323" y="87"/>
                    </a:cubicBezTo>
                    <a:cubicBezTo>
                      <a:pt x="319" y="87"/>
                      <a:pt x="325" y="76"/>
                      <a:pt x="320" y="68"/>
                    </a:cubicBezTo>
                    <a:cubicBezTo>
                      <a:pt x="316" y="60"/>
                      <a:pt x="309" y="58"/>
                      <a:pt x="309" y="58"/>
                    </a:cubicBezTo>
                    <a:cubicBezTo>
                      <a:pt x="308" y="57"/>
                      <a:pt x="308" y="53"/>
                      <a:pt x="308" y="53"/>
                    </a:cubicBezTo>
                    <a:cubicBezTo>
                      <a:pt x="304" y="42"/>
                      <a:pt x="304" y="42"/>
                      <a:pt x="304" y="42"/>
                    </a:cubicBezTo>
                    <a:cubicBezTo>
                      <a:pt x="304" y="42"/>
                      <a:pt x="300" y="41"/>
                      <a:pt x="299" y="40"/>
                    </a:cubicBezTo>
                    <a:cubicBezTo>
                      <a:pt x="298" y="39"/>
                      <a:pt x="296" y="43"/>
                      <a:pt x="293" y="43"/>
                    </a:cubicBezTo>
                    <a:cubicBezTo>
                      <a:pt x="290" y="44"/>
                      <a:pt x="291" y="39"/>
                      <a:pt x="292" y="39"/>
                    </a:cubicBezTo>
                    <a:cubicBezTo>
                      <a:pt x="292" y="38"/>
                      <a:pt x="285" y="34"/>
                      <a:pt x="283" y="31"/>
                    </a:cubicBezTo>
                    <a:cubicBezTo>
                      <a:pt x="280" y="28"/>
                      <a:pt x="284" y="29"/>
                      <a:pt x="287" y="25"/>
                    </a:cubicBezTo>
                    <a:cubicBezTo>
                      <a:pt x="289" y="20"/>
                      <a:pt x="273" y="23"/>
                      <a:pt x="273" y="23"/>
                    </a:cubicBezTo>
                    <a:cubicBezTo>
                      <a:pt x="273" y="23"/>
                      <a:pt x="270" y="27"/>
                      <a:pt x="269" y="29"/>
                    </a:cubicBezTo>
                    <a:cubicBezTo>
                      <a:pt x="267" y="30"/>
                      <a:pt x="270" y="36"/>
                      <a:pt x="265" y="40"/>
                    </a:cubicBezTo>
                    <a:cubicBezTo>
                      <a:pt x="260" y="44"/>
                      <a:pt x="250" y="37"/>
                      <a:pt x="250" y="37"/>
                    </a:cubicBezTo>
                    <a:cubicBezTo>
                      <a:pt x="250" y="37"/>
                      <a:pt x="248" y="34"/>
                      <a:pt x="246" y="32"/>
                    </a:cubicBezTo>
                    <a:cubicBezTo>
                      <a:pt x="244" y="31"/>
                      <a:pt x="243" y="35"/>
                      <a:pt x="243" y="35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26"/>
                      <a:pt x="229" y="29"/>
                      <a:pt x="228" y="29"/>
                    </a:cubicBezTo>
                    <a:cubicBezTo>
                      <a:pt x="228" y="29"/>
                      <a:pt x="225" y="26"/>
                      <a:pt x="225" y="26"/>
                    </a:cubicBezTo>
                    <a:cubicBezTo>
                      <a:pt x="225" y="26"/>
                      <a:pt x="225" y="20"/>
                      <a:pt x="225" y="17"/>
                    </a:cubicBezTo>
                    <a:cubicBezTo>
                      <a:pt x="225" y="14"/>
                      <a:pt x="216" y="8"/>
                      <a:pt x="213" y="7"/>
                    </a:cubicBezTo>
                    <a:cubicBezTo>
                      <a:pt x="211" y="6"/>
                      <a:pt x="205" y="0"/>
                      <a:pt x="205" y="0"/>
                    </a:cubicBezTo>
                    <a:cubicBezTo>
                      <a:pt x="204" y="0"/>
                      <a:pt x="199" y="1"/>
                      <a:pt x="197" y="3"/>
                    </a:cubicBezTo>
                    <a:cubicBezTo>
                      <a:pt x="194" y="5"/>
                      <a:pt x="191" y="15"/>
                      <a:pt x="191" y="16"/>
                    </a:cubicBezTo>
                    <a:cubicBezTo>
                      <a:pt x="190" y="16"/>
                      <a:pt x="183" y="8"/>
                      <a:pt x="183" y="8"/>
                    </a:cubicBezTo>
                    <a:cubicBezTo>
                      <a:pt x="183" y="8"/>
                      <a:pt x="179" y="11"/>
                      <a:pt x="179" y="11"/>
                    </a:cubicBezTo>
                    <a:cubicBezTo>
                      <a:pt x="178" y="11"/>
                      <a:pt x="170" y="11"/>
                      <a:pt x="167" y="12"/>
                    </a:cubicBezTo>
                    <a:cubicBezTo>
                      <a:pt x="164" y="13"/>
                      <a:pt x="153" y="13"/>
                      <a:pt x="153" y="13"/>
                    </a:cubicBezTo>
                    <a:cubicBezTo>
                      <a:pt x="152" y="13"/>
                      <a:pt x="148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9" y="26"/>
                      <a:pt x="149" y="30"/>
                      <a:pt x="149" y="30"/>
                    </a:cubicBezTo>
                    <a:cubicBezTo>
                      <a:pt x="149" y="31"/>
                      <a:pt x="143" y="32"/>
                      <a:pt x="142" y="33"/>
                    </a:cubicBezTo>
                    <a:cubicBezTo>
                      <a:pt x="141" y="33"/>
                      <a:pt x="141" y="41"/>
                      <a:pt x="141" y="42"/>
                    </a:cubicBezTo>
                    <a:cubicBezTo>
                      <a:pt x="141" y="42"/>
                      <a:pt x="133" y="52"/>
                      <a:pt x="133" y="54"/>
                    </a:cubicBezTo>
                    <a:cubicBezTo>
                      <a:pt x="133" y="56"/>
                      <a:pt x="136" y="61"/>
                      <a:pt x="137" y="63"/>
                    </a:cubicBezTo>
                    <a:cubicBezTo>
                      <a:pt x="138" y="65"/>
                      <a:pt x="138" y="68"/>
                      <a:pt x="135" y="69"/>
                    </a:cubicBezTo>
                    <a:cubicBezTo>
                      <a:pt x="132" y="71"/>
                      <a:pt x="134" y="74"/>
                      <a:pt x="134" y="78"/>
                    </a:cubicBezTo>
                    <a:cubicBezTo>
                      <a:pt x="134" y="81"/>
                      <a:pt x="130" y="81"/>
                      <a:pt x="130" y="86"/>
                    </a:cubicBezTo>
                    <a:cubicBezTo>
                      <a:pt x="130" y="91"/>
                      <a:pt x="122" y="93"/>
                      <a:pt x="116" y="94"/>
                    </a:cubicBezTo>
                    <a:cubicBezTo>
                      <a:pt x="110" y="94"/>
                      <a:pt x="115" y="102"/>
                      <a:pt x="115" y="105"/>
                    </a:cubicBezTo>
                    <a:cubicBezTo>
                      <a:pt x="116" y="108"/>
                      <a:pt x="111" y="106"/>
                      <a:pt x="110" y="108"/>
                    </a:cubicBezTo>
                    <a:cubicBezTo>
                      <a:pt x="109" y="110"/>
                      <a:pt x="122" y="125"/>
                      <a:pt x="123" y="126"/>
                    </a:cubicBezTo>
                    <a:cubicBezTo>
                      <a:pt x="125" y="127"/>
                      <a:pt x="117" y="132"/>
                      <a:pt x="117" y="132"/>
                    </a:cubicBezTo>
                    <a:cubicBezTo>
                      <a:pt x="116" y="133"/>
                      <a:pt x="109" y="131"/>
                      <a:pt x="109" y="131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1" y="168"/>
                      <a:pt x="111" y="169"/>
                    </a:cubicBezTo>
                    <a:cubicBezTo>
                      <a:pt x="111" y="170"/>
                      <a:pt x="123" y="172"/>
                      <a:pt x="129" y="176"/>
                    </a:cubicBezTo>
                    <a:cubicBezTo>
                      <a:pt x="135" y="181"/>
                      <a:pt x="128" y="186"/>
                      <a:pt x="128" y="186"/>
                    </a:cubicBezTo>
                    <a:cubicBezTo>
                      <a:pt x="128" y="186"/>
                      <a:pt x="133" y="190"/>
                      <a:pt x="133" y="194"/>
                    </a:cubicBezTo>
                    <a:cubicBezTo>
                      <a:pt x="132" y="198"/>
                      <a:pt x="128" y="198"/>
                      <a:pt x="125" y="197"/>
                    </a:cubicBezTo>
                    <a:cubicBezTo>
                      <a:pt x="123" y="197"/>
                      <a:pt x="121" y="201"/>
                      <a:pt x="118" y="202"/>
                    </a:cubicBezTo>
                    <a:cubicBezTo>
                      <a:pt x="115" y="203"/>
                      <a:pt x="115" y="199"/>
                      <a:pt x="108" y="198"/>
                    </a:cubicBezTo>
                    <a:cubicBezTo>
                      <a:pt x="102" y="196"/>
                      <a:pt x="103" y="201"/>
                      <a:pt x="103" y="201"/>
                    </a:cubicBezTo>
                    <a:cubicBezTo>
                      <a:pt x="102" y="201"/>
                      <a:pt x="99" y="196"/>
                      <a:pt x="94" y="200"/>
                    </a:cubicBezTo>
                    <a:cubicBezTo>
                      <a:pt x="89" y="204"/>
                      <a:pt x="95" y="208"/>
                      <a:pt x="95" y="208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105" y="221"/>
                      <a:pt x="104" y="229"/>
                    </a:cubicBezTo>
                    <a:cubicBezTo>
                      <a:pt x="103" y="238"/>
                      <a:pt x="95" y="224"/>
                      <a:pt x="95" y="223"/>
                    </a:cubicBezTo>
                    <a:cubicBezTo>
                      <a:pt x="95" y="223"/>
                      <a:pt x="89" y="227"/>
                      <a:pt x="89" y="227"/>
                    </a:cubicBezTo>
                    <a:cubicBezTo>
                      <a:pt x="88" y="228"/>
                      <a:pt x="81" y="224"/>
                      <a:pt x="81" y="224"/>
                    </a:cubicBezTo>
                    <a:cubicBezTo>
                      <a:pt x="81" y="224"/>
                      <a:pt x="77" y="249"/>
                      <a:pt x="77" y="250"/>
                    </a:cubicBezTo>
                    <a:cubicBezTo>
                      <a:pt x="76" y="251"/>
                      <a:pt x="74" y="254"/>
                      <a:pt x="74" y="254"/>
                    </a:cubicBezTo>
                    <a:cubicBezTo>
                      <a:pt x="74" y="254"/>
                      <a:pt x="80" y="261"/>
                      <a:pt x="82" y="266"/>
                    </a:cubicBezTo>
                    <a:cubicBezTo>
                      <a:pt x="83" y="271"/>
                      <a:pt x="74" y="276"/>
                      <a:pt x="74" y="279"/>
                    </a:cubicBezTo>
                    <a:cubicBezTo>
                      <a:pt x="74" y="282"/>
                      <a:pt x="83" y="287"/>
                      <a:pt x="84" y="289"/>
                    </a:cubicBezTo>
                    <a:cubicBezTo>
                      <a:pt x="86" y="291"/>
                      <a:pt x="83" y="305"/>
                      <a:pt x="83" y="305"/>
                    </a:cubicBezTo>
                    <a:cubicBezTo>
                      <a:pt x="83" y="306"/>
                      <a:pt x="89" y="309"/>
                      <a:pt x="90" y="313"/>
                    </a:cubicBezTo>
                    <a:cubicBezTo>
                      <a:pt x="92" y="318"/>
                      <a:pt x="80" y="317"/>
                      <a:pt x="78" y="317"/>
                    </a:cubicBezTo>
                    <a:cubicBezTo>
                      <a:pt x="77" y="317"/>
                      <a:pt x="73" y="314"/>
                      <a:pt x="72" y="314"/>
                    </a:cubicBezTo>
                    <a:cubicBezTo>
                      <a:pt x="71" y="314"/>
                      <a:pt x="72" y="319"/>
                      <a:pt x="72" y="319"/>
                    </a:cubicBezTo>
                    <a:cubicBezTo>
                      <a:pt x="72" y="319"/>
                      <a:pt x="67" y="322"/>
                      <a:pt x="59" y="325"/>
                    </a:cubicBezTo>
                    <a:cubicBezTo>
                      <a:pt x="51" y="328"/>
                      <a:pt x="48" y="329"/>
                      <a:pt x="47" y="329"/>
                    </a:cubicBezTo>
                    <a:cubicBezTo>
                      <a:pt x="47" y="329"/>
                      <a:pt x="47" y="340"/>
                      <a:pt x="47" y="341"/>
                    </a:cubicBezTo>
                    <a:cubicBezTo>
                      <a:pt x="47" y="342"/>
                      <a:pt x="40" y="340"/>
                      <a:pt x="37" y="338"/>
                    </a:cubicBezTo>
                    <a:cubicBezTo>
                      <a:pt x="34" y="336"/>
                      <a:pt x="35" y="339"/>
                      <a:pt x="34" y="340"/>
                    </a:cubicBezTo>
                    <a:cubicBezTo>
                      <a:pt x="32" y="342"/>
                      <a:pt x="30" y="339"/>
                      <a:pt x="29" y="339"/>
                    </a:cubicBezTo>
                    <a:cubicBezTo>
                      <a:pt x="29" y="339"/>
                      <a:pt x="29" y="342"/>
                      <a:pt x="29" y="343"/>
                    </a:cubicBezTo>
                    <a:cubicBezTo>
                      <a:pt x="28" y="343"/>
                      <a:pt x="25" y="342"/>
                      <a:pt x="22" y="342"/>
                    </a:cubicBezTo>
                    <a:cubicBezTo>
                      <a:pt x="20" y="342"/>
                      <a:pt x="20" y="346"/>
                      <a:pt x="19" y="347"/>
                    </a:cubicBezTo>
                    <a:cubicBezTo>
                      <a:pt x="19" y="348"/>
                      <a:pt x="14" y="343"/>
                      <a:pt x="11" y="341"/>
                    </a:cubicBezTo>
                    <a:cubicBezTo>
                      <a:pt x="7" y="338"/>
                      <a:pt x="4" y="346"/>
                      <a:pt x="4" y="346"/>
                    </a:cubicBezTo>
                    <a:cubicBezTo>
                      <a:pt x="4" y="346"/>
                      <a:pt x="8" y="352"/>
                      <a:pt x="8" y="352"/>
                    </a:cubicBezTo>
                    <a:cubicBezTo>
                      <a:pt x="8" y="352"/>
                      <a:pt x="5" y="355"/>
                      <a:pt x="5" y="355"/>
                    </a:cubicBezTo>
                    <a:cubicBezTo>
                      <a:pt x="4" y="355"/>
                      <a:pt x="10" y="364"/>
                      <a:pt x="10" y="364"/>
                    </a:cubicBezTo>
                    <a:cubicBezTo>
                      <a:pt x="10" y="365"/>
                      <a:pt x="3" y="375"/>
                      <a:pt x="0" y="379"/>
                    </a:cubicBezTo>
                    <a:cubicBezTo>
                      <a:pt x="10" y="380"/>
                      <a:pt x="15" y="387"/>
                      <a:pt x="16" y="389"/>
                    </a:cubicBezTo>
                    <a:cubicBezTo>
                      <a:pt x="16" y="391"/>
                      <a:pt x="12" y="402"/>
                      <a:pt x="21" y="402"/>
                    </a:cubicBezTo>
                    <a:cubicBezTo>
                      <a:pt x="29" y="403"/>
                      <a:pt x="35" y="401"/>
                      <a:pt x="35" y="401"/>
                    </a:cubicBezTo>
                    <a:cubicBezTo>
                      <a:pt x="40" y="411"/>
                      <a:pt x="40" y="411"/>
                      <a:pt x="40" y="411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54" y="420"/>
                      <a:pt x="54" y="420"/>
                      <a:pt x="54" y="420"/>
                    </a:cubicBezTo>
                    <a:cubicBezTo>
                      <a:pt x="54" y="420"/>
                      <a:pt x="54" y="424"/>
                      <a:pt x="55" y="425"/>
                    </a:cubicBezTo>
                    <a:cubicBezTo>
                      <a:pt x="55" y="426"/>
                      <a:pt x="62" y="427"/>
                      <a:pt x="62" y="427"/>
                    </a:cubicBezTo>
                    <a:cubicBezTo>
                      <a:pt x="63" y="427"/>
                      <a:pt x="65" y="418"/>
                      <a:pt x="69" y="420"/>
                    </a:cubicBezTo>
                    <a:cubicBezTo>
                      <a:pt x="73" y="422"/>
                      <a:pt x="76" y="414"/>
                      <a:pt x="80" y="418"/>
                    </a:cubicBezTo>
                    <a:cubicBezTo>
                      <a:pt x="84" y="421"/>
                      <a:pt x="93" y="422"/>
                      <a:pt x="93" y="427"/>
                    </a:cubicBezTo>
                    <a:cubicBezTo>
                      <a:pt x="93" y="431"/>
                      <a:pt x="95" y="434"/>
                      <a:pt x="95" y="434"/>
                    </a:cubicBezTo>
                    <a:cubicBezTo>
                      <a:pt x="95" y="434"/>
                      <a:pt x="99" y="436"/>
                      <a:pt x="104" y="434"/>
                    </a:cubicBezTo>
                    <a:cubicBezTo>
                      <a:pt x="109" y="432"/>
                      <a:pt x="112" y="420"/>
                      <a:pt x="117" y="428"/>
                    </a:cubicBezTo>
                    <a:cubicBezTo>
                      <a:pt x="122" y="436"/>
                      <a:pt x="115" y="438"/>
                      <a:pt x="117" y="443"/>
                    </a:cubicBezTo>
                    <a:cubicBezTo>
                      <a:pt x="119" y="447"/>
                      <a:pt x="126" y="449"/>
                      <a:pt x="125" y="451"/>
                    </a:cubicBezTo>
                    <a:cubicBezTo>
                      <a:pt x="125" y="453"/>
                      <a:pt x="119" y="455"/>
                      <a:pt x="119" y="460"/>
                    </a:cubicBezTo>
                    <a:cubicBezTo>
                      <a:pt x="119" y="464"/>
                      <a:pt x="119" y="476"/>
                      <a:pt x="123" y="484"/>
                    </a:cubicBezTo>
                    <a:cubicBezTo>
                      <a:pt x="127" y="493"/>
                      <a:pt x="125" y="500"/>
                      <a:pt x="133" y="503"/>
                    </a:cubicBezTo>
                    <a:cubicBezTo>
                      <a:pt x="141" y="505"/>
                      <a:pt x="140" y="500"/>
                      <a:pt x="143" y="504"/>
                    </a:cubicBezTo>
                    <a:cubicBezTo>
                      <a:pt x="145" y="508"/>
                      <a:pt x="144" y="514"/>
                      <a:pt x="151" y="515"/>
                    </a:cubicBezTo>
                    <a:cubicBezTo>
                      <a:pt x="158" y="517"/>
                      <a:pt x="164" y="513"/>
                      <a:pt x="166" y="515"/>
                    </a:cubicBezTo>
                    <a:cubicBezTo>
                      <a:pt x="167" y="517"/>
                      <a:pt x="171" y="520"/>
                      <a:pt x="171" y="520"/>
                    </a:cubicBezTo>
                    <a:cubicBezTo>
                      <a:pt x="171" y="520"/>
                      <a:pt x="172" y="536"/>
                      <a:pt x="174" y="542"/>
                    </a:cubicBezTo>
                    <a:cubicBezTo>
                      <a:pt x="176" y="548"/>
                      <a:pt x="182" y="559"/>
                      <a:pt x="182" y="559"/>
                    </a:cubicBezTo>
                    <a:cubicBezTo>
                      <a:pt x="182" y="559"/>
                      <a:pt x="180" y="571"/>
                      <a:pt x="180" y="573"/>
                    </a:cubicBezTo>
                    <a:cubicBezTo>
                      <a:pt x="180" y="573"/>
                      <a:pt x="180" y="573"/>
                      <a:pt x="180" y="573"/>
                    </a:cubicBezTo>
                    <a:cubicBezTo>
                      <a:pt x="181" y="573"/>
                      <a:pt x="184" y="578"/>
                      <a:pt x="185" y="578"/>
                    </a:cubicBezTo>
                    <a:cubicBezTo>
                      <a:pt x="186" y="577"/>
                      <a:pt x="200" y="572"/>
                      <a:pt x="203" y="577"/>
                    </a:cubicBezTo>
                    <a:cubicBezTo>
                      <a:pt x="206" y="581"/>
                      <a:pt x="210" y="592"/>
                      <a:pt x="209" y="601"/>
                    </a:cubicBezTo>
                    <a:cubicBezTo>
                      <a:pt x="209" y="610"/>
                      <a:pt x="208" y="612"/>
                      <a:pt x="208" y="612"/>
                    </a:cubicBezTo>
                    <a:cubicBezTo>
                      <a:pt x="208" y="612"/>
                      <a:pt x="209" y="622"/>
                      <a:pt x="216" y="619"/>
                    </a:cubicBezTo>
                    <a:cubicBezTo>
                      <a:pt x="224" y="616"/>
                      <a:pt x="227" y="608"/>
                      <a:pt x="231" y="610"/>
                    </a:cubicBezTo>
                    <a:cubicBezTo>
                      <a:pt x="234" y="612"/>
                      <a:pt x="234" y="615"/>
                      <a:pt x="241" y="615"/>
                    </a:cubicBezTo>
                    <a:cubicBezTo>
                      <a:pt x="243" y="615"/>
                      <a:pt x="246" y="614"/>
                      <a:pt x="250" y="614"/>
                    </a:cubicBezTo>
                    <a:cubicBezTo>
                      <a:pt x="255" y="613"/>
                      <a:pt x="260" y="611"/>
                      <a:pt x="261" y="609"/>
                    </a:cubicBezTo>
                    <a:cubicBezTo>
                      <a:pt x="261" y="604"/>
                      <a:pt x="266" y="594"/>
                      <a:pt x="266" y="593"/>
                    </a:cubicBezTo>
                    <a:cubicBezTo>
                      <a:pt x="266" y="592"/>
                      <a:pt x="264" y="584"/>
                      <a:pt x="265" y="584"/>
                    </a:cubicBezTo>
                    <a:cubicBezTo>
                      <a:pt x="265" y="584"/>
                      <a:pt x="277" y="572"/>
                      <a:pt x="280" y="572"/>
                    </a:cubicBezTo>
                    <a:cubicBezTo>
                      <a:pt x="284" y="571"/>
                      <a:pt x="289" y="572"/>
                      <a:pt x="291" y="569"/>
                    </a:cubicBezTo>
                    <a:cubicBezTo>
                      <a:pt x="294" y="566"/>
                      <a:pt x="305" y="551"/>
                      <a:pt x="306" y="551"/>
                    </a:cubicBezTo>
                    <a:cubicBezTo>
                      <a:pt x="307" y="550"/>
                      <a:pt x="312" y="551"/>
                      <a:pt x="313" y="551"/>
                    </a:cubicBezTo>
                    <a:cubicBezTo>
                      <a:pt x="313" y="550"/>
                      <a:pt x="316" y="531"/>
                      <a:pt x="324" y="537"/>
                    </a:cubicBezTo>
                    <a:cubicBezTo>
                      <a:pt x="325" y="537"/>
                      <a:pt x="326" y="538"/>
                      <a:pt x="327" y="539"/>
                    </a:cubicBezTo>
                    <a:cubicBezTo>
                      <a:pt x="329" y="535"/>
                      <a:pt x="332" y="531"/>
                      <a:pt x="332" y="531"/>
                    </a:cubicBezTo>
                    <a:cubicBezTo>
                      <a:pt x="332" y="530"/>
                      <a:pt x="327" y="525"/>
                      <a:pt x="327" y="5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eform 68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55D509C-0E3F-B297-DE74-9F17A47A40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42271" y="5001284"/>
                <a:ext cx="1610922" cy="1450605"/>
              </a:xfrm>
              <a:custGeom>
                <a:avLst/>
                <a:gdLst/>
                <a:ahLst/>
                <a:cxnLst>
                  <a:cxn ang="0">
                    <a:pos x="529" y="368"/>
                  </a:cxn>
                  <a:cxn ang="0">
                    <a:pos x="525" y="355"/>
                  </a:cxn>
                  <a:cxn ang="0">
                    <a:pos x="521" y="330"/>
                  </a:cxn>
                  <a:cxn ang="0">
                    <a:pos x="517" y="305"/>
                  </a:cxn>
                  <a:cxn ang="0">
                    <a:pos x="507" y="276"/>
                  </a:cxn>
                  <a:cxn ang="0">
                    <a:pos x="488" y="255"/>
                  </a:cxn>
                  <a:cxn ang="0">
                    <a:pos x="511" y="241"/>
                  </a:cxn>
                  <a:cxn ang="0">
                    <a:pos x="489" y="231"/>
                  </a:cxn>
                  <a:cxn ang="0">
                    <a:pos x="492" y="219"/>
                  </a:cxn>
                  <a:cxn ang="0">
                    <a:pos x="471" y="193"/>
                  </a:cxn>
                  <a:cxn ang="0">
                    <a:pos x="476" y="166"/>
                  </a:cxn>
                  <a:cxn ang="0">
                    <a:pos x="474" y="148"/>
                  </a:cxn>
                  <a:cxn ang="0">
                    <a:pos x="476" y="136"/>
                  </a:cxn>
                  <a:cxn ang="0">
                    <a:pos x="472" y="115"/>
                  </a:cxn>
                  <a:cxn ang="0">
                    <a:pos x="472" y="94"/>
                  </a:cxn>
                  <a:cxn ang="0">
                    <a:pos x="470" y="77"/>
                  </a:cxn>
                  <a:cxn ang="0">
                    <a:pos x="429" y="78"/>
                  </a:cxn>
                  <a:cxn ang="0">
                    <a:pos x="399" y="93"/>
                  </a:cxn>
                  <a:cxn ang="0">
                    <a:pos x="357" y="102"/>
                  </a:cxn>
                  <a:cxn ang="0">
                    <a:pos x="308" y="121"/>
                  </a:cxn>
                  <a:cxn ang="0">
                    <a:pos x="293" y="120"/>
                  </a:cxn>
                  <a:cxn ang="0">
                    <a:pos x="284" y="102"/>
                  </a:cxn>
                  <a:cxn ang="0">
                    <a:pos x="281" y="85"/>
                  </a:cxn>
                  <a:cxn ang="0">
                    <a:pos x="267" y="69"/>
                  </a:cxn>
                  <a:cxn ang="0">
                    <a:pos x="276" y="55"/>
                  </a:cxn>
                  <a:cxn ang="0">
                    <a:pos x="259" y="33"/>
                  </a:cxn>
                  <a:cxn ang="0">
                    <a:pos x="240" y="11"/>
                  </a:cxn>
                  <a:cxn ang="0">
                    <a:pos x="211" y="5"/>
                  </a:cxn>
                  <a:cxn ang="0">
                    <a:pos x="186" y="1"/>
                  </a:cxn>
                  <a:cxn ang="0">
                    <a:pos x="183" y="20"/>
                  </a:cxn>
                  <a:cxn ang="0">
                    <a:pos x="171" y="28"/>
                  </a:cxn>
                  <a:cxn ang="0">
                    <a:pos x="160" y="38"/>
                  </a:cxn>
                  <a:cxn ang="0">
                    <a:pos x="130" y="37"/>
                  </a:cxn>
                  <a:cxn ang="0">
                    <a:pos x="97" y="40"/>
                  </a:cxn>
                  <a:cxn ang="0">
                    <a:pos x="90" y="57"/>
                  </a:cxn>
                  <a:cxn ang="0">
                    <a:pos x="84" y="71"/>
                  </a:cxn>
                  <a:cxn ang="0">
                    <a:pos x="77" y="78"/>
                  </a:cxn>
                  <a:cxn ang="0">
                    <a:pos x="56" y="92"/>
                  </a:cxn>
                  <a:cxn ang="0">
                    <a:pos x="58" y="136"/>
                  </a:cxn>
                  <a:cxn ang="0">
                    <a:pos x="35" y="149"/>
                  </a:cxn>
                  <a:cxn ang="0">
                    <a:pos x="14" y="175"/>
                  </a:cxn>
                  <a:cxn ang="0">
                    <a:pos x="7" y="215"/>
                  </a:cxn>
                  <a:cxn ang="0">
                    <a:pos x="24" y="240"/>
                  </a:cxn>
                  <a:cxn ang="0">
                    <a:pos x="48" y="264"/>
                  </a:cxn>
                  <a:cxn ang="0">
                    <a:pos x="90" y="286"/>
                  </a:cxn>
                  <a:cxn ang="0">
                    <a:pos x="93" y="316"/>
                  </a:cxn>
                  <a:cxn ang="0">
                    <a:pos x="102" y="342"/>
                  </a:cxn>
                  <a:cxn ang="0">
                    <a:pos x="111" y="375"/>
                  </a:cxn>
                  <a:cxn ang="0">
                    <a:pos x="156" y="397"/>
                  </a:cxn>
                  <a:cxn ang="0">
                    <a:pos x="173" y="444"/>
                  </a:cxn>
                  <a:cxn ang="0">
                    <a:pos x="198" y="462"/>
                  </a:cxn>
                  <a:cxn ang="0">
                    <a:pos x="235" y="453"/>
                  </a:cxn>
                  <a:cxn ang="0">
                    <a:pos x="277" y="424"/>
                  </a:cxn>
                  <a:cxn ang="0">
                    <a:pos x="300" y="409"/>
                  </a:cxn>
                  <a:cxn ang="0">
                    <a:pos x="337" y="409"/>
                  </a:cxn>
                  <a:cxn ang="0">
                    <a:pos x="366" y="402"/>
                  </a:cxn>
                  <a:cxn ang="0">
                    <a:pos x="400" y="430"/>
                  </a:cxn>
                  <a:cxn ang="0">
                    <a:pos x="446" y="410"/>
                  </a:cxn>
                  <a:cxn ang="0">
                    <a:pos x="450" y="391"/>
                  </a:cxn>
                  <a:cxn ang="0">
                    <a:pos x="484" y="393"/>
                  </a:cxn>
                  <a:cxn ang="0">
                    <a:pos x="525" y="386"/>
                  </a:cxn>
                </a:cxnLst>
                <a:rect l="0" t="0" r="r" b="b"/>
                <a:pathLst>
                  <a:path w="535" h="481">
                    <a:moveTo>
                      <a:pt x="527" y="380"/>
                    </a:moveTo>
                    <a:cubicBezTo>
                      <a:pt x="526" y="376"/>
                      <a:pt x="525" y="374"/>
                      <a:pt x="526" y="374"/>
                    </a:cubicBezTo>
                    <a:cubicBezTo>
                      <a:pt x="526" y="374"/>
                      <a:pt x="530" y="369"/>
                      <a:pt x="529" y="368"/>
                    </a:cubicBezTo>
                    <a:cubicBezTo>
                      <a:pt x="528" y="366"/>
                      <a:pt x="524" y="362"/>
                      <a:pt x="524" y="362"/>
                    </a:cubicBezTo>
                    <a:cubicBezTo>
                      <a:pt x="524" y="362"/>
                      <a:pt x="535" y="359"/>
                      <a:pt x="531" y="356"/>
                    </a:cubicBezTo>
                    <a:cubicBezTo>
                      <a:pt x="528" y="354"/>
                      <a:pt x="525" y="355"/>
                      <a:pt x="525" y="355"/>
                    </a:cubicBezTo>
                    <a:cubicBezTo>
                      <a:pt x="525" y="355"/>
                      <a:pt x="519" y="344"/>
                      <a:pt x="519" y="342"/>
                    </a:cubicBezTo>
                    <a:cubicBezTo>
                      <a:pt x="519" y="340"/>
                      <a:pt x="514" y="340"/>
                      <a:pt x="515" y="338"/>
                    </a:cubicBezTo>
                    <a:cubicBezTo>
                      <a:pt x="516" y="337"/>
                      <a:pt x="523" y="332"/>
                      <a:pt x="521" y="330"/>
                    </a:cubicBezTo>
                    <a:cubicBezTo>
                      <a:pt x="519" y="329"/>
                      <a:pt x="514" y="329"/>
                      <a:pt x="514" y="329"/>
                    </a:cubicBezTo>
                    <a:cubicBezTo>
                      <a:pt x="513" y="329"/>
                      <a:pt x="506" y="322"/>
                      <a:pt x="508" y="318"/>
                    </a:cubicBezTo>
                    <a:cubicBezTo>
                      <a:pt x="510" y="315"/>
                      <a:pt x="519" y="309"/>
                      <a:pt x="517" y="305"/>
                    </a:cubicBezTo>
                    <a:cubicBezTo>
                      <a:pt x="516" y="301"/>
                      <a:pt x="512" y="296"/>
                      <a:pt x="512" y="295"/>
                    </a:cubicBezTo>
                    <a:cubicBezTo>
                      <a:pt x="512" y="294"/>
                      <a:pt x="513" y="285"/>
                      <a:pt x="512" y="284"/>
                    </a:cubicBezTo>
                    <a:cubicBezTo>
                      <a:pt x="512" y="284"/>
                      <a:pt x="507" y="280"/>
                      <a:pt x="507" y="276"/>
                    </a:cubicBezTo>
                    <a:cubicBezTo>
                      <a:pt x="507" y="272"/>
                      <a:pt x="504" y="264"/>
                      <a:pt x="504" y="263"/>
                    </a:cubicBezTo>
                    <a:cubicBezTo>
                      <a:pt x="503" y="262"/>
                      <a:pt x="497" y="264"/>
                      <a:pt x="494" y="263"/>
                    </a:cubicBezTo>
                    <a:cubicBezTo>
                      <a:pt x="492" y="262"/>
                      <a:pt x="488" y="255"/>
                      <a:pt x="488" y="255"/>
                    </a:cubicBezTo>
                    <a:cubicBezTo>
                      <a:pt x="488" y="255"/>
                      <a:pt x="495" y="247"/>
                      <a:pt x="496" y="247"/>
                    </a:cubicBezTo>
                    <a:cubicBezTo>
                      <a:pt x="497" y="247"/>
                      <a:pt x="506" y="247"/>
                      <a:pt x="507" y="246"/>
                    </a:cubicBezTo>
                    <a:cubicBezTo>
                      <a:pt x="509" y="245"/>
                      <a:pt x="513" y="243"/>
                      <a:pt x="511" y="241"/>
                    </a:cubicBezTo>
                    <a:cubicBezTo>
                      <a:pt x="510" y="238"/>
                      <a:pt x="504" y="237"/>
                      <a:pt x="504" y="237"/>
                    </a:cubicBezTo>
                    <a:cubicBezTo>
                      <a:pt x="503" y="236"/>
                      <a:pt x="501" y="225"/>
                      <a:pt x="501" y="225"/>
                    </a:cubicBezTo>
                    <a:cubicBezTo>
                      <a:pt x="489" y="231"/>
                      <a:pt x="489" y="231"/>
                      <a:pt x="489" y="231"/>
                    </a:cubicBezTo>
                    <a:cubicBezTo>
                      <a:pt x="481" y="225"/>
                      <a:pt x="481" y="225"/>
                      <a:pt x="481" y="225"/>
                    </a:cubicBezTo>
                    <a:cubicBezTo>
                      <a:pt x="485" y="219"/>
                      <a:pt x="485" y="219"/>
                      <a:pt x="485" y="219"/>
                    </a:cubicBezTo>
                    <a:cubicBezTo>
                      <a:pt x="485" y="219"/>
                      <a:pt x="492" y="219"/>
                      <a:pt x="492" y="219"/>
                    </a:cubicBezTo>
                    <a:cubicBezTo>
                      <a:pt x="493" y="219"/>
                      <a:pt x="503" y="213"/>
                      <a:pt x="500" y="209"/>
                    </a:cubicBezTo>
                    <a:cubicBezTo>
                      <a:pt x="498" y="205"/>
                      <a:pt x="478" y="208"/>
                      <a:pt x="474" y="201"/>
                    </a:cubicBezTo>
                    <a:cubicBezTo>
                      <a:pt x="470" y="193"/>
                      <a:pt x="472" y="195"/>
                      <a:pt x="471" y="193"/>
                    </a:cubicBezTo>
                    <a:cubicBezTo>
                      <a:pt x="470" y="191"/>
                      <a:pt x="463" y="183"/>
                      <a:pt x="467" y="180"/>
                    </a:cubicBezTo>
                    <a:cubicBezTo>
                      <a:pt x="470" y="177"/>
                      <a:pt x="476" y="174"/>
                      <a:pt x="476" y="173"/>
                    </a:cubicBezTo>
                    <a:cubicBezTo>
                      <a:pt x="476" y="172"/>
                      <a:pt x="478" y="168"/>
                      <a:pt x="476" y="166"/>
                    </a:cubicBezTo>
                    <a:cubicBezTo>
                      <a:pt x="474" y="163"/>
                      <a:pt x="469" y="165"/>
                      <a:pt x="469" y="161"/>
                    </a:cubicBezTo>
                    <a:cubicBezTo>
                      <a:pt x="468" y="157"/>
                      <a:pt x="473" y="153"/>
                      <a:pt x="474" y="152"/>
                    </a:cubicBezTo>
                    <a:cubicBezTo>
                      <a:pt x="474" y="152"/>
                      <a:pt x="474" y="149"/>
                      <a:pt x="474" y="148"/>
                    </a:cubicBezTo>
                    <a:cubicBezTo>
                      <a:pt x="475" y="148"/>
                      <a:pt x="478" y="149"/>
                      <a:pt x="477" y="145"/>
                    </a:cubicBezTo>
                    <a:cubicBezTo>
                      <a:pt x="477" y="141"/>
                      <a:pt x="474" y="139"/>
                      <a:pt x="474" y="139"/>
                    </a:cubicBezTo>
                    <a:cubicBezTo>
                      <a:pt x="475" y="138"/>
                      <a:pt x="476" y="136"/>
                      <a:pt x="476" y="136"/>
                    </a:cubicBezTo>
                    <a:cubicBezTo>
                      <a:pt x="471" y="134"/>
                      <a:pt x="471" y="134"/>
                      <a:pt x="471" y="134"/>
                    </a:cubicBezTo>
                    <a:cubicBezTo>
                      <a:pt x="467" y="128"/>
                      <a:pt x="467" y="128"/>
                      <a:pt x="467" y="128"/>
                    </a:cubicBezTo>
                    <a:cubicBezTo>
                      <a:pt x="467" y="128"/>
                      <a:pt x="472" y="121"/>
                      <a:pt x="472" y="115"/>
                    </a:cubicBezTo>
                    <a:cubicBezTo>
                      <a:pt x="472" y="110"/>
                      <a:pt x="473" y="106"/>
                      <a:pt x="473" y="105"/>
                    </a:cubicBezTo>
                    <a:cubicBezTo>
                      <a:pt x="472" y="104"/>
                      <a:pt x="464" y="97"/>
                      <a:pt x="465" y="97"/>
                    </a:cubicBezTo>
                    <a:cubicBezTo>
                      <a:pt x="466" y="96"/>
                      <a:pt x="472" y="95"/>
                      <a:pt x="472" y="94"/>
                    </a:cubicBezTo>
                    <a:cubicBezTo>
                      <a:pt x="471" y="93"/>
                      <a:pt x="467" y="89"/>
                      <a:pt x="467" y="87"/>
                    </a:cubicBezTo>
                    <a:cubicBezTo>
                      <a:pt x="466" y="85"/>
                      <a:pt x="473" y="82"/>
                      <a:pt x="473" y="81"/>
                    </a:cubicBezTo>
                    <a:cubicBezTo>
                      <a:pt x="473" y="80"/>
                      <a:pt x="470" y="77"/>
                      <a:pt x="470" y="77"/>
                    </a:cubicBezTo>
                    <a:cubicBezTo>
                      <a:pt x="465" y="68"/>
                      <a:pt x="465" y="68"/>
                      <a:pt x="465" y="68"/>
                    </a:cubicBezTo>
                    <a:cubicBezTo>
                      <a:pt x="447" y="77"/>
                      <a:pt x="447" y="77"/>
                      <a:pt x="447" y="77"/>
                    </a:cubicBezTo>
                    <a:cubicBezTo>
                      <a:pt x="447" y="77"/>
                      <a:pt x="433" y="74"/>
                      <a:pt x="429" y="78"/>
                    </a:cubicBezTo>
                    <a:cubicBezTo>
                      <a:pt x="425" y="82"/>
                      <a:pt x="423" y="86"/>
                      <a:pt x="421" y="86"/>
                    </a:cubicBezTo>
                    <a:cubicBezTo>
                      <a:pt x="420" y="86"/>
                      <a:pt x="406" y="86"/>
                      <a:pt x="406" y="86"/>
                    </a:cubicBezTo>
                    <a:cubicBezTo>
                      <a:pt x="399" y="93"/>
                      <a:pt x="399" y="93"/>
                      <a:pt x="399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3" y="92"/>
                      <a:pt x="371" y="105"/>
                      <a:pt x="365" y="105"/>
                    </a:cubicBezTo>
                    <a:cubicBezTo>
                      <a:pt x="359" y="106"/>
                      <a:pt x="358" y="102"/>
                      <a:pt x="357" y="102"/>
                    </a:cubicBezTo>
                    <a:cubicBezTo>
                      <a:pt x="357" y="103"/>
                      <a:pt x="335" y="114"/>
                      <a:pt x="335" y="114"/>
                    </a:cubicBezTo>
                    <a:cubicBezTo>
                      <a:pt x="335" y="115"/>
                      <a:pt x="330" y="111"/>
                      <a:pt x="326" y="111"/>
                    </a:cubicBezTo>
                    <a:cubicBezTo>
                      <a:pt x="323" y="111"/>
                      <a:pt x="308" y="121"/>
                      <a:pt x="308" y="121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3" y="120"/>
                      <a:pt x="293" y="120"/>
                      <a:pt x="293" y="120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82" y="115"/>
                      <a:pt x="282" y="111"/>
                    </a:cubicBezTo>
                    <a:cubicBezTo>
                      <a:pt x="282" y="108"/>
                      <a:pt x="285" y="104"/>
                      <a:pt x="284" y="102"/>
                    </a:cubicBezTo>
                    <a:cubicBezTo>
                      <a:pt x="283" y="99"/>
                      <a:pt x="282" y="94"/>
                      <a:pt x="282" y="94"/>
                    </a:cubicBezTo>
                    <a:cubicBezTo>
                      <a:pt x="282" y="94"/>
                      <a:pt x="275" y="92"/>
                      <a:pt x="276" y="91"/>
                    </a:cubicBezTo>
                    <a:cubicBezTo>
                      <a:pt x="278" y="90"/>
                      <a:pt x="281" y="89"/>
                      <a:pt x="281" y="85"/>
                    </a:cubicBezTo>
                    <a:cubicBezTo>
                      <a:pt x="282" y="82"/>
                      <a:pt x="276" y="74"/>
                      <a:pt x="273" y="74"/>
                    </a:cubicBezTo>
                    <a:cubicBezTo>
                      <a:pt x="270" y="74"/>
                      <a:pt x="265" y="74"/>
                      <a:pt x="265" y="74"/>
                    </a:cubicBezTo>
                    <a:cubicBezTo>
                      <a:pt x="265" y="73"/>
                      <a:pt x="267" y="69"/>
                      <a:pt x="267" y="69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5" y="63"/>
                      <a:pt x="277" y="60"/>
                      <a:pt x="276" y="60"/>
                    </a:cubicBezTo>
                    <a:cubicBezTo>
                      <a:pt x="276" y="59"/>
                      <a:pt x="276" y="55"/>
                      <a:pt x="276" y="55"/>
                    </a:cubicBezTo>
                    <a:cubicBezTo>
                      <a:pt x="276" y="55"/>
                      <a:pt x="271" y="49"/>
                      <a:pt x="270" y="46"/>
                    </a:cubicBezTo>
                    <a:cubicBezTo>
                      <a:pt x="270" y="42"/>
                      <a:pt x="271" y="41"/>
                      <a:pt x="269" y="40"/>
                    </a:cubicBezTo>
                    <a:cubicBezTo>
                      <a:pt x="268" y="39"/>
                      <a:pt x="259" y="37"/>
                      <a:pt x="259" y="33"/>
                    </a:cubicBezTo>
                    <a:cubicBezTo>
                      <a:pt x="260" y="28"/>
                      <a:pt x="260" y="19"/>
                      <a:pt x="260" y="19"/>
                    </a:cubicBezTo>
                    <a:cubicBezTo>
                      <a:pt x="260" y="19"/>
                      <a:pt x="258" y="21"/>
                      <a:pt x="253" y="18"/>
                    </a:cubicBezTo>
                    <a:cubicBezTo>
                      <a:pt x="249" y="15"/>
                      <a:pt x="245" y="10"/>
                      <a:pt x="240" y="11"/>
                    </a:cubicBezTo>
                    <a:cubicBezTo>
                      <a:pt x="235" y="12"/>
                      <a:pt x="236" y="15"/>
                      <a:pt x="233" y="15"/>
                    </a:cubicBezTo>
                    <a:cubicBezTo>
                      <a:pt x="230" y="15"/>
                      <a:pt x="219" y="15"/>
                      <a:pt x="218" y="15"/>
                    </a:cubicBezTo>
                    <a:cubicBezTo>
                      <a:pt x="218" y="14"/>
                      <a:pt x="215" y="5"/>
                      <a:pt x="211" y="5"/>
                    </a:cubicBezTo>
                    <a:cubicBezTo>
                      <a:pt x="207" y="6"/>
                      <a:pt x="202" y="10"/>
                      <a:pt x="201" y="9"/>
                    </a:cubicBezTo>
                    <a:cubicBezTo>
                      <a:pt x="200" y="9"/>
                      <a:pt x="202" y="3"/>
                      <a:pt x="195" y="2"/>
                    </a:cubicBezTo>
                    <a:cubicBezTo>
                      <a:pt x="189" y="1"/>
                      <a:pt x="186" y="0"/>
                      <a:pt x="186" y="1"/>
                    </a:cubicBezTo>
                    <a:cubicBezTo>
                      <a:pt x="185" y="2"/>
                      <a:pt x="181" y="7"/>
                      <a:pt x="180" y="10"/>
                    </a:cubicBezTo>
                    <a:cubicBezTo>
                      <a:pt x="180" y="10"/>
                      <a:pt x="180" y="10"/>
                      <a:pt x="181" y="10"/>
                    </a:cubicBezTo>
                    <a:cubicBezTo>
                      <a:pt x="181" y="11"/>
                      <a:pt x="177" y="16"/>
                      <a:pt x="183" y="20"/>
                    </a:cubicBezTo>
                    <a:cubicBezTo>
                      <a:pt x="189" y="24"/>
                      <a:pt x="190" y="25"/>
                      <a:pt x="190" y="26"/>
                    </a:cubicBezTo>
                    <a:cubicBezTo>
                      <a:pt x="189" y="26"/>
                      <a:pt x="181" y="24"/>
                      <a:pt x="181" y="25"/>
                    </a:cubicBezTo>
                    <a:cubicBezTo>
                      <a:pt x="181" y="25"/>
                      <a:pt x="171" y="27"/>
                      <a:pt x="171" y="28"/>
                    </a:cubicBezTo>
                    <a:cubicBezTo>
                      <a:pt x="171" y="28"/>
                      <a:pt x="179" y="33"/>
                      <a:pt x="176" y="34"/>
                    </a:cubicBezTo>
                    <a:cubicBezTo>
                      <a:pt x="173" y="35"/>
                      <a:pt x="168" y="33"/>
                      <a:pt x="166" y="34"/>
                    </a:cubicBezTo>
                    <a:cubicBezTo>
                      <a:pt x="163" y="36"/>
                      <a:pt x="163" y="38"/>
                      <a:pt x="160" y="38"/>
                    </a:cubicBezTo>
                    <a:cubicBezTo>
                      <a:pt x="156" y="37"/>
                      <a:pt x="154" y="33"/>
                      <a:pt x="153" y="33"/>
                    </a:cubicBezTo>
                    <a:cubicBezTo>
                      <a:pt x="151" y="33"/>
                      <a:pt x="147" y="38"/>
                      <a:pt x="143" y="39"/>
                    </a:cubicBezTo>
                    <a:cubicBezTo>
                      <a:pt x="139" y="39"/>
                      <a:pt x="134" y="36"/>
                      <a:pt x="130" y="37"/>
                    </a:cubicBezTo>
                    <a:cubicBezTo>
                      <a:pt x="126" y="38"/>
                      <a:pt x="128" y="45"/>
                      <a:pt x="125" y="45"/>
                    </a:cubicBezTo>
                    <a:cubicBezTo>
                      <a:pt x="121" y="45"/>
                      <a:pt x="104" y="45"/>
                      <a:pt x="104" y="45"/>
                    </a:cubicBezTo>
                    <a:cubicBezTo>
                      <a:pt x="104" y="45"/>
                      <a:pt x="103" y="38"/>
                      <a:pt x="97" y="40"/>
                    </a:cubicBezTo>
                    <a:cubicBezTo>
                      <a:pt x="91" y="43"/>
                      <a:pt x="86" y="50"/>
                      <a:pt x="86" y="50"/>
                    </a:cubicBezTo>
                    <a:cubicBezTo>
                      <a:pt x="87" y="50"/>
                      <a:pt x="92" y="56"/>
                      <a:pt x="92" y="56"/>
                    </a:cubicBezTo>
                    <a:cubicBezTo>
                      <a:pt x="92" y="56"/>
                      <a:pt x="90" y="57"/>
                      <a:pt x="90" y="57"/>
                    </a:cubicBezTo>
                    <a:cubicBezTo>
                      <a:pt x="90" y="57"/>
                      <a:pt x="80" y="51"/>
                      <a:pt x="81" y="55"/>
                    </a:cubicBezTo>
                    <a:cubicBezTo>
                      <a:pt x="82" y="59"/>
                      <a:pt x="90" y="61"/>
                      <a:pt x="90" y="63"/>
                    </a:cubicBezTo>
                    <a:cubicBezTo>
                      <a:pt x="91" y="66"/>
                      <a:pt x="84" y="71"/>
                      <a:pt x="84" y="71"/>
                    </a:cubicBezTo>
                    <a:cubicBezTo>
                      <a:pt x="84" y="71"/>
                      <a:pt x="78" y="64"/>
                      <a:pt x="75" y="67"/>
                    </a:cubicBezTo>
                    <a:cubicBezTo>
                      <a:pt x="73" y="69"/>
                      <a:pt x="72" y="71"/>
                      <a:pt x="72" y="71"/>
                    </a:cubicBezTo>
                    <a:cubicBezTo>
                      <a:pt x="72" y="71"/>
                      <a:pt x="80" y="74"/>
                      <a:pt x="77" y="78"/>
                    </a:cubicBezTo>
                    <a:cubicBezTo>
                      <a:pt x="74" y="82"/>
                      <a:pt x="68" y="84"/>
                      <a:pt x="68" y="84"/>
                    </a:cubicBezTo>
                    <a:cubicBezTo>
                      <a:pt x="68" y="84"/>
                      <a:pt x="69" y="89"/>
                      <a:pt x="68" y="89"/>
                    </a:cubicBezTo>
                    <a:cubicBezTo>
                      <a:pt x="67" y="89"/>
                      <a:pt x="56" y="91"/>
                      <a:pt x="56" y="92"/>
                    </a:cubicBezTo>
                    <a:cubicBezTo>
                      <a:pt x="55" y="93"/>
                      <a:pt x="75" y="106"/>
                      <a:pt x="75" y="106"/>
                    </a:cubicBezTo>
                    <a:cubicBezTo>
                      <a:pt x="75" y="106"/>
                      <a:pt x="65" y="112"/>
                      <a:pt x="65" y="113"/>
                    </a:cubicBezTo>
                    <a:cubicBezTo>
                      <a:pt x="64" y="114"/>
                      <a:pt x="62" y="134"/>
                      <a:pt x="58" y="136"/>
                    </a:cubicBezTo>
                    <a:cubicBezTo>
                      <a:pt x="54" y="138"/>
                      <a:pt x="40" y="137"/>
                      <a:pt x="40" y="138"/>
                    </a:cubicBezTo>
                    <a:cubicBezTo>
                      <a:pt x="40" y="138"/>
                      <a:pt x="39" y="146"/>
                      <a:pt x="39" y="147"/>
                    </a:cubicBezTo>
                    <a:cubicBezTo>
                      <a:pt x="39" y="147"/>
                      <a:pt x="35" y="149"/>
                      <a:pt x="35" y="149"/>
                    </a:cubicBezTo>
                    <a:cubicBezTo>
                      <a:pt x="34" y="149"/>
                      <a:pt x="26" y="160"/>
                      <a:pt x="25" y="163"/>
                    </a:cubicBezTo>
                    <a:cubicBezTo>
                      <a:pt x="25" y="166"/>
                      <a:pt x="25" y="170"/>
                      <a:pt x="25" y="171"/>
                    </a:cubicBezTo>
                    <a:cubicBezTo>
                      <a:pt x="25" y="171"/>
                      <a:pt x="16" y="173"/>
                      <a:pt x="14" y="175"/>
                    </a:cubicBezTo>
                    <a:cubicBezTo>
                      <a:pt x="12" y="177"/>
                      <a:pt x="7" y="185"/>
                      <a:pt x="6" y="191"/>
                    </a:cubicBezTo>
                    <a:cubicBezTo>
                      <a:pt x="5" y="197"/>
                      <a:pt x="5" y="206"/>
                      <a:pt x="5" y="207"/>
                    </a:cubicBezTo>
                    <a:cubicBezTo>
                      <a:pt x="5" y="207"/>
                      <a:pt x="0" y="215"/>
                      <a:pt x="7" y="215"/>
                    </a:cubicBezTo>
                    <a:cubicBezTo>
                      <a:pt x="14" y="215"/>
                      <a:pt x="22" y="206"/>
                      <a:pt x="24" y="211"/>
                    </a:cubicBezTo>
                    <a:cubicBezTo>
                      <a:pt x="25" y="215"/>
                      <a:pt x="21" y="225"/>
                      <a:pt x="22" y="225"/>
                    </a:cubicBezTo>
                    <a:cubicBezTo>
                      <a:pt x="23" y="225"/>
                      <a:pt x="24" y="240"/>
                      <a:pt x="24" y="240"/>
                    </a:cubicBezTo>
                    <a:cubicBezTo>
                      <a:pt x="24" y="240"/>
                      <a:pt x="19" y="250"/>
                      <a:pt x="23" y="253"/>
                    </a:cubicBezTo>
                    <a:cubicBezTo>
                      <a:pt x="28" y="256"/>
                      <a:pt x="48" y="255"/>
                      <a:pt x="48" y="256"/>
                    </a:cubicBezTo>
                    <a:cubicBezTo>
                      <a:pt x="48" y="257"/>
                      <a:pt x="48" y="263"/>
                      <a:pt x="48" y="264"/>
                    </a:cubicBezTo>
                    <a:cubicBezTo>
                      <a:pt x="48" y="264"/>
                      <a:pt x="43" y="268"/>
                      <a:pt x="45" y="270"/>
                    </a:cubicBezTo>
                    <a:cubicBezTo>
                      <a:pt x="47" y="272"/>
                      <a:pt x="56" y="280"/>
                      <a:pt x="56" y="280"/>
                    </a:cubicBezTo>
                    <a:cubicBezTo>
                      <a:pt x="56" y="280"/>
                      <a:pt x="88" y="279"/>
                      <a:pt x="90" y="286"/>
                    </a:cubicBezTo>
                    <a:cubicBezTo>
                      <a:pt x="92" y="292"/>
                      <a:pt x="88" y="298"/>
                      <a:pt x="88" y="298"/>
                    </a:cubicBezTo>
                    <a:cubicBezTo>
                      <a:pt x="87" y="299"/>
                      <a:pt x="71" y="305"/>
                      <a:pt x="76" y="311"/>
                    </a:cubicBezTo>
                    <a:cubicBezTo>
                      <a:pt x="81" y="317"/>
                      <a:pt x="93" y="316"/>
                      <a:pt x="93" y="316"/>
                    </a:cubicBezTo>
                    <a:cubicBezTo>
                      <a:pt x="93" y="316"/>
                      <a:pt x="98" y="321"/>
                      <a:pt x="98" y="322"/>
                    </a:cubicBezTo>
                    <a:cubicBezTo>
                      <a:pt x="98" y="322"/>
                      <a:pt x="95" y="326"/>
                      <a:pt x="93" y="330"/>
                    </a:cubicBezTo>
                    <a:cubicBezTo>
                      <a:pt x="99" y="335"/>
                      <a:pt x="102" y="341"/>
                      <a:pt x="102" y="342"/>
                    </a:cubicBezTo>
                    <a:cubicBezTo>
                      <a:pt x="103" y="343"/>
                      <a:pt x="103" y="357"/>
                      <a:pt x="103" y="357"/>
                    </a:cubicBezTo>
                    <a:cubicBezTo>
                      <a:pt x="104" y="357"/>
                      <a:pt x="109" y="362"/>
                      <a:pt x="110" y="365"/>
                    </a:cubicBezTo>
                    <a:cubicBezTo>
                      <a:pt x="110" y="368"/>
                      <a:pt x="110" y="374"/>
                      <a:pt x="111" y="375"/>
                    </a:cubicBezTo>
                    <a:cubicBezTo>
                      <a:pt x="111" y="376"/>
                      <a:pt x="124" y="386"/>
                      <a:pt x="125" y="390"/>
                    </a:cubicBezTo>
                    <a:cubicBezTo>
                      <a:pt x="126" y="394"/>
                      <a:pt x="128" y="407"/>
                      <a:pt x="139" y="404"/>
                    </a:cubicBezTo>
                    <a:cubicBezTo>
                      <a:pt x="150" y="400"/>
                      <a:pt x="156" y="397"/>
                      <a:pt x="156" y="39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407"/>
                      <a:pt x="162" y="431"/>
                      <a:pt x="162" y="432"/>
                    </a:cubicBezTo>
                    <a:cubicBezTo>
                      <a:pt x="163" y="432"/>
                      <a:pt x="179" y="438"/>
                      <a:pt x="173" y="444"/>
                    </a:cubicBezTo>
                    <a:cubicBezTo>
                      <a:pt x="166" y="450"/>
                      <a:pt x="155" y="462"/>
                      <a:pt x="158" y="465"/>
                    </a:cubicBezTo>
                    <a:cubicBezTo>
                      <a:pt x="162" y="468"/>
                      <a:pt x="167" y="477"/>
                      <a:pt x="177" y="473"/>
                    </a:cubicBezTo>
                    <a:cubicBezTo>
                      <a:pt x="187" y="469"/>
                      <a:pt x="191" y="459"/>
                      <a:pt x="198" y="462"/>
                    </a:cubicBezTo>
                    <a:cubicBezTo>
                      <a:pt x="205" y="464"/>
                      <a:pt x="218" y="471"/>
                      <a:pt x="218" y="472"/>
                    </a:cubicBezTo>
                    <a:cubicBezTo>
                      <a:pt x="218" y="472"/>
                      <a:pt x="235" y="481"/>
                      <a:pt x="236" y="480"/>
                    </a:cubicBezTo>
                    <a:cubicBezTo>
                      <a:pt x="237" y="479"/>
                      <a:pt x="232" y="454"/>
                      <a:pt x="235" y="453"/>
                    </a:cubicBezTo>
                    <a:cubicBezTo>
                      <a:pt x="239" y="452"/>
                      <a:pt x="243" y="448"/>
                      <a:pt x="247" y="442"/>
                    </a:cubicBezTo>
                    <a:cubicBezTo>
                      <a:pt x="251" y="435"/>
                      <a:pt x="250" y="426"/>
                      <a:pt x="255" y="424"/>
                    </a:cubicBezTo>
                    <a:cubicBezTo>
                      <a:pt x="260" y="421"/>
                      <a:pt x="275" y="422"/>
                      <a:pt x="277" y="424"/>
                    </a:cubicBezTo>
                    <a:cubicBezTo>
                      <a:pt x="280" y="426"/>
                      <a:pt x="294" y="427"/>
                      <a:pt x="292" y="421"/>
                    </a:cubicBezTo>
                    <a:cubicBezTo>
                      <a:pt x="289" y="416"/>
                      <a:pt x="284" y="406"/>
                      <a:pt x="284" y="406"/>
                    </a:cubicBezTo>
                    <a:cubicBezTo>
                      <a:pt x="284" y="406"/>
                      <a:pt x="300" y="409"/>
                      <a:pt x="300" y="409"/>
                    </a:cubicBezTo>
                    <a:cubicBezTo>
                      <a:pt x="300" y="409"/>
                      <a:pt x="305" y="409"/>
                      <a:pt x="312" y="404"/>
                    </a:cubicBezTo>
                    <a:cubicBezTo>
                      <a:pt x="319" y="399"/>
                      <a:pt x="317" y="395"/>
                      <a:pt x="319" y="395"/>
                    </a:cubicBezTo>
                    <a:cubicBezTo>
                      <a:pt x="322" y="396"/>
                      <a:pt x="335" y="409"/>
                      <a:pt x="337" y="409"/>
                    </a:cubicBezTo>
                    <a:cubicBezTo>
                      <a:pt x="338" y="409"/>
                      <a:pt x="343" y="409"/>
                      <a:pt x="343" y="409"/>
                    </a:cubicBezTo>
                    <a:cubicBezTo>
                      <a:pt x="343" y="409"/>
                      <a:pt x="347" y="398"/>
                      <a:pt x="353" y="398"/>
                    </a:cubicBezTo>
                    <a:cubicBezTo>
                      <a:pt x="360" y="398"/>
                      <a:pt x="365" y="402"/>
                      <a:pt x="366" y="402"/>
                    </a:cubicBezTo>
                    <a:cubicBezTo>
                      <a:pt x="367" y="402"/>
                      <a:pt x="375" y="394"/>
                      <a:pt x="375" y="394"/>
                    </a:cubicBezTo>
                    <a:cubicBezTo>
                      <a:pt x="375" y="394"/>
                      <a:pt x="386" y="406"/>
                      <a:pt x="388" y="414"/>
                    </a:cubicBezTo>
                    <a:cubicBezTo>
                      <a:pt x="390" y="421"/>
                      <a:pt x="392" y="432"/>
                      <a:pt x="400" y="430"/>
                    </a:cubicBezTo>
                    <a:cubicBezTo>
                      <a:pt x="409" y="428"/>
                      <a:pt x="412" y="423"/>
                      <a:pt x="412" y="423"/>
                    </a:cubicBezTo>
                    <a:cubicBezTo>
                      <a:pt x="412" y="423"/>
                      <a:pt x="417" y="433"/>
                      <a:pt x="424" y="432"/>
                    </a:cubicBezTo>
                    <a:cubicBezTo>
                      <a:pt x="431" y="430"/>
                      <a:pt x="442" y="412"/>
                      <a:pt x="446" y="410"/>
                    </a:cubicBezTo>
                    <a:cubicBezTo>
                      <a:pt x="450" y="409"/>
                      <a:pt x="455" y="413"/>
                      <a:pt x="456" y="408"/>
                    </a:cubicBezTo>
                    <a:cubicBezTo>
                      <a:pt x="458" y="403"/>
                      <a:pt x="460" y="402"/>
                      <a:pt x="459" y="401"/>
                    </a:cubicBezTo>
                    <a:cubicBezTo>
                      <a:pt x="458" y="400"/>
                      <a:pt x="449" y="392"/>
                      <a:pt x="450" y="391"/>
                    </a:cubicBezTo>
                    <a:cubicBezTo>
                      <a:pt x="450" y="391"/>
                      <a:pt x="449" y="385"/>
                      <a:pt x="460" y="384"/>
                    </a:cubicBezTo>
                    <a:cubicBezTo>
                      <a:pt x="471" y="383"/>
                      <a:pt x="474" y="386"/>
                      <a:pt x="475" y="386"/>
                    </a:cubicBezTo>
                    <a:cubicBezTo>
                      <a:pt x="475" y="386"/>
                      <a:pt x="476" y="396"/>
                      <a:pt x="484" y="393"/>
                    </a:cubicBezTo>
                    <a:cubicBezTo>
                      <a:pt x="492" y="390"/>
                      <a:pt x="499" y="380"/>
                      <a:pt x="499" y="380"/>
                    </a:cubicBezTo>
                    <a:cubicBezTo>
                      <a:pt x="499" y="379"/>
                      <a:pt x="513" y="378"/>
                      <a:pt x="520" y="382"/>
                    </a:cubicBezTo>
                    <a:cubicBezTo>
                      <a:pt x="522" y="383"/>
                      <a:pt x="524" y="384"/>
                      <a:pt x="525" y="386"/>
                    </a:cubicBezTo>
                    <a:cubicBezTo>
                      <a:pt x="527" y="384"/>
                      <a:pt x="528" y="382"/>
                      <a:pt x="527" y="38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eform 68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6D3EB738-B547-6AF6-285B-3C0997A73F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5988" y="4654794"/>
                <a:ext cx="1595407" cy="1918624"/>
              </a:xfrm>
              <a:custGeom>
                <a:avLst/>
                <a:gdLst/>
                <a:ahLst/>
                <a:cxnLst>
                  <a:cxn ang="0">
                    <a:pos x="506" y="177"/>
                  </a:cxn>
                  <a:cxn ang="0">
                    <a:pos x="500" y="161"/>
                  </a:cxn>
                  <a:cxn ang="0">
                    <a:pos x="483" y="141"/>
                  </a:cxn>
                  <a:cxn ang="0">
                    <a:pos x="446" y="148"/>
                  </a:cxn>
                  <a:cxn ang="0">
                    <a:pos x="400" y="184"/>
                  </a:cxn>
                  <a:cxn ang="0">
                    <a:pos x="340" y="183"/>
                  </a:cxn>
                  <a:cxn ang="0">
                    <a:pos x="332" y="169"/>
                  </a:cxn>
                  <a:cxn ang="0">
                    <a:pos x="304" y="162"/>
                  </a:cxn>
                  <a:cxn ang="0">
                    <a:pos x="281" y="147"/>
                  </a:cxn>
                  <a:cxn ang="0">
                    <a:pos x="282" y="142"/>
                  </a:cxn>
                  <a:cxn ang="0">
                    <a:pos x="308" y="129"/>
                  </a:cxn>
                  <a:cxn ang="0">
                    <a:pos x="299" y="109"/>
                  </a:cxn>
                  <a:cxn ang="0">
                    <a:pos x="299" y="84"/>
                  </a:cxn>
                  <a:cxn ang="0">
                    <a:pos x="273" y="78"/>
                  </a:cxn>
                  <a:cxn ang="0">
                    <a:pos x="234" y="55"/>
                  </a:cxn>
                  <a:cxn ang="0">
                    <a:pos x="237" y="23"/>
                  </a:cxn>
                  <a:cxn ang="0">
                    <a:pos x="199" y="2"/>
                  </a:cxn>
                  <a:cxn ang="0">
                    <a:pos x="162" y="17"/>
                  </a:cxn>
                  <a:cxn ang="0">
                    <a:pos x="142" y="50"/>
                  </a:cxn>
                  <a:cxn ang="0">
                    <a:pos x="115" y="78"/>
                  </a:cxn>
                  <a:cxn ang="0">
                    <a:pos x="99" y="113"/>
                  </a:cxn>
                  <a:cxn ang="0">
                    <a:pos x="51" y="139"/>
                  </a:cxn>
                  <a:cxn ang="0">
                    <a:pos x="7" y="191"/>
                  </a:cxn>
                  <a:cxn ang="0">
                    <a:pos x="9" y="209"/>
                  </a:cxn>
                  <a:cxn ang="0">
                    <a:pos x="4" y="243"/>
                  </a:cxn>
                  <a:cxn ang="0">
                    <a:pos x="14" y="260"/>
                  </a:cxn>
                  <a:cxn ang="0">
                    <a:pos x="13" y="281"/>
                  </a:cxn>
                  <a:cxn ang="0">
                    <a:pos x="11" y="316"/>
                  </a:cxn>
                  <a:cxn ang="0">
                    <a:pos x="18" y="340"/>
                  </a:cxn>
                  <a:cxn ang="0">
                    <a:pos x="48" y="356"/>
                  </a:cxn>
                  <a:cxn ang="0">
                    <a:pos x="31" y="378"/>
                  </a:cxn>
                  <a:cxn ang="0">
                    <a:pos x="49" y="410"/>
                  </a:cxn>
                  <a:cxn ang="0">
                    <a:pos x="58" y="445"/>
                  </a:cxn>
                  <a:cxn ang="0">
                    <a:pos x="68" y="471"/>
                  </a:cxn>
                  <a:cxn ang="0">
                    <a:pos x="64" y="495"/>
                  </a:cxn>
                  <a:cxn ang="0">
                    <a:pos x="149" y="514"/>
                  </a:cxn>
                  <a:cxn ang="0">
                    <a:pos x="172" y="518"/>
                  </a:cxn>
                  <a:cxn ang="0">
                    <a:pos x="217" y="569"/>
                  </a:cxn>
                  <a:cxn ang="0">
                    <a:pos x="278" y="595"/>
                  </a:cxn>
                  <a:cxn ang="0">
                    <a:pos x="339" y="609"/>
                  </a:cxn>
                  <a:cxn ang="0">
                    <a:pos x="403" y="634"/>
                  </a:cxn>
                  <a:cxn ang="0">
                    <a:pos x="398" y="591"/>
                  </a:cxn>
                  <a:cxn ang="0">
                    <a:pos x="378" y="563"/>
                  </a:cxn>
                  <a:cxn ang="0">
                    <a:pos x="371" y="543"/>
                  </a:cxn>
                  <a:cxn ang="0">
                    <a:pos x="350" y="448"/>
                  </a:cxn>
                  <a:cxn ang="0">
                    <a:pos x="407" y="361"/>
                  </a:cxn>
                  <a:cxn ang="0">
                    <a:pos x="456" y="292"/>
                  </a:cxn>
                  <a:cxn ang="0">
                    <a:pos x="484" y="247"/>
                  </a:cxn>
                  <a:cxn ang="0">
                    <a:pos x="528" y="194"/>
                  </a:cxn>
                </a:cxnLst>
                <a:rect l="0" t="0" r="r" b="b"/>
                <a:pathLst>
                  <a:path w="529" h="636">
                    <a:moveTo>
                      <a:pt x="524" y="188"/>
                    </a:moveTo>
                    <a:cubicBezTo>
                      <a:pt x="523" y="187"/>
                      <a:pt x="517" y="187"/>
                      <a:pt x="517" y="187"/>
                    </a:cubicBezTo>
                    <a:cubicBezTo>
                      <a:pt x="516" y="187"/>
                      <a:pt x="517" y="178"/>
                      <a:pt x="515" y="174"/>
                    </a:cubicBezTo>
                    <a:cubicBezTo>
                      <a:pt x="513" y="170"/>
                      <a:pt x="508" y="178"/>
                      <a:pt x="506" y="177"/>
                    </a:cubicBezTo>
                    <a:cubicBezTo>
                      <a:pt x="505" y="177"/>
                      <a:pt x="502" y="176"/>
                      <a:pt x="500" y="174"/>
                    </a:cubicBezTo>
                    <a:cubicBezTo>
                      <a:pt x="497" y="173"/>
                      <a:pt x="493" y="173"/>
                      <a:pt x="493" y="171"/>
                    </a:cubicBezTo>
                    <a:cubicBezTo>
                      <a:pt x="492" y="170"/>
                      <a:pt x="495" y="169"/>
                      <a:pt x="497" y="168"/>
                    </a:cubicBezTo>
                    <a:cubicBezTo>
                      <a:pt x="499" y="167"/>
                      <a:pt x="500" y="161"/>
                      <a:pt x="500" y="161"/>
                    </a:cubicBezTo>
                    <a:cubicBezTo>
                      <a:pt x="500" y="161"/>
                      <a:pt x="494" y="158"/>
                      <a:pt x="492" y="158"/>
                    </a:cubicBezTo>
                    <a:cubicBezTo>
                      <a:pt x="490" y="158"/>
                      <a:pt x="492" y="156"/>
                      <a:pt x="492" y="156"/>
                    </a:cubicBezTo>
                    <a:cubicBezTo>
                      <a:pt x="492" y="155"/>
                      <a:pt x="486" y="157"/>
                      <a:pt x="486" y="157"/>
                    </a:cubicBezTo>
                    <a:cubicBezTo>
                      <a:pt x="485" y="157"/>
                      <a:pt x="482" y="141"/>
                      <a:pt x="483" y="141"/>
                    </a:cubicBezTo>
                    <a:cubicBezTo>
                      <a:pt x="483" y="141"/>
                      <a:pt x="472" y="152"/>
                      <a:pt x="472" y="152"/>
                    </a:cubicBezTo>
                    <a:cubicBezTo>
                      <a:pt x="472" y="152"/>
                      <a:pt x="470" y="152"/>
                      <a:pt x="468" y="151"/>
                    </a:cubicBezTo>
                    <a:cubicBezTo>
                      <a:pt x="467" y="151"/>
                      <a:pt x="465" y="156"/>
                      <a:pt x="464" y="157"/>
                    </a:cubicBezTo>
                    <a:cubicBezTo>
                      <a:pt x="462" y="158"/>
                      <a:pt x="451" y="149"/>
                      <a:pt x="446" y="148"/>
                    </a:cubicBezTo>
                    <a:cubicBezTo>
                      <a:pt x="441" y="147"/>
                      <a:pt x="438" y="155"/>
                      <a:pt x="435" y="159"/>
                    </a:cubicBezTo>
                    <a:cubicBezTo>
                      <a:pt x="431" y="163"/>
                      <a:pt x="416" y="183"/>
                      <a:pt x="415" y="183"/>
                    </a:cubicBezTo>
                    <a:cubicBezTo>
                      <a:pt x="414" y="183"/>
                      <a:pt x="407" y="182"/>
                      <a:pt x="406" y="182"/>
                    </a:cubicBezTo>
                    <a:cubicBezTo>
                      <a:pt x="405" y="181"/>
                      <a:pt x="401" y="184"/>
                      <a:pt x="400" y="184"/>
                    </a:cubicBezTo>
                    <a:cubicBezTo>
                      <a:pt x="399" y="185"/>
                      <a:pt x="389" y="180"/>
                      <a:pt x="387" y="179"/>
                    </a:cubicBezTo>
                    <a:cubicBezTo>
                      <a:pt x="385" y="178"/>
                      <a:pt x="385" y="183"/>
                      <a:pt x="381" y="184"/>
                    </a:cubicBezTo>
                    <a:cubicBezTo>
                      <a:pt x="378" y="185"/>
                      <a:pt x="373" y="179"/>
                      <a:pt x="364" y="179"/>
                    </a:cubicBezTo>
                    <a:cubicBezTo>
                      <a:pt x="355" y="179"/>
                      <a:pt x="341" y="183"/>
                      <a:pt x="340" y="183"/>
                    </a:cubicBezTo>
                    <a:cubicBezTo>
                      <a:pt x="339" y="183"/>
                      <a:pt x="333" y="179"/>
                      <a:pt x="331" y="179"/>
                    </a:cubicBezTo>
                    <a:cubicBezTo>
                      <a:pt x="329" y="178"/>
                      <a:pt x="324" y="178"/>
                      <a:pt x="322" y="176"/>
                    </a:cubicBezTo>
                    <a:cubicBezTo>
                      <a:pt x="319" y="174"/>
                      <a:pt x="321" y="170"/>
                      <a:pt x="321" y="169"/>
                    </a:cubicBezTo>
                    <a:cubicBezTo>
                      <a:pt x="321" y="168"/>
                      <a:pt x="331" y="169"/>
                      <a:pt x="332" y="169"/>
                    </a:cubicBezTo>
                    <a:cubicBezTo>
                      <a:pt x="333" y="168"/>
                      <a:pt x="341" y="161"/>
                      <a:pt x="341" y="161"/>
                    </a:cubicBezTo>
                    <a:cubicBezTo>
                      <a:pt x="341" y="160"/>
                      <a:pt x="332" y="159"/>
                      <a:pt x="330" y="159"/>
                    </a:cubicBezTo>
                    <a:cubicBezTo>
                      <a:pt x="329" y="159"/>
                      <a:pt x="328" y="161"/>
                      <a:pt x="326" y="162"/>
                    </a:cubicBezTo>
                    <a:cubicBezTo>
                      <a:pt x="323" y="163"/>
                      <a:pt x="309" y="161"/>
                      <a:pt x="304" y="162"/>
                    </a:cubicBezTo>
                    <a:cubicBezTo>
                      <a:pt x="299" y="162"/>
                      <a:pt x="303" y="165"/>
                      <a:pt x="298" y="165"/>
                    </a:cubicBezTo>
                    <a:cubicBezTo>
                      <a:pt x="293" y="166"/>
                      <a:pt x="286" y="157"/>
                      <a:pt x="286" y="157"/>
                    </a:cubicBezTo>
                    <a:cubicBezTo>
                      <a:pt x="286" y="157"/>
                      <a:pt x="286" y="152"/>
                      <a:pt x="286" y="152"/>
                    </a:cubicBezTo>
                    <a:cubicBezTo>
                      <a:pt x="286" y="152"/>
                      <a:pt x="283" y="150"/>
                      <a:pt x="281" y="147"/>
                    </a:cubicBezTo>
                    <a:cubicBezTo>
                      <a:pt x="278" y="144"/>
                      <a:pt x="276" y="150"/>
                      <a:pt x="276" y="150"/>
                    </a:cubicBezTo>
                    <a:cubicBezTo>
                      <a:pt x="276" y="150"/>
                      <a:pt x="273" y="148"/>
                      <a:pt x="272" y="147"/>
                    </a:cubicBezTo>
                    <a:cubicBezTo>
                      <a:pt x="272" y="146"/>
                      <a:pt x="275" y="142"/>
                      <a:pt x="275" y="142"/>
                    </a:cubicBezTo>
                    <a:cubicBezTo>
                      <a:pt x="282" y="142"/>
                      <a:pt x="282" y="142"/>
                      <a:pt x="282" y="142"/>
                    </a:cubicBezTo>
                    <a:cubicBezTo>
                      <a:pt x="287" y="136"/>
                      <a:pt x="287" y="136"/>
                      <a:pt x="287" y="136"/>
                    </a:cubicBezTo>
                    <a:cubicBezTo>
                      <a:pt x="287" y="136"/>
                      <a:pt x="282" y="129"/>
                      <a:pt x="284" y="126"/>
                    </a:cubicBezTo>
                    <a:cubicBezTo>
                      <a:pt x="285" y="122"/>
                      <a:pt x="291" y="130"/>
                      <a:pt x="291" y="130"/>
                    </a:cubicBezTo>
                    <a:cubicBezTo>
                      <a:pt x="291" y="130"/>
                      <a:pt x="306" y="129"/>
                      <a:pt x="308" y="129"/>
                    </a:cubicBezTo>
                    <a:cubicBezTo>
                      <a:pt x="311" y="129"/>
                      <a:pt x="313" y="121"/>
                      <a:pt x="315" y="119"/>
                    </a:cubicBezTo>
                    <a:cubicBezTo>
                      <a:pt x="317" y="117"/>
                      <a:pt x="309" y="120"/>
                      <a:pt x="305" y="118"/>
                    </a:cubicBezTo>
                    <a:cubicBezTo>
                      <a:pt x="302" y="117"/>
                      <a:pt x="309" y="116"/>
                      <a:pt x="310" y="110"/>
                    </a:cubicBezTo>
                    <a:cubicBezTo>
                      <a:pt x="311" y="104"/>
                      <a:pt x="301" y="111"/>
                      <a:pt x="299" y="109"/>
                    </a:cubicBezTo>
                    <a:cubicBezTo>
                      <a:pt x="296" y="107"/>
                      <a:pt x="303" y="105"/>
                      <a:pt x="303" y="104"/>
                    </a:cubicBezTo>
                    <a:cubicBezTo>
                      <a:pt x="303" y="104"/>
                      <a:pt x="296" y="98"/>
                      <a:pt x="296" y="96"/>
                    </a:cubicBezTo>
                    <a:cubicBezTo>
                      <a:pt x="296" y="94"/>
                      <a:pt x="301" y="95"/>
                      <a:pt x="301" y="94"/>
                    </a:cubicBezTo>
                    <a:cubicBezTo>
                      <a:pt x="302" y="92"/>
                      <a:pt x="302" y="87"/>
                      <a:pt x="299" y="84"/>
                    </a:cubicBezTo>
                    <a:cubicBezTo>
                      <a:pt x="297" y="82"/>
                      <a:pt x="291" y="86"/>
                      <a:pt x="291" y="86"/>
                    </a:cubicBezTo>
                    <a:cubicBezTo>
                      <a:pt x="291" y="86"/>
                      <a:pt x="285" y="78"/>
                      <a:pt x="285" y="78"/>
                    </a:cubicBezTo>
                    <a:cubicBezTo>
                      <a:pt x="284" y="77"/>
                      <a:pt x="281" y="82"/>
                      <a:pt x="279" y="82"/>
                    </a:cubicBezTo>
                    <a:cubicBezTo>
                      <a:pt x="276" y="83"/>
                      <a:pt x="273" y="80"/>
                      <a:pt x="273" y="78"/>
                    </a:cubicBezTo>
                    <a:cubicBezTo>
                      <a:pt x="273" y="75"/>
                      <a:pt x="263" y="74"/>
                      <a:pt x="262" y="73"/>
                    </a:cubicBezTo>
                    <a:cubicBezTo>
                      <a:pt x="262" y="72"/>
                      <a:pt x="249" y="70"/>
                      <a:pt x="244" y="69"/>
                    </a:cubicBezTo>
                    <a:cubicBezTo>
                      <a:pt x="239" y="67"/>
                      <a:pt x="241" y="63"/>
                      <a:pt x="241" y="63"/>
                    </a:cubicBezTo>
                    <a:cubicBezTo>
                      <a:pt x="241" y="62"/>
                      <a:pt x="235" y="56"/>
                      <a:pt x="234" y="55"/>
                    </a:cubicBezTo>
                    <a:cubicBezTo>
                      <a:pt x="233" y="54"/>
                      <a:pt x="223" y="58"/>
                      <a:pt x="222" y="53"/>
                    </a:cubicBezTo>
                    <a:cubicBezTo>
                      <a:pt x="220" y="49"/>
                      <a:pt x="228" y="49"/>
                      <a:pt x="228" y="49"/>
                    </a:cubicBezTo>
                    <a:cubicBezTo>
                      <a:pt x="228" y="39"/>
                      <a:pt x="228" y="39"/>
                      <a:pt x="228" y="39"/>
                    </a:cubicBezTo>
                    <a:cubicBezTo>
                      <a:pt x="228" y="39"/>
                      <a:pt x="236" y="26"/>
                      <a:pt x="237" y="23"/>
                    </a:cubicBezTo>
                    <a:cubicBezTo>
                      <a:pt x="238" y="21"/>
                      <a:pt x="227" y="18"/>
                      <a:pt x="226" y="18"/>
                    </a:cubicBezTo>
                    <a:cubicBezTo>
                      <a:pt x="226" y="17"/>
                      <a:pt x="227" y="13"/>
                      <a:pt x="225" y="9"/>
                    </a:cubicBezTo>
                    <a:cubicBezTo>
                      <a:pt x="224" y="5"/>
                      <a:pt x="224" y="9"/>
                      <a:pt x="218" y="9"/>
                    </a:cubicBezTo>
                    <a:cubicBezTo>
                      <a:pt x="212" y="8"/>
                      <a:pt x="202" y="0"/>
                      <a:pt x="199" y="2"/>
                    </a:cubicBezTo>
                    <a:cubicBezTo>
                      <a:pt x="195" y="3"/>
                      <a:pt x="189" y="13"/>
                      <a:pt x="188" y="15"/>
                    </a:cubicBezTo>
                    <a:cubicBezTo>
                      <a:pt x="186" y="17"/>
                      <a:pt x="185" y="15"/>
                      <a:pt x="183" y="15"/>
                    </a:cubicBezTo>
                    <a:cubicBezTo>
                      <a:pt x="181" y="15"/>
                      <a:pt x="181" y="17"/>
                      <a:pt x="180" y="18"/>
                    </a:cubicBezTo>
                    <a:cubicBezTo>
                      <a:pt x="178" y="19"/>
                      <a:pt x="166" y="17"/>
                      <a:pt x="162" y="17"/>
                    </a:cubicBezTo>
                    <a:cubicBezTo>
                      <a:pt x="160" y="22"/>
                      <a:pt x="158" y="28"/>
                      <a:pt x="157" y="31"/>
                    </a:cubicBezTo>
                    <a:cubicBezTo>
                      <a:pt x="154" y="36"/>
                      <a:pt x="152" y="30"/>
                      <a:pt x="147" y="31"/>
                    </a:cubicBezTo>
                    <a:cubicBezTo>
                      <a:pt x="141" y="32"/>
                      <a:pt x="147" y="38"/>
                      <a:pt x="148" y="43"/>
                    </a:cubicBezTo>
                    <a:cubicBezTo>
                      <a:pt x="148" y="49"/>
                      <a:pt x="142" y="50"/>
                      <a:pt x="142" y="50"/>
                    </a:cubicBezTo>
                    <a:cubicBezTo>
                      <a:pt x="141" y="50"/>
                      <a:pt x="143" y="62"/>
                      <a:pt x="143" y="62"/>
                    </a:cubicBezTo>
                    <a:cubicBezTo>
                      <a:pt x="143" y="62"/>
                      <a:pt x="141" y="63"/>
                      <a:pt x="137" y="66"/>
                    </a:cubicBezTo>
                    <a:cubicBezTo>
                      <a:pt x="133" y="70"/>
                      <a:pt x="122" y="62"/>
                      <a:pt x="122" y="61"/>
                    </a:cubicBezTo>
                    <a:cubicBezTo>
                      <a:pt x="121" y="61"/>
                      <a:pt x="117" y="77"/>
                      <a:pt x="115" y="78"/>
                    </a:cubicBezTo>
                    <a:cubicBezTo>
                      <a:pt x="113" y="80"/>
                      <a:pt x="111" y="83"/>
                      <a:pt x="108" y="85"/>
                    </a:cubicBezTo>
                    <a:cubicBezTo>
                      <a:pt x="105" y="87"/>
                      <a:pt x="107" y="91"/>
                      <a:pt x="107" y="97"/>
                    </a:cubicBezTo>
                    <a:cubicBezTo>
                      <a:pt x="107" y="103"/>
                      <a:pt x="101" y="104"/>
                      <a:pt x="101" y="104"/>
                    </a:cubicBezTo>
                    <a:cubicBezTo>
                      <a:pt x="101" y="104"/>
                      <a:pt x="103" y="107"/>
                      <a:pt x="99" y="113"/>
                    </a:cubicBezTo>
                    <a:cubicBezTo>
                      <a:pt x="95" y="119"/>
                      <a:pt x="75" y="125"/>
                      <a:pt x="72" y="126"/>
                    </a:cubicBezTo>
                    <a:cubicBezTo>
                      <a:pt x="69" y="127"/>
                      <a:pt x="70" y="137"/>
                      <a:pt x="69" y="138"/>
                    </a:cubicBezTo>
                    <a:cubicBezTo>
                      <a:pt x="67" y="139"/>
                      <a:pt x="59" y="144"/>
                      <a:pt x="58" y="145"/>
                    </a:cubicBezTo>
                    <a:cubicBezTo>
                      <a:pt x="57" y="146"/>
                      <a:pt x="51" y="140"/>
                      <a:pt x="51" y="139"/>
                    </a:cubicBezTo>
                    <a:cubicBezTo>
                      <a:pt x="51" y="139"/>
                      <a:pt x="11" y="168"/>
                      <a:pt x="11" y="168"/>
                    </a:cubicBezTo>
                    <a:cubicBezTo>
                      <a:pt x="11" y="168"/>
                      <a:pt x="14" y="172"/>
                      <a:pt x="18" y="176"/>
                    </a:cubicBezTo>
                    <a:cubicBezTo>
                      <a:pt x="21" y="181"/>
                      <a:pt x="17" y="185"/>
                      <a:pt x="17" y="185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10" y="195"/>
                      <a:pt x="10" y="196"/>
                    </a:cubicBezTo>
                    <a:cubicBezTo>
                      <a:pt x="10" y="197"/>
                      <a:pt x="3" y="200"/>
                      <a:pt x="4" y="202"/>
                    </a:cubicBezTo>
                    <a:cubicBezTo>
                      <a:pt x="4" y="204"/>
                      <a:pt x="8" y="208"/>
                      <a:pt x="9" y="209"/>
                    </a:cubicBezTo>
                    <a:cubicBezTo>
                      <a:pt x="9" y="210"/>
                      <a:pt x="3" y="211"/>
                      <a:pt x="2" y="212"/>
                    </a:cubicBezTo>
                    <a:cubicBezTo>
                      <a:pt x="1" y="212"/>
                      <a:pt x="9" y="219"/>
                      <a:pt x="10" y="220"/>
                    </a:cubicBezTo>
                    <a:cubicBezTo>
                      <a:pt x="10" y="221"/>
                      <a:pt x="9" y="225"/>
                      <a:pt x="9" y="230"/>
                    </a:cubicBezTo>
                    <a:cubicBezTo>
                      <a:pt x="9" y="236"/>
                      <a:pt x="4" y="243"/>
                      <a:pt x="4" y="243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2" y="253"/>
                      <a:pt x="11" y="254"/>
                    </a:cubicBezTo>
                    <a:cubicBezTo>
                      <a:pt x="11" y="254"/>
                      <a:pt x="14" y="256"/>
                      <a:pt x="14" y="260"/>
                    </a:cubicBezTo>
                    <a:cubicBezTo>
                      <a:pt x="15" y="264"/>
                      <a:pt x="12" y="263"/>
                      <a:pt x="11" y="263"/>
                    </a:cubicBezTo>
                    <a:cubicBezTo>
                      <a:pt x="11" y="264"/>
                      <a:pt x="11" y="267"/>
                      <a:pt x="11" y="267"/>
                    </a:cubicBezTo>
                    <a:cubicBezTo>
                      <a:pt x="10" y="268"/>
                      <a:pt x="5" y="272"/>
                      <a:pt x="6" y="276"/>
                    </a:cubicBezTo>
                    <a:cubicBezTo>
                      <a:pt x="6" y="280"/>
                      <a:pt x="11" y="278"/>
                      <a:pt x="13" y="281"/>
                    </a:cubicBezTo>
                    <a:cubicBezTo>
                      <a:pt x="15" y="283"/>
                      <a:pt x="13" y="287"/>
                      <a:pt x="13" y="288"/>
                    </a:cubicBezTo>
                    <a:cubicBezTo>
                      <a:pt x="13" y="289"/>
                      <a:pt x="7" y="292"/>
                      <a:pt x="4" y="295"/>
                    </a:cubicBezTo>
                    <a:cubicBezTo>
                      <a:pt x="0" y="298"/>
                      <a:pt x="7" y="306"/>
                      <a:pt x="8" y="308"/>
                    </a:cubicBezTo>
                    <a:cubicBezTo>
                      <a:pt x="9" y="310"/>
                      <a:pt x="7" y="308"/>
                      <a:pt x="11" y="316"/>
                    </a:cubicBezTo>
                    <a:cubicBezTo>
                      <a:pt x="15" y="323"/>
                      <a:pt x="35" y="320"/>
                      <a:pt x="37" y="324"/>
                    </a:cubicBezTo>
                    <a:cubicBezTo>
                      <a:pt x="40" y="328"/>
                      <a:pt x="30" y="334"/>
                      <a:pt x="29" y="334"/>
                    </a:cubicBezTo>
                    <a:cubicBezTo>
                      <a:pt x="29" y="334"/>
                      <a:pt x="22" y="334"/>
                      <a:pt x="22" y="334"/>
                    </a:cubicBezTo>
                    <a:cubicBezTo>
                      <a:pt x="18" y="340"/>
                      <a:pt x="18" y="340"/>
                      <a:pt x="18" y="340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38" y="340"/>
                      <a:pt x="40" y="351"/>
                      <a:pt x="41" y="352"/>
                    </a:cubicBezTo>
                    <a:cubicBezTo>
                      <a:pt x="41" y="352"/>
                      <a:pt x="47" y="353"/>
                      <a:pt x="48" y="356"/>
                    </a:cubicBezTo>
                    <a:cubicBezTo>
                      <a:pt x="50" y="358"/>
                      <a:pt x="46" y="360"/>
                      <a:pt x="44" y="361"/>
                    </a:cubicBezTo>
                    <a:cubicBezTo>
                      <a:pt x="43" y="362"/>
                      <a:pt x="34" y="362"/>
                      <a:pt x="33" y="362"/>
                    </a:cubicBezTo>
                    <a:cubicBezTo>
                      <a:pt x="32" y="362"/>
                      <a:pt x="25" y="370"/>
                      <a:pt x="25" y="370"/>
                    </a:cubicBezTo>
                    <a:cubicBezTo>
                      <a:pt x="25" y="370"/>
                      <a:pt x="29" y="377"/>
                      <a:pt x="31" y="378"/>
                    </a:cubicBezTo>
                    <a:cubicBezTo>
                      <a:pt x="34" y="379"/>
                      <a:pt x="40" y="377"/>
                      <a:pt x="41" y="378"/>
                    </a:cubicBezTo>
                    <a:cubicBezTo>
                      <a:pt x="41" y="379"/>
                      <a:pt x="44" y="387"/>
                      <a:pt x="44" y="391"/>
                    </a:cubicBezTo>
                    <a:cubicBezTo>
                      <a:pt x="44" y="395"/>
                      <a:pt x="49" y="399"/>
                      <a:pt x="49" y="399"/>
                    </a:cubicBezTo>
                    <a:cubicBezTo>
                      <a:pt x="50" y="400"/>
                      <a:pt x="49" y="409"/>
                      <a:pt x="49" y="410"/>
                    </a:cubicBezTo>
                    <a:cubicBezTo>
                      <a:pt x="49" y="411"/>
                      <a:pt x="53" y="416"/>
                      <a:pt x="54" y="420"/>
                    </a:cubicBezTo>
                    <a:cubicBezTo>
                      <a:pt x="56" y="424"/>
                      <a:pt x="47" y="430"/>
                      <a:pt x="45" y="433"/>
                    </a:cubicBezTo>
                    <a:cubicBezTo>
                      <a:pt x="43" y="437"/>
                      <a:pt x="50" y="444"/>
                      <a:pt x="51" y="444"/>
                    </a:cubicBezTo>
                    <a:cubicBezTo>
                      <a:pt x="51" y="444"/>
                      <a:pt x="56" y="444"/>
                      <a:pt x="58" y="445"/>
                    </a:cubicBezTo>
                    <a:cubicBezTo>
                      <a:pt x="60" y="447"/>
                      <a:pt x="53" y="452"/>
                      <a:pt x="52" y="453"/>
                    </a:cubicBezTo>
                    <a:cubicBezTo>
                      <a:pt x="51" y="455"/>
                      <a:pt x="56" y="455"/>
                      <a:pt x="56" y="457"/>
                    </a:cubicBezTo>
                    <a:cubicBezTo>
                      <a:pt x="56" y="459"/>
                      <a:pt x="62" y="470"/>
                      <a:pt x="62" y="470"/>
                    </a:cubicBezTo>
                    <a:cubicBezTo>
                      <a:pt x="62" y="470"/>
                      <a:pt x="65" y="469"/>
                      <a:pt x="68" y="471"/>
                    </a:cubicBezTo>
                    <a:cubicBezTo>
                      <a:pt x="72" y="474"/>
                      <a:pt x="61" y="477"/>
                      <a:pt x="61" y="477"/>
                    </a:cubicBezTo>
                    <a:cubicBezTo>
                      <a:pt x="61" y="477"/>
                      <a:pt x="65" y="481"/>
                      <a:pt x="66" y="483"/>
                    </a:cubicBezTo>
                    <a:cubicBezTo>
                      <a:pt x="67" y="484"/>
                      <a:pt x="63" y="489"/>
                      <a:pt x="63" y="489"/>
                    </a:cubicBezTo>
                    <a:cubicBezTo>
                      <a:pt x="62" y="489"/>
                      <a:pt x="63" y="491"/>
                      <a:pt x="64" y="495"/>
                    </a:cubicBezTo>
                    <a:cubicBezTo>
                      <a:pt x="65" y="497"/>
                      <a:pt x="64" y="499"/>
                      <a:pt x="62" y="501"/>
                    </a:cubicBezTo>
                    <a:cubicBezTo>
                      <a:pt x="65" y="504"/>
                      <a:pt x="68" y="508"/>
                      <a:pt x="79" y="506"/>
                    </a:cubicBezTo>
                    <a:cubicBezTo>
                      <a:pt x="94" y="503"/>
                      <a:pt x="123" y="494"/>
                      <a:pt x="127" y="497"/>
                    </a:cubicBezTo>
                    <a:cubicBezTo>
                      <a:pt x="130" y="500"/>
                      <a:pt x="148" y="511"/>
                      <a:pt x="149" y="514"/>
                    </a:cubicBezTo>
                    <a:cubicBezTo>
                      <a:pt x="150" y="518"/>
                      <a:pt x="151" y="523"/>
                      <a:pt x="151" y="523"/>
                    </a:cubicBezTo>
                    <a:cubicBezTo>
                      <a:pt x="155" y="526"/>
                      <a:pt x="155" y="526"/>
                      <a:pt x="155" y="526"/>
                    </a:cubicBezTo>
                    <a:cubicBezTo>
                      <a:pt x="155" y="526"/>
                      <a:pt x="156" y="509"/>
                      <a:pt x="165" y="513"/>
                    </a:cubicBezTo>
                    <a:cubicBezTo>
                      <a:pt x="173" y="517"/>
                      <a:pt x="171" y="518"/>
                      <a:pt x="172" y="518"/>
                    </a:cubicBezTo>
                    <a:cubicBezTo>
                      <a:pt x="173" y="518"/>
                      <a:pt x="196" y="527"/>
                      <a:pt x="196" y="527"/>
                    </a:cubicBezTo>
                    <a:cubicBezTo>
                      <a:pt x="196" y="527"/>
                      <a:pt x="203" y="544"/>
                      <a:pt x="205" y="544"/>
                    </a:cubicBezTo>
                    <a:cubicBezTo>
                      <a:pt x="207" y="544"/>
                      <a:pt x="215" y="548"/>
                      <a:pt x="215" y="551"/>
                    </a:cubicBezTo>
                    <a:cubicBezTo>
                      <a:pt x="215" y="555"/>
                      <a:pt x="215" y="566"/>
                      <a:pt x="217" y="569"/>
                    </a:cubicBezTo>
                    <a:cubicBezTo>
                      <a:pt x="219" y="572"/>
                      <a:pt x="243" y="584"/>
                      <a:pt x="248" y="583"/>
                    </a:cubicBezTo>
                    <a:cubicBezTo>
                      <a:pt x="253" y="583"/>
                      <a:pt x="259" y="574"/>
                      <a:pt x="261" y="579"/>
                    </a:cubicBezTo>
                    <a:cubicBezTo>
                      <a:pt x="264" y="584"/>
                      <a:pt x="260" y="589"/>
                      <a:pt x="260" y="589"/>
                    </a:cubicBezTo>
                    <a:cubicBezTo>
                      <a:pt x="260" y="589"/>
                      <a:pt x="270" y="598"/>
                      <a:pt x="278" y="595"/>
                    </a:cubicBezTo>
                    <a:cubicBezTo>
                      <a:pt x="285" y="593"/>
                      <a:pt x="284" y="587"/>
                      <a:pt x="290" y="591"/>
                    </a:cubicBezTo>
                    <a:cubicBezTo>
                      <a:pt x="296" y="596"/>
                      <a:pt x="294" y="605"/>
                      <a:pt x="301" y="606"/>
                    </a:cubicBezTo>
                    <a:cubicBezTo>
                      <a:pt x="308" y="607"/>
                      <a:pt x="327" y="611"/>
                      <a:pt x="327" y="611"/>
                    </a:cubicBezTo>
                    <a:cubicBezTo>
                      <a:pt x="327" y="611"/>
                      <a:pt x="333" y="609"/>
                      <a:pt x="339" y="609"/>
                    </a:cubicBezTo>
                    <a:cubicBezTo>
                      <a:pt x="341" y="609"/>
                      <a:pt x="343" y="610"/>
                      <a:pt x="345" y="611"/>
                    </a:cubicBezTo>
                    <a:cubicBezTo>
                      <a:pt x="351" y="615"/>
                      <a:pt x="356" y="625"/>
                      <a:pt x="356" y="625"/>
                    </a:cubicBezTo>
                    <a:cubicBezTo>
                      <a:pt x="383" y="623"/>
                      <a:pt x="383" y="623"/>
                      <a:pt x="383" y="623"/>
                    </a:cubicBezTo>
                    <a:cubicBezTo>
                      <a:pt x="383" y="623"/>
                      <a:pt x="398" y="636"/>
                      <a:pt x="403" y="634"/>
                    </a:cubicBezTo>
                    <a:cubicBezTo>
                      <a:pt x="409" y="633"/>
                      <a:pt x="413" y="632"/>
                      <a:pt x="413" y="631"/>
                    </a:cubicBezTo>
                    <a:cubicBezTo>
                      <a:pt x="414" y="630"/>
                      <a:pt x="406" y="617"/>
                      <a:pt x="410" y="613"/>
                    </a:cubicBezTo>
                    <a:cubicBezTo>
                      <a:pt x="414" y="610"/>
                      <a:pt x="414" y="607"/>
                      <a:pt x="414" y="607"/>
                    </a:cubicBezTo>
                    <a:cubicBezTo>
                      <a:pt x="414" y="607"/>
                      <a:pt x="401" y="594"/>
                      <a:pt x="398" y="591"/>
                    </a:cubicBezTo>
                    <a:cubicBezTo>
                      <a:pt x="395" y="588"/>
                      <a:pt x="392" y="589"/>
                      <a:pt x="392" y="588"/>
                    </a:cubicBezTo>
                    <a:cubicBezTo>
                      <a:pt x="392" y="586"/>
                      <a:pt x="391" y="579"/>
                      <a:pt x="390" y="578"/>
                    </a:cubicBezTo>
                    <a:cubicBezTo>
                      <a:pt x="390" y="577"/>
                      <a:pt x="379" y="575"/>
                      <a:pt x="377" y="571"/>
                    </a:cubicBezTo>
                    <a:cubicBezTo>
                      <a:pt x="375" y="567"/>
                      <a:pt x="378" y="563"/>
                      <a:pt x="378" y="563"/>
                    </a:cubicBezTo>
                    <a:cubicBezTo>
                      <a:pt x="378" y="563"/>
                      <a:pt x="367" y="562"/>
                      <a:pt x="367" y="561"/>
                    </a:cubicBezTo>
                    <a:cubicBezTo>
                      <a:pt x="367" y="560"/>
                      <a:pt x="367" y="555"/>
                      <a:pt x="367" y="555"/>
                    </a:cubicBezTo>
                    <a:cubicBezTo>
                      <a:pt x="372" y="550"/>
                      <a:pt x="372" y="550"/>
                      <a:pt x="372" y="550"/>
                    </a:cubicBezTo>
                    <a:cubicBezTo>
                      <a:pt x="372" y="550"/>
                      <a:pt x="371" y="547"/>
                      <a:pt x="371" y="543"/>
                    </a:cubicBezTo>
                    <a:cubicBezTo>
                      <a:pt x="371" y="534"/>
                      <a:pt x="371" y="517"/>
                      <a:pt x="370" y="512"/>
                    </a:cubicBezTo>
                    <a:cubicBezTo>
                      <a:pt x="369" y="506"/>
                      <a:pt x="362" y="479"/>
                      <a:pt x="360" y="473"/>
                    </a:cubicBezTo>
                    <a:cubicBezTo>
                      <a:pt x="358" y="468"/>
                      <a:pt x="348" y="456"/>
                      <a:pt x="348" y="456"/>
                    </a:cubicBezTo>
                    <a:cubicBezTo>
                      <a:pt x="348" y="456"/>
                      <a:pt x="346" y="455"/>
                      <a:pt x="350" y="448"/>
                    </a:cubicBezTo>
                    <a:cubicBezTo>
                      <a:pt x="354" y="442"/>
                      <a:pt x="363" y="437"/>
                      <a:pt x="366" y="430"/>
                    </a:cubicBezTo>
                    <a:cubicBezTo>
                      <a:pt x="369" y="423"/>
                      <a:pt x="380" y="400"/>
                      <a:pt x="380" y="400"/>
                    </a:cubicBezTo>
                    <a:cubicBezTo>
                      <a:pt x="380" y="400"/>
                      <a:pt x="391" y="396"/>
                      <a:pt x="393" y="390"/>
                    </a:cubicBezTo>
                    <a:cubicBezTo>
                      <a:pt x="396" y="384"/>
                      <a:pt x="405" y="362"/>
                      <a:pt x="407" y="361"/>
                    </a:cubicBezTo>
                    <a:cubicBezTo>
                      <a:pt x="408" y="361"/>
                      <a:pt x="410" y="363"/>
                      <a:pt x="413" y="356"/>
                    </a:cubicBezTo>
                    <a:cubicBezTo>
                      <a:pt x="417" y="349"/>
                      <a:pt x="415" y="346"/>
                      <a:pt x="416" y="346"/>
                    </a:cubicBezTo>
                    <a:cubicBezTo>
                      <a:pt x="417" y="345"/>
                      <a:pt x="428" y="337"/>
                      <a:pt x="431" y="330"/>
                    </a:cubicBezTo>
                    <a:cubicBezTo>
                      <a:pt x="434" y="323"/>
                      <a:pt x="456" y="292"/>
                      <a:pt x="456" y="292"/>
                    </a:cubicBezTo>
                    <a:cubicBezTo>
                      <a:pt x="456" y="292"/>
                      <a:pt x="468" y="274"/>
                      <a:pt x="468" y="274"/>
                    </a:cubicBezTo>
                    <a:cubicBezTo>
                      <a:pt x="468" y="273"/>
                      <a:pt x="467" y="265"/>
                      <a:pt x="470" y="263"/>
                    </a:cubicBezTo>
                    <a:cubicBezTo>
                      <a:pt x="472" y="262"/>
                      <a:pt x="481" y="258"/>
                      <a:pt x="481" y="258"/>
                    </a:cubicBezTo>
                    <a:cubicBezTo>
                      <a:pt x="481" y="257"/>
                      <a:pt x="479" y="250"/>
                      <a:pt x="484" y="247"/>
                    </a:cubicBezTo>
                    <a:cubicBezTo>
                      <a:pt x="490" y="243"/>
                      <a:pt x="498" y="236"/>
                      <a:pt x="502" y="230"/>
                    </a:cubicBezTo>
                    <a:cubicBezTo>
                      <a:pt x="506" y="224"/>
                      <a:pt x="508" y="216"/>
                      <a:pt x="508" y="216"/>
                    </a:cubicBezTo>
                    <a:cubicBezTo>
                      <a:pt x="508" y="216"/>
                      <a:pt x="510" y="215"/>
                      <a:pt x="514" y="212"/>
                    </a:cubicBezTo>
                    <a:cubicBezTo>
                      <a:pt x="517" y="208"/>
                      <a:pt x="525" y="197"/>
                      <a:pt x="528" y="194"/>
                    </a:cubicBezTo>
                    <a:cubicBezTo>
                      <a:pt x="528" y="194"/>
                      <a:pt x="528" y="194"/>
                      <a:pt x="529" y="193"/>
                    </a:cubicBezTo>
                    <a:cubicBezTo>
                      <a:pt x="526" y="191"/>
                      <a:pt x="525" y="188"/>
                      <a:pt x="524" y="18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Freeform 68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DAB76BB-6C2A-6426-FAD0-81D4B4E4C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3061" y="4142816"/>
                <a:ext cx="1481634" cy="1225644"/>
              </a:xfrm>
              <a:custGeom>
                <a:avLst/>
                <a:gdLst/>
                <a:ahLst/>
                <a:cxnLst>
                  <a:cxn ang="0">
                    <a:pos x="482" y="155"/>
                  </a:cxn>
                  <a:cxn ang="0">
                    <a:pos x="468" y="134"/>
                  </a:cxn>
                  <a:cxn ang="0">
                    <a:pos x="476" y="95"/>
                  </a:cxn>
                  <a:cxn ang="0">
                    <a:pos x="445" y="95"/>
                  </a:cxn>
                  <a:cxn ang="0">
                    <a:pos x="424" y="92"/>
                  </a:cxn>
                  <a:cxn ang="0">
                    <a:pos x="402" y="91"/>
                  </a:cxn>
                  <a:cxn ang="0">
                    <a:pos x="371" y="103"/>
                  </a:cxn>
                  <a:cxn ang="0">
                    <a:pos x="321" y="77"/>
                  </a:cxn>
                  <a:cxn ang="0">
                    <a:pos x="304" y="44"/>
                  </a:cxn>
                  <a:cxn ang="0">
                    <a:pos x="289" y="59"/>
                  </a:cxn>
                  <a:cxn ang="0">
                    <a:pos x="266" y="62"/>
                  </a:cxn>
                  <a:cxn ang="0">
                    <a:pos x="247" y="60"/>
                  </a:cxn>
                  <a:cxn ang="0">
                    <a:pos x="234" y="51"/>
                  </a:cxn>
                  <a:cxn ang="0">
                    <a:pos x="210" y="38"/>
                  </a:cxn>
                  <a:cxn ang="0">
                    <a:pos x="187" y="17"/>
                  </a:cxn>
                  <a:cxn ang="0">
                    <a:pos x="166" y="1"/>
                  </a:cxn>
                  <a:cxn ang="0">
                    <a:pos x="151" y="15"/>
                  </a:cxn>
                  <a:cxn ang="0">
                    <a:pos x="145" y="29"/>
                  </a:cxn>
                  <a:cxn ang="0">
                    <a:pos x="125" y="51"/>
                  </a:cxn>
                  <a:cxn ang="0">
                    <a:pos x="104" y="54"/>
                  </a:cxn>
                  <a:cxn ang="0">
                    <a:pos x="67" y="74"/>
                  </a:cxn>
                  <a:cxn ang="0">
                    <a:pos x="82" y="116"/>
                  </a:cxn>
                  <a:cxn ang="0">
                    <a:pos x="56" y="115"/>
                  </a:cxn>
                  <a:cxn ang="0">
                    <a:pos x="38" y="118"/>
                  </a:cxn>
                  <a:cxn ang="0">
                    <a:pos x="22" y="159"/>
                  </a:cxn>
                  <a:cxn ang="0">
                    <a:pos x="25" y="178"/>
                  </a:cxn>
                  <a:cxn ang="0">
                    <a:pos x="19" y="193"/>
                  </a:cxn>
                  <a:cxn ang="0">
                    <a:pos x="1" y="206"/>
                  </a:cxn>
                  <a:cxn ang="0">
                    <a:pos x="18" y="225"/>
                  </a:cxn>
                  <a:cxn ang="0">
                    <a:pos x="41" y="232"/>
                  </a:cxn>
                  <a:cxn ang="0">
                    <a:pos x="48" y="245"/>
                  </a:cxn>
                  <a:cxn ang="0">
                    <a:pos x="34" y="263"/>
                  </a:cxn>
                  <a:cxn ang="0">
                    <a:pos x="36" y="287"/>
                  </a:cxn>
                  <a:cxn ang="0">
                    <a:pos x="62" y="287"/>
                  </a:cxn>
                  <a:cxn ang="0">
                    <a:pos x="100" y="300"/>
                  </a:cxn>
                  <a:cxn ang="0">
                    <a:pos x="126" y="318"/>
                  </a:cxn>
                  <a:cxn ang="0">
                    <a:pos x="143" y="345"/>
                  </a:cxn>
                  <a:cxn ang="0">
                    <a:pos x="140" y="359"/>
                  </a:cxn>
                  <a:cxn ang="0">
                    <a:pos x="151" y="387"/>
                  </a:cxn>
                  <a:cxn ang="0">
                    <a:pos x="169" y="406"/>
                  </a:cxn>
                  <a:cxn ang="0">
                    <a:pos x="202" y="399"/>
                  </a:cxn>
                  <a:cxn ang="0">
                    <a:pos x="266" y="378"/>
                  </a:cxn>
                  <a:cxn ang="0">
                    <a:pos x="314" y="362"/>
                  </a:cxn>
                  <a:cxn ang="0">
                    <a:pos x="348" y="346"/>
                  </a:cxn>
                  <a:cxn ang="0">
                    <a:pos x="399" y="308"/>
                  </a:cxn>
                  <a:cxn ang="0">
                    <a:pos x="437" y="267"/>
                  </a:cxn>
                  <a:cxn ang="0">
                    <a:pos x="467" y="236"/>
                  </a:cxn>
                  <a:cxn ang="0">
                    <a:pos x="477" y="201"/>
                  </a:cxn>
                  <a:cxn ang="0">
                    <a:pos x="491" y="177"/>
                  </a:cxn>
                </a:cxnLst>
                <a:rect l="0" t="0" r="r" b="b"/>
                <a:pathLst>
                  <a:path w="492" h="406">
                    <a:moveTo>
                      <a:pt x="491" y="177"/>
                    </a:moveTo>
                    <a:cubicBezTo>
                      <a:pt x="491" y="176"/>
                      <a:pt x="488" y="172"/>
                      <a:pt x="486" y="169"/>
                    </a:cubicBezTo>
                    <a:cubicBezTo>
                      <a:pt x="484" y="166"/>
                      <a:pt x="487" y="161"/>
                      <a:pt x="487" y="160"/>
                    </a:cubicBezTo>
                    <a:cubicBezTo>
                      <a:pt x="487" y="159"/>
                      <a:pt x="486" y="158"/>
                      <a:pt x="482" y="155"/>
                    </a:cubicBezTo>
                    <a:cubicBezTo>
                      <a:pt x="478" y="153"/>
                      <a:pt x="481" y="147"/>
                      <a:pt x="481" y="147"/>
                    </a:cubicBezTo>
                    <a:cubicBezTo>
                      <a:pt x="481" y="147"/>
                      <a:pt x="471" y="148"/>
                      <a:pt x="471" y="148"/>
                    </a:cubicBezTo>
                    <a:cubicBezTo>
                      <a:pt x="471" y="148"/>
                      <a:pt x="471" y="147"/>
                      <a:pt x="472" y="144"/>
                    </a:cubicBezTo>
                    <a:cubicBezTo>
                      <a:pt x="472" y="140"/>
                      <a:pt x="468" y="134"/>
                      <a:pt x="468" y="134"/>
                    </a:cubicBezTo>
                    <a:cubicBezTo>
                      <a:pt x="468" y="134"/>
                      <a:pt x="467" y="128"/>
                      <a:pt x="468" y="124"/>
                    </a:cubicBezTo>
                    <a:cubicBezTo>
                      <a:pt x="469" y="120"/>
                      <a:pt x="465" y="113"/>
                      <a:pt x="465" y="112"/>
                    </a:cubicBezTo>
                    <a:cubicBezTo>
                      <a:pt x="464" y="112"/>
                      <a:pt x="473" y="110"/>
                      <a:pt x="472" y="109"/>
                    </a:cubicBezTo>
                    <a:cubicBezTo>
                      <a:pt x="472" y="109"/>
                      <a:pt x="474" y="98"/>
                      <a:pt x="476" y="95"/>
                    </a:cubicBezTo>
                    <a:cubicBezTo>
                      <a:pt x="477" y="93"/>
                      <a:pt x="474" y="88"/>
                      <a:pt x="471" y="85"/>
                    </a:cubicBezTo>
                    <a:cubicBezTo>
                      <a:pt x="469" y="87"/>
                      <a:pt x="463" y="89"/>
                      <a:pt x="463" y="89"/>
                    </a:cubicBezTo>
                    <a:cubicBezTo>
                      <a:pt x="460" y="89"/>
                      <a:pt x="455" y="96"/>
                      <a:pt x="455" y="96"/>
                    </a:cubicBezTo>
                    <a:cubicBezTo>
                      <a:pt x="455" y="96"/>
                      <a:pt x="450" y="96"/>
                      <a:pt x="445" y="95"/>
                    </a:cubicBezTo>
                    <a:cubicBezTo>
                      <a:pt x="441" y="94"/>
                      <a:pt x="437" y="87"/>
                      <a:pt x="437" y="87"/>
                    </a:cubicBezTo>
                    <a:cubicBezTo>
                      <a:pt x="437" y="87"/>
                      <a:pt x="431" y="90"/>
                      <a:pt x="431" y="90"/>
                    </a:cubicBezTo>
                    <a:cubicBezTo>
                      <a:pt x="430" y="90"/>
                      <a:pt x="428" y="86"/>
                      <a:pt x="426" y="84"/>
                    </a:cubicBezTo>
                    <a:cubicBezTo>
                      <a:pt x="424" y="82"/>
                      <a:pt x="424" y="92"/>
                      <a:pt x="424" y="92"/>
                    </a:cubicBezTo>
                    <a:cubicBezTo>
                      <a:pt x="424" y="92"/>
                      <a:pt x="420" y="95"/>
                      <a:pt x="419" y="95"/>
                    </a:cubicBezTo>
                    <a:cubicBezTo>
                      <a:pt x="418" y="95"/>
                      <a:pt x="418" y="94"/>
                      <a:pt x="417" y="93"/>
                    </a:cubicBezTo>
                    <a:cubicBezTo>
                      <a:pt x="416" y="93"/>
                      <a:pt x="412" y="96"/>
                      <a:pt x="410" y="96"/>
                    </a:cubicBezTo>
                    <a:cubicBezTo>
                      <a:pt x="408" y="95"/>
                      <a:pt x="403" y="91"/>
                      <a:pt x="402" y="91"/>
                    </a:cubicBezTo>
                    <a:cubicBezTo>
                      <a:pt x="401" y="92"/>
                      <a:pt x="397" y="104"/>
                      <a:pt x="397" y="105"/>
                    </a:cubicBezTo>
                    <a:cubicBezTo>
                      <a:pt x="397" y="106"/>
                      <a:pt x="393" y="110"/>
                      <a:pt x="391" y="111"/>
                    </a:cubicBezTo>
                    <a:cubicBezTo>
                      <a:pt x="390" y="111"/>
                      <a:pt x="383" y="106"/>
                      <a:pt x="382" y="106"/>
                    </a:cubicBezTo>
                    <a:cubicBezTo>
                      <a:pt x="381" y="106"/>
                      <a:pt x="371" y="103"/>
                      <a:pt x="371" y="103"/>
                    </a:cubicBezTo>
                    <a:cubicBezTo>
                      <a:pt x="371" y="103"/>
                      <a:pt x="370" y="95"/>
                      <a:pt x="367" y="93"/>
                    </a:cubicBezTo>
                    <a:cubicBezTo>
                      <a:pt x="364" y="91"/>
                      <a:pt x="364" y="88"/>
                      <a:pt x="364" y="88"/>
                    </a:cubicBezTo>
                    <a:cubicBezTo>
                      <a:pt x="364" y="87"/>
                      <a:pt x="320" y="88"/>
                      <a:pt x="318" y="84"/>
                    </a:cubicBezTo>
                    <a:cubicBezTo>
                      <a:pt x="315" y="80"/>
                      <a:pt x="320" y="82"/>
                      <a:pt x="321" y="77"/>
                    </a:cubicBezTo>
                    <a:cubicBezTo>
                      <a:pt x="321" y="72"/>
                      <a:pt x="313" y="66"/>
                      <a:pt x="313" y="66"/>
                    </a:cubicBezTo>
                    <a:cubicBezTo>
                      <a:pt x="313" y="65"/>
                      <a:pt x="305" y="66"/>
                      <a:pt x="304" y="66"/>
                    </a:cubicBezTo>
                    <a:cubicBezTo>
                      <a:pt x="302" y="66"/>
                      <a:pt x="309" y="57"/>
                      <a:pt x="314" y="54"/>
                    </a:cubicBezTo>
                    <a:cubicBezTo>
                      <a:pt x="318" y="50"/>
                      <a:pt x="303" y="45"/>
                      <a:pt x="304" y="44"/>
                    </a:cubicBezTo>
                    <a:cubicBezTo>
                      <a:pt x="304" y="44"/>
                      <a:pt x="302" y="57"/>
                      <a:pt x="301" y="61"/>
                    </a:cubicBezTo>
                    <a:cubicBezTo>
                      <a:pt x="299" y="65"/>
                      <a:pt x="297" y="62"/>
                      <a:pt x="297" y="62"/>
                    </a:cubicBezTo>
                    <a:cubicBezTo>
                      <a:pt x="296" y="62"/>
                      <a:pt x="294" y="66"/>
                      <a:pt x="292" y="67"/>
                    </a:cubicBezTo>
                    <a:cubicBezTo>
                      <a:pt x="290" y="68"/>
                      <a:pt x="291" y="62"/>
                      <a:pt x="289" y="59"/>
                    </a:cubicBezTo>
                    <a:cubicBezTo>
                      <a:pt x="288" y="57"/>
                      <a:pt x="278" y="57"/>
                      <a:pt x="275" y="56"/>
                    </a:cubicBezTo>
                    <a:cubicBezTo>
                      <a:pt x="272" y="55"/>
                      <a:pt x="274" y="57"/>
                      <a:pt x="273" y="58"/>
                    </a:cubicBezTo>
                    <a:cubicBezTo>
                      <a:pt x="272" y="60"/>
                      <a:pt x="271" y="59"/>
                      <a:pt x="269" y="59"/>
                    </a:cubicBezTo>
                    <a:cubicBezTo>
                      <a:pt x="267" y="59"/>
                      <a:pt x="269" y="59"/>
                      <a:pt x="266" y="62"/>
                    </a:cubicBezTo>
                    <a:cubicBezTo>
                      <a:pt x="263" y="66"/>
                      <a:pt x="252" y="63"/>
                      <a:pt x="251" y="63"/>
                    </a:cubicBezTo>
                    <a:cubicBezTo>
                      <a:pt x="250" y="63"/>
                      <a:pt x="248" y="67"/>
                      <a:pt x="248" y="67"/>
                    </a:cubicBezTo>
                    <a:cubicBezTo>
                      <a:pt x="247" y="67"/>
                      <a:pt x="245" y="65"/>
                      <a:pt x="245" y="65"/>
                    </a:cubicBezTo>
                    <a:cubicBezTo>
                      <a:pt x="245" y="65"/>
                      <a:pt x="247" y="62"/>
                      <a:pt x="247" y="60"/>
                    </a:cubicBezTo>
                    <a:cubicBezTo>
                      <a:pt x="247" y="59"/>
                      <a:pt x="243" y="58"/>
                      <a:pt x="239" y="55"/>
                    </a:cubicBezTo>
                    <a:cubicBezTo>
                      <a:pt x="235" y="52"/>
                      <a:pt x="237" y="63"/>
                      <a:pt x="234" y="64"/>
                    </a:cubicBezTo>
                    <a:cubicBezTo>
                      <a:pt x="231" y="64"/>
                      <a:pt x="231" y="63"/>
                      <a:pt x="230" y="62"/>
                    </a:cubicBezTo>
                    <a:cubicBezTo>
                      <a:pt x="230" y="62"/>
                      <a:pt x="234" y="52"/>
                      <a:pt x="234" y="51"/>
                    </a:cubicBezTo>
                    <a:cubicBezTo>
                      <a:pt x="235" y="50"/>
                      <a:pt x="229" y="44"/>
                      <a:pt x="229" y="44"/>
                    </a:cubicBezTo>
                    <a:cubicBezTo>
                      <a:pt x="229" y="44"/>
                      <a:pt x="224" y="43"/>
                      <a:pt x="222" y="40"/>
                    </a:cubicBezTo>
                    <a:cubicBezTo>
                      <a:pt x="221" y="37"/>
                      <a:pt x="217" y="30"/>
                      <a:pt x="217" y="30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4" y="32"/>
                      <a:pt x="203" y="32"/>
                    </a:cubicBezTo>
                    <a:cubicBezTo>
                      <a:pt x="203" y="31"/>
                      <a:pt x="197" y="37"/>
                      <a:pt x="196" y="37"/>
                    </a:cubicBezTo>
                    <a:cubicBezTo>
                      <a:pt x="196" y="37"/>
                      <a:pt x="191" y="25"/>
                      <a:pt x="191" y="21"/>
                    </a:cubicBezTo>
                    <a:cubicBezTo>
                      <a:pt x="191" y="18"/>
                      <a:pt x="187" y="18"/>
                      <a:pt x="187" y="17"/>
                    </a:cubicBezTo>
                    <a:cubicBezTo>
                      <a:pt x="187" y="16"/>
                      <a:pt x="181" y="13"/>
                      <a:pt x="181" y="13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6" y="1"/>
                      <a:pt x="166" y="1"/>
                      <a:pt x="166" y="0"/>
                    </a:cubicBezTo>
                    <a:cubicBezTo>
                      <a:pt x="164" y="3"/>
                      <a:pt x="162" y="6"/>
                      <a:pt x="161" y="7"/>
                    </a:cubicBezTo>
                    <a:cubicBezTo>
                      <a:pt x="160" y="8"/>
                      <a:pt x="157" y="7"/>
                      <a:pt x="154" y="7"/>
                    </a:cubicBezTo>
                    <a:cubicBezTo>
                      <a:pt x="150" y="8"/>
                      <a:pt x="152" y="9"/>
                      <a:pt x="151" y="15"/>
                    </a:cubicBezTo>
                    <a:cubicBezTo>
                      <a:pt x="149" y="20"/>
                      <a:pt x="156" y="24"/>
                      <a:pt x="156" y="2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6"/>
                      <a:pt x="154" y="30"/>
                      <a:pt x="155" y="34"/>
                    </a:cubicBezTo>
                    <a:cubicBezTo>
                      <a:pt x="156" y="38"/>
                      <a:pt x="147" y="30"/>
                      <a:pt x="145" y="29"/>
                    </a:cubicBezTo>
                    <a:cubicBezTo>
                      <a:pt x="144" y="28"/>
                      <a:pt x="137" y="34"/>
                      <a:pt x="135" y="35"/>
                    </a:cubicBezTo>
                    <a:cubicBezTo>
                      <a:pt x="133" y="36"/>
                      <a:pt x="125" y="30"/>
                      <a:pt x="125" y="30"/>
                    </a:cubicBezTo>
                    <a:cubicBezTo>
                      <a:pt x="124" y="30"/>
                      <a:pt x="132" y="42"/>
                      <a:pt x="133" y="43"/>
                    </a:cubicBezTo>
                    <a:cubicBezTo>
                      <a:pt x="133" y="44"/>
                      <a:pt x="125" y="51"/>
                      <a:pt x="125" y="51"/>
                    </a:cubicBezTo>
                    <a:cubicBezTo>
                      <a:pt x="125" y="51"/>
                      <a:pt x="122" y="49"/>
                      <a:pt x="120" y="47"/>
                    </a:cubicBezTo>
                    <a:cubicBezTo>
                      <a:pt x="119" y="46"/>
                      <a:pt x="118" y="50"/>
                      <a:pt x="117" y="50"/>
                    </a:cubicBezTo>
                    <a:cubicBezTo>
                      <a:pt x="116" y="51"/>
                      <a:pt x="114" y="49"/>
                      <a:pt x="112" y="49"/>
                    </a:cubicBezTo>
                    <a:cubicBezTo>
                      <a:pt x="110" y="49"/>
                      <a:pt x="108" y="52"/>
                      <a:pt x="104" y="54"/>
                    </a:cubicBezTo>
                    <a:cubicBezTo>
                      <a:pt x="100" y="57"/>
                      <a:pt x="85" y="52"/>
                      <a:pt x="83" y="52"/>
                    </a:cubicBezTo>
                    <a:cubicBezTo>
                      <a:pt x="81" y="52"/>
                      <a:pt x="72" y="55"/>
                      <a:pt x="71" y="56"/>
                    </a:cubicBezTo>
                    <a:cubicBezTo>
                      <a:pt x="70" y="57"/>
                      <a:pt x="75" y="60"/>
                      <a:pt x="77" y="64"/>
                    </a:cubicBezTo>
                    <a:cubicBezTo>
                      <a:pt x="79" y="68"/>
                      <a:pt x="67" y="73"/>
                      <a:pt x="67" y="74"/>
                    </a:cubicBezTo>
                    <a:cubicBezTo>
                      <a:pt x="66" y="75"/>
                      <a:pt x="68" y="78"/>
                      <a:pt x="70" y="83"/>
                    </a:cubicBezTo>
                    <a:cubicBezTo>
                      <a:pt x="73" y="89"/>
                      <a:pt x="67" y="95"/>
                      <a:pt x="68" y="97"/>
                    </a:cubicBezTo>
                    <a:cubicBezTo>
                      <a:pt x="69" y="99"/>
                      <a:pt x="81" y="100"/>
                      <a:pt x="82" y="100"/>
                    </a:cubicBezTo>
                    <a:cubicBezTo>
                      <a:pt x="83" y="100"/>
                      <a:pt x="82" y="112"/>
                      <a:pt x="82" y="116"/>
                    </a:cubicBezTo>
                    <a:cubicBezTo>
                      <a:pt x="81" y="121"/>
                      <a:pt x="78" y="120"/>
                      <a:pt x="76" y="122"/>
                    </a:cubicBezTo>
                    <a:cubicBezTo>
                      <a:pt x="75" y="123"/>
                      <a:pt x="77" y="129"/>
                      <a:pt x="76" y="134"/>
                    </a:cubicBezTo>
                    <a:cubicBezTo>
                      <a:pt x="74" y="139"/>
                      <a:pt x="62" y="127"/>
                      <a:pt x="60" y="126"/>
                    </a:cubicBezTo>
                    <a:cubicBezTo>
                      <a:pt x="58" y="126"/>
                      <a:pt x="58" y="119"/>
                      <a:pt x="56" y="115"/>
                    </a:cubicBezTo>
                    <a:cubicBezTo>
                      <a:pt x="55" y="112"/>
                      <a:pt x="53" y="114"/>
                      <a:pt x="51" y="113"/>
                    </a:cubicBezTo>
                    <a:cubicBezTo>
                      <a:pt x="48" y="112"/>
                      <a:pt x="45" y="108"/>
                      <a:pt x="43" y="108"/>
                    </a:cubicBezTo>
                    <a:cubicBezTo>
                      <a:pt x="42" y="107"/>
                      <a:pt x="39" y="109"/>
                      <a:pt x="39" y="109"/>
                    </a:cubicBezTo>
                    <a:cubicBezTo>
                      <a:pt x="38" y="109"/>
                      <a:pt x="38" y="117"/>
                      <a:pt x="38" y="118"/>
                    </a:cubicBezTo>
                    <a:cubicBezTo>
                      <a:pt x="38" y="120"/>
                      <a:pt x="34" y="123"/>
                      <a:pt x="31" y="128"/>
                    </a:cubicBezTo>
                    <a:cubicBezTo>
                      <a:pt x="28" y="133"/>
                      <a:pt x="32" y="145"/>
                      <a:pt x="32" y="145"/>
                    </a:cubicBezTo>
                    <a:cubicBezTo>
                      <a:pt x="32" y="146"/>
                      <a:pt x="28" y="149"/>
                      <a:pt x="25" y="152"/>
                    </a:cubicBezTo>
                    <a:cubicBezTo>
                      <a:pt x="22" y="155"/>
                      <a:pt x="23" y="155"/>
                      <a:pt x="22" y="159"/>
                    </a:cubicBezTo>
                    <a:cubicBezTo>
                      <a:pt x="21" y="164"/>
                      <a:pt x="18" y="162"/>
                      <a:pt x="15" y="165"/>
                    </a:cubicBezTo>
                    <a:cubicBezTo>
                      <a:pt x="13" y="167"/>
                      <a:pt x="17" y="171"/>
                      <a:pt x="19" y="173"/>
                    </a:cubicBezTo>
                    <a:cubicBezTo>
                      <a:pt x="25" y="174"/>
                      <a:pt x="25" y="174"/>
                      <a:pt x="25" y="174"/>
                    </a:cubicBezTo>
                    <a:cubicBezTo>
                      <a:pt x="25" y="174"/>
                      <a:pt x="23" y="176"/>
                      <a:pt x="25" y="178"/>
                    </a:cubicBezTo>
                    <a:cubicBezTo>
                      <a:pt x="28" y="179"/>
                      <a:pt x="32" y="182"/>
                      <a:pt x="32" y="182"/>
                    </a:cubicBezTo>
                    <a:cubicBezTo>
                      <a:pt x="32" y="183"/>
                      <a:pt x="28" y="191"/>
                      <a:pt x="28" y="191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19" y="193"/>
                      <a:pt x="16" y="195"/>
                      <a:pt x="16" y="196"/>
                    </a:cubicBezTo>
                    <a:cubicBezTo>
                      <a:pt x="17" y="197"/>
                      <a:pt x="19" y="201"/>
                      <a:pt x="19" y="201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9" y="210"/>
                      <a:pt x="0" y="204"/>
                      <a:pt x="1" y="206"/>
                    </a:cubicBezTo>
                    <a:cubicBezTo>
                      <a:pt x="1" y="208"/>
                      <a:pt x="0" y="211"/>
                      <a:pt x="1" y="211"/>
                    </a:cubicBezTo>
                    <a:cubicBezTo>
                      <a:pt x="1" y="211"/>
                      <a:pt x="9" y="214"/>
                      <a:pt x="8" y="216"/>
                    </a:cubicBezTo>
                    <a:cubicBezTo>
                      <a:pt x="7" y="219"/>
                      <a:pt x="3" y="220"/>
                      <a:pt x="4" y="223"/>
                    </a:cubicBezTo>
                    <a:cubicBezTo>
                      <a:pt x="6" y="227"/>
                      <a:pt x="16" y="224"/>
                      <a:pt x="18" y="225"/>
                    </a:cubicBezTo>
                    <a:cubicBezTo>
                      <a:pt x="20" y="225"/>
                      <a:pt x="23" y="230"/>
                      <a:pt x="25" y="230"/>
                    </a:cubicBezTo>
                    <a:cubicBezTo>
                      <a:pt x="27" y="230"/>
                      <a:pt x="30" y="229"/>
                      <a:pt x="31" y="229"/>
                    </a:cubicBezTo>
                    <a:cubicBezTo>
                      <a:pt x="32" y="230"/>
                      <a:pt x="33" y="232"/>
                      <a:pt x="34" y="232"/>
                    </a:cubicBezTo>
                    <a:cubicBezTo>
                      <a:pt x="34" y="232"/>
                      <a:pt x="43" y="229"/>
                      <a:pt x="41" y="232"/>
                    </a:cubicBezTo>
                    <a:cubicBezTo>
                      <a:pt x="39" y="235"/>
                      <a:pt x="31" y="234"/>
                      <a:pt x="31" y="239"/>
                    </a:cubicBezTo>
                    <a:cubicBezTo>
                      <a:pt x="32" y="245"/>
                      <a:pt x="40" y="246"/>
                      <a:pt x="41" y="246"/>
                    </a:cubicBezTo>
                    <a:cubicBezTo>
                      <a:pt x="41" y="247"/>
                      <a:pt x="42" y="250"/>
                      <a:pt x="43" y="250"/>
                    </a:cubicBezTo>
                    <a:cubicBezTo>
                      <a:pt x="43" y="249"/>
                      <a:pt x="47" y="244"/>
                      <a:pt x="48" y="245"/>
                    </a:cubicBezTo>
                    <a:cubicBezTo>
                      <a:pt x="48" y="245"/>
                      <a:pt x="50" y="249"/>
                      <a:pt x="48" y="252"/>
                    </a:cubicBezTo>
                    <a:cubicBezTo>
                      <a:pt x="46" y="255"/>
                      <a:pt x="45" y="255"/>
                      <a:pt x="44" y="257"/>
                    </a:cubicBezTo>
                    <a:cubicBezTo>
                      <a:pt x="43" y="259"/>
                      <a:pt x="44" y="263"/>
                      <a:pt x="43" y="263"/>
                    </a:cubicBezTo>
                    <a:cubicBezTo>
                      <a:pt x="42" y="263"/>
                      <a:pt x="34" y="263"/>
                      <a:pt x="34" y="263"/>
                    </a:cubicBezTo>
                    <a:cubicBezTo>
                      <a:pt x="34" y="263"/>
                      <a:pt x="32" y="272"/>
                      <a:pt x="32" y="272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5" y="288"/>
                      <a:pt x="29" y="288"/>
                    </a:cubicBezTo>
                    <a:cubicBezTo>
                      <a:pt x="32" y="288"/>
                      <a:pt x="34" y="283"/>
                      <a:pt x="36" y="287"/>
                    </a:cubicBezTo>
                    <a:cubicBezTo>
                      <a:pt x="38" y="291"/>
                      <a:pt x="39" y="295"/>
                      <a:pt x="42" y="295"/>
                    </a:cubicBezTo>
                    <a:cubicBezTo>
                      <a:pt x="44" y="295"/>
                      <a:pt x="46" y="295"/>
                      <a:pt x="47" y="295"/>
                    </a:cubicBezTo>
                    <a:cubicBezTo>
                      <a:pt x="48" y="292"/>
                      <a:pt x="52" y="287"/>
                      <a:pt x="53" y="286"/>
                    </a:cubicBezTo>
                    <a:cubicBezTo>
                      <a:pt x="53" y="285"/>
                      <a:pt x="56" y="286"/>
                      <a:pt x="62" y="287"/>
                    </a:cubicBezTo>
                    <a:cubicBezTo>
                      <a:pt x="69" y="288"/>
                      <a:pt x="67" y="294"/>
                      <a:pt x="68" y="294"/>
                    </a:cubicBezTo>
                    <a:cubicBezTo>
                      <a:pt x="69" y="295"/>
                      <a:pt x="74" y="291"/>
                      <a:pt x="78" y="290"/>
                    </a:cubicBezTo>
                    <a:cubicBezTo>
                      <a:pt x="82" y="290"/>
                      <a:pt x="85" y="299"/>
                      <a:pt x="85" y="300"/>
                    </a:cubicBezTo>
                    <a:cubicBezTo>
                      <a:pt x="86" y="300"/>
                      <a:pt x="97" y="300"/>
                      <a:pt x="100" y="300"/>
                    </a:cubicBezTo>
                    <a:cubicBezTo>
                      <a:pt x="103" y="300"/>
                      <a:pt x="102" y="297"/>
                      <a:pt x="107" y="296"/>
                    </a:cubicBezTo>
                    <a:cubicBezTo>
                      <a:pt x="112" y="295"/>
                      <a:pt x="116" y="300"/>
                      <a:pt x="120" y="303"/>
                    </a:cubicBezTo>
                    <a:cubicBezTo>
                      <a:pt x="125" y="306"/>
                      <a:pt x="127" y="304"/>
                      <a:pt x="127" y="304"/>
                    </a:cubicBezTo>
                    <a:cubicBezTo>
                      <a:pt x="127" y="304"/>
                      <a:pt x="127" y="313"/>
                      <a:pt x="126" y="318"/>
                    </a:cubicBezTo>
                    <a:cubicBezTo>
                      <a:pt x="126" y="322"/>
                      <a:pt x="135" y="324"/>
                      <a:pt x="136" y="325"/>
                    </a:cubicBezTo>
                    <a:cubicBezTo>
                      <a:pt x="138" y="326"/>
                      <a:pt x="137" y="327"/>
                      <a:pt x="137" y="331"/>
                    </a:cubicBezTo>
                    <a:cubicBezTo>
                      <a:pt x="138" y="334"/>
                      <a:pt x="143" y="340"/>
                      <a:pt x="143" y="340"/>
                    </a:cubicBezTo>
                    <a:cubicBezTo>
                      <a:pt x="143" y="340"/>
                      <a:pt x="143" y="344"/>
                      <a:pt x="143" y="345"/>
                    </a:cubicBezTo>
                    <a:cubicBezTo>
                      <a:pt x="144" y="345"/>
                      <a:pt x="132" y="348"/>
                      <a:pt x="132" y="348"/>
                    </a:cubicBezTo>
                    <a:cubicBezTo>
                      <a:pt x="134" y="354"/>
                      <a:pt x="134" y="354"/>
                      <a:pt x="134" y="354"/>
                    </a:cubicBezTo>
                    <a:cubicBezTo>
                      <a:pt x="134" y="354"/>
                      <a:pt x="132" y="358"/>
                      <a:pt x="132" y="359"/>
                    </a:cubicBezTo>
                    <a:cubicBezTo>
                      <a:pt x="132" y="359"/>
                      <a:pt x="137" y="359"/>
                      <a:pt x="140" y="359"/>
                    </a:cubicBezTo>
                    <a:cubicBezTo>
                      <a:pt x="143" y="359"/>
                      <a:pt x="149" y="367"/>
                      <a:pt x="148" y="370"/>
                    </a:cubicBezTo>
                    <a:cubicBezTo>
                      <a:pt x="148" y="374"/>
                      <a:pt x="145" y="375"/>
                      <a:pt x="143" y="376"/>
                    </a:cubicBezTo>
                    <a:cubicBezTo>
                      <a:pt x="142" y="377"/>
                      <a:pt x="149" y="379"/>
                      <a:pt x="149" y="379"/>
                    </a:cubicBezTo>
                    <a:cubicBezTo>
                      <a:pt x="149" y="379"/>
                      <a:pt x="150" y="384"/>
                      <a:pt x="151" y="387"/>
                    </a:cubicBezTo>
                    <a:cubicBezTo>
                      <a:pt x="152" y="389"/>
                      <a:pt x="149" y="393"/>
                      <a:pt x="149" y="396"/>
                    </a:cubicBezTo>
                    <a:cubicBezTo>
                      <a:pt x="149" y="400"/>
                      <a:pt x="158" y="397"/>
                      <a:pt x="158" y="397"/>
                    </a:cubicBezTo>
                    <a:cubicBezTo>
                      <a:pt x="160" y="405"/>
                      <a:pt x="160" y="405"/>
                      <a:pt x="160" y="405"/>
                    </a:cubicBezTo>
                    <a:cubicBezTo>
                      <a:pt x="169" y="406"/>
                      <a:pt x="169" y="406"/>
                      <a:pt x="169" y="406"/>
                    </a:cubicBezTo>
                    <a:cubicBezTo>
                      <a:pt x="172" y="404"/>
                      <a:pt x="172" y="404"/>
                      <a:pt x="172" y="404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6"/>
                      <a:pt x="190" y="396"/>
                      <a:pt x="193" y="396"/>
                    </a:cubicBezTo>
                    <a:cubicBezTo>
                      <a:pt x="197" y="396"/>
                      <a:pt x="202" y="400"/>
                      <a:pt x="202" y="399"/>
                    </a:cubicBezTo>
                    <a:cubicBezTo>
                      <a:pt x="202" y="399"/>
                      <a:pt x="224" y="388"/>
                      <a:pt x="224" y="387"/>
                    </a:cubicBezTo>
                    <a:cubicBezTo>
                      <a:pt x="225" y="387"/>
                      <a:pt x="226" y="391"/>
                      <a:pt x="232" y="390"/>
                    </a:cubicBezTo>
                    <a:cubicBezTo>
                      <a:pt x="238" y="390"/>
                      <a:pt x="250" y="377"/>
                      <a:pt x="250" y="377"/>
                    </a:cubicBezTo>
                    <a:cubicBezTo>
                      <a:pt x="266" y="378"/>
                      <a:pt x="266" y="378"/>
                      <a:pt x="266" y="378"/>
                    </a:cubicBezTo>
                    <a:cubicBezTo>
                      <a:pt x="273" y="371"/>
                      <a:pt x="273" y="371"/>
                      <a:pt x="273" y="371"/>
                    </a:cubicBezTo>
                    <a:cubicBezTo>
                      <a:pt x="273" y="371"/>
                      <a:pt x="287" y="371"/>
                      <a:pt x="288" y="371"/>
                    </a:cubicBezTo>
                    <a:cubicBezTo>
                      <a:pt x="290" y="371"/>
                      <a:pt x="292" y="367"/>
                      <a:pt x="296" y="363"/>
                    </a:cubicBezTo>
                    <a:cubicBezTo>
                      <a:pt x="300" y="359"/>
                      <a:pt x="314" y="362"/>
                      <a:pt x="314" y="362"/>
                    </a:cubicBezTo>
                    <a:cubicBezTo>
                      <a:pt x="332" y="353"/>
                      <a:pt x="332" y="353"/>
                      <a:pt x="332" y="353"/>
                    </a:cubicBezTo>
                    <a:cubicBezTo>
                      <a:pt x="337" y="361"/>
                      <a:pt x="337" y="361"/>
                      <a:pt x="337" y="361"/>
                    </a:cubicBezTo>
                    <a:cubicBezTo>
                      <a:pt x="347" y="355"/>
                      <a:pt x="347" y="355"/>
                      <a:pt x="347" y="355"/>
                    </a:cubicBezTo>
                    <a:cubicBezTo>
                      <a:pt x="347" y="355"/>
                      <a:pt x="351" y="351"/>
                      <a:pt x="348" y="346"/>
                    </a:cubicBezTo>
                    <a:cubicBezTo>
                      <a:pt x="344" y="342"/>
                      <a:pt x="341" y="338"/>
                      <a:pt x="341" y="338"/>
                    </a:cubicBezTo>
                    <a:cubicBezTo>
                      <a:pt x="341" y="338"/>
                      <a:pt x="381" y="309"/>
                      <a:pt x="381" y="309"/>
                    </a:cubicBezTo>
                    <a:cubicBezTo>
                      <a:pt x="381" y="310"/>
                      <a:pt x="387" y="316"/>
                      <a:pt x="388" y="315"/>
                    </a:cubicBezTo>
                    <a:cubicBezTo>
                      <a:pt x="389" y="314"/>
                      <a:pt x="397" y="309"/>
                      <a:pt x="399" y="308"/>
                    </a:cubicBezTo>
                    <a:cubicBezTo>
                      <a:pt x="400" y="307"/>
                      <a:pt x="399" y="297"/>
                      <a:pt x="402" y="296"/>
                    </a:cubicBezTo>
                    <a:cubicBezTo>
                      <a:pt x="405" y="295"/>
                      <a:pt x="425" y="289"/>
                      <a:pt x="429" y="283"/>
                    </a:cubicBezTo>
                    <a:cubicBezTo>
                      <a:pt x="433" y="277"/>
                      <a:pt x="431" y="274"/>
                      <a:pt x="431" y="274"/>
                    </a:cubicBezTo>
                    <a:cubicBezTo>
                      <a:pt x="431" y="274"/>
                      <a:pt x="437" y="273"/>
                      <a:pt x="437" y="267"/>
                    </a:cubicBezTo>
                    <a:cubicBezTo>
                      <a:pt x="437" y="261"/>
                      <a:pt x="435" y="257"/>
                      <a:pt x="438" y="255"/>
                    </a:cubicBezTo>
                    <a:cubicBezTo>
                      <a:pt x="441" y="253"/>
                      <a:pt x="443" y="250"/>
                      <a:pt x="445" y="248"/>
                    </a:cubicBezTo>
                    <a:cubicBezTo>
                      <a:pt x="447" y="247"/>
                      <a:pt x="451" y="231"/>
                      <a:pt x="452" y="231"/>
                    </a:cubicBezTo>
                    <a:cubicBezTo>
                      <a:pt x="452" y="232"/>
                      <a:pt x="463" y="240"/>
                      <a:pt x="467" y="236"/>
                    </a:cubicBezTo>
                    <a:cubicBezTo>
                      <a:pt x="471" y="233"/>
                      <a:pt x="473" y="232"/>
                      <a:pt x="473" y="232"/>
                    </a:cubicBezTo>
                    <a:cubicBezTo>
                      <a:pt x="473" y="232"/>
                      <a:pt x="471" y="220"/>
                      <a:pt x="472" y="220"/>
                    </a:cubicBezTo>
                    <a:cubicBezTo>
                      <a:pt x="472" y="220"/>
                      <a:pt x="478" y="219"/>
                      <a:pt x="478" y="213"/>
                    </a:cubicBezTo>
                    <a:cubicBezTo>
                      <a:pt x="477" y="208"/>
                      <a:pt x="471" y="202"/>
                      <a:pt x="477" y="201"/>
                    </a:cubicBezTo>
                    <a:cubicBezTo>
                      <a:pt x="482" y="200"/>
                      <a:pt x="484" y="206"/>
                      <a:pt x="487" y="201"/>
                    </a:cubicBezTo>
                    <a:cubicBezTo>
                      <a:pt x="488" y="198"/>
                      <a:pt x="490" y="192"/>
                      <a:pt x="492" y="187"/>
                    </a:cubicBezTo>
                    <a:cubicBezTo>
                      <a:pt x="491" y="187"/>
                      <a:pt x="491" y="187"/>
                      <a:pt x="491" y="187"/>
                    </a:cubicBezTo>
                    <a:cubicBezTo>
                      <a:pt x="490" y="187"/>
                      <a:pt x="491" y="178"/>
                      <a:pt x="491" y="17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Freeform 68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3C53615-8434-3EDD-3EF6-400B8DFF94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9714" y="1670842"/>
                <a:ext cx="2143586" cy="2702106"/>
              </a:xfrm>
              <a:custGeom>
                <a:avLst/>
                <a:gdLst/>
                <a:ahLst/>
                <a:cxnLst>
                  <a:cxn ang="0">
                    <a:pos x="47" y="264"/>
                  </a:cxn>
                  <a:cxn ang="0">
                    <a:pos x="10" y="322"/>
                  </a:cxn>
                  <a:cxn ang="0">
                    <a:pos x="10" y="374"/>
                  </a:cxn>
                  <a:cxn ang="0">
                    <a:pos x="8" y="402"/>
                  </a:cxn>
                  <a:cxn ang="0">
                    <a:pos x="12" y="473"/>
                  </a:cxn>
                  <a:cxn ang="0">
                    <a:pos x="31" y="529"/>
                  </a:cxn>
                  <a:cxn ang="0">
                    <a:pos x="66" y="561"/>
                  </a:cxn>
                  <a:cxn ang="0">
                    <a:pos x="81" y="594"/>
                  </a:cxn>
                  <a:cxn ang="0">
                    <a:pos x="125" y="599"/>
                  </a:cxn>
                  <a:cxn ang="0">
                    <a:pos x="184" y="660"/>
                  </a:cxn>
                  <a:cxn ang="0">
                    <a:pos x="199" y="698"/>
                  </a:cxn>
                  <a:cxn ang="0">
                    <a:pos x="223" y="727"/>
                  </a:cxn>
                  <a:cxn ang="0">
                    <a:pos x="274" y="732"/>
                  </a:cxn>
                  <a:cxn ang="0">
                    <a:pos x="307" y="712"/>
                  </a:cxn>
                  <a:cxn ang="0">
                    <a:pos x="370" y="731"/>
                  </a:cxn>
                  <a:cxn ang="0">
                    <a:pos x="371" y="777"/>
                  </a:cxn>
                  <a:cxn ang="0">
                    <a:pos x="412" y="786"/>
                  </a:cxn>
                  <a:cxn ang="0">
                    <a:pos x="418" y="835"/>
                  </a:cxn>
                  <a:cxn ang="0">
                    <a:pos x="438" y="883"/>
                  </a:cxn>
                  <a:cxn ang="0">
                    <a:pos x="493" y="882"/>
                  </a:cxn>
                  <a:cxn ang="0">
                    <a:pos x="502" y="859"/>
                  </a:cxn>
                  <a:cxn ang="0">
                    <a:pos x="487" y="812"/>
                  </a:cxn>
                  <a:cxn ang="0">
                    <a:pos x="517" y="773"/>
                  </a:cxn>
                  <a:cxn ang="0">
                    <a:pos x="549" y="747"/>
                  </a:cxn>
                  <a:cxn ang="0">
                    <a:pos x="555" y="708"/>
                  </a:cxn>
                  <a:cxn ang="0">
                    <a:pos x="564" y="678"/>
                  </a:cxn>
                  <a:cxn ang="0">
                    <a:pos x="583" y="640"/>
                  </a:cxn>
                  <a:cxn ang="0">
                    <a:pos x="641" y="623"/>
                  </a:cxn>
                  <a:cxn ang="0">
                    <a:pos x="625" y="568"/>
                  </a:cxn>
                  <a:cxn ang="0">
                    <a:pos x="671" y="557"/>
                  </a:cxn>
                  <a:cxn ang="0">
                    <a:pos x="687" y="507"/>
                  </a:cxn>
                  <a:cxn ang="0">
                    <a:pos x="695" y="490"/>
                  </a:cxn>
                  <a:cxn ang="0">
                    <a:pos x="685" y="454"/>
                  </a:cxn>
                  <a:cxn ang="0">
                    <a:pos x="638" y="467"/>
                  </a:cxn>
                  <a:cxn ang="0">
                    <a:pos x="598" y="424"/>
                  </a:cxn>
                  <a:cxn ang="0">
                    <a:pos x="557" y="419"/>
                  </a:cxn>
                  <a:cxn ang="0">
                    <a:pos x="512" y="406"/>
                  </a:cxn>
                  <a:cxn ang="0">
                    <a:pos x="472" y="388"/>
                  </a:cxn>
                  <a:cxn ang="0">
                    <a:pos x="457" y="367"/>
                  </a:cxn>
                  <a:cxn ang="0">
                    <a:pos x="422" y="353"/>
                  </a:cxn>
                  <a:cxn ang="0">
                    <a:pos x="395" y="339"/>
                  </a:cxn>
                  <a:cxn ang="0">
                    <a:pos x="365" y="329"/>
                  </a:cxn>
                  <a:cxn ang="0">
                    <a:pos x="370" y="292"/>
                  </a:cxn>
                  <a:cxn ang="0">
                    <a:pos x="365" y="254"/>
                  </a:cxn>
                  <a:cxn ang="0">
                    <a:pos x="325" y="226"/>
                  </a:cxn>
                  <a:cxn ang="0">
                    <a:pos x="334" y="167"/>
                  </a:cxn>
                  <a:cxn ang="0">
                    <a:pos x="348" y="114"/>
                  </a:cxn>
                  <a:cxn ang="0">
                    <a:pos x="337" y="74"/>
                  </a:cxn>
                  <a:cxn ang="0">
                    <a:pos x="311" y="39"/>
                  </a:cxn>
                  <a:cxn ang="0">
                    <a:pos x="255" y="14"/>
                  </a:cxn>
                  <a:cxn ang="0">
                    <a:pos x="219" y="26"/>
                  </a:cxn>
                  <a:cxn ang="0">
                    <a:pos x="167" y="52"/>
                  </a:cxn>
                  <a:cxn ang="0">
                    <a:pos x="187" y="93"/>
                  </a:cxn>
                  <a:cxn ang="0">
                    <a:pos x="152" y="151"/>
                  </a:cxn>
                  <a:cxn ang="0">
                    <a:pos x="140" y="178"/>
                  </a:cxn>
                  <a:cxn ang="0">
                    <a:pos x="62" y="200"/>
                  </a:cxn>
                </a:cxnLst>
                <a:rect l="0" t="0" r="r" b="b"/>
                <a:pathLst>
                  <a:path w="711" h="896">
                    <a:moveTo>
                      <a:pt x="52" y="197"/>
                    </a:moveTo>
                    <a:cubicBezTo>
                      <a:pt x="52" y="201"/>
                      <a:pt x="54" y="203"/>
                      <a:pt x="54" y="203"/>
                    </a:cubicBezTo>
                    <a:cubicBezTo>
                      <a:pt x="54" y="203"/>
                      <a:pt x="45" y="210"/>
                      <a:pt x="50" y="215"/>
                    </a:cubicBezTo>
                    <a:cubicBezTo>
                      <a:pt x="55" y="220"/>
                      <a:pt x="58" y="220"/>
                      <a:pt x="57" y="220"/>
                    </a:cubicBezTo>
                    <a:cubicBezTo>
                      <a:pt x="57" y="221"/>
                      <a:pt x="52" y="225"/>
                      <a:pt x="53" y="230"/>
                    </a:cubicBezTo>
                    <a:cubicBezTo>
                      <a:pt x="54" y="235"/>
                      <a:pt x="54" y="255"/>
                      <a:pt x="54" y="255"/>
                    </a:cubicBezTo>
                    <a:cubicBezTo>
                      <a:pt x="54" y="255"/>
                      <a:pt x="49" y="263"/>
                      <a:pt x="47" y="264"/>
                    </a:cubicBezTo>
                    <a:cubicBezTo>
                      <a:pt x="46" y="265"/>
                      <a:pt x="32" y="274"/>
                      <a:pt x="33" y="274"/>
                    </a:cubicBezTo>
                    <a:cubicBezTo>
                      <a:pt x="34" y="275"/>
                      <a:pt x="43" y="281"/>
                      <a:pt x="43" y="282"/>
                    </a:cubicBezTo>
                    <a:cubicBezTo>
                      <a:pt x="43" y="282"/>
                      <a:pt x="39" y="285"/>
                      <a:pt x="40" y="287"/>
                    </a:cubicBezTo>
                    <a:cubicBezTo>
                      <a:pt x="40" y="288"/>
                      <a:pt x="43" y="293"/>
                      <a:pt x="43" y="293"/>
                    </a:cubicBezTo>
                    <a:cubicBezTo>
                      <a:pt x="43" y="293"/>
                      <a:pt x="51" y="303"/>
                      <a:pt x="43" y="305"/>
                    </a:cubicBezTo>
                    <a:cubicBezTo>
                      <a:pt x="35" y="308"/>
                      <a:pt x="5" y="312"/>
                      <a:pt x="5" y="312"/>
                    </a:cubicBezTo>
                    <a:cubicBezTo>
                      <a:pt x="5" y="312"/>
                      <a:pt x="12" y="320"/>
                      <a:pt x="10" y="322"/>
                    </a:cubicBezTo>
                    <a:cubicBezTo>
                      <a:pt x="9" y="324"/>
                      <a:pt x="0" y="325"/>
                      <a:pt x="0" y="328"/>
                    </a:cubicBezTo>
                    <a:cubicBezTo>
                      <a:pt x="0" y="332"/>
                      <a:pt x="1" y="337"/>
                      <a:pt x="2" y="337"/>
                    </a:cubicBezTo>
                    <a:cubicBezTo>
                      <a:pt x="3" y="337"/>
                      <a:pt x="1" y="348"/>
                      <a:pt x="1" y="348"/>
                    </a:cubicBezTo>
                    <a:cubicBezTo>
                      <a:pt x="1" y="348"/>
                      <a:pt x="9" y="351"/>
                      <a:pt x="8" y="354"/>
                    </a:cubicBezTo>
                    <a:cubicBezTo>
                      <a:pt x="8" y="357"/>
                      <a:pt x="4" y="359"/>
                      <a:pt x="6" y="361"/>
                    </a:cubicBezTo>
                    <a:cubicBezTo>
                      <a:pt x="8" y="363"/>
                      <a:pt x="13" y="365"/>
                      <a:pt x="12" y="367"/>
                    </a:cubicBezTo>
                    <a:cubicBezTo>
                      <a:pt x="11" y="369"/>
                      <a:pt x="10" y="372"/>
                      <a:pt x="10" y="374"/>
                    </a:cubicBezTo>
                    <a:cubicBezTo>
                      <a:pt x="11" y="377"/>
                      <a:pt x="13" y="381"/>
                      <a:pt x="13" y="381"/>
                    </a:cubicBezTo>
                    <a:cubicBezTo>
                      <a:pt x="17" y="381"/>
                      <a:pt x="17" y="381"/>
                      <a:pt x="17" y="381"/>
                    </a:cubicBezTo>
                    <a:cubicBezTo>
                      <a:pt x="20" y="395"/>
                      <a:pt x="20" y="395"/>
                      <a:pt x="20" y="395"/>
                    </a:cubicBezTo>
                    <a:cubicBezTo>
                      <a:pt x="17" y="396"/>
                      <a:pt x="17" y="396"/>
                      <a:pt x="17" y="396"/>
                    </a:cubicBezTo>
                    <a:cubicBezTo>
                      <a:pt x="21" y="401"/>
                      <a:pt x="21" y="401"/>
                      <a:pt x="21" y="401"/>
                    </a:cubicBezTo>
                    <a:cubicBezTo>
                      <a:pt x="14" y="409"/>
                      <a:pt x="14" y="409"/>
                      <a:pt x="14" y="409"/>
                    </a:cubicBezTo>
                    <a:cubicBezTo>
                      <a:pt x="8" y="402"/>
                      <a:pt x="8" y="402"/>
                      <a:pt x="8" y="402"/>
                    </a:cubicBezTo>
                    <a:cubicBezTo>
                      <a:pt x="8" y="402"/>
                      <a:pt x="10" y="397"/>
                      <a:pt x="8" y="397"/>
                    </a:cubicBezTo>
                    <a:cubicBezTo>
                      <a:pt x="6" y="398"/>
                      <a:pt x="1" y="399"/>
                      <a:pt x="1" y="402"/>
                    </a:cubicBezTo>
                    <a:cubicBezTo>
                      <a:pt x="2" y="405"/>
                      <a:pt x="5" y="409"/>
                      <a:pt x="7" y="411"/>
                    </a:cubicBezTo>
                    <a:cubicBezTo>
                      <a:pt x="10" y="412"/>
                      <a:pt x="28" y="423"/>
                      <a:pt x="28" y="423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3" y="449"/>
                      <a:pt x="16" y="447"/>
                      <a:pt x="14" y="454"/>
                    </a:cubicBezTo>
                    <a:cubicBezTo>
                      <a:pt x="12" y="461"/>
                      <a:pt x="11" y="468"/>
                      <a:pt x="12" y="473"/>
                    </a:cubicBezTo>
                    <a:cubicBezTo>
                      <a:pt x="12" y="477"/>
                      <a:pt x="13" y="486"/>
                      <a:pt x="14" y="487"/>
                    </a:cubicBezTo>
                    <a:cubicBezTo>
                      <a:pt x="14" y="487"/>
                      <a:pt x="8" y="491"/>
                      <a:pt x="11" y="495"/>
                    </a:cubicBezTo>
                    <a:cubicBezTo>
                      <a:pt x="15" y="499"/>
                      <a:pt x="18" y="499"/>
                      <a:pt x="18" y="502"/>
                    </a:cubicBezTo>
                    <a:cubicBezTo>
                      <a:pt x="19" y="504"/>
                      <a:pt x="19" y="511"/>
                      <a:pt x="19" y="511"/>
                    </a:cubicBezTo>
                    <a:cubicBezTo>
                      <a:pt x="19" y="511"/>
                      <a:pt x="9" y="518"/>
                      <a:pt x="14" y="523"/>
                    </a:cubicBezTo>
                    <a:cubicBezTo>
                      <a:pt x="18" y="529"/>
                      <a:pt x="26" y="532"/>
                      <a:pt x="26" y="532"/>
                    </a:cubicBezTo>
                    <a:cubicBezTo>
                      <a:pt x="27" y="532"/>
                      <a:pt x="30" y="529"/>
                      <a:pt x="31" y="529"/>
                    </a:cubicBezTo>
                    <a:cubicBezTo>
                      <a:pt x="31" y="530"/>
                      <a:pt x="41" y="530"/>
                      <a:pt x="40" y="537"/>
                    </a:cubicBezTo>
                    <a:cubicBezTo>
                      <a:pt x="39" y="544"/>
                      <a:pt x="33" y="545"/>
                      <a:pt x="33" y="546"/>
                    </a:cubicBezTo>
                    <a:cubicBezTo>
                      <a:pt x="34" y="547"/>
                      <a:pt x="33" y="557"/>
                      <a:pt x="36" y="558"/>
                    </a:cubicBezTo>
                    <a:cubicBezTo>
                      <a:pt x="39" y="559"/>
                      <a:pt x="41" y="557"/>
                      <a:pt x="41" y="558"/>
                    </a:cubicBezTo>
                    <a:cubicBezTo>
                      <a:pt x="41" y="559"/>
                      <a:pt x="42" y="567"/>
                      <a:pt x="47" y="568"/>
                    </a:cubicBezTo>
                    <a:cubicBezTo>
                      <a:pt x="52" y="568"/>
                      <a:pt x="55" y="567"/>
                      <a:pt x="55" y="567"/>
                    </a:cubicBezTo>
                    <a:cubicBezTo>
                      <a:pt x="55" y="567"/>
                      <a:pt x="60" y="557"/>
                      <a:pt x="66" y="561"/>
                    </a:cubicBezTo>
                    <a:cubicBezTo>
                      <a:pt x="72" y="564"/>
                      <a:pt x="74" y="573"/>
                      <a:pt x="74" y="573"/>
                    </a:cubicBezTo>
                    <a:cubicBezTo>
                      <a:pt x="70" y="575"/>
                      <a:pt x="70" y="575"/>
                      <a:pt x="70" y="575"/>
                    </a:cubicBezTo>
                    <a:cubicBezTo>
                      <a:pt x="70" y="575"/>
                      <a:pt x="76" y="584"/>
                      <a:pt x="73" y="585"/>
                    </a:cubicBezTo>
                    <a:cubicBezTo>
                      <a:pt x="71" y="587"/>
                      <a:pt x="63" y="588"/>
                      <a:pt x="65" y="592"/>
                    </a:cubicBezTo>
                    <a:cubicBezTo>
                      <a:pt x="68" y="596"/>
                      <a:pt x="69" y="591"/>
                      <a:pt x="71" y="593"/>
                    </a:cubicBezTo>
                    <a:cubicBezTo>
                      <a:pt x="73" y="595"/>
                      <a:pt x="72" y="595"/>
                      <a:pt x="74" y="595"/>
                    </a:cubicBezTo>
                    <a:cubicBezTo>
                      <a:pt x="76" y="595"/>
                      <a:pt x="81" y="592"/>
                      <a:pt x="81" y="594"/>
                    </a:cubicBezTo>
                    <a:cubicBezTo>
                      <a:pt x="82" y="596"/>
                      <a:pt x="83" y="601"/>
                      <a:pt x="83" y="601"/>
                    </a:cubicBezTo>
                    <a:cubicBezTo>
                      <a:pt x="90" y="597"/>
                      <a:pt x="90" y="597"/>
                      <a:pt x="90" y="597"/>
                    </a:cubicBezTo>
                    <a:cubicBezTo>
                      <a:pt x="90" y="597"/>
                      <a:pt x="88" y="603"/>
                      <a:pt x="91" y="602"/>
                    </a:cubicBezTo>
                    <a:cubicBezTo>
                      <a:pt x="93" y="601"/>
                      <a:pt x="104" y="588"/>
                      <a:pt x="104" y="589"/>
                    </a:cubicBezTo>
                    <a:cubicBezTo>
                      <a:pt x="104" y="590"/>
                      <a:pt x="104" y="593"/>
                      <a:pt x="104" y="593"/>
                    </a:cubicBezTo>
                    <a:cubicBezTo>
                      <a:pt x="104" y="593"/>
                      <a:pt x="109" y="592"/>
                      <a:pt x="112" y="594"/>
                    </a:cubicBezTo>
                    <a:cubicBezTo>
                      <a:pt x="115" y="595"/>
                      <a:pt x="125" y="599"/>
                      <a:pt x="125" y="599"/>
                    </a:cubicBezTo>
                    <a:cubicBezTo>
                      <a:pt x="125" y="600"/>
                      <a:pt x="124" y="605"/>
                      <a:pt x="125" y="606"/>
                    </a:cubicBezTo>
                    <a:cubicBezTo>
                      <a:pt x="126" y="607"/>
                      <a:pt x="136" y="618"/>
                      <a:pt x="136" y="618"/>
                    </a:cubicBezTo>
                    <a:cubicBezTo>
                      <a:pt x="136" y="619"/>
                      <a:pt x="137" y="633"/>
                      <a:pt x="137" y="633"/>
                    </a:cubicBezTo>
                    <a:cubicBezTo>
                      <a:pt x="137" y="633"/>
                      <a:pt x="149" y="645"/>
                      <a:pt x="154" y="647"/>
                    </a:cubicBezTo>
                    <a:cubicBezTo>
                      <a:pt x="159" y="648"/>
                      <a:pt x="160" y="644"/>
                      <a:pt x="164" y="648"/>
                    </a:cubicBezTo>
                    <a:cubicBezTo>
                      <a:pt x="167" y="652"/>
                      <a:pt x="171" y="658"/>
                      <a:pt x="176" y="659"/>
                    </a:cubicBezTo>
                    <a:cubicBezTo>
                      <a:pt x="181" y="660"/>
                      <a:pt x="184" y="659"/>
                      <a:pt x="184" y="660"/>
                    </a:cubicBezTo>
                    <a:cubicBezTo>
                      <a:pt x="184" y="662"/>
                      <a:pt x="183" y="668"/>
                      <a:pt x="183" y="668"/>
                    </a:cubicBezTo>
                    <a:cubicBezTo>
                      <a:pt x="183" y="668"/>
                      <a:pt x="187" y="671"/>
                      <a:pt x="186" y="673"/>
                    </a:cubicBezTo>
                    <a:cubicBezTo>
                      <a:pt x="186" y="674"/>
                      <a:pt x="184" y="675"/>
                      <a:pt x="183" y="679"/>
                    </a:cubicBezTo>
                    <a:cubicBezTo>
                      <a:pt x="181" y="683"/>
                      <a:pt x="176" y="687"/>
                      <a:pt x="179" y="691"/>
                    </a:cubicBezTo>
                    <a:cubicBezTo>
                      <a:pt x="182" y="694"/>
                      <a:pt x="186" y="693"/>
                      <a:pt x="186" y="694"/>
                    </a:cubicBezTo>
                    <a:cubicBezTo>
                      <a:pt x="187" y="695"/>
                      <a:pt x="189" y="699"/>
                      <a:pt x="191" y="699"/>
                    </a:cubicBezTo>
                    <a:cubicBezTo>
                      <a:pt x="193" y="699"/>
                      <a:pt x="198" y="697"/>
                      <a:pt x="199" y="698"/>
                    </a:cubicBezTo>
                    <a:cubicBezTo>
                      <a:pt x="200" y="700"/>
                      <a:pt x="202" y="702"/>
                      <a:pt x="203" y="701"/>
                    </a:cubicBezTo>
                    <a:cubicBezTo>
                      <a:pt x="204" y="701"/>
                      <a:pt x="208" y="696"/>
                      <a:pt x="208" y="699"/>
                    </a:cubicBezTo>
                    <a:cubicBezTo>
                      <a:pt x="209" y="702"/>
                      <a:pt x="207" y="706"/>
                      <a:pt x="210" y="709"/>
                    </a:cubicBezTo>
                    <a:cubicBezTo>
                      <a:pt x="212" y="713"/>
                      <a:pt x="216" y="713"/>
                      <a:pt x="216" y="713"/>
                    </a:cubicBezTo>
                    <a:cubicBezTo>
                      <a:pt x="215" y="714"/>
                      <a:pt x="214" y="719"/>
                      <a:pt x="215" y="720"/>
                    </a:cubicBezTo>
                    <a:cubicBezTo>
                      <a:pt x="215" y="720"/>
                      <a:pt x="219" y="718"/>
                      <a:pt x="220" y="722"/>
                    </a:cubicBezTo>
                    <a:cubicBezTo>
                      <a:pt x="221" y="726"/>
                      <a:pt x="223" y="727"/>
                      <a:pt x="223" y="727"/>
                    </a:cubicBezTo>
                    <a:cubicBezTo>
                      <a:pt x="223" y="727"/>
                      <a:pt x="233" y="727"/>
                      <a:pt x="234" y="727"/>
                    </a:cubicBezTo>
                    <a:cubicBezTo>
                      <a:pt x="234" y="728"/>
                      <a:pt x="242" y="738"/>
                      <a:pt x="243" y="738"/>
                    </a:cubicBezTo>
                    <a:cubicBezTo>
                      <a:pt x="243" y="738"/>
                      <a:pt x="248" y="738"/>
                      <a:pt x="249" y="738"/>
                    </a:cubicBezTo>
                    <a:cubicBezTo>
                      <a:pt x="249" y="738"/>
                      <a:pt x="253" y="742"/>
                      <a:pt x="256" y="741"/>
                    </a:cubicBezTo>
                    <a:cubicBezTo>
                      <a:pt x="259" y="740"/>
                      <a:pt x="257" y="735"/>
                      <a:pt x="261" y="735"/>
                    </a:cubicBezTo>
                    <a:cubicBezTo>
                      <a:pt x="266" y="736"/>
                      <a:pt x="270" y="742"/>
                      <a:pt x="272" y="739"/>
                    </a:cubicBezTo>
                    <a:cubicBezTo>
                      <a:pt x="275" y="736"/>
                      <a:pt x="274" y="732"/>
                      <a:pt x="274" y="732"/>
                    </a:cubicBezTo>
                    <a:cubicBezTo>
                      <a:pt x="274" y="732"/>
                      <a:pt x="281" y="729"/>
                      <a:pt x="282" y="729"/>
                    </a:cubicBezTo>
                    <a:cubicBezTo>
                      <a:pt x="283" y="730"/>
                      <a:pt x="288" y="736"/>
                      <a:pt x="290" y="735"/>
                    </a:cubicBezTo>
                    <a:cubicBezTo>
                      <a:pt x="291" y="734"/>
                      <a:pt x="292" y="730"/>
                      <a:pt x="295" y="731"/>
                    </a:cubicBezTo>
                    <a:cubicBezTo>
                      <a:pt x="298" y="732"/>
                      <a:pt x="303" y="736"/>
                      <a:pt x="304" y="731"/>
                    </a:cubicBezTo>
                    <a:cubicBezTo>
                      <a:pt x="304" y="726"/>
                      <a:pt x="304" y="724"/>
                      <a:pt x="304" y="722"/>
                    </a:cubicBezTo>
                    <a:cubicBezTo>
                      <a:pt x="303" y="721"/>
                      <a:pt x="300" y="718"/>
                      <a:pt x="301" y="718"/>
                    </a:cubicBezTo>
                    <a:cubicBezTo>
                      <a:pt x="301" y="717"/>
                      <a:pt x="304" y="712"/>
                      <a:pt x="307" y="712"/>
                    </a:cubicBezTo>
                    <a:cubicBezTo>
                      <a:pt x="309" y="713"/>
                      <a:pt x="311" y="710"/>
                      <a:pt x="314" y="709"/>
                    </a:cubicBezTo>
                    <a:cubicBezTo>
                      <a:pt x="316" y="709"/>
                      <a:pt x="332" y="710"/>
                      <a:pt x="332" y="710"/>
                    </a:cubicBezTo>
                    <a:cubicBezTo>
                      <a:pt x="332" y="710"/>
                      <a:pt x="343" y="718"/>
                      <a:pt x="344" y="718"/>
                    </a:cubicBezTo>
                    <a:cubicBezTo>
                      <a:pt x="346" y="718"/>
                      <a:pt x="350" y="717"/>
                      <a:pt x="351" y="717"/>
                    </a:cubicBezTo>
                    <a:cubicBezTo>
                      <a:pt x="351" y="717"/>
                      <a:pt x="358" y="723"/>
                      <a:pt x="358" y="723"/>
                    </a:cubicBezTo>
                    <a:cubicBezTo>
                      <a:pt x="359" y="723"/>
                      <a:pt x="364" y="720"/>
                      <a:pt x="368" y="722"/>
                    </a:cubicBezTo>
                    <a:cubicBezTo>
                      <a:pt x="372" y="724"/>
                      <a:pt x="369" y="731"/>
                      <a:pt x="370" y="731"/>
                    </a:cubicBezTo>
                    <a:cubicBezTo>
                      <a:pt x="370" y="731"/>
                      <a:pt x="378" y="730"/>
                      <a:pt x="377" y="732"/>
                    </a:cubicBezTo>
                    <a:cubicBezTo>
                      <a:pt x="377" y="734"/>
                      <a:pt x="384" y="739"/>
                      <a:pt x="384" y="742"/>
                    </a:cubicBezTo>
                    <a:cubicBezTo>
                      <a:pt x="383" y="744"/>
                      <a:pt x="375" y="756"/>
                      <a:pt x="375" y="756"/>
                    </a:cubicBezTo>
                    <a:cubicBezTo>
                      <a:pt x="375" y="756"/>
                      <a:pt x="368" y="755"/>
                      <a:pt x="367" y="755"/>
                    </a:cubicBezTo>
                    <a:cubicBezTo>
                      <a:pt x="367" y="756"/>
                      <a:pt x="370" y="758"/>
                      <a:pt x="369" y="761"/>
                    </a:cubicBezTo>
                    <a:cubicBezTo>
                      <a:pt x="368" y="763"/>
                      <a:pt x="365" y="760"/>
                      <a:pt x="367" y="767"/>
                    </a:cubicBezTo>
                    <a:cubicBezTo>
                      <a:pt x="369" y="773"/>
                      <a:pt x="368" y="774"/>
                      <a:pt x="371" y="777"/>
                    </a:cubicBezTo>
                    <a:cubicBezTo>
                      <a:pt x="375" y="780"/>
                      <a:pt x="375" y="781"/>
                      <a:pt x="375" y="784"/>
                    </a:cubicBezTo>
                    <a:cubicBezTo>
                      <a:pt x="375" y="787"/>
                      <a:pt x="373" y="793"/>
                      <a:pt x="378" y="793"/>
                    </a:cubicBezTo>
                    <a:cubicBezTo>
                      <a:pt x="383" y="793"/>
                      <a:pt x="384" y="786"/>
                      <a:pt x="389" y="787"/>
                    </a:cubicBezTo>
                    <a:cubicBezTo>
                      <a:pt x="395" y="789"/>
                      <a:pt x="396" y="792"/>
                      <a:pt x="398" y="792"/>
                    </a:cubicBezTo>
                    <a:cubicBezTo>
                      <a:pt x="399" y="792"/>
                      <a:pt x="399" y="789"/>
                      <a:pt x="401" y="790"/>
                    </a:cubicBezTo>
                    <a:cubicBezTo>
                      <a:pt x="404" y="792"/>
                      <a:pt x="408" y="795"/>
                      <a:pt x="408" y="794"/>
                    </a:cubicBezTo>
                    <a:cubicBezTo>
                      <a:pt x="409" y="793"/>
                      <a:pt x="410" y="785"/>
                      <a:pt x="412" y="786"/>
                    </a:cubicBezTo>
                    <a:cubicBezTo>
                      <a:pt x="414" y="788"/>
                      <a:pt x="415" y="792"/>
                      <a:pt x="415" y="792"/>
                    </a:cubicBezTo>
                    <a:cubicBezTo>
                      <a:pt x="415" y="792"/>
                      <a:pt x="420" y="786"/>
                      <a:pt x="420" y="792"/>
                    </a:cubicBezTo>
                    <a:cubicBezTo>
                      <a:pt x="420" y="797"/>
                      <a:pt x="415" y="797"/>
                      <a:pt x="415" y="797"/>
                    </a:cubicBezTo>
                    <a:cubicBezTo>
                      <a:pt x="415" y="798"/>
                      <a:pt x="410" y="806"/>
                      <a:pt x="410" y="806"/>
                    </a:cubicBezTo>
                    <a:cubicBezTo>
                      <a:pt x="410" y="806"/>
                      <a:pt x="416" y="810"/>
                      <a:pt x="416" y="811"/>
                    </a:cubicBezTo>
                    <a:cubicBezTo>
                      <a:pt x="417" y="813"/>
                      <a:pt x="422" y="817"/>
                      <a:pt x="421" y="823"/>
                    </a:cubicBezTo>
                    <a:cubicBezTo>
                      <a:pt x="419" y="828"/>
                      <a:pt x="417" y="830"/>
                      <a:pt x="418" y="835"/>
                    </a:cubicBezTo>
                    <a:cubicBezTo>
                      <a:pt x="419" y="840"/>
                      <a:pt x="416" y="842"/>
                      <a:pt x="418" y="844"/>
                    </a:cubicBezTo>
                    <a:cubicBezTo>
                      <a:pt x="420" y="846"/>
                      <a:pt x="423" y="846"/>
                      <a:pt x="423" y="849"/>
                    </a:cubicBezTo>
                    <a:cubicBezTo>
                      <a:pt x="423" y="852"/>
                      <a:pt x="422" y="856"/>
                      <a:pt x="423" y="859"/>
                    </a:cubicBezTo>
                    <a:cubicBezTo>
                      <a:pt x="424" y="861"/>
                      <a:pt x="431" y="863"/>
                      <a:pt x="431" y="864"/>
                    </a:cubicBezTo>
                    <a:cubicBezTo>
                      <a:pt x="432" y="865"/>
                      <a:pt x="431" y="866"/>
                      <a:pt x="432" y="867"/>
                    </a:cubicBezTo>
                    <a:cubicBezTo>
                      <a:pt x="432" y="867"/>
                      <a:pt x="444" y="870"/>
                      <a:pt x="443" y="871"/>
                    </a:cubicBezTo>
                    <a:cubicBezTo>
                      <a:pt x="443" y="872"/>
                      <a:pt x="438" y="882"/>
                      <a:pt x="438" y="883"/>
                    </a:cubicBezTo>
                    <a:cubicBezTo>
                      <a:pt x="438" y="883"/>
                      <a:pt x="431" y="882"/>
                      <a:pt x="434" y="888"/>
                    </a:cubicBezTo>
                    <a:cubicBezTo>
                      <a:pt x="436" y="893"/>
                      <a:pt x="441" y="895"/>
                      <a:pt x="441" y="895"/>
                    </a:cubicBezTo>
                    <a:cubicBezTo>
                      <a:pt x="441" y="895"/>
                      <a:pt x="450" y="896"/>
                      <a:pt x="453" y="895"/>
                    </a:cubicBezTo>
                    <a:cubicBezTo>
                      <a:pt x="456" y="894"/>
                      <a:pt x="460" y="894"/>
                      <a:pt x="462" y="894"/>
                    </a:cubicBezTo>
                    <a:cubicBezTo>
                      <a:pt x="464" y="894"/>
                      <a:pt x="484" y="891"/>
                      <a:pt x="486" y="887"/>
                    </a:cubicBezTo>
                    <a:cubicBezTo>
                      <a:pt x="487" y="882"/>
                      <a:pt x="483" y="875"/>
                      <a:pt x="487" y="878"/>
                    </a:cubicBezTo>
                    <a:cubicBezTo>
                      <a:pt x="491" y="882"/>
                      <a:pt x="491" y="884"/>
                      <a:pt x="493" y="882"/>
                    </a:cubicBezTo>
                    <a:cubicBezTo>
                      <a:pt x="494" y="880"/>
                      <a:pt x="494" y="876"/>
                      <a:pt x="497" y="877"/>
                    </a:cubicBezTo>
                    <a:cubicBezTo>
                      <a:pt x="499" y="877"/>
                      <a:pt x="504" y="877"/>
                      <a:pt x="506" y="877"/>
                    </a:cubicBezTo>
                    <a:cubicBezTo>
                      <a:pt x="507" y="876"/>
                      <a:pt x="506" y="871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7" y="869"/>
                      <a:pt x="510" y="867"/>
                      <a:pt x="509" y="866"/>
                    </a:cubicBezTo>
                    <a:cubicBezTo>
                      <a:pt x="508" y="865"/>
                      <a:pt x="502" y="861"/>
                      <a:pt x="502" y="859"/>
                    </a:cubicBezTo>
                    <a:cubicBezTo>
                      <a:pt x="502" y="856"/>
                      <a:pt x="509" y="845"/>
                      <a:pt x="506" y="841"/>
                    </a:cubicBezTo>
                    <a:cubicBezTo>
                      <a:pt x="504" y="837"/>
                      <a:pt x="497" y="839"/>
                      <a:pt x="497" y="839"/>
                    </a:cubicBezTo>
                    <a:cubicBezTo>
                      <a:pt x="494" y="836"/>
                      <a:pt x="494" y="836"/>
                      <a:pt x="494" y="836"/>
                    </a:cubicBezTo>
                    <a:cubicBezTo>
                      <a:pt x="494" y="836"/>
                      <a:pt x="490" y="840"/>
                      <a:pt x="490" y="839"/>
                    </a:cubicBezTo>
                    <a:cubicBezTo>
                      <a:pt x="490" y="839"/>
                      <a:pt x="491" y="822"/>
                      <a:pt x="491" y="822"/>
                    </a:cubicBezTo>
                    <a:cubicBezTo>
                      <a:pt x="485" y="817"/>
                      <a:pt x="485" y="817"/>
                      <a:pt x="485" y="817"/>
                    </a:cubicBezTo>
                    <a:cubicBezTo>
                      <a:pt x="487" y="812"/>
                      <a:pt x="487" y="812"/>
                      <a:pt x="487" y="812"/>
                    </a:cubicBezTo>
                    <a:cubicBezTo>
                      <a:pt x="487" y="812"/>
                      <a:pt x="478" y="807"/>
                      <a:pt x="481" y="805"/>
                    </a:cubicBezTo>
                    <a:cubicBezTo>
                      <a:pt x="485" y="803"/>
                      <a:pt x="494" y="804"/>
                      <a:pt x="494" y="804"/>
                    </a:cubicBezTo>
                    <a:cubicBezTo>
                      <a:pt x="494" y="804"/>
                      <a:pt x="490" y="795"/>
                      <a:pt x="496" y="795"/>
                    </a:cubicBezTo>
                    <a:cubicBezTo>
                      <a:pt x="501" y="795"/>
                      <a:pt x="502" y="798"/>
                      <a:pt x="505" y="797"/>
                    </a:cubicBezTo>
                    <a:cubicBezTo>
                      <a:pt x="508" y="795"/>
                      <a:pt x="512" y="791"/>
                      <a:pt x="512" y="791"/>
                    </a:cubicBezTo>
                    <a:cubicBezTo>
                      <a:pt x="512" y="791"/>
                      <a:pt x="507" y="782"/>
                      <a:pt x="509" y="779"/>
                    </a:cubicBezTo>
                    <a:cubicBezTo>
                      <a:pt x="512" y="776"/>
                      <a:pt x="516" y="772"/>
                      <a:pt x="517" y="773"/>
                    </a:cubicBezTo>
                    <a:cubicBezTo>
                      <a:pt x="518" y="774"/>
                      <a:pt x="522" y="782"/>
                      <a:pt x="526" y="782"/>
                    </a:cubicBezTo>
                    <a:cubicBezTo>
                      <a:pt x="531" y="783"/>
                      <a:pt x="532" y="779"/>
                      <a:pt x="534" y="781"/>
                    </a:cubicBezTo>
                    <a:cubicBezTo>
                      <a:pt x="535" y="783"/>
                      <a:pt x="539" y="790"/>
                      <a:pt x="541" y="787"/>
                    </a:cubicBezTo>
                    <a:cubicBezTo>
                      <a:pt x="542" y="785"/>
                      <a:pt x="548" y="772"/>
                      <a:pt x="548" y="772"/>
                    </a:cubicBezTo>
                    <a:cubicBezTo>
                      <a:pt x="548" y="772"/>
                      <a:pt x="551" y="768"/>
                      <a:pt x="552" y="767"/>
                    </a:cubicBezTo>
                    <a:cubicBezTo>
                      <a:pt x="552" y="766"/>
                      <a:pt x="553" y="752"/>
                      <a:pt x="553" y="752"/>
                    </a:cubicBezTo>
                    <a:cubicBezTo>
                      <a:pt x="553" y="752"/>
                      <a:pt x="547" y="750"/>
                      <a:pt x="549" y="747"/>
                    </a:cubicBezTo>
                    <a:cubicBezTo>
                      <a:pt x="550" y="745"/>
                      <a:pt x="555" y="746"/>
                      <a:pt x="553" y="741"/>
                    </a:cubicBezTo>
                    <a:cubicBezTo>
                      <a:pt x="550" y="736"/>
                      <a:pt x="548" y="735"/>
                      <a:pt x="550" y="733"/>
                    </a:cubicBezTo>
                    <a:cubicBezTo>
                      <a:pt x="553" y="732"/>
                      <a:pt x="556" y="731"/>
                      <a:pt x="555" y="728"/>
                    </a:cubicBezTo>
                    <a:cubicBezTo>
                      <a:pt x="554" y="726"/>
                      <a:pt x="548" y="723"/>
                      <a:pt x="548" y="723"/>
                    </a:cubicBezTo>
                    <a:cubicBezTo>
                      <a:pt x="549" y="722"/>
                      <a:pt x="550" y="718"/>
                      <a:pt x="550" y="718"/>
                    </a:cubicBezTo>
                    <a:cubicBezTo>
                      <a:pt x="550" y="718"/>
                      <a:pt x="544" y="715"/>
                      <a:pt x="548" y="712"/>
                    </a:cubicBezTo>
                    <a:cubicBezTo>
                      <a:pt x="551" y="710"/>
                      <a:pt x="558" y="710"/>
                      <a:pt x="555" y="708"/>
                    </a:cubicBezTo>
                    <a:cubicBezTo>
                      <a:pt x="553" y="706"/>
                      <a:pt x="550" y="704"/>
                      <a:pt x="550" y="703"/>
                    </a:cubicBezTo>
                    <a:cubicBezTo>
                      <a:pt x="550" y="703"/>
                      <a:pt x="549" y="697"/>
                      <a:pt x="550" y="696"/>
                    </a:cubicBezTo>
                    <a:cubicBezTo>
                      <a:pt x="550" y="696"/>
                      <a:pt x="555" y="696"/>
                      <a:pt x="555" y="696"/>
                    </a:cubicBezTo>
                    <a:cubicBezTo>
                      <a:pt x="555" y="696"/>
                      <a:pt x="553" y="691"/>
                      <a:pt x="554" y="691"/>
                    </a:cubicBezTo>
                    <a:cubicBezTo>
                      <a:pt x="556" y="691"/>
                      <a:pt x="563" y="688"/>
                      <a:pt x="563" y="688"/>
                    </a:cubicBezTo>
                    <a:cubicBezTo>
                      <a:pt x="563" y="688"/>
                      <a:pt x="559" y="682"/>
                      <a:pt x="559" y="682"/>
                    </a:cubicBezTo>
                    <a:cubicBezTo>
                      <a:pt x="560" y="681"/>
                      <a:pt x="564" y="678"/>
                      <a:pt x="564" y="678"/>
                    </a:cubicBezTo>
                    <a:cubicBezTo>
                      <a:pt x="564" y="678"/>
                      <a:pt x="559" y="676"/>
                      <a:pt x="562" y="673"/>
                    </a:cubicBezTo>
                    <a:cubicBezTo>
                      <a:pt x="565" y="670"/>
                      <a:pt x="568" y="673"/>
                      <a:pt x="566" y="668"/>
                    </a:cubicBezTo>
                    <a:cubicBezTo>
                      <a:pt x="565" y="663"/>
                      <a:pt x="561" y="660"/>
                      <a:pt x="562" y="659"/>
                    </a:cubicBezTo>
                    <a:cubicBezTo>
                      <a:pt x="563" y="658"/>
                      <a:pt x="570" y="648"/>
                      <a:pt x="571" y="648"/>
                    </a:cubicBezTo>
                    <a:cubicBezTo>
                      <a:pt x="572" y="648"/>
                      <a:pt x="575" y="649"/>
                      <a:pt x="575" y="648"/>
                    </a:cubicBezTo>
                    <a:cubicBezTo>
                      <a:pt x="575" y="647"/>
                      <a:pt x="574" y="643"/>
                      <a:pt x="574" y="643"/>
                    </a:cubicBezTo>
                    <a:cubicBezTo>
                      <a:pt x="583" y="640"/>
                      <a:pt x="583" y="640"/>
                      <a:pt x="583" y="640"/>
                    </a:cubicBezTo>
                    <a:cubicBezTo>
                      <a:pt x="583" y="640"/>
                      <a:pt x="586" y="644"/>
                      <a:pt x="586" y="645"/>
                    </a:cubicBezTo>
                    <a:cubicBezTo>
                      <a:pt x="586" y="646"/>
                      <a:pt x="590" y="642"/>
                      <a:pt x="591" y="642"/>
                    </a:cubicBezTo>
                    <a:cubicBezTo>
                      <a:pt x="592" y="642"/>
                      <a:pt x="602" y="642"/>
                      <a:pt x="602" y="642"/>
                    </a:cubicBezTo>
                    <a:cubicBezTo>
                      <a:pt x="602" y="642"/>
                      <a:pt x="609" y="649"/>
                      <a:pt x="613" y="648"/>
                    </a:cubicBezTo>
                    <a:cubicBezTo>
                      <a:pt x="617" y="646"/>
                      <a:pt x="618" y="641"/>
                      <a:pt x="621" y="640"/>
                    </a:cubicBezTo>
                    <a:cubicBezTo>
                      <a:pt x="624" y="638"/>
                      <a:pt x="632" y="629"/>
                      <a:pt x="635" y="628"/>
                    </a:cubicBezTo>
                    <a:cubicBezTo>
                      <a:pt x="637" y="627"/>
                      <a:pt x="641" y="627"/>
                      <a:pt x="641" y="623"/>
                    </a:cubicBezTo>
                    <a:cubicBezTo>
                      <a:pt x="641" y="619"/>
                      <a:pt x="641" y="607"/>
                      <a:pt x="641" y="607"/>
                    </a:cubicBezTo>
                    <a:cubicBezTo>
                      <a:pt x="641" y="607"/>
                      <a:pt x="625" y="602"/>
                      <a:pt x="628" y="597"/>
                    </a:cubicBezTo>
                    <a:cubicBezTo>
                      <a:pt x="630" y="591"/>
                      <a:pt x="633" y="591"/>
                      <a:pt x="632" y="589"/>
                    </a:cubicBezTo>
                    <a:cubicBezTo>
                      <a:pt x="630" y="588"/>
                      <a:pt x="627" y="583"/>
                      <a:pt x="628" y="582"/>
                    </a:cubicBezTo>
                    <a:cubicBezTo>
                      <a:pt x="630" y="581"/>
                      <a:pt x="632" y="578"/>
                      <a:pt x="632" y="578"/>
                    </a:cubicBezTo>
                    <a:cubicBezTo>
                      <a:pt x="626" y="575"/>
                      <a:pt x="626" y="575"/>
                      <a:pt x="626" y="575"/>
                    </a:cubicBezTo>
                    <a:cubicBezTo>
                      <a:pt x="626" y="575"/>
                      <a:pt x="624" y="569"/>
                      <a:pt x="625" y="568"/>
                    </a:cubicBezTo>
                    <a:cubicBezTo>
                      <a:pt x="626" y="567"/>
                      <a:pt x="636" y="557"/>
                      <a:pt x="636" y="557"/>
                    </a:cubicBezTo>
                    <a:cubicBezTo>
                      <a:pt x="636" y="557"/>
                      <a:pt x="639" y="562"/>
                      <a:pt x="640" y="562"/>
                    </a:cubicBezTo>
                    <a:cubicBezTo>
                      <a:pt x="641" y="561"/>
                      <a:pt x="649" y="560"/>
                      <a:pt x="649" y="560"/>
                    </a:cubicBezTo>
                    <a:cubicBezTo>
                      <a:pt x="649" y="560"/>
                      <a:pt x="653" y="566"/>
                      <a:pt x="654" y="564"/>
                    </a:cubicBezTo>
                    <a:cubicBezTo>
                      <a:pt x="656" y="561"/>
                      <a:pt x="655" y="554"/>
                      <a:pt x="655" y="554"/>
                    </a:cubicBezTo>
                    <a:cubicBezTo>
                      <a:pt x="656" y="554"/>
                      <a:pt x="662" y="552"/>
                      <a:pt x="663" y="553"/>
                    </a:cubicBezTo>
                    <a:cubicBezTo>
                      <a:pt x="664" y="553"/>
                      <a:pt x="667" y="559"/>
                      <a:pt x="671" y="557"/>
                    </a:cubicBezTo>
                    <a:cubicBezTo>
                      <a:pt x="674" y="555"/>
                      <a:pt x="681" y="540"/>
                      <a:pt x="676" y="536"/>
                    </a:cubicBezTo>
                    <a:cubicBezTo>
                      <a:pt x="672" y="532"/>
                      <a:pt x="668" y="533"/>
                      <a:pt x="668" y="533"/>
                    </a:cubicBezTo>
                    <a:cubicBezTo>
                      <a:pt x="668" y="533"/>
                      <a:pt x="668" y="527"/>
                      <a:pt x="669" y="527"/>
                    </a:cubicBezTo>
                    <a:cubicBezTo>
                      <a:pt x="669" y="527"/>
                      <a:pt x="672" y="525"/>
                      <a:pt x="672" y="524"/>
                    </a:cubicBezTo>
                    <a:cubicBezTo>
                      <a:pt x="672" y="523"/>
                      <a:pt x="672" y="515"/>
                      <a:pt x="672" y="515"/>
                    </a:cubicBezTo>
                    <a:cubicBezTo>
                      <a:pt x="672" y="515"/>
                      <a:pt x="679" y="514"/>
                      <a:pt x="680" y="513"/>
                    </a:cubicBezTo>
                    <a:cubicBezTo>
                      <a:pt x="680" y="513"/>
                      <a:pt x="683" y="505"/>
                      <a:pt x="687" y="507"/>
                    </a:cubicBezTo>
                    <a:cubicBezTo>
                      <a:pt x="690" y="508"/>
                      <a:pt x="692" y="510"/>
                      <a:pt x="693" y="509"/>
                    </a:cubicBezTo>
                    <a:cubicBezTo>
                      <a:pt x="694" y="509"/>
                      <a:pt x="701" y="509"/>
                      <a:pt x="701" y="509"/>
                    </a:cubicBezTo>
                    <a:cubicBezTo>
                      <a:pt x="702" y="509"/>
                      <a:pt x="709" y="517"/>
                      <a:pt x="708" y="511"/>
                    </a:cubicBezTo>
                    <a:cubicBezTo>
                      <a:pt x="707" y="505"/>
                      <a:pt x="701" y="504"/>
                      <a:pt x="704" y="504"/>
                    </a:cubicBezTo>
                    <a:cubicBezTo>
                      <a:pt x="706" y="504"/>
                      <a:pt x="710" y="503"/>
                      <a:pt x="710" y="501"/>
                    </a:cubicBezTo>
                    <a:cubicBezTo>
                      <a:pt x="711" y="500"/>
                      <a:pt x="709" y="492"/>
                      <a:pt x="709" y="492"/>
                    </a:cubicBezTo>
                    <a:cubicBezTo>
                      <a:pt x="695" y="490"/>
                      <a:pt x="695" y="490"/>
                      <a:pt x="695" y="490"/>
                    </a:cubicBezTo>
                    <a:cubicBezTo>
                      <a:pt x="695" y="490"/>
                      <a:pt x="698" y="485"/>
                      <a:pt x="698" y="484"/>
                    </a:cubicBezTo>
                    <a:cubicBezTo>
                      <a:pt x="698" y="484"/>
                      <a:pt x="697" y="477"/>
                      <a:pt x="697" y="477"/>
                    </a:cubicBezTo>
                    <a:cubicBezTo>
                      <a:pt x="697" y="477"/>
                      <a:pt x="698" y="475"/>
                      <a:pt x="699" y="472"/>
                    </a:cubicBezTo>
                    <a:cubicBezTo>
                      <a:pt x="698" y="472"/>
                      <a:pt x="689" y="469"/>
                      <a:pt x="689" y="468"/>
                    </a:cubicBezTo>
                    <a:cubicBezTo>
                      <a:pt x="688" y="468"/>
                      <a:pt x="690" y="467"/>
                      <a:pt x="691" y="463"/>
                    </a:cubicBezTo>
                    <a:cubicBezTo>
                      <a:pt x="691" y="459"/>
                      <a:pt x="684" y="459"/>
                      <a:pt x="682" y="459"/>
                    </a:cubicBezTo>
                    <a:cubicBezTo>
                      <a:pt x="680" y="459"/>
                      <a:pt x="685" y="456"/>
                      <a:pt x="685" y="454"/>
                    </a:cubicBezTo>
                    <a:cubicBezTo>
                      <a:pt x="686" y="453"/>
                      <a:pt x="681" y="453"/>
                      <a:pt x="680" y="453"/>
                    </a:cubicBezTo>
                    <a:cubicBezTo>
                      <a:pt x="679" y="453"/>
                      <a:pt x="676" y="446"/>
                      <a:pt x="676" y="445"/>
                    </a:cubicBezTo>
                    <a:cubicBezTo>
                      <a:pt x="676" y="445"/>
                      <a:pt x="671" y="458"/>
                      <a:pt x="671" y="458"/>
                    </a:cubicBezTo>
                    <a:cubicBezTo>
                      <a:pt x="671" y="459"/>
                      <a:pt x="664" y="458"/>
                      <a:pt x="663" y="458"/>
                    </a:cubicBezTo>
                    <a:cubicBezTo>
                      <a:pt x="662" y="458"/>
                      <a:pt x="660" y="462"/>
                      <a:pt x="658" y="464"/>
                    </a:cubicBezTo>
                    <a:cubicBezTo>
                      <a:pt x="656" y="466"/>
                      <a:pt x="647" y="462"/>
                      <a:pt x="644" y="462"/>
                    </a:cubicBezTo>
                    <a:cubicBezTo>
                      <a:pt x="642" y="462"/>
                      <a:pt x="643" y="467"/>
                      <a:pt x="638" y="467"/>
                    </a:cubicBezTo>
                    <a:cubicBezTo>
                      <a:pt x="633" y="467"/>
                      <a:pt x="635" y="457"/>
                      <a:pt x="633" y="454"/>
                    </a:cubicBezTo>
                    <a:cubicBezTo>
                      <a:pt x="631" y="451"/>
                      <a:pt x="625" y="446"/>
                      <a:pt x="622" y="445"/>
                    </a:cubicBezTo>
                    <a:cubicBezTo>
                      <a:pt x="620" y="444"/>
                      <a:pt x="621" y="438"/>
                      <a:pt x="621" y="437"/>
                    </a:cubicBezTo>
                    <a:cubicBezTo>
                      <a:pt x="622" y="436"/>
                      <a:pt x="617" y="435"/>
                      <a:pt x="616" y="435"/>
                    </a:cubicBezTo>
                    <a:cubicBezTo>
                      <a:pt x="616" y="434"/>
                      <a:pt x="615" y="429"/>
                      <a:pt x="615" y="427"/>
                    </a:cubicBezTo>
                    <a:cubicBezTo>
                      <a:pt x="614" y="426"/>
                      <a:pt x="604" y="424"/>
                      <a:pt x="602" y="423"/>
                    </a:cubicBezTo>
                    <a:cubicBezTo>
                      <a:pt x="600" y="423"/>
                      <a:pt x="598" y="424"/>
                      <a:pt x="598" y="424"/>
                    </a:cubicBezTo>
                    <a:cubicBezTo>
                      <a:pt x="597" y="425"/>
                      <a:pt x="597" y="421"/>
                      <a:pt x="596" y="418"/>
                    </a:cubicBezTo>
                    <a:cubicBezTo>
                      <a:pt x="596" y="416"/>
                      <a:pt x="592" y="419"/>
                      <a:pt x="591" y="418"/>
                    </a:cubicBezTo>
                    <a:cubicBezTo>
                      <a:pt x="590" y="418"/>
                      <a:pt x="589" y="414"/>
                      <a:pt x="583" y="411"/>
                    </a:cubicBezTo>
                    <a:cubicBezTo>
                      <a:pt x="577" y="407"/>
                      <a:pt x="575" y="419"/>
                      <a:pt x="574" y="419"/>
                    </a:cubicBezTo>
                    <a:cubicBezTo>
                      <a:pt x="574" y="419"/>
                      <a:pt x="567" y="418"/>
                      <a:pt x="566" y="418"/>
                    </a:cubicBezTo>
                    <a:cubicBezTo>
                      <a:pt x="564" y="418"/>
                      <a:pt x="563" y="421"/>
                      <a:pt x="563" y="421"/>
                    </a:cubicBezTo>
                    <a:cubicBezTo>
                      <a:pt x="563" y="421"/>
                      <a:pt x="557" y="419"/>
                      <a:pt x="557" y="419"/>
                    </a:cubicBezTo>
                    <a:cubicBezTo>
                      <a:pt x="556" y="419"/>
                      <a:pt x="560" y="398"/>
                      <a:pt x="554" y="397"/>
                    </a:cubicBezTo>
                    <a:cubicBezTo>
                      <a:pt x="548" y="396"/>
                      <a:pt x="550" y="401"/>
                      <a:pt x="549" y="402"/>
                    </a:cubicBezTo>
                    <a:cubicBezTo>
                      <a:pt x="549" y="402"/>
                      <a:pt x="533" y="415"/>
                      <a:pt x="532" y="415"/>
                    </a:cubicBezTo>
                    <a:cubicBezTo>
                      <a:pt x="531" y="415"/>
                      <a:pt x="522" y="414"/>
                      <a:pt x="520" y="413"/>
                    </a:cubicBezTo>
                    <a:cubicBezTo>
                      <a:pt x="517" y="412"/>
                      <a:pt x="518" y="408"/>
                      <a:pt x="518" y="408"/>
                    </a:cubicBezTo>
                    <a:cubicBezTo>
                      <a:pt x="517" y="408"/>
                      <a:pt x="513" y="408"/>
                      <a:pt x="512" y="408"/>
                    </a:cubicBezTo>
                    <a:cubicBezTo>
                      <a:pt x="511" y="408"/>
                      <a:pt x="512" y="406"/>
                      <a:pt x="512" y="406"/>
                    </a:cubicBezTo>
                    <a:cubicBezTo>
                      <a:pt x="511" y="405"/>
                      <a:pt x="503" y="406"/>
                      <a:pt x="503" y="406"/>
                    </a:cubicBezTo>
                    <a:cubicBezTo>
                      <a:pt x="503" y="406"/>
                      <a:pt x="501" y="401"/>
                      <a:pt x="501" y="398"/>
                    </a:cubicBezTo>
                    <a:cubicBezTo>
                      <a:pt x="501" y="396"/>
                      <a:pt x="495" y="399"/>
                      <a:pt x="495" y="399"/>
                    </a:cubicBezTo>
                    <a:cubicBezTo>
                      <a:pt x="495" y="399"/>
                      <a:pt x="494" y="390"/>
                      <a:pt x="493" y="386"/>
                    </a:cubicBezTo>
                    <a:cubicBezTo>
                      <a:pt x="493" y="382"/>
                      <a:pt x="488" y="387"/>
                      <a:pt x="486" y="387"/>
                    </a:cubicBezTo>
                    <a:cubicBezTo>
                      <a:pt x="484" y="387"/>
                      <a:pt x="479" y="384"/>
                      <a:pt x="479" y="384"/>
                    </a:cubicBezTo>
                    <a:cubicBezTo>
                      <a:pt x="479" y="384"/>
                      <a:pt x="474" y="389"/>
                      <a:pt x="472" y="388"/>
                    </a:cubicBezTo>
                    <a:cubicBezTo>
                      <a:pt x="470" y="387"/>
                      <a:pt x="475" y="381"/>
                      <a:pt x="475" y="381"/>
                    </a:cubicBezTo>
                    <a:cubicBezTo>
                      <a:pt x="474" y="377"/>
                      <a:pt x="474" y="377"/>
                      <a:pt x="474" y="377"/>
                    </a:cubicBezTo>
                    <a:cubicBezTo>
                      <a:pt x="474" y="377"/>
                      <a:pt x="471" y="381"/>
                      <a:pt x="471" y="381"/>
                    </a:cubicBezTo>
                    <a:cubicBezTo>
                      <a:pt x="471" y="381"/>
                      <a:pt x="465" y="379"/>
                      <a:pt x="465" y="379"/>
                    </a:cubicBezTo>
                    <a:cubicBezTo>
                      <a:pt x="465" y="379"/>
                      <a:pt x="465" y="373"/>
                      <a:pt x="463" y="371"/>
                    </a:cubicBezTo>
                    <a:cubicBezTo>
                      <a:pt x="460" y="370"/>
                      <a:pt x="459" y="375"/>
                      <a:pt x="457" y="374"/>
                    </a:cubicBezTo>
                    <a:cubicBezTo>
                      <a:pt x="456" y="373"/>
                      <a:pt x="457" y="367"/>
                      <a:pt x="457" y="367"/>
                    </a:cubicBezTo>
                    <a:cubicBezTo>
                      <a:pt x="457" y="367"/>
                      <a:pt x="455" y="367"/>
                      <a:pt x="453" y="366"/>
                    </a:cubicBezTo>
                    <a:cubicBezTo>
                      <a:pt x="451" y="364"/>
                      <a:pt x="449" y="357"/>
                      <a:pt x="448" y="356"/>
                    </a:cubicBezTo>
                    <a:cubicBezTo>
                      <a:pt x="446" y="354"/>
                      <a:pt x="447" y="358"/>
                      <a:pt x="443" y="359"/>
                    </a:cubicBezTo>
                    <a:cubicBezTo>
                      <a:pt x="440" y="360"/>
                      <a:pt x="439" y="353"/>
                      <a:pt x="439" y="353"/>
                    </a:cubicBezTo>
                    <a:cubicBezTo>
                      <a:pt x="439" y="353"/>
                      <a:pt x="436" y="354"/>
                      <a:pt x="434" y="354"/>
                    </a:cubicBezTo>
                    <a:cubicBezTo>
                      <a:pt x="432" y="354"/>
                      <a:pt x="428" y="346"/>
                      <a:pt x="428" y="346"/>
                    </a:cubicBezTo>
                    <a:cubicBezTo>
                      <a:pt x="422" y="353"/>
                      <a:pt x="422" y="353"/>
                      <a:pt x="422" y="353"/>
                    </a:cubicBezTo>
                    <a:cubicBezTo>
                      <a:pt x="422" y="353"/>
                      <a:pt x="418" y="347"/>
                      <a:pt x="418" y="348"/>
                    </a:cubicBezTo>
                    <a:cubicBezTo>
                      <a:pt x="417" y="348"/>
                      <a:pt x="413" y="350"/>
                      <a:pt x="413" y="350"/>
                    </a:cubicBezTo>
                    <a:cubicBezTo>
                      <a:pt x="416" y="354"/>
                      <a:pt x="416" y="354"/>
                      <a:pt x="416" y="354"/>
                    </a:cubicBezTo>
                    <a:cubicBezTo>
                      <a:pt x="405" y="362"/>
                      <a:pt x="405" y="362"/>
                      <a:pt x="405" y="362"/>
                    </a:cubicBezTo>
                    <a:cubicBezTo>
                      <a:pt x="405" y="362"/>
                      <a:pt x="401" y="348"/>
                      <a:pt x="400" y="348"/>
                    </a:cubicBezTo>
                    <a:cubicBezTo>
                      <a:pt x="400" y="348"/>
                      <a:pt x="392" y="345"/>
                      <a:pt x="392" y="345"/>
                    </a:cubicBezTo>
                    <a:cubicBezTo>
                      <a:pt x="395" y="339"/>
                      <a:pt x="395" y="339"/>
                      <a:pt x="395" y="339"/>
                    </a:cubicBezTo>
                    <a:cubicBezTo>
                      <a:pt x="395" y="339"/>
                      <a:pt x="398" y="336"/>
                      <a:pt x="395" y="331"/>
                    </a:cubicBezTo>
                    <a:cubicBezTo>
                      <a:pt x="393" y="327"/>
                      <a:pt x="382" y="335"/>
                      <a:pt x="382" y="335"/>
                    </a:cubicBezTo>
                    <a:cubicBezTo>
                      <a:pt x="382" y="335"/>
                      <a:pt x="376" y="335"/>
                      <a:pt x="376" y="334"/>
                    </a:cubicBezTo>
                    <a:cubicBezTo>
                      <a:pt x="375" y="333"/>
                      <a:pt x="368" y="340"/>
                      <a:pt x="368" y="340"/>
                    </a:cubicBezTo>
                    <a:cubicBezTo>
                      <a:pt x="366" y="336"/>
                      <a:pt x="366" y="336"/>
                      <a:pt x="366" y="336"/>
                    </a:cubicBezTo>
                    <a:cubicBezTo>
                      <a:pt x="366" y="336"/>
                      <a:pt x="364" y="338"/>
                      <a:pt x="360" y="336"/>
                    </a:cubicBezTo>
                    <a:cubicBezTo>
                      <a:pt x="356" y="333"/>
                      <a:pt x="365" y="329"/>
                      <a:pt x="365" y="329"/>
                    </a:cubicBezTo>
                    <a:cubicBezTo>
                      <a:pt x="365" y="329"/>
                      <a:pt x="362" y="326"/>
                      <a:pt x="362" y="326"/>
                    </a:cubicBezTo>
                    <a:cubicBezTo>
                      <a:pt x="362" y="326"/>
                      <a:pt x="363" y="322"/>
                      <a:pt x="363" y="321"/>
                    </a:cubicBezTo>
                    <a:cubicBezTo>
                      <a:pt x="363" y="320"/>
                      <a:pt x="351" y="317"/>
                      <a:pt x="347" y="315"/>
                    </a:cubicBezTo>
                    <a:cubicBezTo>
                      <a:pt x="343" y="313"/>
                      <a:pt x="348" y="305"/>
                      <a:pt x="348" y="305"/>
                    </a:cubicBezTo>
                    <a:cubicBezTo>
                      <a:pt x="354" y="302"/>
                      <a:pt x="354" y="302"/>
                      <a:pt x="354" y="302"/>
                    </a:cubicBezTo>
                    <a:cubicBezTo>
                      <a:pt x="354" y="302"/>
                      <a:pt x="358" y="304"/>
                      <a:pt x="362" y="304"/>
                    </a:cubicBezTo>
                    <a:cubicBezTo>
                      <a:pt x="366" y="305"/>
                      <a:pt x="370" y="293"/>
                      <a:pt x="370" y="292"/>
                    </a:cubicBezTo>
                    <a:cubicBezTo>
                      <a:pt x="370" y="292"/>
                      <a:pt x="367" y="287"/>
                      <a:pt x="368" y="284"/>
                    </a:cubicBezTo>
                    <a:cubicBezTo>
                      <a:pt x="369" y="280"/>
                      <a:pt x="373" y="281"/>
                      <a:pt x="373" y="279"/>
                    </a:cubicBezTo>
                    <a:cubicBezTo>
                      <a:pt x="374" y="278"/>
                      <a:pt x="372" y="278"/>
                      <a:pt x="370" y="276"/>
                    </a:cubicBezTo>
                    <a:cubicBezTo>
                      <a:pt x="369" y="274"/>
                      <a:pt x="370" y="269"/>
                      <a:pt x="370" y="268"/>
                    </a:cubicBezTo>
                    <a:cubicBezTo>
                      <a:pt x="370" y="268"/>
                      <a:pt x="363" y="260"/>
                      <a:pt x="363" y="260"/>
                    </a:cubicBezTo>
                    <a:cubicBezTo>
                      <a:pt x="368" y="255"/>
                      <a:pt x="368" y="255"/>
                      <a:pt x="368" y="255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65" y="254"/>
                      <a:pt x="365" y="252"/>
                      <a:pt x="364" y="250"/>
                    </a:cubicBezTo>
                    <a:cubicBezTo>
                      <a:pt x="364" y="248"/>
                      <a:pt x="359" y="250"/>
                      <a:pt x="359" y="250"/>
                    </a:cubicBezTo>
                    <a:cubicBezTo>
                      <a:pt x="359" y="250"/>
                      <a:pt x="348" y="239"/>
                      <a:pt x="343" y="238"/>
                    </a:cubicBezTo>
                    <a:cubicBezTo>
                      <a:pt x="338" y="236"/>
                      <a:pt x="338" y="240"/>
                      <a:pt x="338" y="240"/>
                    </a:cubicBezTo>
                    <a:cubicBezTo>
                      <a:pt x="338" y="240"/>
                      <a:pt x="328" y="239"/>
                      <a:pt x="328" y="238"/>
                    </a:cubicBezTo>
                    <a:cubicBezTo>
                      <a:pt x="328" y="237"/>
                      <a:pt x="323" y="234"/>
                      <a:pt x="323" y="234"/>
                    </a:cubicBezTo>
                    <a:cubicBezTo>
                      <a:pt x="323" y="234"/>
                      <a:pt x="325" y="227"/>
                      <a:pt x="325" y="226"/>
                    </a:cubicBezTo>
                    <a:cubicBezTo>
                      <a:pt x="325" y="225"/>
                      <a:pt x="328" y="222"/>
                      <a:pt x="330" y="220"/>
                    </a:cubicBezTo>
                    <a:cubicBezTo>
                      <a:pt x="332" y="219"/>
                      <a:pt x="333" y="205"/>
                      <a:pt x="333" y="205"/>
                    </a:cubicBezTo>
                    <a:cubicBezTo>
                      <a:pt x="338" y="202"/>
                      <a:pt x="338" y="202"/>
                      <a:pt x="338" y="202"/>
                    </a:cubicBezTo>
                    <a:cubicBezTo>
                      <a:pt x="338" y="202"/>
                      <a:pt x="336" y="184"/>
                      <a:pt x="336" y="184"/>
                    </a:cubicBezTo>
                    <a:cubicBezTo>
                      <a:pt x="337" y="183"/>
                      <a:pt x="342" y="182"/>
                      <a:pt x="345" y="179"/>
                    </a:cubicBezTo>
                    <a:cubicBezTo>
                      <a:pt x="347" y="177"/>
                      <a:pt x="333" y="176"/>
                      <a:pt x="333" y="176"/>
                    </a:cubicBezTo>
                    <a:cubicBezTo>
                      <a:pt x="333" y="176"/>
                      <a:pt x="333" y="169"/>
                      <a:pt x="334" y="167"/>
                    </a:cubicBezTo>
                    <a:cubicBezTo>
                      <a:pt x="334" y="166"/>
                      <a:pt x="338" y="161"/>
                      <a:pt x="338" y="161"/>
                    </a:cubicBezTo>
                    <a:cubicBezTo>
                      <a:pt x="339" y="160"/>
                      <a:pt x="334" y="155"/>
                      <a:pt x="334" y="155"/>
                    </a:cubicBezTo>
                    <a:cubicBezTo>
                      <a:pt x="334" y="155"/>
                      <a:pt x="352" y="150"/>
                      <a:pt x="357" y="150"/>
                    </a:cubicBezTo>
                    <a:cubicBezTo>
                      <a:pt x="361" y="149"/>
                      <a:pt x="356" y="141"/>
                      <a:pt x="356" y="139"/>
                    </a:cubicBezTo>
                    <a:cubicBezTo>
                      <a:pt x="356" y="137"/>
                      <a:pt x="362" y="133"/>
                      <a:pt x="362" y="133"/>
                    </a:cubicBezTo>
                    <a:cubicBezTo>
                      <a:pt x="362" y="133"/>
                      <a:pt x="350" y="120"/>
                      <a:pt x="348" y="119"/>
                    </a:cubicBezTo>
                    <a:cubicBezTo>
                      <a:pt x="347" y="118"/>
                      <a:pt x="348" y="114"/>
                      <a:pt x="348" y="114"/>
                    </a:cubicBezTo>
                    <a:cubicBezTo>
                      <a:pt x="348" y="114"/>
                      <a:pt x="346" y="113"/>
                      <a:pt x="344" y="112"/>
                    </a:cubicBezTo>
                    <a:cubicBezTo>
                      <a:pt x="343" y="111"/>
                      <a:pt x="344" y="109"/>
                      <a:pt x="344" y="109"/>
                    </a:cubicBezTo>
                    <a:cubicBezTo>
                      <a:pt x="344" y="109"/>
                      <a:pt x="337" y="105"/>
                      <a:pt x="335" y="103"/>
                    </a:cubicBezTo>
                    <a:cubicBezTo>
                      <a:pt x="333" y="102"/>
                      <a:pt x="336" y="101"/>
                      <a:pt x="336" y="100"/>
                    </a:cubicBezTo>
                    <a:cubicBezTo>
                      <a:pt x="336" y="100"/>
                      <a:pt x="329" y="98"/>
                      <a:pt x="327" y="95"/>
                    </a:cubicBezTo>
                    <a:cubicBezTo>
                      <a:pt x="325" y="92"/>
                      <a:pt x="338" y="85"/>
                      <a:pt x="338" y="85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37" y="74"/>
                      <a:pt x="355" y="60"/>
                      <a:pt x="358" y="55"/>
                    </a:cubicBezTo>
                    <a:cubicBezTo>
                      <a:pt x="359" y="53"/>
                      <a:pt x="359" y="50"/>
                      <a:pt x="358" y="47"/>
                    </a:cubicBezTo>
                    <a:cubicBezTo>
                      <a:pt x="357" y="49"/>
                      <a:pt x="356" y="51"/>
                      <a:pt x="352" y="51"/>
                    </a:cubicBezTo>
                    <a:cubicBezTo>
                      <a:pt x="346" y="51"/>
                      <a:pt x="335" y="37"/>
                      <a:pt x="334" y="37"/>
                    </a:cubicBezTo>
                    <a:cubicBezTo>
                      <a:pt x="333" y="37"/>
                      <a:pt x="330" y="39"/>
                      <a:pt x="327" y="40"/>
                    </a:cubicBezTo>
                    <a:cubicBezTo>
                      <a:pt x="324" y="41"/>
                      <a:pt x="323" y="38"/>
                      <a:pt x="320" y="37"/>
                    </a:cubicBezTo>
                    <a:cubicBezTo>
                      <a:pt x="318" y="36"/>
                      <a:pt x="318" y="37"/>
                      <a:pt x="311" y="39"/>
                    </a:cubicBezTo>
                    <a:cubicBezTo>
                      <a:pt x="304" y="41"/>
                      <a:pt x="301" y="38"/>
                      <a:pt x="297" y="35"/>
                    </a:cubicBezTo>
                    <a:cubicBezTo>
                      <a:pt x="293" y="32"/>
                      <a:pt x="289" y="42"/>
                      <a:pt x="288" y="43"/>
                    </a:cubicBezTo>
                    <a:cubicBezTo>
                      <a:pt x="288" y="45"/>
                      <a:pt x="276" y="41"/>
                      <a:pt x="276" y="41"/>
                    </a:cubicBezTo>
                    <a:cubicBezTo>
                      <a:pt x="276" y="41"/>
                      <a:pt x="277" y="32"/>
                      <a:pt x="275" y="30"/>
                    </a:cubicBezTo>
                    <a:cubicBezTo>
                      <a:pt x="272" y="27"/>
                      <a:pt x="267" y="35"/>
                      <a:pt x="266" y="35"/>
                    </a:cubicBezTo>
                    <a:cubicBezTo>
                      <a:pt x="265" y="36"/>
                      <a:pt x="262" y="33"/>
                      <a:pt x="261" y="32"/>
                    </a:cubicBezTo>
                    <a:cubicBezTo>
                      <a:pt x="261" y="31"/>
                      <a:pt x="256" y="18"/>
                      <a:pt x="255" y="14"/>
                    </a:cubicBezTo>
                    <a:cubicBezTo>
                      <a:pt x="253" y="10"/>
                      <a:pt x="250" y="3"/>
                      <a:pt x="249" y="0"/>
                    </a:cubicBezTo>
                    <a:cubicBezTo>
                      <a:pt x="249" y="0"/>
                      <a:pt x="245" y="7"/>
                      <a:pt x="245" y="7"/>
                    </a:cubicBezTo>
                    <a:cubicBezTo>
                      <a:pt x="244" y="8"/>
                      <a:pt x="241" y="3"/>
                      <a:pt x="241" y="3"/>
                    </a:cubicBezTo>
                    <a:cubicBezTo>
                      <a:pt x="240" y="3"/>
                      <a:pt x="232" y="6"/>
                      <a:pt x="229" y="7"/>
                    </a:cubicBezTo>
                    <a:cubicBezTo>
                      <a:pt x="225" y="9"/>
                      <a:pt x="222" y="15"/>
                      <a:pt x="222" y="15"/>
                    </a:cubicBezTo>
                    <a:cubicBezTo>
                      <a:pt x="222" y="15"/>
                      <a:pt x="224" y="25"/>
                      <a:pt x="224" y="25"/>
                    </a:cubicBezTo>
                    <a:cubicBezTo>
                      <a:pt x="224" y="25"/>
                      <a:pt x="220" y="26"/>
                      <a:pt x="219" y="26"/>
                    </a:cubicBezTo>
                    <a:cubicBezTo>
                      <a:pt x="217" y="26"/>
                      <a:pt x="216" y="34"/>
                      <a:pt x="216" y="34"/>
                    </a:cubicBezTo>
                    <a:cubicBezTo>
                      <a:pt x="216" y="35"/>
                      <a:pt x="217" y="36"/>
                      <a:pt x="219" y="40"/>
                    </a:cubicBezTo>
                    <a:cubicBezTo>
                      <a:pt x="222" y="44"/>
                      <a:pt x="214" y="41"/>
                      <a:pt x="212" y="42"/>
                    </a:cubicBezTo>
                    <a:cubicBezTo>
                      <a:pt x="209" y="42"/>
                      <a:pt x="201" y="53"/>
                      <a:pt x="201" y="53"/>
                    </a:cubicBezTo>
                    <a:cubicBezTo>
                      <a:pt x="201" y="53"/>
                      <a:pt x="187" y="52"/>
                      <a:pt x="183" y="52"/>
                    </a:cubicBezTo>
                    <a:cubicBezTo>
                      <a:pt x="179" y="53"/>
                      <a:pt x="175" y="57"/>
                      <a:pt x="173" y="58"/>
                    </a:cubicBezTo>
                    <a:cubicBezTo>
                      <a:pt x="171" y="58"/>
                      <a:pt x="167" y="52"/>
                      <a:pt x="167" y="52"/>
                    </a:cubicBezTo>
                    <a:cubicBezTo>
                      <a:pt x="166" y="52"/>
                      <a:pt x="157" y="59"/>
                      <a:pt x="157" y="60"/>
                    </a:cubicBezTo>
                    <a:cubicBezTo>
                      <a:pt x="157" y="61"/>
                      <a:pt x="160" y="63"/>
                      <a:pt x="160" y="64"/>
                    </a:cubicBezTo>
                    <a:cubicBezTo>
                      <a:pt x="161" y="64"/>
                      <a:pt x="158" y="67"/>
                      <a:pt x="158" y="68"/>
                    </a:cubicBezTo>
                    <a:cubicBezTo>
                      <a:pt x="157" y="68"/>
                      <a:pt x="162" y="79"/>
                      <a:pt x="163" y="83"/>
                    </a:cubicBezTo>
                    <a:cubicBezTo>
                      <a:pt x="165" y="88"/>
                      <a:pt x="167" y="84"/>
                      <a:pt x="171" y="85"/>
                    </a:cubicBezTo>
                    <a:cubicBezTo>
                      <a:pt x="174" y="87"/>
                      <a:pt x="177" y="92"/>
                      <a:pt x="177" y="92"/>
                    </a:cubicBezTo>
                    <a:cubicBezTo>
                      <a:pt x="177" y="92"/>
                      <a:pt x="187" y="92"/>
                      <a:pt x="187" y="93"/>
                    </a:cubicBezTo>
                    <a:cubicBezTo>
                      <a:pt x="188" y="93"/>
                      <a:pt x="211" y="110"/>
                      <a:pt x="211" y="110"/>
                    </a:cubicBezTo>
                    <a:cubicBezTo>
                      <a:pt x="211" y="110"/>
                      <a:pt x="196" y="118"/>
                      <a:pt x="192" y="121"/>
                    </a:cubicBezTo>
                    <a:cubicBezTo>
                      <a:pt x="189" y="124"/>
                      <a:pt x="193" y="131"/>
                      <a:pt x="193" y="134"/>
                    </a:cubicBezTo>
                    <a:cubicBezTo>
                      <a:pt x="192" y="138"/>
                      <a:pt x="186" y="131"/>
                      <a:pt x="180" y="129"/>
                    </a:cubicBezTo>
                    <a:cubicBezTo>
                      <a:pt x="173" y="126"/>
                      <a:pt x="171" y="141"/>
                      <a:pt x="169" y="145"/>
                    </a:cubicBezTo>
                    <a:cubicBezTo>
                      <a:pt x="167" y="149"/>
                      <a:pt x="160" y="143"/>
                      <a:pt x="160" y="143"/>
                    </a:cubicBezTo>
                    <a:cubicBezTo>
                      <a:pt x="160" y="143"/>
                      <a:pt x="152" y="151"/>
                      <a:pt x="152" y="151"/>
                    </a:cubicBezTo>
                    <a:cubicBezTo>
                      <a:pt x="151" y="151"/>
                      <a:pt x="148" y="149"/>
                      <a:pt x="147" y="148"/>
                    </a:cubicBezTo>
                    <a:cubicBezTo>
                      <a:pt x="146" y="148"/>
                      <a:pt x="143" y="150"/>
                      <a:pt x="142" y="150"/>
                    </a:cubicBezTo>
                    <a:cubicBezTo>
                      <a:pt x="141" y="150"/>
                      <a:pt x="143" y="158"/>
                      <a:pt x="143" y="159"/>
                    </a:cubicBezTo>
                    <a:cubicBezTo>
                      <a:pt x="143" y="159"/>
                      <a:pt x="138" y="160"/>
                      <a:pt x="138" y="160"/>
                    </a:cubicBezTo>
                    <a:cubicBezTo>
                      <a:pt x="137" y="160"/>
                      <a:pt x="140" y="164"/>
                      <a:pt x="141" y="165"/>
                    </a:cubicBezTo>
                    <a:cubicBezTo>
                      <a:pt x="141" y="167"/>
                      <a:pt x="135" y="171"/>
                      <a:pt x="135" y="171"/>
                    </a:cubicBezTo>
                    <a:cubicBezTo>
                      <a:pt x="135" y="171"/>
                      <a:pt x="138" y="174"/>
                      <a:pt x="140" y="178"/>
                    </a:cubicBezTo>
                    <a:cubicBezTo>
                      <a:pt x="141" y="182"/>
                      <a:pt x="130" y="187"/>
                      <a:pt x="128" y="189"/>
                    </a:cubicBezTo>
                    <a:cubicBezTo>
                      <a:pt x="127" y="190"/>
                      <a:pt x="128" y="192"/>
                      <a:pt x="127" y="197"/>
                    </a:cubicBezTo>
                    <a:cubicBezTo>
                      <a:pt x="125" y="201"/>
                      <a:pt x="113" y="193"/>
                      <a:pt x="113" y="193"/>
                    </a:cubicBezTo>
                    <a:cubicBezTo>
                      <a:pt x="113" y="193"/>
                      <a:pt x="87" y="205"/>
                      <a:pt x="86" y="205"/>
                    </a:cubicBezTo>
                    <a:cubicBezTo>
                      <a:pt x="85" y="206"/>
                      <a:pt x="76" y="203"/>
                      <a:pt x="73" y="203"/>
                    </a:cubicBezTo>
                    <a:cubicBezTo>
                      <a:pt x="69" y="203"/>
                      <a:pt x="69" y="197"/>
                      <a:pt x="69" y="197"/>
                    </a:cubicBezTo>
                    <a:cubicBezTo>
                      <a:pt x="69" y="197"/>
                      <a:pt x="64" y="199"/>
                      <a:pt x="62" y="200"/>
                    </a:cubicBezTo>
                    <a:cubicBezTo>
                      <a:pt x="60" y="200"/>
                      <a:pt x="54" y="195"/>
                      <a:pt x="54" y="195"/>
                    </a:cubicBezTo>
                    <a:cubicBezTo>
                      <a:pt x="54" y="195"/>
                      <a:pt x="54" y="194"/>
                      <a:pt x="55" y="194"/>
                    </a:cubicBezTo>
                    <a:cubicBezTo>
                      <a:pt x="53" y="195"/>
                      <a:pt x="52" y="196"/>
                      <a:pt x="52" y="19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pole tekstowe 39">
              <a:extLst>
                <a:ext uri="{FF2B5EF4-FFF2-40B4-BE49-F238E27FC236}">
                  <a16:creationId xmlns:a16="http://schemas.microsoft.com/office/drawing/2014/main" xmlns="" id="{16EC5F43-DA03-C0B0-EAF6-F3C624CD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906" y="2191756"/>
              <a:ext cx="118009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kujawsko-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7" name="pole tekstowe 41">
              <a:extLst>
                <a:ext uri="{FF2B5EF4-FFF2-40B4-BE49-F238E27FC236}">
                  <a16:creationId xmlns:a16="http://schemas.microsoft.com/office/drawing/2014/main" xmlns="" id="{85C02791-82A0-758C-7B6A-054D432DA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18" y="1556842"/>
              <a:ext cx="127910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zachodnio-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8" name="pole tekstowe 30">
              <a:extLst>
                <a:ext uri="{FF2B5EF4-FFF2-40B4-BE49-F238E27FC236}">
                  <a16:creationId xmlns:a16="http://schemas.microsoft.com/office/drawing/2014/main" xmlns="" id="{B7FA1B5F-43DD-2DE4-4C3F-855578AA1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044" y="3080485"/>
              <a:ext cx="738541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wielkopolskie</a:t>
              </a:r>
            </a:p>
          </p:txBody>
        </p:sp>
        <p:sp>
          <p:nvSpPr>
            <p:cNvPr id="9" name="pole tekstowe 1">
              <a:extLst>
                <a:ext uri="{FF2B5EF4-FFF2-40B4-BE49-F238E27FC236}">
                  <a16:creationId xmlns:a16="http://schemas.microsoft.com/office/drawing/2014/main" xmlns="" id="{4C2A0C4D-557D-50FE-E687-11431C802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234" y="4118552"/>
              <a:ext cx="1012375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dolnośląskie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E56D6C68-9AC8-3FB1-9EFC-96C78470A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242" y="2032032"/>
              <a:ext cx="516826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latin typeface="+mn-lt"/>
                </a:rPr>
                <a:t>woj. </a:t>
              </a:r>
              <a:br>
                <a:rPr lang="pl-PL" altLang="pl-PL" sz="1100" dirty="0">
                  <a:latin typeface="+mn-lt"/>
                </a:rPr>
              </a:br>
              <a:r>
                <a:rPr lang="pl-PL" altLang="pl-PL" sz="1100" dirty="0">
                  <a:latin typeface="+mn-lt"/>
                </a:rPr>
                <a:t>podlaskie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D1DF05D1-CEB1-77C8-3CCC-0EA66AFD4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257" y="3684067"/>
              <a:ext cx="58196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łódzkie</a:t>
              </a:r>
            </a:p>
          </p:txBody>
        </p:sp>
        <p:sp>
          <p:nvSpPr>
            <p:cNvPr id="12" name="pole tekstowe 44">
              <a:extLst>
                <a:ext uri="{FF2B5EF4-FFF2-40B4-BE49-F238E27FC236}">
                  <a16:creationId xmlns:a16="http://schemas.microsoft.com/office/drawing/2014/main" xmlns="" id="{EA210897-1737-7641-51AC-86955A599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676" y="1099551"/>
              <a:ext cx="86890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13" name="pole tekstowe 48">
              <a:extLst>
                <a:ext uri="{FF2B5EF4-FFF2-40B4-BE49-F238E27FC236}">
                  <a16:creationId xmlns:a16="http://schemas.microsoft.com/office/drawing/2014/main" xmlns="" id="{63D14BC8-F82D-4808-C5AD-0BC130AE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38" y="1389024"/>
              <a:ext cx="1747913" cy="81086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mazursko-warmińskie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/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endParaRPr lang="pl-PL" altLang="pl-PL" sz="11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pole tekstowe 50">
              <a:extLst>
                <a:ext uri="{FF2B5EF4-FFF2-40B4-BE49-F238E27FC236}">
                  <a16:creationId xmlns:a16="http://schemas.microsoft.com/office/drawing/2014/main" xmlns="" id="{588E3BEE-312E-E049-FCCF-5E51FE63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579" y="2710086"/>
              <a:ext cx="704902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chemeClr val="bg1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chemeClr val="bg1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chemeClr val="bg1"/>
                  </a:solidFill>
                  <a:latin typeface="+mn-lt"/>
                </a:rPr>
                <a:t>mazowieckie</a:t>
              </a:r>
            </a:p>
          </p:txBody>
        </p:sp>
        <p:sp>
          <p:nvSpPr>
            <p:cNvPr id="15" name="pole tekstowe 54">
              <a:extLst>
                <a:ext uri="{FF2B5EF4-FFF2-40B4-BE49-F238E27FC236}">
                  <a16:creationId xmlns:a16="http://schemas.microsoft.com/office/drawing/2014/main" xmlns="" id="{88D7B278-EB45-5A48-9394-AD2CAB570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976" y="4009604"/>
              <a:ext cx="480128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lubelskie</a:t>
              </a:r>
            </a:p>
          </p:txBody>
        </p:sp>
        <p:sp>
          <p:nvSpPr>
            <p:cNvPr id="16" name="pole tekstowe 36">
              <a:extLst>
                <a:ext uri="{FF2B5EF4-FFF2-40B4-BE49-F238E27FC236}">
                  <a16:creationId xmlns:a16="http://schemas.microsoft.com/office/drawing/2014/main" xmlns="" id="{F8C250C3-17FD-BBBA-39C7-D89DD370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333" y="4685487"/>
              <a:ext cx="53346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śląskie</a:t>
              </a:r>
            </a:p>
          </p:txBody>
        </p:sp>
        <p:sp>
          <p:nvSpPr>
            <p:cNvPr id="17" name="pole tekstowe 56">
              <a:extLst>
                <a:ext uri="{FF2B5EF4-FFF2-40B4-BE49-F238E27FC236}">
                  <a16:creationId xmlns:a16="http://schemas.microsoft.com/office/drawing/2014/main" xmlns="" id="{F04A4123-F8AA-1AB3-3312-256FDF03B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335" y="4524674"/>
              <a:ext cx="115988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świętokrzyskie</a:t>
              </a:r>
            </a:p>
          </p:txBody>
        </p:sp>
        <p:sp>
          <p:nvSpPr>
            <p:cNvPr id="18" name="pole tekstowe 58">
              <a:extLst>
                <a:ext uri="{FF2B5EF4-FFF2-40B4-BE49-F238E27FC236}">
                  <a16:creationId xmlns:a16="http://schemas.microsoft.com/office/drawing/2014/main" xmlns="" id="{11181D58-8C33-E35B-2654-0D23B19DD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875" y="5478042"/>
              <a:ext cx="98812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małopolskie</a:t>
              </a:r>
            </a:p>
          </p:txBody>
        </p:sp>
        <p:sp>
          <p:nvSpPr>
            <p:cNvPr id="19" name="pole tekstowe 62">
              <a:extLst>
                <a:ext uri="{FF2B5EF4-FFF2-40B4-BE49-F238E27FC236}">
                  <a16:creationId xmlns:a16="http://schemas.microsoft.com/office/drawing/2014/main" xmlns="" id="{863DCB1B-20C5-06CD-A42B-3ED8562C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5727" y="5241852"/>
              <a:ext cx="111947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podkarpackie</a:t>
              </a:r>
            </a:p>
          </p:txBody>
        </p:sp>
        <p:sp>
          <p:nvSpPr>
            <p:cNvPr id="20" name="pole tekstowe 30">
              <a:extLst>
                <a:ext uri="{FF2B5EF4-FFF2-40B4-BE49-F238E27FC236}">
                  <a16:creationId xmlns:a16="http://schemas.microsoft.com/office/drawing/2014/main" xmlns="" id="{6962F026-8E7E-506E-0DED-A58B88BC1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340" y="2973742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21" name="pole tekstowe 36">
              <a:extLst>
                <a:ext uri="{FF2B5EF4-FFF2-40B4-BE49-F238E27FC236}">
                  <a16:creationId xmlns:a16="http://schemas.microsoft.com/office/drawing/2014/main" xmlns="" id="{902DAA59-4839-1C8A-73F2-FE6844A5D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598" y="4685487"/>
              <a:ext cx="69108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opolskie</a:t>
              </a: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142EACFB-C6F2-AB8F-81A6-E869DE606A48}"/>
              </a:ext>
            </a:extLst>
          </p:cNvPr>
          <p:cNvSpPr txBox="1"/>
          <p:nvPr/>
        </p:nvSpPr>
        <p:spPr>
          <a:xfrm>
            <a:off x="533564" y="419485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Montserrat" pitchFamily="2" charset="0"/>
              </a:rPr>
              <a:t>KOPCIUCHY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CFA2A763-3341-03B4-CA74-AE8687D9A39B}"/>
              </a:ext>
            </a:extLst>
          </p:cNvPr>
          <p:cNvSpPr txBox="1"/>
          <p:nvPr/>
        </p:nvSpPr>
        <p:spPr>
          <a:xfrm>
            <a:off x="553776" y="3674175"/>
            <a:ext cx="41665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Montserrat" pitchFamily="2" charset="0"/>
              </a:rPr>
              <a:t>największa</a:t>
            </a:r>
            <a:r>
              <a:rPr lang="pl-PL" dirty="0">
                <a:latin typeface="Montserrat" pitchFamily="2" charset="0"/>
              </a:rPr>
              <a:t> liczba zainstalowanych</a:t>
            </a:r>
          </a:p>
          <a:p>
            <a:pPr algn="ctr"/>
            <a:r>
              <a:rPr lang="pl-PL" dirty="0">
                <a:latin typeface="Montserrat" pitchFamily="2" charset="0"/>
              </a:rPr>
              <a:t>kopciuchów wśród województw</a:t>
            </a:r>
          </a:p>
          <a:p>
            <a:pPr algn="ctr"/>
            <a:r>
              <a:rPr lang="pl-PL" sz="4800" b="1" dirty="0">
                <a:solidFill>
                  <a:srgbClr val="C00000"/>
                </a:solidFill>
                <a:latin typeface="Montserrat" pitchFamily="2" charset="0"/>
              </a:rPr>
              <a:t>280 896</a:t>
            </a:r>
            <a:endParaRPr lang="pl-PL" dirty="0">
              <a:solidFill>
                <a:srgbClr val="C00000"/>
              </a:solidFill>
              <a:latin typeface="Montserrat" pitchFamily="2" charset="0"/>
            </a:endParaRPr>
          </a:p>
        </p:txBody>
      </p:sp>
      <p:sp>
        <p:nvSpPr>
          <p:cNvPr id="48" name="Objaśnienie prostokątne zaokrąglone 47">
            <a:extLst>
              <a:ext uri="{FF2B5EF4-FFF2-40B4-BE49-F238E27FC236}">
                <a16:creationId xmlns:a16="http://schemas.microsoft.com/office/drawing/2014/main" xmlns="" id="{B2CBA986-D233-CF06-45F1-7E2AC883962E}"/>
              </a:ext>
            </a:extLst>
          </p:cNvPr>
          <p:cNvSpPr/>
          <p:nvPr/>
        </p:nvSpPr>
        <p:spPr>
          <a:xfrm>
            <a:off x="5100432" y="1216169"/>
            <a:ext cx="3169000" cy="953174"/>
          </a:xfrm>
          <a:prstGeom prst="wedgeRoundRectCallout">
            <a:avLst>
              <a:gd name="adj1" fmla="val 65785"/>
              <a:gd name="adj2" fmla="val 59104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MAZOWIECKIE</a:t>
            </a:r>
          </a:p>
        </p:txBody>
      </p:sp>
    </p:spTree>
    <p:extLst>
      <p:ext uri="{BB962C8B-B14F-4D97-AF65-F5344CB8AC3E}">
        <p14:creationId xmlns:p14="http://schemas.microsoft.com/office/powerpoint/2010/main" val="28013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B4B2CAC-5168-0BA5-DEEF-A4765BEB5281}"/>
              </a:ext>
            </a:extLst>
          </p:cNvPr>
          <p:cNvSpPr txBox="1"/>
          <p:nvPr/>
        </p:nvSpPr>
        <p:spPr>
          <a:xfrm>
            <a:off x="2440287" y="2459504"/>
            <a:ext cx="73114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/>
              <a:t>6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100% </a:t>
            </a:r>
            <a:r>
              <a:rPr lang="pl-PL" sz="4000" dirty="0"/>
              <a:t>wypełnienie</a:t>
            </a:r>
          </a:p>
          <a:p>
            <a:pPr algn="ctr"/>
            <a:endParaRPr lang="pl-PL" sz="4000" dirty="0"/>
          </a:p>
          <a:p>
            <a:r>
              <a:rPr lang="pl-PL" sz="4000" b="1" dirty="0"/>
              <a:t>41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ponad 90% </a:t>
            </a:r>
            <a:r>
              <a:rPr lang="pl-PL" sz="4000" dirty="0"/>
              <a:t>wypełnienie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B4B2CAC-5168-0BA5-DEEF-A4765BEB5281}"/>
              </a:ext>
            </a:extLst>
          </p:cNvPr>
          <p:cNvSpPr txBox="1"/>
          <p:nvPr/>
        </p:nvSpPr>
        <p:spPr>
          <a:xfrm>
            <a:off x="2440287" y="2459504"/>
            <a:ext cx="73114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/>
              <a:t>6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100% </a:t>
            </a:r>
            <a:r>
              <a:rPr lang="pl-PL" sz="4000" dirty="0"/>
              <a:t>wypełnienie</a:t>
            </a:r>
          </a:p>
          <a:p>
            <a:pPr algn="ctr"/>
            <a:endParaRPr lang="pl-PL" sz="4000" dirty="0"/>
          </a:p>
          <a:p>
            <a:r>
              <a:rPr lang="pl-PL" sz="4000" b="1" dirty="0"/>
              <a:t>41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ponad 90% </a:t>
            </a:r>
            <a:r>
              <a:rPr lang="pl-PL" sz="4000" dirty="0"/>
              <a:t>wypełnienie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B4B2CAC-5168-0BA5-DEEF-A4765BEB5281}"/>
              </a:ext>
            </a:extLst>
          </p:cNvPr>
          <p:cNvSpPr txBox="1"/>
          <p:nvPr/>
        </p:nvSpPr>
        <p:spPr>
          <a:xfrm>
            <a:off x="2440287" y="2459504"/>
            <a:ext cx="73114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/>
              <a:t>6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100% </a:t>
            </a:r>
            <a:r>
              <a:rPr lang="pl-PL" sz="4000" dirty="0"/>
              <a:t>wypełnienie</a:t>
            </a:r>
          </a:p>
          <a:p>
            <a:pPr algn="ctr"/>
            <a:endParaRPr lang="pl-PL" sz="4000" dirty="0"/>
          </a:p>
          <a:p>
            <a:r>
              <a:rPr lang="pl-PL" sz="4000" b="1" dirty="0"/>
              <a:t>41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ponad 90% </a:t>
            </a:r>
            <a:r>
              <a:rPr lang="pl-PL" sz="4000" dirty="0"/>
              <a:t>wypełnienie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B4B2CAC-5168-0BA5-DEEF-A4765BEB5281}"/>
              </a:ext>
            </a:extLst>
          </p:cNvPr>
          <p:cNvSpPr txBox="1"/>
          <p:nvPr/>
        </p:nvSpPr>
        <p:spPr>
          <a:xfrm>
            <a:off x="2440287" y="2459504"/>
            <a:ext cx="73114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/>
              <a:t>6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100% </a:t>
            </a:r>
            <a:r>
              <a:rPr lang="pl-PL" sz="4000" dirty="0"/>
              <a:t>wypełnienie</a:t>
            </a:r>
          </a:p>
          <a:p>
            <a:pPr algn="ctr"/>
            <a:endParaRPr lang="pl-PL" sz="4000" dirty="0"/>
          </a:p>
          <a:p>
            <a:r>
              <a:rPr lang="pl-PL" sz="4000" b="1" dirty="0"/>
              <a:t>41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ponad 90% </a:t>
            </a:r>
            <a:r>
              <a:rPr lang="pl-PL" sz="4000" dirty="0"/>
              <a:t>wypełnienie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B4B2CAC-5168-0BA5-DEEF-A4765BEB5281}"/>
              </a:ext>
            </a:extLst>
          </p:cNvPr>
          <p:cNvSpPr txBox="1"/>
          <p:nvPr/>
        </p:nvSpPr>
        <p:spPr>
          <a:xfrm>
            <a:off x="2440287" y="2459504"/>
            <a:ext cx="73114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/>
              <a:t>6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100% </a:t>
            </a:r>
            <a:r>
              <a:rPr lang="pl-PL" sz="4000" dirty="0"/>
              <a:t>wypełnienie</a:t>
            </a:r>
          </a:p>
          <a:p>
            <a:pPr algn="ctr"/>
            <a:endParaRPr lang="pl-PL" sz="4000" dirty="0"/>
          </a:p>
          <a:p>
            <a:r>
              <a:rPr lang="pl-PL" sz="4000" b="1" dirty="0"/>
              <a:t>41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ponad 90% </a:t>
            </a:r>
            <a:r>
              <a:rPr lang="pl-PL" sz="4000" dirty="0"/>
              <a:t>wypełnienie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B4B2CAC-5168-0BA5-DEEF-A4765BEB5281}"/>
              </a:ext>
            </a:extLst>
          </p:cNvPr>
          <p:cNvSpPr txBox="1"/>
          <p:nvPr/>
        </p:nvSpPr>
        <p:spPr>
          <a:xfrm>
            <a:off x="2440287" y="2459504"/>
            <a:ext cx="73114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/>
              <a:t>6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100% </a:t>
            </a:r>
            <a:r>
              <a:rPr lang="pl-PL" sz="4000" dirty="0"/>
              <a:t>wypełnienie</a:t>
            </a:r>
          </a:p>
          <a:p>
            <a:pPr algn="ctr"/>
            <a:endParaRPr lang="pl-PL" sz="4000" dirty="0"/>
          </a:p>
          <a:p>
            <a:r>
              <a:rPr lang="pl-PL" sz="4000" b="1" dirty="0"/>
              <a:t>41 gmin 	</a:t>
            </a:r>
            <a:r>
              <a:rPr lang="pl-PL" sz="4000" dirty="0"/>
              <a:t>–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</a:rPr>
              <a:t>ponad 90% </a:t>
            </a:r>
            <a:r>
              <a:rPr lang="pl-PL" sz="4000" dirty="0"/>
              <a:t>wypełnienie</a:t>
            </a:r>
          </a:p>
        </p:txBody>
      </p:sp>
    </p:spTree>
    <p:extLst>
      <p:ext uri="{BB962C8B-B14F-4D97-AF65-F5344CB8AC3E}">
        <p14:creationId xmlns:p14="http://schemas.microsoft.com/office/powerpoint/2010/main" val="23509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0BEF82D-0E95-8203-87E8-2BBD11F8C14F}"/>
              </a:ext>
            </a:extLst>
          </p:cNvPr>
          <p:cNvGrpSpPr/>
          <p:nvPr/>
        </p:nvGrpSpPr>
        <p:grpSpPr>
          <a:xfrm>
            <a:off x="5028884" y="342480"/>
            <a:ext cx="6537681" cy="6173039"/>
            <a:chOff x="1412109" y="576450"/>
            <a:chExt cx="6236152" cy="5888327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D99A4AFD-AB4F-B19B-B7B6-CCE33B155545}"/>
                </a:ext>
              </a:extLst>
            </p:cNvPr>
            <p:cNvGrpSpPr/>
            <p:nvPr/>
          </p:nvGrpSpPr>
          <p:grpSpPr>
            <a:xfrm>
              <a:off x="1412109" y="576450"/>
              <a:ext cx="6236152" cy="5888327"/>
              <a:chOff x="582487" y="401240"/>
              <a:chExt cx="6536770" cy="6172178"/>
            </a:xfrm>
            <a:noFill/>
          </p:grpSpPr>
          <p:sp>
            <p:nvSpPr>
              <p:cNvPr id="22" name="Freeform 67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35F405C-9776-1255-EDE4-B5463A684E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86494" y="401240"/>
                <a:ext cx="1828124" cy="1424747"/>
              </a:xfrm>
              <a:custGeom>
                <a:avLst/>
                <a:gdLst/>
                <a:ahLst/>
                <a:cxnLst>
                  <a:cxn ang="0">
                    <a:pos x="26" y="144"/>
                  </a:cxn>
                  <a:cxn ang="0">
                    <a:pos x="18" y="180"/>
                  </a:cxn>
                  <a:cxn ang="0">
                    <a:pos x="13" y="201"/>
                  </a:cxn>
                  <a:cxn ang="0">
                    <a:pos x="6" y="228"/>
                  </a:cxn>
                  <a:cxn ang="0">
                    <a:pos x="12" y="251"/>
                  </a:cxn>
                  <a:cxn ang="0">
                    <a:pos x="12" y="292"/>
                  </a:cxn>
                  <a:cxn ang="0">
                    <a:pos x="22" y="298"/>
                  </a:cxn>
                  <a:cxn ang="0">
                    <a:pos x="50" y="321"/>
                  </a:cxn>
                  <a:cxn ang="0">
                    <a:pos x="38" y="358"/>
                  </a:cxn>
                  <a:cxn ang="0">
                    <a:pos x="29" y="385"/>
                  </a:cxn>
                  <a:cxn ang="0">
                    <a:pos x="37" y="435"/>
                  </a:cxn>
                  <a:cxn ang="0">
                    <a:pos x="58" y="462"/>
                  </a:cxn>
                  <a:cxn ang="0">
                    <a:pos x="102" y="458"/>
                  </a:cxn>
                  <a:cxn ang="0">
                    <a:pos x="142" y="465"/>
                  </a:cxn>
                  <a:cxn ang="0">
                    <a:pos x="159" y="428"/>
                  </a:cxn>
                  <a:cxn ang="0">
                    <a:pos x="166" y="442"/>
                  </a:cxn>
                  <a:cxn ang="0">
                    <a:pos x="192" y="448"/>
                  </a:cxn>
                  <a:cxn ang="0">
                    <a:pos x="200" y="435"/>
                  </a:cxn>
                  <a:cxn ang="0">
                    <a:pos x="218" y="435"/>
                  </a:cxn>
                  <a:cxn ang="0">
                    <a:pos x="215" y="419"/>
                  </a:cxn>
                  <a:cxn ang="0">
                    <a:pos x="228" y="410"/>
                  </a:cxn>
                  <a:cxn ang="0">
                    <a:pos x="233" y="387"/>
                  </a:cxn>
                  <a:cxn ang="0">
                    <a:pos x="258" y="391"/>
                  </a:cxn>
                  <a:cxn ang="0">
                    <a:pos x="278" y="388"/>
                  </a:cxn>
                  <a:cxn ang="0">
                    <a:pos x="297" y="388"/>
                  </a:cxn>
                  <a:cxn ang="0">
                    <a:pos x="309" y="389"/>
                  </a:cxn>
                  <a:cxn ang="0">
                    <a:pos x="317" y="404"/>
                  </a:cxn>
                  <a:cxn ang="0">
                    <a:pos x="354" y="408"/>
                  </a:cxn>
                  <a:cxn ang="0">
                    <a:pos x="369" y="411"/>
                  </a:cxn>
                  <a:cxn ang="0">
                    <a:pos x="393" y="414"/>
                  </a:cxn>
                  <a:cxn ang="0">
                    <a:pos x="430" y="409"/>
                  </a:cxn>
                  <a:cxn ang="0">
                    <a:pos x="452" y="443"/>
                  </a:cxn>
                  <a:cxn ang="0">
                    <a:pos x="505" y="422"/>
                  </a:cxn>
                  <a:cxn ang="0">
                    <a:pos x="529" y="377"/>
                  </a:cxn>
                  <a:cxn ang="0">
                    <a:pos x="564" y="375"/>
                  </a:cxn>
                  <a:cxn ang="0">
                    <a:pos x="571" y="353"/>
                  </a:cxn>
                  <a:cxn ang="0">
                    <a:pos x="583" y="321"/>
                  </a:cxn>
                  <a:cxn ang="0">
                    <a:pos x="544" y="316"/>
                  </a:cxn>
                  <a:cxn ang="0">
                    <a:pos x="528" y="295"/>
                  </a:cxn>
                  <a:cxn ang="0">
                    <a:pos x="518" y="268"/>
                  </a:cxn>
                  <a:cxn ang="0">
                    <a:pos x="536" y="234"/>
                  </a:cxn>
                  <a:cxn ang="0">
                    <a:pos x="519" y="202"/>
                  </a:cxn>
                  <a:cxn ang="0">
                    <a:pos x="580" y="158"/>
                  </a:cxn>
                  <a:cxn ang="0">
                    <a:pos x="532" y="172"/>
                  </a:cxn>
                  <a:cxn ang="0">
                    <a:pos x="437" y="177"/>
                  </a:cxn>
                  <a:cxn ang="0">
                    <a:pos x="390" y="152"/>
                  </a:cxn>
                  <a:cxn ang="0">
                    <a:pos x="372" y="87"/>
                  </a:cxn>
                  <a:cxn ang="0">
                    <a:pos x="364" y="56"/>
                  </a:cxn>
                  <a:cxn ang="0">
                    <a:pos x="397" y="49"/>
                  </a:cxn>
                  <a:cxn ang="0">
                    <a:pos x="432" y="90"/>
                  </a:cxn>
                  <a:cxn ang="0">
                    <a:pos x="332" y="1"/>
                  </a:cxn>
                  <a:cxn ang="0">
                    <a:pos x="259" y="8"/>
                  </a:cxn>
                  <a:cxn ang="0">
                    <a:pos x="171" y="30"/>
                  </a:cxn>
                  <a:cxn ang="0">
                    <a:pos x="68" y="71"/>
                  </a:cxn>
                  <a:cxn ang="0">
                    <a:pos x="18" y="121"/>
                  </a:cxn>
                </a:cxnLst>
                <a:rect l="0" t="0" r="r" b="b"/>
                <a:pathLst>
                  <a:path w="607" h="472">
                    <a:moveTo>
                      <a:pt x="29" y="124"/>
                    </a:moveTo>
                    <a:cubicBezTo>
                      <a:pt x="29" y="127"/>
                      <a:pt x="28" y="130"/>
                      <a:pt x="28" y="130"/>
                    </a:cubicBezTo>
                    <a:cubicBezTo>
                      <a:pt x="28" y="130"/>
                      <a:pt x="32" y="132"/>
                      <a:pt x="31" y="135"/>
                    </a:cubicBezTo>
                    <a:cubicBezTo>
                      <a:pt x="31" y="137"/>
                      <a:pt x="25" y="142"/>
                      <a:pt x="26" y="144"/>
                    </a:cubicBezTo>
                    <a:cubicBezTo>
                      <a:pt x="27" y="147"/>
                      <a:pt x="32" y="158"/>
                      <a:pt x="32" y="158"/>
                    </a:cubicBezTo>
                    <a:cubicBezTo>
                      <a:pt x="32" y="158"/>
                      <a:pt x="24" y="156"/>
                      <a:pt x="23" y="157"/>
                    </a:cubicBezTo>
                    <a:cubicBezTo>
                      <a:pt x="21" y="159"/>
                      <a:pt x="27" y="168"/>
                      <a:pt x="27" y="168"/>
                    </a:cubicBezTo>
                    <a:cubicBezTo>
                      <a:pt x="27" y="168"/>
                      <a:pt x="18" y="180"/>
                      <a:pt x="18" y="180"/>
                    </a:cubicBezTo>
                    <a:cubicBezTo>
                      <a:pt x="19" y="180"/>
                      <a:pt x="29" y="181"/>
                      <a:pt x="29" y="182"/>
                    </a:cubicBezTo>
                    <a:cubicBezTo>
                      <a:pt x="29" y="184"/>
                      <a:pt x="28" y="199"/>
                      <a:pt x="28" y="199"/>
                    </a:cubicBezTo>
                    <a:cubicBezTo>
                      <a:pt x="28" y="199"/>
                      <a:pt x="21" y="203"/>
                      <a:pt x="20" y="203"/>
                    </a:cubicBezTo>
                    <a:cubicBezTo>
                      <a:pt x="20" y="203"/>
                      <a:pt x="14" y="198"/>
                      <a:pt x="13" y="201"/>
                    </a:cubicBezTo>
                    <a:cubicBezTo>
                      <a:pt x="11" y="204"/>
                      <a:pt x="9" y="206"/>
                      <a:pt x="9" y="206"/>
                    </a:cubicBezTo>
                    <a:cubicBezTo>
                      <a:pt x="9" y="206"/>
                      <a:pt x="7" y="201"/>
                      <a:pt x="3" y="208"/>
                    </a:cubicBezTo>
                    <a:cubicBezTo>
                      <a:pt x="0" y="214"/>
                      <a:pt x="2" y="222"/>
                      <a:pt x="2" y="222"/>
                    </a:cubicBezTo>
                    <a:cubicBezTo>
                      <a:pt x="6" y="228"/>
                      <a:pt x="6" y="228"/>
                      <a:pt x="6" y="228"/>
                    </a:cubicBezTo>
                    <a:cubicBezTo>
                      <a:pt x="6" y="228"/>
                      <a:pt x="4" y="233"/>
                      <a:pt x="4" y="233"/>
                    </a:cubicBezTo>
                    <a:cubicBezTo>
                      <a:pt x="4" y="234"/>
                      <a:pt x="9" y="237"/>
                      <a:pt x="9" y="23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12" y="246"/>
                      <a:pt x="11" y="249"/>
                      <a:pt x="12" y="251"/>
                    </a:cubicBezTo>
                    <a:cubicBezTo>
                      <a:pt x="13" y="254"/>
                      <a:pt x="22" y="275"/>
                      <a:pt x="22" y="275"/>
                    </a:cubicBezTo>
                    <a:cubicBezTo>
                      <a:pt x="22" y="275"/>
                      <a:pt x="16" y="276"/>
                      <a:pt x="17" y="279"/>
                    </a:cubicBezTo>
                    <a:cubicBezTo>
                      <a:pt x="17" y="283"/>
                      <a:pt x="17" y="285"/>
                      <a:pt x="17" y="285"/>
                    </a:cubicBezTo>
                    <a:cubicBezTo>
                      <a:pt x="17" y="285"/>
                      <a:pt x="12" y="287"/>
                      <a:pt x="12" y="292"/>
                    </a:cubicBezTo>
                    <a:cubicBezTo>
                      <a:pt x="12" y="296"/>
                      <a:pt x="17" y="298"/>
                      <a:pt x="17" y="299"/>
                    </a:cubicBezTo>
                    <a:cubicBezTo>
                      <a:pt x="17" y="299"/>
                      <a:pt x="15" y="306"/>
                      <a:pt x="19" y="306"/>
                    </a:cubicBezTo>
                    <a:cubicBezTo>
                      <a:pt x="22" y="305"/>
                      <a:pt x="25" y="302"/>
                      <a:pt x="25" y="302"/>
                    </a:cubicBezTo>
                    <a:cubicBezTo>
                      <a:pt x="22" y="298"/>
                      <a:pt x="22" y="298"/>
                      <a:pt x="22" y="298"/>
                    </a:cubicBezTo>
                    <a:cubicBezTo>
                      <a:pt x="27" y="293"/>
                      <a:pt x="27" y="293"/>
                      <a:pt x="27" y="293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6"/>
                      <a:pt x="22" y="301"/>
                      <a:pt x="29" y="307"/>
                    </a:cubicBezTo>
                    <a:cubicBezTo>
                      <a:pt x="35" y="312"/>
                      <a:pt x="50" y="321"/>
                      <a:pt x="50" y="321"/>
                    </a:cubicBezTo>
                    <a:cubicBezTo>
                      <a:pt x="50" y="321"/>
                      <a:pt x="57" y="336"/>
                      <a:pt x="51" y="338"/>
                    </a:cubicBezTo>
                    <a:cubicBezTo>
                      <a:pt x="46" y="340"/>
                      <a:pt x="39" y="334"/>
                      <a:pt x="32" y="342"/>
                    </a:cubicBezTo>
                    <a:cubicBezTo>
                      <a:pt x="26" y="350"/>
                      <a:pt x="24" y="351"/>
                      <a:pt x="27" y="354"/>
                    </a:cubicBezTo>
                    <a:cubicBezTo>
                      <a:pt x="30" y="356"/>
                      <a:pt x="38" y="358"/>
                      <a:pt x="38" y="358"/>
                    </a:cubicBezTo>
                    <a:cubicBezTo>
                      <a:pt x="37" y="359"/>
                      <a:pt x="35" y="366"/>
                      <a:pt x="37" y="366"/>
                    </a:cubicBezTo>
                    <a:cubicBezTo>
                      <a:pt x="39" y="366"/>
                      <a:pt x="44" y="362"/>
                      <a:pt x="44" y="364"/>
                    </a:cubicBezTo>
                    <a:cubicBezTo>
                      <a:pt x="44" y="367"/>
                      <a:pt x="42" y="372"/>
                      <a:pt x="42" y="372"/>
                    </a:cubicBezTo>
                    <a:cubicBezTo>
                      <a:pt x="29" y="385"/>
                      <a:pt x="29" y="385"/>
                      <a:pt x="29" y="385"/>
                    </a:cubicBezTo>
                    <a:cubicBezTo>
                      <a:pt x="29" y="385"/>
                      <a:pt x="34" y="397"/>
                      <a:pt x="34" y="399"/>
                    </a:cubicBezTo>
                    <a:cubicBezTo>
                      <a:pt x="35" y="401"/>
                      <a:pt x="39" y="418"/>
                      <a:pt x="38" y="418"/>
                    </a:cubicBezTo>
                    <a:cubicBezTo>
                      <a:pt x="38" y="418"/>
                      <a:pt x="31" y="417"/>
                      <a:pt x="31" y="421"/>
                    </a:cubicBezTo>
                    <a:cubicBezTo>
                      <a:pt x="32" y="424"/>
                      <a:pt x="35" y="431"/>
                      <a:pt x="37" y="435"/>
                    </a:cubicBezTo>
                    <a:cubicBezTo>
                      <a:pt x="38" y="439"/>
                      <a:pt x="43" y="452"/>
                      <a:pt x="43" y="453"/>
                    </a:cubicBezTo>
                    <a:cubicBezTo>
                      <a:pt x="44" y="454"/>
                      <a:pt x="47" y="457"/>
                      <a:pt x="48" y="456"/>
                    </a:cubicBezTo>
                    <a:cubicBezTo>
                      <a:pt x="49" y="456"/>
                      <a:pt x="54" y="448"/>
                      <a:pt x="57" y="451"/>
                    </a:cubicBezTo>
                    <a:cubicBezTo>
                      <a:pt x="59" y="453"/>
                      <a:pt x="58" y="462"/>
                      <a:pt x="58" y="462"/>
                    </a:cubicBezTo>
                    <a:cubicBezTo>
                      <a:pt x="58" y="462"/>
                      <a:pt x="70" y="466"/>
                      <a:pt x="70" y="464"/>
                    </a:cubicBezTo>
                    <a:cubicBezTo>
                      <a:pt x="71" y="463"/>
                      <a:pt x="75" y="453"/>
                      <a:pt x="79" y="456"/>
                    </a:cubicBezTo>
                    <a:cubicBezTo>
                      <a:pt x="83" y="459"/>
                      <a:pt x="86" y="462"/>
                      <a:pt x="93" y="460"/>
                    </a:cubicBezTo>
                    <a:cubicBezTo>
                      <a:pt x="100" y="458"/>
                      <a:pt x="100" y="457"/>
                      <a:pt x="102" y="458"/>
                    </a:cubicBezTo>
                    <a:cubicBezTo>
                      <a:pt x="105" y="459"/>
                      <a:pt x="106" y="462"/>
                      <a:pt x="109" y="461"/>
                    </a:cubicBezTo>
                    <a:cubicBezTo>
                      <a:pt x="112" y="460"/>
                      <a:pt x="115" y="458"/>
                      <a:pt x="116" y="458"/>
                    </a:cubicBezTo>
                    <a:cubicBezTo>
                      <a:pt x="117" y="458"/>
                      <a:pt x="128" y="472"/>
                      <a:pt x="134" y="472"/>
                    </a:cubicBezTo>
                    <a:cubicBezTo>
                      <a:pt x="141" y="472"/>
                      <a:pt x="140" y="466"/>
                      <a:pt x="142" y="465"/>
                    </a:cubicBezTo>
                    <a:cubicBezTo>
                      <a:pt x="144" y="463"/>
                      <a:pt x="147" y="461"/>
                      <a:pt x="147" y="458"/>
                    </a:cubicBezTo>
                    <a:cubicBezTo>
                      <a:pt x="147" y="454"/>
                      <a:pt x="144" y="442"/>
                      <a:pt x="148" y="439"/>
                    </a:cubicBezTo>
                    <a:cubicBezTo>
                      <a:pt x="151" y="437"/>
                      <a:pt x="152" y="439"/>
                      <a:pt x="153" y="437"/>
                    </a:cubicBezTo>
                    <a:cubicBezTo>
                      <a:pt x="154" y="436"/>
                      <a:pt x="156" y="428"/>
                      <a:pt x="159" y="428"/>
                    </a:cubicBezTo>
                    <a:cubicBezTo>
                      <a:pt x="161" y="427"/>
                      <a:pt x="166" y="426"/>
                      <a:pt x="166" y="427"/>
                    </a:cubicBezTo>
                    <a:cubicBezTo>
                      <a:pt x="166" y="428"/>
                      <a:pt x="164" y="433"/>
                      <a:pt x="164" y="433"/>
                    </a:cubicBezTo>
                    <a:cubicBezTo>
                      <a:pt x="164" y="433"/>
                      <a:pt x="167" y="433"/>
                      <a:pt x="167" y="434"/>
                    </a:cubicBezTo>
                    <a:cubicBezTo>
                      <a:pt x="167" y="435"/>
                      <a:pt x="166" y="442"/>
                      <a:pt x="166" y="442"/>
                    </a:cubicBezTo>
                    <a:cubicBezTo>
                      <a:pt x="166" y="442"/>
                      <a:pt x="174" y="446"/>
                      <a:pt x="178" y="442"/>
                    </a:cubicBezTo>
                    <a:cubicBezTo>
                      <a:pt x="181" y="438"/>
                      <a:pt x="182" y="436"/>
                      <a:pt x="182" y="436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442"/>
                      <a:pt x="188" y="448"/>
                      <a:pt x="192" y="448"/>
                    </a:cubicBezTo>
                    <a:cubicBezTo>
                      <a:pt x="196" y="447"/>
                      <a:pt x="201" y="446"/>
                      <a:pt x="198" y="444"/>
                    </a:cubicBezTo>
                    <a:cubicBezTo>
                      <a:pt x="196" y="441"/>
                      <a:pt x="193" y="439"/>
                      <a:pt x="193" y="439"/>
                    </a:cubicBezTo>
                    <a:cubicBezTo>
                      <a:pt x="193" y="439"/>
                      <a:pt x="192" y="435"/>
                      <a:pt x="194" y="435"/>
                    </a:cubicBezTo>
                    <a:cubicBezTo>
                      <a:pt x="195" y="435"/>
                      <a:pt x="200" y="435"/>
                      <a:pt x="200" y="435"/>
                    </a:cubicBezTo>
                    <a:cubicBezTo>
                      <a:pt x="200" y="436"/>
                      <a:pt x="200" y="444"/>
                      <a:pt x="203" y="439"/>
                    </a:cubicBezTo>
                    <a:cubicBezTo>
                      <a:pt x="207" y="435"/>
                      <a:pt x="207" y="433"/>
                      <a:pt x="208" y="433"/>
                    </a:cubicBezTo>
                    <a:cubicBezTo>
                      <a:pt x="208" y="433"/>
                      <a:pt x="216" y="440"/>
                      <a:pt x="216" y="440"/>
                    </a:cubicBezTo>
                    <a:cubicBezTo>
                      <a:pt x="216" y="440"/>
                      <a:pt x="216" y="436"/>
                      <a:pt x="218" y="435"/>
                    </a:cubicBezTo>
                    <a:cubicBezTo>
                      <a:pt x="220" y="433"/>
                      <a:pt x="222" y="434"/>
                      <a:pt x="222" y="434"/>
                    </a:cubicBezTo>
                    <a:cubicBezTo>
                      <a:pt x="222" y="434"/>
                      <a:pt x="226" y="429"/>
                      <a:pt x="224" y="426"/>
                    </a:cubicBezTo>
                    <a:cubicBezTo>
                      <a:pt x="222" y="424"/>
                      <a:pt x="214" y="425"/>
                      <a:pt x="214" y="423"/>
                    </a:cubicBezTo>
                    <a:cubicBezTo>
                      <a:pt x="213" y="421"/>
                      <a:pt x="216" y="419"/>
                      <a:pt x="215" y="419"/>
                    </a:cubicBezTo>
                    <a:cubicBezTo>
                      <a:pt x="215" y="418"/>
                      <a:pt x="212" y="419"/>
                      <a:pt x="212" y="416"/>
                    </a:cubicBezTo>
                    <a:cubicBezTo>
                      <a:pt x="212" y="413"/>
                      <a:pt x="212" y="408"/>
                      <a:pt x="212" y="408"/>
                    </a:cubicBezTo>
                    <a:cubicBezTo>
                      <a:pt x="217" y="405"/>
                      <a:pt x="217" y="405"/>
                      <a:pt x="217" y="405"/>
                    </a:cubicBezTo>
                    <a:cubicBezTo>
                      <a:pt x="217" y="405"/>
                      <a:pt x="220" y="413"/>
                      <a:pt x="228" y="410"/>
                    </a:cubicBezTo>
                    <a:cubicBezTo>
                      <a:pt x="235" y="407"/>
                      <a:pt x="245" y="401"/>
                      <a:pt x="245" y="400"/>
                    </a:cubicBezTo>
                    <a:cubicBezTo>
                      <a:pt x="245" y="399"/>
                      <a:pt x="238" y="395"/>
                      <a:pt x="239" y="394"/>
                    </a:cubicBezTo>
                    <a:cubicBezTo>
                      <a:pt x="241" y="392"/>
                      <a:pt x="241" y="390"/>
                      <a:pt x="241" y="390"/>
                    </a:cubicBezTo>
                    <a:cubicBezTo>
                      <a:pt x="241" y="390"/>
                      <a:pt x="232" y="387"/>
                      <a:pt x="233" y="387"/>
                    </a:cubicBezTo>
                    <a:cubicBezTo>
                      <a:pt x="233" y="387"/>
                      <a:pt x="240" y="381"/>
                      <a:pt x="240" y="381"/>
                    </a:cubicBezTo>
                    <a:cubicBezTo>
                      <a:pt x="240" y="381"/>
                      <a:pt x="244" y="389"/>
                      <a:pt x="248" y="388"/>
                    </a:cubicBezTo>
                    <a:cubicBezTo>
                      <a:pt x="251" y="386"/>
                      <a:pt x="253" y="384"/>
                      <a:pt x="253" y="384"/>
                    </a:cubicBezTo>
                    <a:cubicBezTo>
                      <a:pt x="253" y="384"/>
                      <a:pt x="253" y="390"/>
                      <a:pt x="258" y="391"/>
                    </a:cubicBezTo>
                    <a:cubicBezTo>
                      <a:pt x="263" y="392"/>
                      <a:pt x="268" y="399"/>
                      <a:pt x="269" y="398"/>
                    </a:cubicBezTo>
                    <a:cubicBezTo>
                      <a:pt x="271" y="397"/>
                      <a:pt x="275" y="393"/>
                      <a:pt x="275" y="393"/>
                    </a:cubicBezTo>
                    <a:cubicBezTo>
                      <a:pt x="275" y="392"/>
                      <a:pt x="274" y="387"/>
                      <a:pt x="275" y="388"/>
                    </a:cubicBezTo>
                    <a:cubicBezTo>
                      <a:pt x="275" y="388"/>
                      <a:pt x="278" y="388"/>
                      <a:pt x="278" y="388"/>
                    </a:cubicBezTo>
                    <a:cubicBezTo>
                      <a:pt x="278" y="377"/>
                      <a:pt x="278" y="377"/>
                      <a:pt x="278" y="377"/>
                    </a:cubicBezTo>
                    <a:cubicBezTo>
                      <a:pt x="278" y="377"/>
                      <a:pt x="289" y="384"/>
                      <a:pt x="289" y="384"/>
                    </a:cubicBezTo>
                    <a:cubicBezTo>
                      <a:pt x="289" y="384"/>
                      <a:pt x="296" y="383"/>
                      <a:pt x="296" y="383"/>
                    </a:cubicBezTo>
                    <a:cubicBezTo>
                      <a:pt x="297" y="388"/>
                      <a:pt x="297" y="388"/>
                      <a:pt x="297" y="388"/>
                    </a:cubicBezTo>
                    <a:cubicBezTo>
                      <a:pt x="300" y="392"/>
                      <a:pt x="300" y="392"/>
                      <a:pt x="300" y="392"/>
                    </a:cubicBezTo>
                    <a:cubicBezTo>
                      <a:pt x="300" y="392"/>
                      <a:pt x="304" y="384"/>
                      <a:pt x="304" y="386"/>
                    </a:cubicBezTo>
                    <a:cubicBezTo>
                      <a:pt x="305" y="389"/>
                      <a:pt x="305" y="396"/>
                      <a:pt x="306" y="396"/>
                    </a:cubicBezTo>
                    <a:cubicBezTo>
                      <a:pt x="306" y="395"/>
                      <a:pt x="308" y="387"/>
                      <a:pt x="309" y="389"/>
                    </a:cubicBezTo>
                    <a:cubicBezTo>
                      <a:pt x="309" y="391"/>
                      <a:pt x="309" y="393"/>
                      <a:pt x="310" y="393"/>
                    </a:cubicBezTo>
                    <a:cubicBezTo>
                      <a:pt x="311" y="393"/>
                      <a:pt x="318" y="389"/>
                      <a:pt x="320" y="392"/>
                    </a:cubicBezTo>
                    <a:cubicBezTo>
                      <a:pt x="322" y="395"/>
                      <a:pt x="322" y="397"/>
                      <a:pt x="322" y="398"/>
                    </a:cubicBezTo>
                    <a:cubicBezTo>
                      <a:pt x="322" y="399"/>
                      <a:pt x="312" y="402"/>
                      <a:pt x="317" y="404"/>
                    </a:cubicBezTo>
                    <a:cubicBezTo>
                      <a:pt x="323" y="407"/>
                      <a:pt x="331" y="403"/>
                      <a:pt x="333" y="405"/>
                    </a:cubicBezTo>
                    <a:cubicBezTo>
                      <a:pt x="335" y="408"/>
                      <a:pt x="345" y="405"/>
                      <a:pt x="348" y="408"/>
                    </a:cubicBezTo>
                    <a:cubicBezTo>
                      <a:pt x="349" y="409"/>
                      <a:pt x="350" y="410"/>
                      <a:pt x="350" y="410"/>
                    </a:cubicBezTo>
                    <a:cubicBezTo>
                      <a:pt x="350" y="409"/>
                      <a:pt x="352" y="406"/>
                      <a:pt x="354" y="408"/>
                    </a:cubicBezTo>
                    <a:cubicBezTo>
                      <a:pt x="356" y="409"/>
                      <a:pt x="359" y="411"/>
                      <a:pt x="359" y="411"/>
                    </a:cubicBezTo>
                    <a:cubicBezTo>
                      <a:pt x="359" y="411"/>
                      <a:pt x="357" y="405"/>
                      <a:pt x="361" y="405"/>
                    </a:cubicBezTo>
                    <a:cubicBezTo>
                      <a:pt x="365" y="405"/>
                      <a:pt x="366" y="399"/>
                      <a:pt x="368" y="402"/>
                    </a:cubicBezTo>
                    <a:cubicBezTo>
                      <a:pt x="371" y="405"/>
                      <a:pt x="369" y="411"/>
                      <a:pt x="369" y="411"/>
                    </a:cubicBezTo>
                    <a:cubicBezTo>
                      <a:pt x="369" y="411"/>
                      <a:pt x="372" y="410"/>
                      <a:pt x="373" y="412"/>
                    </a:cubicBezTo>
                    <a:cubicBezTo>
                      <a:pt x="373" y="414"/>
                      <a:pt x="372" y="422"/>
                      <a:pt x="378" y="421"/>
                    </a:cubicBezTo>
                    <a:cubicBezTo>
                      <a:pt x="383" y="420"/>
                      <a:pt x="381" y="415"/>
                      <a:pt x="381" y="415"/>
                    </a:cubicBezTo>
                    <a:cubicBezTo>
                      <a:pt x="382" y="415"/>
                      <a:pt x="393" y="414"/>
                      <a:pt x="393" y="414"/>
                    </a:cubicBezTo>
                    <a:cubicBezTo>
                      <a:pt x="392" y="414"/>
                      <a:pt x="394" y="406"/>
                      <a:pt x="399" y="407"/>
                    </a:cubicBezTo>
                    <a:cubicBezTo>
                      <a:pt x="404" y="407"/>
                      <a:pt x="407" y="411"/>
                      <a:pt x="409" y="411"/>
                    </a:cubicBezTo>
                    <a:cubicBezTo>
                      <a:pt x="410" y="411"/>
                      <a:pt x="420" y="407"/>
                      <a:pt x="420" y="407"/>
                    </a:cubicBezTo>
                    <a:cubicBezTo>
                      <a:pt x="421" y="407"/>
                      <a:pt x="430" y="409"/>
                      <a:pt x="430" y="409"/>
                    </a:cubicBezTo>
                    <a:cubicBezTo>
                      <a:pt x="431" y="410"/>
                      <a:pt x="423" y="423"/>
                      <a:pt x="423" y="423"/>
                    </a:cubicBezTo>
                    <a:cubicBezTo>
                      <a:pt x="421" y="437"/>
                      <a:pt x="421" y="437"/>
                      <a:pt x="421" y="437"/>
                    </a:cubicBezTo>
                    <a:cubicBezTo>
                      <a:pt x="421" y="437"/>
                      <a:pt x="447" y="437"/>
                      <a:pt x="447" y="437"/>
                    </a:cubicBezTo>
                    <a:cubicBezTo>
                      <a:pt x="447" y="438"/>
                      <a:pt x="452" y="443"/>
                      <a:pt x="452" y="443"/>
                    </a:cubicBezTo>
                    <a:cubicBezTo>
                      <a:pt x="452" y="443"/>
                      <a:pt x="456" y="439"/>
                      <a:pt x="457" y="439"/>
                    </a:cubicBezTo>
                    <a:cubicBezTo>
                      <a:pt x="458" y="440"/>
                      <a:pt x="495" y="439"/>
                      <a:pt x="495" y="439"/>
                    </a:cubicBezTo>
                    <a:cubicBezTo>
                      <a:pt x="495" y="430"/>
                      <a:pt x="495" y="430"/>
                      <a:pt x="495" y="430"/>
                    </a:cubicBezTo>
                    <a:cubicBezTo>
                      <a:pt x="505" y="422"/>
                      <a:pt x="505" y="422"/>
                      <a:pt x="505" y="422"/>
                    </a:cubicBezTo>
                    <a:cubicBezTo>
                      <a:pt x="505" y="422"/>
                      <a:pt x="514" y="424"/>
                      <a:pt x="514" y="423"/>
                    </a:cubicBezTo>
                    <a:cubicBezTo>
                      <a:pt x="514" y="422"/>
                      <a:pt x="513" y="401"/>
                      <a:pt x="513" y="401"/>
                    </a:cubicBezTo>
                    <a:cubicBezTo>
                      <a:pt x="513" y="401"/>
                      <a:pt x="531" y="387"/>
                      <a:pt x="531" y="386"/>
                    </a:cubicBezTo>
                    <a:cubicBezTo>
                      <a:pt x="531" y="386"/>
                      <a:pt x="525" y="382"/>
                      <a:pt x="529" y="377"/>
                    </a:cubicBezTo>
                    <a:cubicBezTo>
                      <a:pt x="534" y="372"/>
                      <a:pt x="534" y="371"/>
                      <a:pt x="534" y="371"/>
                    </a:cubicBezTo>
                    <a:cubicBezTo>
                      <a:pt x="534" y="371"/>
                      <a:pt x="527" y="364"/>
                      <a:pt x="532" y="362"/>
                    </a:cubicBezTo>
                    <a:cubicBezTo>
                      <a:pt x="538" y="360"/>
                      <a:pt x="557" y="364"/>
                      <a:pt x="557" y="365"/>
                    </a:cubicBezTo>
                    <a:cubicBezTo>
                      <a:pt x="557" y="365"/>
                      <a:pt x="562" y="379"/>
                      <a:pt x="564" y="375"/>
                    </a:cubicBezTo>
                    <a:cubicBezTo>
                      <a:pt x="566" y="372"/>
                      <a:pt x="562" y="368"/>
                      <a:pt x="563" y="367"/>
                    </a:cubicBezTo>
                    <a:cubicBezTo>
                      <a:pt x="564" y="367"/>
                      <a:pt x="569" y="364"/>
                      <a:pt x="569" y="364"/>
                    </a:cubicBezTo>
                    <a:cubicBezTo>
                      <a:pt x="568" y="364"/>
                      <a:pt x="562" y="362"/>
                      <a:pt x="563" y="361"/>
                    </a:cubicBezTo>
                    <a:cubicBezTo>
                      <a:pt x="564" y="359"/>
                      <a:pt x="571" y="353"/>
                      <a:pt x="571" y="353"/>
                    </a:cubicBezTo>
                    <a:cubicBezTo>
                      <a:pt x="571" y="353"/>
                      <a:pt x="569" y="343"/>
                      <a:pt x="572" y="340"/>
                    </a:cubicBezTo>
                    <a:cubicBezTo>
                      <a:pt x="576" y="337"/>
                      <a:pt x="578" y="336"/>
                      <a:pt x="577" y="333"/>
                    </a:cubicBezTo>
                    <a:cubicBezTo>
                      <a:pt x="576" y="330"/>
                      <a:pt x="575" y="325"/>
                      <a:pt x="577" y="323"/>
                    </a:cubicBezTo>
                    <a:cubicBezTo>
                      <a:pt x="579" y="321"/>
                      <a:pt x="583" y="323"/>
                      <a:pt x="583" y="321"/>
                    </a:cubicBezTo>
                    <a:cubicBezTo>
                      <a:pt x="583" y="320"/>
                      <a:pt x="582" y="315"/>
                      <a:pt x="582" y="315"/>
                    </a:cubicBezTo>
                    <a:cubicBezTo>
                      <a:pt x="582" y="315"/>
                      <a:pt x="566" y="313"/>
                      <a:pt x="565" y="313"/>
                    </a:cubicBezTo>
                    <a:cubicBezTo>
                      <a:pt x="564" y="314"/>
                      <a:pt x="552" y="321"/>
                      <a:pt x="552" y="321"/>
                    </a:cubicBezTo>
                    <a:cubicBezTo>
                      <a:pt x="552" y="321"/>
                      <a:pt x="545" y="316"/>
                      <a:pt x="544" y="316"/>
                    </a:cubicBezTo>
                    <a:cubicBezTo>
                      <a:pt x="544" y="315"/>
                      <a:pt x="544" y="308"/>
                      <a:pt x="544" y="308"/>
                    </a:cubicBezTo>
                    <a:cubicBezTo>
                      <a:pt x="548" y="301"/>
                      <a:pt x="548" y="301"/>
                      <a:pt x="548" y="301"/>
                    </a:cubicBezTo>
                    <a:cubicBezTo>
                      <a:pt x="548" y="301"/>
                      <a:pt x="538" y="287"/>
                      <a:pt x="534" y="289"/>
                    </a:cubicBezTo>
                    <a:cubicBezTo>
                      <a:pt x="530" y="292"/>
                      <a:pt x="530" y="296"/>
                      <a:pt x="528" y="295"/>
                    </a:cubicBezTo>
                    <a:cubicBezTo>
                      <a:pt x="527" y="294"/>
                      <a:pt x="522" y="292"/>
                      <a:pt x="523" y="289"/>
                    </a:cubicBezTo>
                    <a:cubicBezTo>
                      <a:pt x="524" y="286"/>
                      <a:pt x="528" y="285"/>
                      <a:pt x="528" y="284"/>
                    </a:cubicBezTo>
                    <a:cubicBezTo>
                      <a:pt x="527" y="283"/>
                      <a:pt x="511" y="277"/>
                      <a:pt x="513" y="274"/>
                    </a:cubicBezTo>
                    <a:cubicBezTo>
                      <a:pt x="514" y="271"/>
                      <a:pt x="520" y="273"/>
                      <a:pt x="518" y="268"/>
                    </a:cubicBezTo>
                    <a:cubicBezTo>
                      <a:pt x="516" y="263"/>
                      <a:pt x="507" y="256"/>
                      <a:pt x="515" y="252"/>
                    </a:cubicBezTo>
                    <a:cubicBezTo>
                      <a:pt x="522" y="248"/>
                      <a:pt x="523" y="251"/>
                      <a:pt x="523" y="249"/>
                    </a:cubicBezTo>
                    <a:cubicBezTo>
                      <a:pt x="523" y="247"/>
                      <a:pt x="517" y="242"/>
                      <a:pt x="523" y="240"/>
                    </a:cubicBezTo>
                    <a:cubicBezTo>
                      <a:pt x="529" y="238"/>
                      <a:pt x="536" y="234"/>
                      <a:pt x="536" y="234"/>
                    </a:cubicBezTo>
                    <a:cubicBezTo>
                      <a:pt x="536" y="234"/>
                      <a:pt x="528" y="230"/>
                      <a:pt x="528" y="229"/>
                    </a:cubicBezTo>
                    <a:cubicBezTo>
                      <a:pt x="527" y="227"/>
                      <a:pt x="521" y="218"/>
                      <a:pt x="521" y="218"/>
                    </a:cubicBezTo>
                    <a:cubicBezTo>
                      <a:pt x="521" y="218"/>
                      <a:pt x="521" y="209"/>
                      <a:pt x="522" y="203"/>
                    </a:cubicBezTo>
                    <a:cubicBezTo>
                      <a:pt x="520" y="203"/>
                      <a:pt x="519" y="202"/>
                      <a:pt x="519" y="202"/>
                    </a:cubicBezTo>
                    <a:cubicBezTo>
                      <a:pt x="519" y="202"/>
                      <a:pt x="517" y="198"/>
                      <a:pt x="519" y="194"/>
                    </a:cubicBezTo>
                    <a:cubicBezTo>
                      <a:pt x="521" y="190"/>
                      <a:pt x="512" y="180"/>
                      <a:pt x="516" y="179"/>
                    </a:cubicBezTo>
                    <a:cubicBezTo>
                      <a:pt x="520" y="177"/>
                      <a:pt x="528" y="179"/>
                      <a:pt x="534" y="177"/>
                    </a:cubicBezTo>
                    <a:cubicBezTo>
                      <a:pt x="540" y="175"/>
                      <a:pt x="573" y="163"/>
                      <a:pt x="580" y="158"/>
                    </a:cubicBezTo>
                    <a:cubicBezTo>
                      <a:pt x="587" y="152"/>
                      <a:pt x="607" y="140"/>
                      <a:pt x="607" y="138"/>
                    </a:cubicBezTo>
                    <a:cubicBezTo>
                      <a:pt x="606" y="137"/>
                      <a:pt x="604" y="136"/>
                      <a:pt x="603" y="136"/>
                    </a:cubicBezTo>
                    <a:cubicBezTo>
                      <a:pt x="603" y="136"/>
                      <a:pt x="581" y="151"/>
                      <a:pt x="577" y="153"/>
                    </a:cubicBezTo>
                    <a:cubicBezTo>
                      <a:pt x="572" y="155"/>
                      <a:pt x="538" y="171"/>
                      <a:pt x="532" y="172"/>
                    </a:cubicBezTo>
                    <a:cubicBezTo>
                      <a:pt x="525" y="172"/>
                      <a:pt x="523" y="171"/>
                      <a:pt x="518" y="173"/>
                    </a:cubicBezTo>
                    <a:cubicBezTo>
                      <a:pt x="514" y="174"/>
                      <a:pt x="507" y="176"/>
                      <a:pt x="499" y="177"/>
                    </a:cubicBezTo>
                    <a:cubicBezTo>
                      <a:pt x="492" y="177"/>
                      <a:pt x="468" y="178"/>
                      <a:pt x="465" y="177"/>
                    </a:cubicBezTo>
                    <a:cubicBezTo>
                      <a:pt x="462" y="177"/>
                      <a:pt x="440" y="178"/>
                      <a:pt x="437" y="177"/>
                    </a:cubicBezTo>
                    <a:cubicBezTo>
                      <a:pt x="434" y="175"/>
                      <a:pt x="431" y="169"/>
                      <a:pt x="425" y="168"/>
                    </a:cubicBezTo>
                    <a:cubicBezTo>
                      <a:pt x="420" y="167"/>
                      <a:pt x="406" y="162"/>
                      <a:pt x="406" y="162"/>
                    </a:cubicBezTo>
                    <a:cubicBezTo>
                      <a:pt x="406" y="162"/>
                      <a:pt x="405" y="155"/>
                      <a:pt x="401" y="153"/>
                    </a:cubicBezTo>
                    <a:cubicBezTo>
                      <a:pt x="397" y="151"/>
                      <a:pt x="390" y="152"/>
                      <a:pt x="390" y="152"/>
                    </a:cubicBezTo>
                    <a:cubicBezTo>
                      <a:pt x="390" y="152"/>
                      <a:pt x="382" y="141"/>
                      <a:pt x="381" y="141"/>
                    </a:cubicBezTo>
                    <a:cubicBezTo>
                      <a:pt x="381" y="140"/>
                      <a:pt x="383" y="131"/>
                      <a:pt x="381" y="126"/>
                    </a:cubicBezTo>
                    <a:cubicBezTo>
                      <a:pt x="379" y="120"/>
                      <a:pt x="381" y="99"/>
                      <a:pt x="379" y="97"/>
                    </a:cubicBezTo>
                    <a:cubicBezTo>
                      <a:pt x="377" y="94"/>
                      <a:pt x="373" y="90"/>
                      <a:pt x="372" y="87"/>
                    </a:cubicBezTo>
                    <a:cubicBezTo>
                      <a:pt x="371" y="84"/>
                      <a:pt x="371" y="74"/>
                      <a:pt x="371" y="74"/>
                    </a:cubicBezTo>
                    <a:cubicBezTo>
                      <a:pt x="371" y="74"/>
                      <a:pt x="367" y="82"/>
                      <a:pt x="364" y="78"/>
                    </a:cubicBezTo>
                    <a:cubicBezTo>
                      <a:pt x="361" y="74"/>
                      <a:pt x="361" y="60"/>
                      <a:pt x="361" y="59"/>
                    </a:cubicBezTo>
                    <a:cubicBezTo>
                      <a:pt x="361" y="59"/>
                      <a:pt x="364" y="56"/>
                      <a:pt x="364" y="56"/>
                    </a:cubicBezTo>
                    <a:cubicBezTo>
                      <a:pt x="364" y="56"/>
                      <a:pt x="349" y="45"/>
                      <a:pt x="348" y="41"/>
                    </a:cubicBezTo>
                    <a:cubicBezTo>
                      <a:pt x="346" y="36"/>
                      <a:pt x="351" y="33"/>
                      <a:pt x="352" y="30"/>
                    </a:cubicBezTo>
                    <a:cubicBezTo>
                      <a:pt x="353" y="27"/>
                      <a:pt x="351" y="21"/>
                      <a:pt x="352" y="20"/>
                    </a:cubicBezTo>
                    <a:cubicBezTo>
                      <a:pt x="354" y="20"/>
                      <a:pt x="395" y="45"/>
                      <a:pt x="397" y="49"/>
                    </a:cubicBezTo>
                    <a:cubicBezTo>
                      <a:pt x="399" y="53"/>
                      <a:pt x="398" y="56"/>
                      <a:pt x="399" y="56"/>
                    </a:cubicBezTo>
                    <a:cubicBezTo>
                      <a:pt x="400" y="56"/>
                      <a:pt x="415" y="61"/>
                      <a:pt x="416" y="64"/>
                    </a:cubicBezTo>
                    <a:cubicBezTo>
                      <a:pt x="416" y="68"/>
                      <a:pt x="417" y="77"/>
                      <a:pt x="422" y="81"/>
                    </a:cubicBezTo>
                    <a:cubicBezTo>
                      <a:pt x="426" y="85"/>
                      <a:pt x="431" y="90"/>
                      <a:pt x="432" y="90"/>
                    </a:cubicBezTo>
                    <a:cubicBezTo>
                      <a:pt x="432" y="90"/>
                      <a:pt x="437" y="85"/>
                      <a:pt x="430" y="76"/>
                    </a:cubicBezTo>
                    <a:cubicBezTo>
                      <a:pt x="424" y="66"/>
                      <a:pt x="418" y="57"/>
                      <a:pt x="398" y="45"/>
                    </a:cubicBezTo>
                    <a:cubicBezTo>
                      <a:pt x="378" y="32"/>
                      <a:pt x="352" y="19"/>
                      <a:pt x="348" y="14"/>
                    </a:cubicBezTo>
                    <a:cubicBezTo>
                      <a:pt x="345" y="8"/>
                      <a:pt x="340" y="2"/>
                      <a:pt x="332" y="1"/>
                    </a:cubicBezTo>
                    <a:cubicBezTo>
                      <a:pt x="325" y="0"/>
                      <a:pt x="315" y="6"/>
                      <a:pt x="304" y="6"/>
                    </a:cubicBezTo>
                    <a:cubicBezTo>
                      <a:pt x="294" y="6"/>
                      <a:pt x="284" y="6"/>
                      <a:pt x="283" y="5"/>
                    </a:cubicBezTo>
                    <a:cubicBezTo>
                      <a:pt x="283" y="5"/>
                      <a:pt x="284" y="1"/>
                      <a:pt x="276" y="3"/>
                    </a:cubicBezTo>
                    <a:cubicBezTo>
                      <a:pt x="268" y="4"/>
                      <a:pt x="266" y="8"/>
                      <a:pt x="259" y="8"/>
                    </a:cubicBezTo>
                    <a:cubicBezTo>
                      <a:pt x="251" y="9"/>
                      <a:pt x="234" y="10"/>
                      <a:pt x="227" y="14"/>
                    </a:cubicBezTo>
                    <a:cubicBezTo>
                      <a:pt x="220" y="17"/>
                      <a:pt x="212" y="19"/>
                      <a:pt x="202" y="22"/>
                    </a:cubicBezTo>
                    <a:cubicBezTo>
                      <a:pt x="193" y="25"/>
                      <a:pt x="192" y="25"/>
                      <a:pt x="186" y="26"/>
                    </a:cubicBezTo>
                    <a:cubicBezTo>
                      <a:pt x="181" y="26"/>
                      <a:pt x="178" y="30"/>
                      <a:pt x="171" y="30"/>
                    </a:cubicBezTo>
                    <a:cubicBezTo>
                      <a:pt x="164" y="30"/>
                      <a:pt x="149" y="31"/>
                      <a:pt x="149" y="31"/>
                    </a:cubicBezTo>
                    <a:cubicBezTo>
                      <a:pt x="149" y="31"/>
                      <a:pt x="127" y="41"/>
                      <a:pt x="126" y="41"/>
                    </a:cubicBezTo>
                    <a:cubicBezTo>
                      <a:pt x="126" y="41"/>
                      <a:pt x="123" y="38"/>
                      <a:pt x="114" y="43"/>
                    </a:cubicBezTo>
                    <a:cubicBezTo>
                      <a:pt x="104" y="47"/>
                      <a:pt x="80" y="59"/>
                      <a:pt x="68" y="71"/>
                    </a:cubicBezTo>
                    <a:cubicBezTo>
                      <a:pt x="56" y="82"/>
                      <a:pt x="53" y="88"/>
                      <a:pt x="50" y="89"/>
                    </a:cubicBezTo>
                    <a:cubicBezTo>
                      <a:pt x="47" y="89"/>
                      <a:pt x="40" y="88"/>
                      <a:pt x="33" y="91"/>
                    </a:cubicBezTo>
                    <a:cubicBezTo>
                      <a:pt x="26" y="94"/>
                      <a:pt x="16" y="99"/>
                      <a:pt x="13" y="98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29" y="121"/>
                      <a:pt x="29" y="12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67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037E759-31FB-D13C-8EBD-F971777438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2487" y="690844"/>
                <a:ext cx="1877253" cy="1975510"/>
              </a:xfrm>
              <a:custGeom>
                <a:avLst/>
                <a:gdLst/>
                <a:ahLst/>
                <a:cxnLst>
                  <a:cxn ang="0">
                    <a:pos x="77" y="222"/>
                  </a:cxn>
                  <a:cxn ang="0">
                    <a:pos x="156" y="198"/>
                  </a:cxn>
                  <a:cxn ang="0">
                    <a:pos x="593" y="197"/>
                  </a:cxn>
                  <a:cxn ang="0">
                    <a:pos x="578" y="196"/>
                  </a:cxn>
                  <a:cxn ang="0">
                    <a:pos x="578" y="150"/>
                  </a:cxn>
                  <a:cxn ang="0">
                    <a:pos x="569" y="112"/>
                  </a:cxn>
                  <a:cxn ang="0">
                    <a:pos x="595" y="86"/>
                  </a:cxn>
                  <a:cxn ang="0">
                    <a:pos x="592" y="48"/>
                  </a:cxn>
                  <a:cxn ang="0">
                    <a:pos x="579" y="2"/>
                  </a:cxn>
                  <a:cxn ang="0">
                    <a:pos x="467" y="84"/>
                  </a:cxn>
                  <a:cxn ang="0">
                    <a:pos x="329" y="124"/>
                  </a:cxn>
                  <a:cxn ang="0">
                    <a:pos x="283" y="130"/>
                  </a:cxn>
                  <a:cxn ang="0">
                    <a:pos x="181" y="165"/>
                  </a:cxn>
                  <a:cxn ang="0">
                    <a:pos x="113" y="184"/>
                  </a:cxn>
                  <a:cxn ang="0">
                    <a:pos x="54" y="195"/>
                  </a:cxn>
                  <a:cxn ang="0">
                    <a:pos x="64" y="212"/>
                  </a:cxn>
                  <a:cxn ang="0">
                    <a:pos x="79" y="211"/>
                  </a:cxn>
                  <a:cxn ang="0">
                    <a:pos x="90" y="214"/>
                  </a:cxn>
                  <a:cxn ang="0">
                    <a:pos x="127" y="227"/>
                  </a:cxn>
                  <a:cxn ang="0">
                    <a:pos x="156" y="182"/>
                  </a:cxn>
                  <a:cxn ang="0">
                    <a:pos x="160" y="202"/>
                  </a:cxn>
                  <a:cxn ang="0">
                    <a:pos x="132" y="249"/>
                  </a:cxn>
                  <a:cxn ang="0">
                    <a:pos x="130" y="299"/>
                  </a:cxn>
                  <a:cxn ang="0">
                    <a:pos x="147" y="363"/>
                  </a:cxn>
                  <a:cxn ang="0">
                    <a:pos x="131" y="387"/>
                  </a:cxn>
                  <a:cxn ang="0">
                    <a:pos x="128" y="337"/>
                  </a:cxn>
                  <a:cxn ang="0">
                    <a:pos x="66" y="276"/>
                  </a:cxn>
                  <a:cxn ang="0">
                    <a:pos x="73" y="350"/>
                  </a:cxn>
                  <a:cxn ang="0">
                    <a:pos x="76" y="427"/>
                  </a:cxn>
                  <a:cxn ang="0">
                    <a:pos x="68" y="504"/>
                  </a:cxn>
                  <a:cxn ang="0">
                    <a:pos x="3" y="574"/>
                  </a:cxn>
                  <a:cxn ang="0">
                    <a:pos x="58" y="606"/>
                  </a:cxn>
                  <a:cxn ang="0">
                    <a:pos x="99" y="641"/>
                  </a:cxn>
                  <a:cxn ang="0">
                    <a:pos x="151" y="629"/>
                  </a:cxn>
                  <a:cxn ang="0">
                    <a:pos x="176" y="583"/>
                  </a:cxn>
                  <a:cxn ang="0">
                    <a:pos x="195" y="583"/>
                  </a:cxn>
                  <a:cxn ang="0">
                    <a:pos x="269" y="549"/>
                  </a:cxn>
                  <a:cxn ang="0">
                    <a:pos x="321" y="536"/>
                  </a:cxn>
                  <a:cxn ang="0">
                    <a:pos x="357" y="532"/>
                  </a:cxn>
                  <a:cxn ang="0">
                    <a:pos x="363" y="510"/>
                  </a:cxn>
                  <a:cxn ang="0">
                    <a:pos x="386" y="491"/>
                  </a:cxn>
                  <a:cxn ang="0">
                    <a:pos x="408" y="510"/>
                  </a:cxn>
                  <a:cxn ang="0">
                    <a:pos x="434" y="530"/>
                  </a:cxn>
                  <a:cxn ang="0">
                    <a:pos x="483" y="496"/>
                  </a:cxn>
                  <a:cxn ang="0">
                    <a:pos x="495" y="473"/>
                  </a:cxn>
                  <a:cxn ang="0">
                    <a:pos x="541" y="459"/>
                  </a:cxn>
                  <a:cxn ang="0">
                    <a:pos x="519" y="410"/>
                  </a:cxn>
                  <a:cxn ang="0">
                    <a:pos x="515" y="377"/>
                  </a:cxn>
                  <a:cxn ang="0">
                    <a:pos x="567" y="365"/>
                  </a:cxn>
                  <a:cxn ang="0">
                    <a:pos x="577" y="332"/>
                  </a:cxn>
                  <a:cxn ang="0">
                    <a:pos x="600" y="303"/>
                  </a:cxn>
                  <a:cxn ang="0">
                    <a:pos x="604" y="262"/>
                  </a:cxn>
                </a:cxnLst>
                <a:rect l="0" t="0" r="r" b="b"/>
                <a:pathLst>
                  <a:path w="623" h="655">
                    <a:moveTo>
                      <a:pt x="74" y="230"/>
                    </a:moveTo>
                    <a:cubicBezTo>
                      <a:pt x="74" y="230"/>
                      <a:pt x="76" y="236"/>
                      <a:pt x="76" y="236"/>
                    </a:cubicBezTo>
                    <a:cubicBezTo>
                      <a:pt x="77" y="236"/>
                      <a:pt x="87" y="225"/>
                      <a:pt x="86" y="226"/>
                    </a:cubicBezTo>
                    <a:cubicBezTo>
                      <a:pt x="85" y="226"/>
                      <a:pt x="80" y="225"/>
                      <a:pt x="80" y="225"/>
                    </a:cubicBezTo>
                    <a:cubicBezTo>
                      <a:pt x="80" y="225"/>
                      <a:pt x="78" y="222"/>
                      <a:pt x="77" y="222"/>
                    </a:cubicBezTo>
                    <a:cubicBezTo>
                      <a:pt x="75" y="222"/>
                      <a:pt x="71" y="224"/>
                      <a:pt x="71" y="224"/>
                    </a:cubicBezTo>
                    <a:cubicBezTo>
                      <a:pt x="71" y="224"/>
                      <a:pt x="70" y="230"/>
                      <a:pt x="74" y="230"/>
                    </a:cubicBezTo>
                    <a:close/>
                    <a:moveTo>
                      <a:pt x="164" y="193"/>
                    </a:moveTo>
                    <a:cubicBezTo>
                      <a:pt x="163" y="189"/>
                      <a:pt x="161" y="186"/>
                      <a:pt x="161" y="186"/>
                    </a:cubicBezTo>
                    <a:cubicBezTo>
                      <a:pt x="161" y="186"/>
                      <a:pt x="153" y="185"/>
                      <a:pt x="156" y="198"/>
                    </a:cubicBezTo>
                    <a:cubicBezTo>
                      <a:pt x="156" y="199"/>
                      <a:pt x="165" y="197"/>
                      <a:pt x="164" y="193"/>
                    </a:cubicBezTo>
                    <a:close/>
                    <a:moveTo>
                      <a:pt x="616" y="225"/>
                    </a:moveTo>
                    <a:cubicBezTo>
                      <a:pt x="616" y="225"/>
                      <a:pt x="601" y="216"/>
                      <a:pt x="595" y="211"/>
                    </a:cubicBezTo>
                    <a:cubicBezTo>
                      <a:pt x="588" y="205"/>
                      <a:pt x="597" y="200"/>
                      <a:pt x="597" y="200"/>
                    </a:cubicBezTo>
                    <a:cubicBezTo>
                      <a:pt x="593" y="197"/>
                      <a:pt x="593" y="197"/>
                      <a:pt x="593" y="197"/>
                    </a:cubicBezTo>
                    <a:cubicBezTo>
                      <a:pt x="588" y="202"/>
                      <a:pt x="588" y="202"/>
                      <a:pt x="588" y="202"/>
                    </a:cubicBezTo>
                    <a:cubicBezTo>
                      <a:pt x="591" y="206"/>
                      <a:pt x="591" y="206"/>
                      <a:pt x="591" y="206"/>
                    </a:cubicBezTo>
                    <a:cubicBezTo>
                      <a:pt x="591" y="206"/>
                      <a:pt x="588" y="209"/>
                      <a:pt x="585" y="210"/>
                    </a:cubicBezTo>
                    <a:cubicBezTo>
                      <a:pt x="581" y="210"/>
                      <a:pt x="583" y="203"/>
                      <a:pt x="583" y="203"/>
                    </a:cubicBezTo>
                    <a:cubicBezTo>
                      <a:pt x="583" y="202"/>
                      <a:pt x="578" y="200"/>
                      <a:pt x="578" y="196"/>
                    </a:cubicBezTo>
                    <a:cubicBezTo>
                      <a:pt x="578" y="191"/>
                      <a:pt x="583" y="189"/>
                      <a:pt x="583" y="189"/>
                    </a:cubicBezTo>
                    <a:cubicBezTo>
                      <a:pt x="583" y="189"/>
                      <a:pt x="583" y="187"/>
                      <a:pt x="583" y="183"/>
                    </a:cubicBezTo>
                    <a:cubicBezTo>
                      <a:pt x="582" y="180"/>
                      <a:pt x="588" y="179"/>
                      <a:pt x="588" y="179"/>
                    </a:cubicBezTo>
                    <a:cubicBezTo>
                      <a:pt x="588" y="179"/>
                      <a:pt x="579" y="158"/>
                      <a:pt x="578" y="155"/>
                    </a:cubicBezTo>
                    <a:cubicBezTo>
                      <a:pt x="577" y="153"/>
                      <a:pt x="578" y="150"/>
                      <a:pt x="578" y="150"/>
                    </a:cubicBez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75" y="141"/>
                      <a:pt x="570" y="138"/>
                      <a:pt x="570" y="137"/>
                    </a:cubicBezTo>
                    <a:cubicBezTo>
                      <a:pt x="570" y="137"/>
                      <a:pt x="572" y="132"/>
                      <a:pt x="572" y="132"/>
                    </a:cubicBezTo>
                    <a:cubicBezTo>
                      <a:pt x="568" y="126"/>
                      <a:pt x="568" y="126"/>
                      <a:pt x="568" y="126"/>
                    </a:cubicBezTo>
                    <a:cubicBezTo>
                      <a:pt x="568" y="126"/>
                      <a:pt x="566" y="118"/>
                      <a:pt x="569" y="112"/>
                    </a:cubicBezTo>
                    <a:cubicBezTo>
                      <a:pt x="573" y="105"/>
                      <a:pt x="575" y="110"/>
                      <a:pt x="575" y="110"/>
                    </a:cubicBezTo>
                    <a:cubicBezTo>
                      <a:pt x="575" y="110"/>
                      <a:pt x="577" y="108"/>
                      <a:pt x="579" y="105"/>
                    </a:cubicBezTo>
                    <a:cubicBezTo>
                      <a:pt x="580" y="102"/>
                      <a:pt x="586" y="107"/>
                      <a:pt x="586" y="107"/>
                    </a:cubicBezTo>
                    <a:cubicBezTo>
                      <a:pt x="587" y="107"/>
                      <a:pt x="594" y="103"/>
                      <a:pt x="594" y="103"/>
                    </a:cubicBezTo>
                    <a:cubicBezTo>
                      <a:pt x="594" y="103"/>
                      <a:pt x="595" y="88"/>
                      <a:pt x="595" y="86"/>
                    </a:cubicBezTo>
                    <a:cubicBezTo>
                      <a:pt x="595" y="85"/>
                      <a:pt x="585" y="84"/>
                      <a:pt x="584" y="84"/>
                    </a:cubicBezTo>
                    <a:cubicBezTo>
                      <a:pt x="584" y="84"/>
                      <a:pt x="593" y="72"/>
                      <a:pt x="593" y="72"/>
                    </a:cubicBezTo>
                    <a:cubicBezTo>
                      <a:pt x="593" y="72"/>
                      <a:pt x="587" y="63"/>
                      <a:pt x="589" y="61"/>
                    </a:cubicBezTo>
                    <a:cubicBezTo>
                      <a:pt x="590" y="60"/>
                      <a:pt x="598" y="62"/>
                      <a:pt x="598" y="62"/>
                    </a:cubicBezTo>
                    <a:cubicBezTo>
                      <a:pt x="598" y="62"/>
                      <a:pt x="593" y="51"/>
                      <a:pt x="592" y="48"/>
                    </a:cubicBezTo>
                    <a:cubicBezTo>
                      <a:pt x="591" y="46"/>
                      <a:pt x="597" y="41"/>
                      <a:pt x="597" y="39"/>
                    </a:cubicBezTo>
                    <a:cubicBezTo>
                      <a:pt x="598" y="36"/>
                      <a:pt x="594" y="34"/>
                      <a:pt x="594" y="34"/>
                    </a:cubicBezTo>
                    <a:cubicBezTo>
                      <a:pt x="594" y="34"/>
                      <a:pt x="595" y="31"/>
                      <a:pt x="595" y="28"/>
                    </a:cubicBezTo>
                    <a:cubicBezTo>
                      <a:pt x="595" y="25"/>
                      <a:pt x="584" y="25"/>
                      <a:pt x="584" y="25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78" y="2"/>
                      <a:pt x="578" y="2"/>
                      <a:pt x="578" y="2"/>
                    </a:cubicBezTo>
                    <a:cubicBezTo>
                      <a:pt x="575" y="2"/>
                      <a:pt x="562" y="0"/>
                      <a:pt x="550" y="3"/>
                    </a:cubicBezTo>
                    <a:cubicBezTo>
                      <a:pt x="538" y="6"/>
                      <a:pt x="527" y="11"/>
                      <a:pt x="517" y="22"/>
                    </a:cubicBezTo>
                    <a:cubicBezTo>
                      <a:pt x="507" y="33"/>
                      <a:pt x="487" y="65"/>
                      <a:pt x="483" y="67"/>
                    </a:cubicBezTo>
                    <a:cubicBezTo>
                      <a:pt x="480" y="69"/>
                      <a:pt x="467" y="84"/>
                      <a:pt x="467" y="84"/>
                    </a:cubicBezTo>
                    <a:cubicBezTo>
                      <a:pt x="467" y="84"/>
                      <a:pt x="443" y="98"/>
                      <a:pt x="433" y="101"/>
                    </a:cubicBezTo>
                    <a:cubicBezTo>
                      <a:pt x="423" y="104"/>
                      <a:pt x="388" y="104"/>
                      <a:pt x="388" y="104"/>
                    </a:cubicBezTo>
                    <a:cubicBezTo>
                      <a:pt x="388" y="104"/>
                      <a:pt x="377" y="110"/>
                      <a:pt x="369" y="111"/>
                    </a:cubicBezTo>
                    <a:cubicBezTo>
                      <a:pt x="360" y="112"/>
                      <a:pt x="350" y="113"/>
                      <a:pt x="345" y="116"/>
                    </a:cubicBezTo>
                    <a:cubicBezTo>
                      <a:pt x="341" y="119"/>
                      <a:pt x="329" y="124"/>
                      <a:pt x="329" y="124"/>
                    </a:cubicBezTo>
                    <a:cubicBezTo>
                      <a:pt x="329" y="124"/>
                      <a:pt x="321" y="122"/>
                      <a:pt x="321" y="122"/>
                    </a:cubicBezTo>
                    <a:cubicBezTo>
                      <a:pt x="320" y="122"/>
                      <a:pt x="312" y="125"/>
                      <a:pt x="312" y="125"/>
                    </a:cubicBezTo>
                    <a:cubicBezTo>
                      <a:pt x="312" y="125"/>
                      <a:pt x="298" y="126"/>
                      <a:pt x="297" y="126"/>
                    </a:cubicBezTo>
                    <a:cubicBezTo>
                      <a:pt x="297" y="126"/>
                      <a:pt x="292" y="130"/>
                      <a:pt x="292" y="130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83" y="130"/>
                      <a:pt x="264" y="138"/>
                      <a:pt x="257" y="141"/>
                    </a:cubicBezTo>
                    <a:cubicBezTo>
                      <a:pt x="251" y="144"/>
                      <a:pt x="249" y="142"/>
                      <a:pt x="244" y="144"/>
                    </a:cubicBezTo>
                    <a:cubicBezTo>
                      <a:pt x="239" y="145"/>
                      <a:pt x="232" y="148"/>
                      <a:pt x="227" y="148"/>
                    </a:cubicBezTo>
                    <a:cubicBezTo>
                      <a:pt x="223" y="149"/>
                      <a:pt x="207" y="154"/>
                      <a:pt x="203" y="157"/>
                    </a:cubicBezTo>
                    <a:cubicBezTo>
                      <a:pt x="199" y="160"/>
                      <a:pt x="183" y="163"/>
                      <a:pt x="181" y="165"/>
                    </a:cubicBezTo>
                    <a:cubicBezTo>
                      <a:pt x="178" y="166"/>
                      <a:pt x="179" y="162"/>
                      <a:pt x="172" y="166"/>
                    </a:cubicBezTo>
                    <a:cubicBezTo>
                      <a:pt x="165" y="169"/>
                      <a:pt x="159" y="169"/>
                      <a:pt x="156" y="172"/>
                    </a:cubicBezTo>
                    <a:cubicBezTo>
                      <a:pt x="153" y="175"/>
                      <a:pt x="145" y="181"/>
                      <a:pt x="145" y="181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17" y="180"/>
                      <a:pt x="113" y="184"/>
                    </a:cubicBezTo>
                    <a:cubicBezTo>
                      <a:pt x="108" y="188"/>
                      <a:pt x="91" y="203"/>
                      <a:pt x="91" y="203"/>
                    </a:cubicBezTo>
                    <a:cubicBezTo>
                      <a:pt x="91" y="203"/>
                      <a:pt x="78" y="206"/>
                      <a:pt x="74" y="204"/>
                    </a:cubicBezTo>
                    <a:cubicBezTo>
                      <a:pt x="70" y="202"/>
                      <a:pt x="70" y="200"/>
                      <a:pt x="70" y="200"/>
                    </a:cubicBezTo>
                    <a:cubicBezTo>
                      <a:pt x="70" y="200"/>
                      <a:pt x="65" y="198"/>
                      <a:pt x="61" y="197"/>
                    </a:cubicBezTo>
                    <a:cubicBezTo>
                      <a:pt x="58" y="197"/>
                      <a:pt x="54" y="195"/>
                      <a:pt x="54" y="195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17"/>
                      <a:pt x="57" y="223"/>
                      <a:pt x="61" y="226"/>
                    </a:cubicBezTo>
                    <a:cubicBezTo>
                      <a:pt x="64" y="229"/>
                      <a:pt x="67" y="236"/>
                      <a:pt x="69" y="235"/>
                    </a:cubicBezTo>
                    <a:cubicBezTo>
                      <a:pt x="72" y="235"/>
                      <a:pt x="69" y="227"/>
                      <a:pt x="67" y="223"/>
                    </a:cubicBezTo>
                    <a:cubicBezTo>
                      <a:pt x="65" y="219"/>
                      <a:pt x="64" y="215"/>
                      <a:pt x="64" y="212"/>
                    </a:cubicBezTo>
                    <a:cubicBezTo>
                      <a:pt x="63" y="208"/>
                      <a:pt x="65" y="201"/>
                      <a:pt x="67" y="202"/>
                    </a:cubicBezTo>
                    <a:cubicBezTo>
                      <a:pt x="69" y="204"/>
                      <a:pt x="66" y="209"/>
                      <a:pt x="66" y="209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1"/>
                      <a:pt x="70" y="221"/>
                      <a:pt x="72" y="220"/>
                    </a:cubicBezTo>
                    <a:cubicBezTo>
                      <a:pt x="73" y="219"/>
                      <a:pt x="78" y="211"/>
                      <a:pt x="79" y="211"/>
                    </a:cubicBezTo>
                    <a:cubicBezTo>
                      <a:pt x="81" y="211"/>
                      <a:pt x="83" y="213"/>
                      <a:pt x="81" y="215"/>
                    </a:cubicBezTo>
                    <a:cubicBezTo>
                      <a:pt x="79" y="217"/>
                      <a:pt x="80" y="221"/>
                      <a:pt x="81" y="221"/>
                    </a:cubicBezTo>
                    <a:cubicBezTo>
                      <a:pt x="81" y="221"/>
                      <a:pt x="87" y="220"/>
                      <a:pt x="87" y="219"/>
                    </a:cubicBezTo>
                    <a:cubicBezTo>
                      <a:pt x="87" y="218"/>
                      <a:pt x="84" y="213"/>
                      <a:pt x="85" y="212"/>
                    </a:cubicBezTo>
                    <a:cubicBezTo>
                      <a:pt x="87" y="211"/>
                      <a:pt x="90" y="214"/>
                      <a:pt x="90" y="214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6" y="211"/>
                      <a:pt x="93" y="221"/>
                      <a:pt x="92" y="221"/>
                    </a:cubicBezTo>
                    <a:cubicBezTo>
                      <a:pt x="92" y="222"/>
                      <a:pt x="88" y="229"/>
                      <a:pt x="88" y="229"/>
                    </a:cubicBezTo>
                    <a:cubicBezTo>
                      <a:pt x="95" y="225"/>
                      <a:pt x="95" y="225"/>
                      <a:pt x="95" y="225"/>
                    </a:cubicBezTo>
                    <a:cubicBezTo>
                      <a:pt x="95" y="225"/>
                      <a:pt x="126" y="222"/>
                      <a:pt x="127" y="227"/>
                    </a:cubicBezTo>
                    <a:cubicBezTo>
                      <a:pt x="127" y="232"/>
                      <a:pt x="127" y="244"/>
                      <a:pt x="127" y="244"/>
                    </a:cubicBezTo>
                    <a:cubicBezTo>
                      <a:pt x="127" y="244"/>
                      <a:pt x="134" y="232"/>
                      <a:pt x="135" y="230"/>
                    </a:cubicBezTo>
                    <a:cubicBezTo>
                      <a:pt x="135" y="228"/>
                      <a:pt x="138" y="216"/>
                      <a:pt x="141" y="212"/>
                    </a:cubicBezTo>
                    <a:cubicBezTo>
                      <a:pt x="145" y="209"/>
                      <a:pt x="150" y="208"/>
                      <a:pt x="150" y="203"/>
                    </a:cubicBezTo>
                    <a:cubicBezTo>
                      <a:pt x="151" y="198"/>
                      <a:pt x="150" y="186"/>
                      <a:pt x="156" y="182"/>
                    </a:cubicBezTo>
                    <a:cubicBezTo>
                      <a:pt x="161" y="177"/>
                      <a:pt x="160" y="173"/>
                      <a:pt x="165" y="171"/>
                    </a:cubicBezTo>
                    <a:cubicBezTo>
                      <a:pt x="171" y="168"/>
                      <a:pt x="177" y="168"/>
                      <a:pt x="177" y="168"/>
                    </a:cubicBezTo>
                    <a:cubicBezTo>
                      <a:pt x="177" y="168"/>
                      <a:pt x="171" y="180"/>
                      <a:pt x="169" y="184"/>
                    </a:cubicBezTo>
                    <a:cubicBezTo>
                      <a:pt x="167" y="189"/>
                      <a:pt x="166" y="206"/>
                      <a:pt x="166" y="206"/>
                    </a:cubicBezTo>
                    <a:cubicBezTo>
                      <a:pt x="166" y="206"/>
                      <a:pt x="164" y="199"/>
                      <a:pt x="160" y="202"/>
                    </a:cubicBezTo>
                    <a:cubicBezTo>
                      <a:pt x="156" y="205"/>
                      <a:pt x="153" y="208"/>
                      <a:pt x="153" y="208"/>
                    </a:cubicBezTo>
                    <a:cubicBezTo>
                      <a:pt x="153" y="208"/>
                      <a:pt x="146" y="211"/>
                      <a:pt x="144" y="216"/>
                    </a:cubicBezTo>
                    <a:cubicBezTo>
                      <a:pt x="141" y="220"/>
                      <a:pt x="139" y="225"/>
                      <a:pt x="137" y="231"/>
                    </a:cubicBezTo>
                    <a:cubicBezTo>
                      <a:pt x="136" y="236"/>
                      <a:pt x="135" y="242"/>
                      <a:pt x="135" y="245"/>
                    </a:cubicBezTo>
                    <a:cubicBezTo>
                      <a:pt x="135" y="248"/>
                      <a:pt x="132" y="247"/>
                      <a:pt x="132" y="249"/>
                    </a:cubicBezTo>
                    <a:cubicBezTo>
                      <a:pt x="133" y="252"/>
                      <a:pt x="137" y="255"/>
                      <a:pt x="134" y="258"/>
                    </a:cubicBezTo>
                    <a:cubicBezTo>
                      <a:pt x="131" y="260"/>
                      <a:pt x="122" y="259"/>
                      <a:pt x="122" y="259"/>
                    </a:cubicBezTo>
                    <a:cubicBezTo>
                      <a:pt x="122" y="259"/>
                      <a:pt x="117" y="272"/>
                      <a:pt x="117" y="280"/>
                    </a:cubicBezTo>
                    <a:cubicBezTo>
                      <a:pt x="116" y="289"/>
                      <a:pt x="120" y="296"/>
                      <a:pt x="120" y="296"/>
                    </a:cubicBezTo>
                    <a:cubicBezTo>
                      <a:pt x="120" y="296"/>
                      <a:pt x="137" y="289"/>
                      <a:pt x="130" y="299"/>
                    </a:cubicBezTo>
                    <a:cubicBezTo>
                      <a:pt x="124" y="310"/>
                      <a:pt x="126" y="309"/>
                      <a:pt x="126" y="309"/>
                    </a:cubicBezTo>
                    <a:cubicBezTo>
                      <a:pt x="133" y="338"/>
                      <a:pt x="133" y="338"/>
                      <a:pt x="133" y="338"/>
                    </a:cubicBezTo>
                    <a:cubicBezTo>
                      <a:pt x="133" y="338"/>
                      <a:pt x="134" y="333"/>
                      <a:pt x="140" y="340"/>
                    </a:cubicBezTo>
                    <a:cubicBezTo>
                      <a:pt x="145" y="348"/>
                      <a:pt x="149" y="358"/>
                      <a:pt x="148" y="359"/>
                    </a:cubicBezTo>
                    <a:cubicBezTo>
                      <a:pt x="148" y="359"/>
                      <a:pt x="147" y="360"/>
                      <a:pt x="147" y="363"/>
                    </a:cubicBezTo>
                    <a:cubicBezTo>
                      <a:pt x="147" y="366"/>
                      <a:pt x="145" y="367"/>
                      <a:pt x="146" y="368"/>
                    </a:cubicBezTo>
                    <a:cubicBezTo>
                      <a:pt x="147" y="369"/>
                      <a:pt x="146" y="375"/>
                      <a:pt x="145" y="376"/>
                    </a:cubicBezTo>
                    <a:cubicBezTo>
                      <a:pt x="144" y="376"/>
                      <a:pt x="139" y="374"/>
                      <a:pt x="136" y="378"/>
                    </a:cubicBezTo>
                    <a:cubicBezTo>
                      <a:pt x="136" y="378"/>
                      <a:pt x="136" y="378"/>
                      <a:pt x="136" y="378"/>
                    </a:cubicBezTo>
                    <a:cubicBezTo>
                      <a:pt x="134" y="382"/>
                      <a:pt x="134" y="390"/>
                      <a:pt x="131" y="387"/>
                    </a:cubicBezTo>
                    <a:cubicBezTo>
                      <a:pt x="128" y="384"/>
                      <a:pt x="131" y="380"/>
                      <a:pt x="129" y="378"/>
                    </a:cubicBezTo>
                    <a:cubicBezTo>
                      <a:pt x="126" y="376"/>
                      <a:pt x="125" y="372"/>
                      <a:pt x="125" y="371"/>
                    </a:cubicBezTo>
                    <a:cubicBezTo>
                      <a:pt x="126" y="371"/>
                      <a:pt x="129" y="370"/>
                      <a:pt x="131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3" y="369"/>
                      <a:pt x="130" y="342"/>
                      <a:pt x="128" y="337"/>
                    </a:cubicBezTo>
                    <a:cubicBezTo>
                      <a:pt x="126" y="332"/>
                      <a:pt x="120" y="304"/>
                      <a:pt x="115" y="299"/>
                    </a:cubicBezTo>
                    <a:cubicBezTo>
                      <a:pt x="110" y="293"/>
                      <a:pt x="114" y="290"/>
                      <a:pt x="107" y="289"/>
                    </a:cubicBezTo>
                    <a:cubicBezTo>
                      <a:pt x="100" y="288"/>
                      <a:pt x="96" y="292"/>
                      <a:pt x="88" y="285"/>
                    </a:cubicBezTo>
                    <a:cubicBezTo>
                      <a:pt x="80" y="278"/>
                      <a:pt x="72" y="258"/>
                      <a:pt x="69" y="261"/>
                    </a:cubicBezTo>
                    <a:cubicBezTo>
                      <a:pt x="65" y="263"/>
                      <a:pt x="69" y="275"/>
                      <a:pt x="66" y="276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62" y="278"/>
                      <a:pt x="58" y="278"/>
                      <a:pt x="58" y="278"/>
                    </a:cubicBezTo>
                    <a:cubicBezTo>
                      <a:pt x="58" y="278"/>
                      <a:pt x="61" y="297"/>
                      <a:pt x="62" y="306"/>
                    </a:cubicBezTo>
                    <a:cubicBezTo>
                      <a:pt x="63" y="314"/>
                      <a:pt x="63" y="335"/>
                      <a:pt x="63" y="335"/>
                    </a:cubicBezTo>
                    <a:cubicBezTo>
                      <a:pt x="63" y="335"/>
                      <a:pt x="73" y="337"/>
                      <a:pt x="73" y="350"/>
                    </a:cubicBezTo>
                    <a:cubicBezTo>
                      <a:pt x="72" y="363"/>
                      <a:pt x="73" y="367"/>
                      <a:pt x="73" y="367"/>
                    </a:cubicBezTo>
                    <a:cubicBezTo>
                      <a:pt x="73" y="367"/>
                      <a:pt x="77" y="370"/>
                      <a:pt x="77" y="371"/>
                    </a:cubicBezTo>
                    <a:cubicBezTo>
                      <a:pt x="76" y="372"/>
                      <a:pt x="75" y="382"/>
                      <a:pt x="77" y="393"/>
                    </a:cubicBezTo>
                    <a:cubicBezTo>
                      <a:pt x="79" y="403"/>
                      <a:pt x="85" y="414"/>
                      <a:pt x="83" y="420"/>
                    </a:cubicBezTo>
                    <a:cubicBezTo>
                      <a:pt x="82" y="427"/>
                      <a:pt x="76" y="427"/>
                      <a:pt x="76" y="427"/>
                    </a:cubicBezTo>
                    <a:cubicBezTo>
                      <a:pt x="76" y="428"/>
                      <a:pt x="75" y="432"/>
                      <a:pt x="75" y="433"/>
                    </a:cubicBezTo>
                    <a:cubicBezTo>
                      <a:pt x="75" y="433"/>
                      <a:pt x="68" y="436"/>
                      <a:pt x="64" y="446"/>
                    </a:cubicBezTo>
                    <a:cubicBezTo>
                      <a:pt x="59" y="456"/>
                      <a:pt x="63" y="474"/>
                      <a:pt x="63" y="474"/>
                    </a:cubicBezTo>
                    <a:cubicBezTo>
                      <a:pt x="77" y="482"/>
                      <a:pt x="77" y="482"/>
                      <a:pt x="77" y="482"/>
                    </a:cubicBezTo>
                    <a:cubicBezTo>
                      <a:pt x="77" y="482"/>
                      <a:pt x="70" y="501"/>
                      <a:pt x="68" y="504"/>
                    </a:cubicBezTo>
                    <a:cubicBezTo>
                      <a:pt x="66" y="507"/>
                      <a:pt x="46" y="525"/>
                      <a:pt x="46" y="525"/>
                    </a:cubicBezTo>
                    <a:cubicBezTo>
                      <a:pt x="46" y="525"/>
                      <a:pt x="30" y="517"/>
                      <a:pt x="30" y="517"/>
                    </a:cubicBezTo>
                    <a:cubicBezTo>
                      <a:pt x="30" y="517"/>
                      <a:pt x="12" y="525"/>
                      <a:pt x="11" y="530"/>
                    </a:cubicBezTo>
                    <a:cubicBezTo>
                      <a:pt x="10" y="535"/>
                      <a:pt x="10" y="556"/>
                      <a:pt x="10" y="556"/>
                    </a:cubicBezTo>
                    <a:cubicBezTo>
                      <a:pt x="10" y="556"/>
                      <a:pt x="0" y="565"/>
                      <a:pt x="3" y="574"/>
                    </a:cubicBezTo>
                    <a:cubicBezTo>
                      <a:pt x="6" y="582"/>
                      <a:pt x="13" y="585"/>
                      <a:pt x="14" y="585"/>
                    </a:cubicBezTo>
                    <a:cubicBezTo>
                      <a:pt x="15" y="585"/>
                      <a:pt x="30" y="573"/>
                      <a:pt x="31" y="574"/>
                    </a:cubicBezTo>
                    <a:cubicBezTo>
                      <a:pt x="32" y="575"/>
                      <a:pt x="43" y="588"/>
                      <a:pt x="46" y="591"/>
                    </a:cubicBezTo>
                    <a:cubicBezTo>
                      <a:pt x="48" y="594"/>
                      <a:pt x="52" y="591"/>
                      <a:pt x="54" y="596"/>
                    </a:cubicBezTo>
                    <a:cubicBezTo>
                      <a:pt x="55" y="601"/>
                      <a:pt x="57" y="605"/>
                      <a:pt x="58" y="606"/>
                    </a:cubicBezTo>
                    <a:cubicBezTo>
                      <a:pt x="60" y="608"/>
                      <a:pt x="75" y="623"/>
                      <a:pt x="74" y="625"/>
                    </a:cubicBezTo>
                    <a:cubicBezTo>
                      <a:pt x="74" y="628"/>
                      <a:pt x="64" y="641"/>
                      <a:pt x="65" y="642"/>
                    </a:cubicBezTo>
                    <a:cubicBezTo>
                      <a:pt x="65" y="643"/>
                      <a:pt x="72" y="650"/>
                      <a:pt x="79" y="655"/>
                    </a:cubicBezTo>
                    <a:cubicBezTo>
                      <a:pt x="79" y="655"/>
                      <a:pt x="79" y="655"/>
                      <a:pt x="79" y="655"/>
                    </a:cubicBezTo>
                    <a:cubicBezTo>
                      <a:pt x="84" y="651"/>
                      <a:pt x="97" y="640"/>
                      <a:pt x="99" y="641"/>
                    </a:cubicBezTo>
                    <a:cubicBezTo>
                      <a:pt x="101" y="641"/>
                      <a:pt x="105" y="648"/>
                      <a:pt x="108" y="647"/>
                    </a:cubicBezTo>
                    <a:cubicBezTo>
                      <a:pt x="110" y="646"/>
                      <a:pt x="114" y="637"/>
                      <a:pt x="117" y="640"/>
                    </a:cubicBezTo>
                    <a:cubicBezTo>
                      <a:pt x="121" y="642"/>
                      <a:pt x="130" y="651"/>
                      <a:pt x="134" y="649"/>
                    </a:cubicBezTo>
                    <a:cubicBezTo>
                      <a:pt x="138" y="648"/>
                      <a:pt x="136" y="639"/>
                      <a:pt x="140" y="637"/>
                    </a:cubicBezTo>
                    <a:cubicBezTo>
                      <a:pt x="145" y="635"/>
                      <a:pt x="152" y="640"/>
                      <a:pt x="151" y="629"/>
                    </a:cubicBezTo>
                    <a:cubicBezTo>
                      <a:pt x="151" y="619"/>
                      <a:pt x="152" y="607"/>
                      <a:pt x="152" y="606"/>
                    </a:cubicBezTo>
                    <a:cubicBezTo>
                      <a:pt x="153" y="605"/>
                      <a:pt x="172" y="596"/>
                      <a:pt x="169" y="593"/>
                    </a:cubicBezTo>
                    <a:cubicBezTo>
                      <a:pt x="167" y="590"/>
                      <a:pt x="164" y="586"/>
                      <a:pt x="164" y="586"/>
                    </a:cubicBezTo>
                    <a:cubicBezTo>
                      <a:pt x="164" y="586"/>
                      <a:pt x="166" y="580"/>
                      <a:pt x="170" y="580"/>
                    </a:cubicBezTo>
                    <a:cubicBezTo>
                      <a:pt x="173" y="581"/>
                      <a:pt x="173" y="584"/>
                      <a:pt x="176" y="583"/>
                    </a:cubicBezTo>
                    <a:cubicBezTo>
                      <a:pt x="179" y="582"/>
                      <a:pt x="182" y="579"/>
                      <a:pt x="179" y="577"/>
                    </a:cubicBezTo>
                    <a:cubicBezTo>
                      <a:pt x="177" y="576"/>
                      <a:pt x="169" y="576"/>
                      <a:pt x="171" y="575"/>
                    </a:cubicBezTo>
                    <a:cubicBezTo>
                      <a:pt x="174" y="573"/>
                      <a:pt x="178" y="566"/>
                      <a:pt x="178" y="566"/>
                    </a:cubicBezTo>
                    <a:cubicBezTo>
                      <a:pt x="178" y="566"/>
                      <a:pt x="191" y="576"/>
                      <a:pt x="192" y="579"/>
                    </a:cubicBezTo>
                    <a:cubicBezTo>
                      <a:pt x="193" y="581"/>
                      <a:pt x="192" y="584"/>
                      <a:pt x="195" y="583"/>
                    </a:cubicBezTo>
                    <a:cubicBezTo>
                      <a:pt x="197" y="583"/>
                      <a:pt x="195" y="576"/>
                      <a:pt x="200" y="576"/>
                    </a:cubicBezTo>
                    <a:cubicBezTo>
                      <a:pt x="205" y="576"/>
                      <a:pt x="208" y="586"/>
                      <a:pt x="208" y="586"/>
                    </a:cubicBezTo>
                    <a:cubicBezTo>
                      <a:pt x="209" y="586"/>
                      <a:pt x="263" y="564"/>
                      <a:pt x="260" y="558"/>
                    </a:cubicBezTo>
                    <a:cubicBezTo>
                      <a:pt x="257" y="552"/>
                      <a:pt x="249" y="547"/>
                      <a:pt x="254" y="545"/>
                    </a:cubicBezTo>
                    <a:cubicBezTo>
                      <a:pt x="258" y="543"/>
                      <a:pt x="269" y="549"/>
                      <a:pt x="269" y="549"/>
                    </a:cubicBezTo>
                    <a:cubicBezTo>
                      <a:pt x="270" y="548"/>
                      <a:pt x="271" y="542"/>
                      <a:pt x="273" y="542"/>
                    </a:cubicBezTo>
                    <a:cubicBezTo>
                      <a:pt x="275" y="541"/>
                      <a:pt x="290" y="529"/>
                      <a:pt x="295" y="528"/>
                    </a:cubicBezTo>
                    <a:cubicBezTo>
                      <a:pt x="300" y="528"/>
                      <a:pt x="311" y="526"/>
                      <a:pt x="311" y="526"/>
                    </a:cubicBezTo>
                    <a:cubicBezTo>
                      <a:pt x="311" y="526"/>
                      <a:pt x="310" y="530"/>
                      <a:pt x="314" y="533"/>
                    </a:cubicBezTo>
                    <a:cubicBezTo>
                      <a:pt x="317" y="536"/>
                      <a:pt x="321" y="534"/>
                      <a:pt x="321" y="536"/>
                    </a:cubicBezTo>
                    <a:cubicBezTo>
                      <a:pt x="320" y="539"/>
                      <a:pt x="320" y="540"/>
                      <a:pt x="320" y="540"/>
                    </a:cubicBezTo>
                    <a:cubicBezTo>
                      <a:pt x="329" y="543"/>
                      <a:pt x="329" y="543"/>
                      <a:pt x="329" y="543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43" y="531"/>
                      <a:pt x="345" y="538"/>
                      <a:pt x="347" y="538"/>
                    </a:cubicBezTo>
                    <a:cubicBezTo>
                      <a:pt x="348" y="538"/>
                      <a:pt x="360" y="535"/>
                      <a:pt x="357" y="532"/>
                    </a:cubicBezTo>
                    <a:cubicBezTo>
                      <a:pt x="354" y="528"/>
                      <a:pt x="352" y="529"/>
                      <a:pt x="353" y="528"/>
                    </a:cubicBezTo>
                    <a:cubicBezTo>
                      <a:pt x="354" y="527"/>
                      <a:pt x="355" y="523"/>
                      <a:pt x="358" y="523"/>
                    </a:cubicBezTo>
                    <a:cubicBezTo>
                      <a:pt x="361" y="523"/>
                      <a:pt x="367" y="520"/>
                      <a:pt x="367" y="519"/>
                    </a:cubicBezTo>
                    <a:cubicBezTo>
                      <a:pt x="367" y="519"/>
                      <a:pt x="361" y="515"/>
                      <a:pt x="361" y="515"/>
                    </a:cubicBezTo>
                    <a:cubicBezTo>
                      <a:pt x="361" y="515"/>
                      <a:pt x="363" y="510"/>
                      <a:pt x="363" y="510"/>
                    </a:cubicBezTo>
                    <a:cubicBezTo>
                      <a:pt x="363" y="510"/>
                      <a:pt x="372" y="513"/>
                      <a:pt x="371" y="511"/>
                    </a:cubicBezTo>
                    <a:cubicBezTo>
                      <a:pt x="371" y="509"/>
                      <a:pt x="370" y="505"/>
                      <a:pt x="370" y="505"/>
                    </a:cubicBezTo>
                    <a:cubicBezTo>
                      <a:pt x="381" y="499"/>
                      <a:pt x="381" y="499"/>
                      <a:pt x="381" y="499"/>
                    </a:cubicBezTo>
                    <a:cubicBezTo>
                      <a:pt x="380" y="490"/>
                      <a:pt x="380" y="490"/>
                      <a:pt x="380" y="490"/>
                    </a:cubicBezTo>
                    <a:cubicBezTo>
                      <a:pt x="386" y="491"/>
                      <a:pt x="386" y="491"/>
                      <a:pt x="386" y="491"/>
                    </a:cubicBezTo>
                    <a:cubicBezTo>
                      <a:pt x="390" y="490"/>
                      <a:pt x="390" y="490"/>
                      <a:pt x="390" y="490"/>
                    </a:cubicBezTo>
                    <a:cubicBezTo>
                      <a:pt x="390" y="490"/>
                      <a:pt x="394" y="493"/>
                      <a:pt x="398" y="494"/>
                    </a:cubicBezTo>
                    <a:cubicBezTo>
                      <a:pt x="402" y="495"/>
                      <a:pt x="406" y="495"/>
                      <a:pt x="406" y="495"/>
                    </a:cubicBezTo>
                    <a:cubicBezTo>
                      <a:pt x="406" y="496"/>
                      <a:pt x="407" y="499"/>
                      <a:pt x="409" y="501"/>
                    </a:cubicBezTo>
                    <a:cubicBezTo>
                      <a:pt x="411" y="503"/>
                      <a:pt x="411" y="506"/>
                      <a:pt x="408" y="510"/>
                    </a:cubicBezTo>
                    <a:cubicBezTo>
                      <a:pt x="404" y="514"/>
                      <a:pt x="402" y="520"/>
                      <a:pt x="402" y="520"/>
                    </a:cubicBezTo>
                    <a:cubicBezTo>
                      <a:pt x="402" y="520"/>
                      <a:pt x="408" y="525"/>
                      <a:pt x="410" y="525"/>
                    </a:cubicBezTo>
                    <a:cubicBezTo>
                      <a:pt x="412" y="524"/>
                      <a:pt x="417" y="522"/>
                      <a:pt x="417" y="522"/>
                    </a:cubicBezTo>
                    <a:cubicBezTo>
                      <a:pt x="417" y="522"/>
                      <a:pt x="417" y="528"/>
                      <a:pt x="421" y="528"/>
                    </a:cubicBezTo>
                    <a:cubicBezTo>
                      <a:pt x="424" y="528"/>
                      <a:pt x="433" y="531"/>
                      <a:pt x="434" y="530"/>
                    </a:cubicBezTo>
                    <a:cubicBezTo>
                      <a:pt x="435" y="530"/>
                      <a:pt x="461" y="518"/>
                      <a:pt x="461" y="518"/>
                    </a:cubicBezTo>
                    <a:cubicBezTo>
                      <a:pt x="461" y="518"/>
                      <a:pt x="473" y="526"/>
                      <a:pt x="475" y="522"/>
                    </a:cubicBezTo>
                    <a:cubicBezTo>
                      <a:pt x="476" y="517"/>
                      <a:pt x="475" y="515"/>
                      <a:pt x="476" y="514"/>
                    </a:cubicBezTo>
                    <a:cubicBezTo>
                      <a:pt x="478" y="512"/>
                      <a:pt x="489" y="507"/>
                      <a:pt x="488" y="503"/>
                    </a:cubicBezTo>
                    <a:cubicBezTo>
                      <a:pt x="486" y="499"/>
                      <a:pt x="483" y="496"/>
                      <a:pt x="483" y="496"/>
                    </a:cubicBezTo>
                    <a:cubicBezTo>
                      <a:pt x="483" y="496"/>
                      <a:pt x="489" y="492"/>
                      <a:pt x="489" y="490"/>
                    </a:cubicBezTo>
                    <a:cubicBezTo>
                      <a:pt x="488" y="489"/>
                      <a:pt x="485" y="485"/>
                      <a:pt x="486" y="485"/>
                    </a:cubicBezTo>
                    <a:cubicBezTo>
                      <a:pt x="486" y="485"/>
                      <a:pt x="491" y="484"/>
                      <a:pt x="491" y="484"/>
                    </a:cubicBezTo>
                    <a:cubicBezTo>
                      <a:pt x="491" y="483"/>
                      <a:pt x="489" y="475"/>
                      <a:pt x="490" y="475"/>
                    </a:cubicBezTo>
                    <a:cubicBezTo>
                      <a:pt x="491" y="475"/>
                      <a:pt x="494" y="473"/>
                      <a:pt x="495" y="473"/>
                    </a:cubicBezTo>
                    <a:cubicBezTo>
                      <a:pt x="496" y="474"/>
                      <a:pt x="499" y="476"/>
                      <a:pt x="500" y="476"/>
                    </a:cubicBezTo>
                    <a:cubicBezTo>
                      <a:pt x="500" y="476"/>
                      <a:pt x="508" y="468"/>
                      <a:pt x="508" y="468"/>
                    </a:cubicBezTo>
                    <a:cubicBezTo>
                      <a:pt x="508" y="468"/>
                      <a:pt x="515" y="474"/>
                      <a:pt x="517" y="470"/>
                    </a:cubicBezTo>
                    <a:cubicBezTo>
                      <a:pt x="519" y="466"/>
                      <a:pt x="521" y="451"/>
                      <a:pt x="528" y="454"/>
                    </a:cubicBezTo>
                    <a:cubicBezTo>
                      <a:pt x="534" y="456"/>
                      <a:pt x="540" y="463"/>
                      <a:pt x="541" y="459"/>
                    </a:cubicBezTo>
                    <a:cubicBezTo>
                      <a:pt x="541" y="456"/>
                      <a:pt x="537" y="449"/>
                      <a:pt x="540" y="446"/>
                    </a:cubicBezTo>
                    <a:cubicBezTo>
                      <a:pt x="544" y="443"/>
                      <a:pt x="559" y="435"/>
                      <a:pt x="559" y="435"/>
                    </a:cubicBezTo>
                    <a:cubicBezTo>
                      <a:pt x="559" y="435"/>
                      <a:pt x="536" y="418"/>
                      <a:pt x="535" y="418"/>
                    </a:cubicBezTo>
                    <a:cubicBezTo>
                      <a:pt x="535" y="417"/>
                      <a:pt x="525" y="417"/>
                      <a:pt x="525" y="417"/>
                    </a:cubicBezTo>
                    <a:cubicBezTo>
                      <a:pt x="525" y="417"/>
                      <a:pt x="522" y="412"/>
                      <a:pt x="519" y="410"/>
                    </a:cubicBezTo>
                    <a:cubicBezTo>
                      <a:pt x="515" y="409"/>
                      <a:pt x="513" y="413"/>
                      <a:pt x="511" y="408"/>
                    </a:cubicBezTo>
                    <a:cubicBezTo>
                      <a:pt x="510" y="404"/>
                      <a:pt x="505" y="393"/>
                      <a:pt x="506" y="393"/>
                    </a:cubicBezTo>
                    <a:cubicBezTo>
                      <a:pt x="506" y="392"/>
                      <a:pt x="509" y="389"/>
                      <a:pt x="508" y="389"/>
                    </a:cubicBezTo>
                    <a:cubicBezTo>
                      <a:pt x="508" y="388"/>
                      <a:pt x="505" y="386"/>
                      <a:pt x="505" y="385"/>
                    </a:cubicBezTo>
                    <a:cubicBezTo>
                      <a:pt x="505" y="384"/>
                      <a:pt x="514" y="377"/>
                      <a:pt x="515" y="377"/>
                    </a:cubicBezTo>
                    <a:cubicBezTo>
                      <a:pt x="515" y="377"/>
                      <a:pt x="519" y="383"/>
                      <a:pt x="521" y="383"/>
                    </a:cubicBezTo>
                    <a:cubicBezTo>
                      <a:pt x="523" y="382"/>
                      <a:pt x="527" y="378"/>
                      <a:pt x="531" y="377"/>
                    </a:cubicBezTo>
                    <a:cubicBezTo>
                      <a:pt x="535" y="377"/>
                      <a:pt x="549" y="378"/>
                      <a:pt x="549" y="378"/>
                    </a:cubicBezTo>
                    <a:cubicBezTo>
                      <a:pt x="549" y="378"/>
                      <a:pt x="557" y="367"/>
                      <a:pt x="560" y="367"/>
                    </a:cubicBezTo>
                    <a:cubicBezTo>
                      <a:pt x="562" y="366"/>
                      <a:pt x="570" y="369"/>
                      <a:pt x="567" y="365"/>
                    </a:cubicBezTo>
                    <a:cubicBezTo>
                      <a:pt x="565" y="361"/>
                      <a:pt x="564" y="360"/>
                      <a:pt x="564" y="359"/>
                    </a:cubicBezTo>
                    <a:cubicBezTo>
                      <a:pt x="564" y="359"/>
                      <a:pt x="565" y="351"/>
                      <a:pt x="567" y="351"/>
                    </a:cubicBezTo>
                    <a:cubicBezTo>
                      <a:pt x="568" y="351"/>
                      <a:pt x="572" y="350"/>
                      <a:pt x="572" y="350"/>
                    </a:cubicBezTo>
                    <a:cubicBezTo>
                      <a:pt x="572" y="350"/>
                      <a:pt x="570" y="340"/>
                      <a:pt x="570" y="340"/>
                    </a:cubicBezTo>
                    <a:cubicBezTo>
                      <a:pt x="570" y="340"/>
                      <a:pt x="573" y="334"/>
                      <a:pt x="577" y="332"/>
                    </a:cubicBezTo>
                    <a:cubicBezTo>
                      <a:pt x="580" y="331"/>
                      <a:pt x="588" y="328"/>
                      <a:pt x="589" y="328"/>
                    </a:cubicBezTo>
                    <a:cubicBezTo>
                      <a:pt x="589" y="328"/>
                      <a:pt x="592" y="333"/>
                      <a:pt x="593" y="332"/>
                    </a:cubicBezTo>
                    <a:cubicBezTo>
                      <a:pt x="593" y="332"/>
                      <a:pt x="597" y="325"/>
                      <a:pt x="597" y="325"/>
                    </a:cubicBezTo>
                    <a:cubicBezTo>
                      <a:pt x="597" y="321"/>
                      <a:pt x="604" y="322"/>
                      <a:pt x="604" y="322"/>
                    </a:cubicBezTo>
                    <a:cubicBezTo>
                      <a:pt x="605" y="322"/>
                      <a:pt x="601" y="305"/>
                      <a:pt x="600" y="303"/>
                    </a:cubicBezTo>
                    <a:cubicBezTo>
                      <a:pt x="600" y="301"/>
                      <a:pt x="595" y="289"/>
                      <a:pt x="595" y="289"/>
                    </a:cubicBezTo>
                    <a:cubicBezTo>
                      <a:pt x="608" y="276"/>
                      <a:pt x="608" y="276"/>
                      <a:pt x="608" y="276"/>
                    </a:cubicBezTo>
                    <a:cubicBezTo>
                      <a:pt x="608" y="276"/>
                      <a:pt x="610" y="271"/>
                      <a:pt x="610" y="268"/>
                    </a:cubicBezTo>
                    <a:cubicBezTo>
                      <a:pt x="610" y="266"/>
                      <a:pt x="605" y="270"/>
                      <a:pt x="603" y="270"/>
                    </a:cubicBezTo>
                    <a:cubicBezTo>
                      <a:pt x="601" y="270"/>
                      <a:pt x="603" y="263"/>
                      <a:pt x="604" y="262"/>
                    </a:cubicBezTo>
                    <a:cubicBezTo>
                      <a:pt x="604" y="262"/>
                      <a:pt x="596" y="260"/>
                      <a:pt x="593" y="258"/>
                    </a:cubicBezTo>
                    <a:cubicBezTo>
                      <a:pt x="590" y="255"/>
                      <a:pt x="592" y="254"/>
                      <a:pt x="598" y="246"/>
                    </a:cubicBezTo>
                    <a:cubicBezTo>
                      <a:pt x="605" y="238"/>
                      <a:pt x="612" y="244"/>
                      <a:pt x="617" y="242"/>
                    </a:cubicBezTo>
                    <a:cubicBezTo>
                      <a:pt x="623" y="240"/>
                      <a:pt x="616" y="225"/>
                      <a:pt x="616" y="2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67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6E198A0-AA94-44AE-4F60-37D1934F2C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78471" y="838232"/>
                <a:ext cx="2270286" cy="1396303"/>
              </a:xfrm>
              <a:custGeom>
                <a:avLst/>
                <a:gdLst/>
                <a:ahLst/>
                <a:cxnLst>
                  <a:cxn ang="0">
                    <a:pos x="21" y="343"/>
                  </a:cxn>
                  <a:cxn ang="0">
                    <a:pos x="44" y="360"/>
                  </a:cxn>
                  <a:cxn ang="0">
                    <a:pos x="65" y="375"/>
                  </a:cxn>
                  <a:cxn ang="0">
                    <a:pos x="94" y="385"/>
                  </a:cxn>
                  <a:cxn ang="0">
                    <a:pos x="110" y="419"/>
                  </a:cxn>
                  <a:cxn ang="0">
                    <a:pos x="126" y="456"/>
                  </a:cxn>
                  <a:cxn ang="0">
                    <a:pos x="162" y="441"/>
                  </a:cxn>
                  <a:cxn ang="0">
                    <a:pos x="188" y="454"/>
                  </a:cxn>
                  <a:cxn ang="0">
                    <a:pos x="226" y="455"/>
                  </a:cxn>
                  <a:cxn ang="0">
                    <a:pos x="261" y="454"/>
                  </a:cxn>
                  <a:cxn ang="0">
                    <a:pos x="290" y="419"/>
                  </a:cxn>
                  <a:cxn ang="0">
                    <a:pos x="320" y="414"/>
                  </a:cxn>
                  <a:cxn ang="0">
                    <a:pos x="340" y="390"/>
                  </a:cxn>
                  <a:cxn ang="0">
                    <a:pos x="366" y="390"/>
                  </a:cxn>
                  <a:cxn ang="0">
                    <a:pos x="398" y="379"/>
                  </a:cxn>
                  <a:cxn ang="0">
                    <a:pos x="449" y="355"/>
                  </a:cxn>
                  <a:cxn ang="0">
                    <a:pos x="475" y="351"/>
                  </a:cxn>
                  <a:cxn ang="0">
                    <a:pos x="533" y="334"/>
                  </a:cxn>
                  <a:cxn ang="0">
                    <a:pos x="597" y="327"/>
                  </a:cxn>
                  <a:cxn ang="0">
                    <a:pos x="649" y="281"/>
                  </a:cxn>
                  <a:cxn ang="0">
                    <a:pos x="667" y="264"/>
                  </a:cxn>
                  <a:cxn ang="0">
                    <a:pos x="686" y="249"/>
                  </a:cxn>
                  <a:cxn ang="0">
                    <a:pos x="715" y="228"/>
                  </a:cxn>
                  <a:cxn ang="0">
                    <a:pos x="748" y="157"/>
                  </a:cxn>
                  <a:cxn ang="0">
                    <a:pos x="712" y="108"/>
                  </a:cxn>
                  <a:cxn ang="0">
                    <a:pos x="696" y="75"/>
                  </a:cxn>
                  <a:cxn ang="0">
                    <a:pos x="701" y="48"/>
                  </a:cxn>
                  <a:cxn ang="0">
                    <a:pos x="739" y="32"/>
                  </a:cxn>
                  <a:cxn ang="0">
                    <a:pos x="751" y="17"/>
                  </a:cxn>
                  <a:cxn ang="0">
                    <a:pos x="740" y="14"/>
                  </a:cxn>
                  <a:cxn ang="0">
                    <a:pos x="444" y="32"/>
                  </a:cxn>
                  <a:cxn ang="0">
                    <a:pos x="154" y="5"/>
                  </a:cxn>
                  <a:cxn ang="0">
                    <a:pos x="102" y="35"/>
                  </a:cxn>
                  <a:cxn ang="0">
                    <a:pos x="46" y="69"/>
                  </a:cxn>
                  <a:cxn ang="0">
                    <a:pos x="26" y="73"/>
                  </a:cxn>
                  <a:cxn ang="0">
                    <a:pos x="20" y="107"/>
                  </a:cxn>
                  <a:cxn ang="0">
                    <a:pos x="33" y="150"/>
                  </a:cxn>
                  <a:cxn ang="0">
                    <a:pos x="57" y="176"/>
                  </a:cxn>
                  <a:cxn ang="0">
                    <a:pos x="82" y="188"/>
                  </a:cxn>
                  <a:cxn ang="0">
                    <a:pos x="68" y="222"/>
                  </a:cxn>
                  <a:cxn ang="0">
                    <a:pos x="34" y="232"/>
                  </a:cxn>
                  <a:cxn ang="0">
                    <a:pos x="0" y="285"/>
                  </a:cxn>
                  <a:cxn ang="0">
                    <a:pos x="551" y="153"/>
                  </a:cxn>
                  <a:cxn ang="0">
                    <a:pos x="559" y="173"/>
                  </a:cxn>
                  <a:cxn ang="0">
                    <a:pos x="535" y="176"/>
                  </a:cxn>
                  <a:cxn ang="0">
                    <a:pos x="539" y="164"/>
                  </a:cxn>
                  <a:cxn ang="0">
                    <a:pos x="514" y="107"/>
                  </a:cxn>
                  <a:cxn ang="0">
                    <a:pos x="520" y="72"/>
                  </a:cxn>
                  <a:cxn ang="0">
                    <a:pos x="549" y="84"/>
                  </a:cxn>
                  <a:cxn ang="0">
                    <a:pos x="546" y="106"/>
                  </a:cxn>
                  <a:cxn ang="0">
                    <a:pos x="536" y="128"/>
                  </a:cxn>
                  <a:cxn ang="0">
                    <a:pos x="525" y="112"/>
                  </a:cxn>
                  <a:cxn ang="0">
                    <a:pos x="510" y="110"/>
                  </a:cxn>
                  <a:cxn ang="0">
                    <a:pos x="507" y="217"/>
                  </a:cxn>
                  <a:cxn ang="0">
                    <a:pos x="550" y="223"/>
                  </a:cxn>
                  <a:cxn ang="0">
                    <a:pos x="555" y="235"/>
                  </a:cxn>
                  <a:cxn ang="0">
                    <a:pos x="540" y="257"/>
                  </a:cxn>
                  <a:cxn ang="0">
                    <a:pos x="518" y="260"/>
                  </a:cxn>
                  <a:cxn ang="0">
                    <a:pos x="510" y="245"/>
                  </a:cxn>
                  <a:cxn ang="0">
                    <a:pos x="504" y="245"/>
                  </a:cxn>
                  <a:cxn ang="0">
                    <a:pos x="495" y="176"/>
                  </a:cxn>
                </a:cxnLst>
                <a:rect l="0" t="0" r="r" b="b"/>
                <a:pathLst>
                  <a:path w="754" h="463">
                    <a:moveTo>
                      <a:pt x="14" y="307"/>
                    </a:moveTo>
                    <a:cubicBezTo>
                      <a:pt x="16" y="308"/>
                      <a:pt x="19" y="310"/>
                      <a:pt x="19" y="310"/>
                    </a:cubicBezTo>
                    <a:cubicBezTo>
                      <a:pt x="19" y="310"/>
                      <a:pt x="7" y="317"/>
                      <a:pt x="12" y="321"/>
                    </a:cubicBezTo>
                    <a:cubicBezTo>
                      <a:pt x="17" y="325"/>
                      <a:pt x="21" y="330"/>
                      <a:pt x="21" y="330"/>
                    </a:cubicBezTo>
                    <a:cubicBezTo>
                      <a:pt x="21" y="343"/>
                      <a:pt x="21" y="343"/>
                      <a:pt x="21" y="343"/>
                    </a:cubicBezTo>
                    <a:cubicBezTo>
                      <a:pt x="21" y="343"/>
                      <a:pt x="27" y="343"/>
                      <a:pt x="26" y="347"/>
                    </a:cubicBezTo>
                    <a:cubicBezTo>
                      <a:pt x="25" y="352"/>
                      <a:pt x="21" y="353"/>
                      <a:pt x="21" y="354"/>
                    </a:cubicBezTo>
                    <a:cubicBezTo>
                      <a:pt x="22" y="354"/>
                      <a:pt x="32" y="369"/>
                      <a:pt x="35" y="365"/>
                    </a:cubicBezTo>
                    <a:cubicBezTo>
                      <a:pt x="38" y="361"/>
                      <a:pt x="35" y="355"/>
                      <a:pt x="38" y="355"/>
                    </a:cubicBezTo>
                    <a:cubicBezTo>
                      <a:pt x="41" y="355"/>
                      <a:pt x="44" y="360"/>
                      <a:pt x="44" y="360"/>
                    </a:cubicBezTo>
                    <a:cubicBezTo>
                      <a:pt x="44" y="360"/>
                      <a:pt x="47" y="354"/>
                      <a:pt x="48" y="357"/>
                    </a:cubicBezTo>
                    <a:cubicBezTo>
                      <a:pt x="50" y="360"/>
                      <a:pt x="50" y="370"/>
                      <a:pt x="52" y="371"/>
                    </a:cubicBezTo>
                    <a:cubicBezTo>
                      <a:pt x="55" y="371"/>
                      <a:pt x="59" y="372"/>
                      <a:pt x="59" y="372"/>
                    </a:cubicBezTo>
                    <a:cubicBezTo>
                      <a:pt x="59" y="379"/>
                      <a:pt x="59" y="379"/>
                      <a:pt x="59" y="379"/>
                    </a:cubicBezTo>
                    <a:cubicBezTo>
                      <a:pt x="59" y="379"/>
                      <a:pt x="65" y="378"/>
                      <a:pt x="65" y="375"/>
                    </a:cubicBezTo>
                    <a:cubicBezTo>
                      <a:pt x="66" y="373"/>
                      <a:pt x="65" y="377"/>
                      <a:pt x="68" y="378"/>
                    </a:cubicBezTo>
                    <a:cubicBezTo>
                      <a:pt x="71" y="378"/>
                      <a:pt x="77" y="383"/>
                      <a:pt x="77" y="383"/>
                    </a:cubicBezTo>
                    <a:cubicBezTo>
                      <a:pt x="77" y="383"/>
                      <a:pt x="76" y="389"/>
                      <a:pt x="76" y="389"/>
                    </a:cubicBezTo>
                    <a:cubicBezTo>
                      <a:pt x="77" y="390"/>
                      <a:pt x="88" y="391"/>
                      <a:pt x="88" y="390"/>
                    </a:cubicBezTo>
                    <a:cubicBezTo>
                      <a:pt x="89" y="390"/>
                      <a:pt x="87" y="384"/>
                      <a:pt x="94" y="385"/>
                    </a:cubicBezTo>
                    <a:cubicBezTo>
                      <a:pt x="102" y="386"/>
                      <a:pt x="109" y="388"/>
                      <a:pt x="109" y="388"/>
                    </a:cubicBezTo>
                    <a:cubicBezTo>
                      <a:pt x="109" y="397"/>
                      <a:pt x="109" y="397"/>
                      <a:pt x="109" y="397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10" y="419"/>
                      <a:pt x="110" y="419"/>
                      <a:pt x="110" y="419"/>
                    </a:cubicBezTo>
                    <a:cubicBezTo>
                      <a:pt x="110" y="419"/>
                      <a:pt x="108" y="428"/>
                      <a:pt x="112" y="429"/>
                    </a:cubicBezTo>
                    <a:cubicBezTo>
                      <a:pt x="116" y="429"/>
                      <a:pt x="121" y="429"/>
                      <a:pt x="121" y="429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27" y="434"/>
                      <a:pt x="122" y="434"/>
                      <a:pt x="122" y="437"/>
                    </a:cubicBezTo>
                    <a:cubicBezTo>
                      <a:pt x="123" y="439"/>
                      <a:pt x="126" y="456"/>
                      <a:pt x="126" y="456"/>
                    </a:cubicBezTo>
                    <a:cubicBezTo>
                      <a:pt x="135" y="457"/>
                      <a:pt x="135" y="457"/>
                      <a:pt x="135" y="457"/>
                    </a:cubicBezTo>
                    <a:cubicBezTo>
                      <a:pt x="135" y="457"/>
                      <a:pt x="145" y="461"/>
                      <a:pt x="144" y="458"/>
                    </a:cubicBezTo>
                    <a:cubicBezTo>
                      <a:pt x="144" y="455"/>
                      <a:pt x="140" y="446"/>
                      <a:pt x="140" y="446"/>
                    </a:cubicBezTo>
                    <a:cubicBezTo>
                      <a:pt x="157" y="434"/>
                      <a:pt x="157" y="434"/>
                      <a:pt x="157" y="434"/>
                    </a:cubicBezTo>
                    <a:cubicBezTo>
                      <a:pt x="162" y="441"/>
                      <a:pt x="162" y="441"/>
                      <a:pt x="162" y="441"/>
                    </a:cubicBezTo>
                    <a:cubicBezTo>
                      <a:pt x="162" y="441"/>
                      <a:pt x="154" y="441"/>
                      <a:pt x="158" y="445"/>
                    </a:cubicBezTo>
                    <a:cubicBezTo>
                      <a:pt x="162" y="449"/>
                      <a:pt x="173" y="458"/>
                      <a:pt x="173" y="458"/>
                    </a:cubicBezTo>
                    <a:cubicBezTo>
                      <a:pt x="173" y="458"/>
                      <a:pt x="175" y="452"/>
                      <a:pt x="178" y="455"/>
                    </a:cubicBezTo>
                    <a:cubicBezTo>
                      <a:pt x="182" y="457"/>
                      <a:pt x="183" y="459"/>
                      <a:pt x="184" y="458"/>
                    </a:cubicBezTo>
                    <a:cubicBezTo>
                      <a:pt x="185" y="458"/>
                      <a:pt x="186" y="453"/>
                      <a:pt x="188" y="454"/>
                    </a:cubicBezTo>
                    <a:cubicBezTo>
                      <a:pt x="189" y="454"/>
                      <a:pt x="191" y="456"/>
                      <a:pt x="192" y="456"/>
                    </a:cubicBezTo>
                    <a:cubicBezTo>
                      <a:pt x="193" y="455"/>
                      <a:pt x="193" y="449"/>
                      <a:pt x="198" y="450"/>
                    </a:cubicBezTo>
                    <a:cubicBezTo>
                      <a:pt x="202" y="451"/>
                      <a:pt x="207" y="461"/>
                      <a:pt x="207" y="461"/>
                    </a:cubicBezTo>
                    <a:cubicBezTo>
                      <a:pt x="210" y="456"/>
                      <a:pt x="210" y="456"/>
                      <a:pt x="210" y="456"/>
                    </a:cubicBezTo>
                    <a:cubicBezTo>
                      <a:pt x="226" y="455"/>
                      <a:pt x="226" y="455"/>
                      <a:pt x="226" y="455"/>
                    </a:cubicBezTo>
                    <a:cubicBezTo>
                      <a:pt x="226" y="455"/>
                      <a:pt x="238" y="460"/>
                      <a:pt x="241" y="460"/>
                    </a:cubicBezTo>
                    <a:cubicBezTo>
                      <a:pt x="244" y="460"/>
                      <a:pt x="246" y="463"/>
                      <a:pt x="247" y="463"/>
                    </a:cubicBezTo>
                    <a:cubicBezTo>
                      <a:pt x="247" y="463"/>
                      <a:pt x="250" y="458"/>
                      <a:pt x="251" y="458"/>
                    </a:cubicBezTo>
                    <a:cubicBezTo>
                      <a:pt x="252" y="459"/>
                      <a:pt x="261" y="459"/>
                      <a:pt x="261" y="459"/>
                    </a:cubicBezTo>
                    <a:cubicBezTo>
                      <a:pt x="261" y="458"/>
                      <a:pt x="258" y="455"/>
                      <a:pt x="261" y="454"/>
                    </a:cubicBezTo>
                    <a:cubicBezTo>
                      <a:pt x="264" y="453"/>
                      <a:pt x="265" y="454"/>
                      <a:pt x="265" y="454"/>
                    </a:cubicBezTo>
                    <a:cubicBezTo>
                      <a:pt x="265" y="453"/>
                      <a:pt x="265" y="447"/>
                      <a:pt x="267" y="446"/>
                    </a:cubicBezTo>
                    <a:cubicBezTo>
                      <a:pt x="269" y="446"/>
                      <a:pt x="261" y="436"/>
                      <a:pt x="263" y="435"/>
                    </a:cubicBezTo>
                    <a:cubicBezTo>
                      <a:pt x="264" y="435"/>
                      <a:pt x="279" y="416"/>
                      <a:pt x="280" y="416"/>
                    </a:cubicBezTo>
                    <a:cubicBezTo>
                      <a:pt x="280" y="416"/>
                      <a:pt x="290" y="418"/>
                      <a:pt x="290" y="419"/>
                    </a:cubicBezTo>
                    <a:cubicBezTo>
                      <a:pt x="290" y="419"/>
                      <a:pt x="289" y="423"/>
                      <a:pt x="292" y="423"/>
                    </a:cubicBezTo>
                    <a:cubicBezTo>
                      <a:pt x="295" y="422"/>
                      <a:pt x="296" y="420"/>
                      <a:pt x="296" y="420"/>
                    </a:cubicBezTo>
                    <a:cubicBezTo>
                      <a:pt x="296" y="420"/>
                      <a:pt x="295" y="425"/>
                      <a:pt x="299" y="423"/>
                    </a:cubicBezTo>
                    <a:cubicBezTo>
                      <a:pt x="303" y="422"/>
                      <a:pt x="307" y="415"/>
                      <a:pt x="308" y="415"/>
                    </a:cubicBezTo>
                    <a:cubicBezTo>
                      <a:pt x="310" y="414"/>
                      <a:pt x="320" y="415"/>
                      <a:pt x="320" y="414"/>
                    </a:cubicBezTo>
                    <a:cubicBezTo>
                      <a:pt x="319" y="412"/>
                      <a:pt x="318" y="405"/>
                      <a:pt x="322" y="402"/>
                    </a:cubicBezTo>
                    <a:cubicBezTo>
                      <a:pt x="325" y="399"/>
                      <a:pt x="331" y="401"/>
                      <a:pt x="330" y="399"/>
                    </a:cubicBezTo>
                    <a:cubicBezTo>
                      <a:pt x="329" y="398"/>
                      <a:pt x="326" y="394"/>
                      <a:pt x="327" y="395"/>
                    </a:cubicBezTo>
                    <a:cubicBezTo>
                      <a:pt x="328" y="395"/>
                      <a:pt x="335" y="395"/>
                      <a:pt x="336" y="394"/>
                    </a:cubicBezTo>
                    <a:cubicBezTo>
                      <a:pt x="337" y="393"/>
                      <a:pt x="340" y="390"/>
                      <a:pt x="340" y="390"/>
                    </a:cubicBezTo>
                    <a:cubicBezTo>
                      <a:pt x="340" y="390"/>
                      <a:pt x="348" y="397"/>
                      <a:pt x="349" y="397"/>
                    </a:cubicBezTo>
                    <a:cubicBezTo>
                      <a:pt x="349" y="397"/>
                      <a:pt x="353" y="390"/>
                      <a:pt x="355" y="390"/>
                    </a:cubicBezTo>
                    <a:cubicBezTo>
                      <a:pt x="358" y="390"/>
                      <a:pt x="361" y="392"/>
                      <a:pt x="361" y="392"/>
                    </a:cubicBezTo>
                    <a:cubicBezTo>
                      <a:pt x="361" y="392"/>
                      <a:pt x="362" y="388"/>
                      <a:pt x="363" y="389"/>
                    </a:cubicBezTo>
                    <a:cubicBezTo>
                      <a:pt x="364" y="389"/>
                      <a:pt x="366" y="390"/>
                      <a:pt x="366" y="390"/>
                    </a:cubicBezTo>
                    <a:cubicBezTo>
                      <a:pt x="366" y="390"/>
                      <a:pt x="361" y="383"/>
                      <a:pt x="362" y="383"/>
                    </a:cubicBezTo>
                    <a:cubicBezTo>
                      <a:pt x="363" y="382"/>
                      <a:pt x="369" y="377"/>
                      <a:pt x="369" y="377"/>
                    </a:cubicBezTo>
                    <a:cubicBezTo>
                      <a:pt x="377" y="377"/>
                      <a:pt x="377" y="377"/>
                      <a:pt x="377" y="377"/>
                    </a:cubicBezTo>
                    <a:cubicBezTo>
                      <a:pt x="377" y="377"/>
                      <a:pt x="383" y="368"/>
                      <a:pt x="386" y="370"/>
                    </a:cubicBezTo>
                    <a:cubicBezTo>
                      <a:pt x="389" y="372"/>
                      <a:pt x="398" y="379"/>
                      <a:pt x="398" y="379"/>
                    </a:cubicBezTo>
                    <a:cubicBezTo>
                      <a:pt x="398" y="379"/>
                      <a:pt x="414" y="362"/>
                      <a:pt x="415" y="363"/>
                    </a:cubicBezTo>
                    <a:cubicBezTo>
                      <a:pt x="416" y="363"/>
                      <a:pt x="421" y="367"/>
                      <a:pt x="423" y="366"/>
                    </a:cubicBezTo>
                    <a:cubicBezTo>
                      <a:pt x="425" y="365"/>
                      <a:pt x="439" y="352"/>
                      <a:pt x="441" y="353"/>
                    </a:cubicBezTo>
                    <a:cubicBezTo>
                      <a:pt x="444" y="354"/>
                      <a:pt x="442" y="360"/>
                      <a:pt x="443" y="360"/>
                    </a:cubicBezTo>
                    <a:cubicBezTo>
                      <a:pt x="444" y="360"/>
                      <a:pt x="449" y="353"/>
                      <a:pt x="449" y="355"/>
                    </a:cubicBezTo>
                    <a:cubicBezTo>
                      <a:pt x="449" y="357"/>
                      <a:pt x="456" y="359"/>
                      <a:pt x="456" y="359"/>
                    </a:cubicBezTo>
                    <a:cubicBezTo>
                      <a:pt x="456" y="359"/>
                      <a:pt x="462" y="354"/>
                      <a:pt x="462" y="354"/>
                    </a:cubicBezTo>
                    <a:cubicBezTo>
                      <a:pt x="467" y="355"/>
                      <a:pt x="467" y="355"/>
                      <a:pt x="467" y="355"/>
                    </a:cubicBezTo>
                    <a:cubicBezTo>
                      <a:pt x="467" y="355"/>
                      <a:pt x="469" y="351"/>
                      <a:pt x="470" y="351"/>
                    </a:cubicBezTo>
                    <a:cubicBezTo>
                      <a:pt x="471" y="350"/>
                      <a:pt x="475" y="351"/>
                      <a:pt x="475" y="351"/>
                    </a:cubicBezTo>
                    <a:cubicBezTo>
                      <a:pt x="475" y="350"/>
                      <a:pt x="474" y="345"/>
                      <a:pt x="475" y="345"/>
                    </a:cubicBezTo>
                    <a:cubicBezTo>
                      <a:pt x="477" y="345"/>
                      <a:pt x="483" y="349"/>
                      <a:pt x="484" y="349"/>
                    </a:cubicBezTo>
                    <a:cubicBezTo>
                      <a:pt x="486" y="348"/>
                      <a:pt x="498" y="343"/>
                      <a:pt x="504" y="342"/>
                    </a:cubicBezTo>
                    <a:cubicBezTo>
                      <a:pt x="511" y="341"/>
                      <a:pt x="520" y="341"/>
                      <a:pt x="523" y="339"/>
                    </a:cubicBezTo>
                    <a:cubicBezTo>
                      <a:pt x="527" y="337"/>
                      <a:pt x="533" y="334"/>
                      <a:pt x="533" y="334"/>
                    </a:cubicBezTo>
                    <a:cubicBezTo>
                      <a:pt x="553" y="336"/>
                      <a:pt x="553" y="336"/>
                      <a:pt x="553" y="336"/>
                    </a:cubicBezTo>
                    <a:cubicBezTo>
                      <a:pt x="553" y="336"/>
                      <a:pt x="567" y="344"/>
                      <a:pt x="571" y="342"/>
                    </a:cubicBezTo>
                    <a:cubicBezTo>
                      <a:pt x="575" y="340"/>
                      <a:pt x="573" y="324"/>
                      <a:pt x="582" y="322"/>
                    </a:cubicBezTo>
                    <a:cubicBezTo>
                      <a:pt x="591" y="320"/>
                      <a:pt x="593" y="321"/>
                      <a:pt x="593" y="322"/>
                    </a:cubicBezTo>
                    <a:cubicBezTo>
                      <a:pt x="594" y="324"/>
                      <a:pt x="595" y="328"/>
                      <a:pt x="597" y="327"/>
                    </a:cubicBezTo>
                    <a:cubicBezTo>
                      <a:pt x="600" y="326"/>
                      <a:pt x="601" y="316"/>
                      <a:pt x="603" y="316"/>
                    </a:cubicBezTo>
                    <a:cubicBezTo>
                      <a:pt x="604" y="316"/>
                      <a:pt x="609" y="310"/>
                      <a:pt x="609" y="310"/>
                    </a:cubicBezTo>
                    <a:cubicBezTo>
                      <a:pt x="613" y="314"/>
                      <a:pt x="613" y="314"/>
                      <a:pt x="613" y="314"/>
                    </a:cubicBezTo>
                    <a:cubicBezTo>
                      <a:pt x="613" y="314"/>
                      <a:pt x="633" y="301"/>
                      <a:pt x="637" y="295"/>
                    </a:cubicBezTo>
                    <a:cubicBezTo>
                      <a:pt x="641" y="289"/>
                      <a:pt x="649" y="281"/>
                      <a:pt x="649" y="281"/>
                    </a:cubicBezTo>
                    <a:cubicBezTo>
                      <a:pt x="649" y="281"/>
                      <a:pt x="651" y="277"/>
                      <a:pt x="651" y="277"/>
                    </a:cubicBezTo>
                    <a:cubicBezTo>
                      <a:pt x="651" y="277"/>
                      <a:pt x="657" y="277"/>
                      <a:pt x="657" y="277"/>
                    </a:cubicBezTo>
                    <a:cubicBezTo>
                      <a:pt x="657" y="277"/>
                      <a:pt x="656" y="273"/>
                      <a:pt x="657" y="274"/>
                    </a:cubicBezTo>
                    <a:cubicBezTo>
                      <a:pt x="658" y="274"/>
                      <a:pt x="661" y="273"/>
                      <a:pt x="661" y="273"/>
                    </a:cubicBezTo>
                    <a:cubicBezTo>
                      <a:pt x="661" y="273"/>
                      <a:pt x="660" y="268"/>
                      <a:pt x="667" y="264"/>
                    </a:cubicBezTo>
                    <a:cubicBezTo>
                      <a:pt x="673" y="261"/>
                      <a:pt x="677" y="258"/>
                      <a:pt x="677" y="258"/>
                    </a:cubicBezTo>
                    <a:cubicBezTo>
                      <a:pt x="677" y="258"/>
                      <a:pt x="677" y="254"/>
                      <a:pt x="678" y="255"/>
                    </a:cubicBezTo>
                    <a:cubicBezTo>
                      <a:pt x="680" y="255"/>
                      <a:pt x="686" y="261"/>
                      <a:pt x="686" y="262"/>
                    </a:cubicBezTo>
                    <a:cubicBezTo>
                      <a:pt x="686" y="262"/>
                      <a:pt x="691" y="260"/>
                      <a:pt x="690" y="257"/>
                    </a:cubicBezTo>
                    <a:cubicBezTo>
                      <a:pt x="689" y="254"/>
                      <a:pt x="684" y="251"/>
                      <a:pt x="686" y="249"/>
                    </a:cubicBezTo>
                    <a:cubicBezTo>
                      <a:pt x="688" y="246"/>
                      <a:pt x="689" y="243"/>
                      <a:pt x="689" y="243"/>
                    </a:cubicBezTo>
                    <a:cubicBezTo>
                      <a:pt x="690" y="243"/>
                      <a:pt x="698" y="243"/>
                      <a:pt x="698" y="243"/>
                    </a:cubicBezTo>
                    <a:cubicBezTo>
                      <a:pt x="706" y="231"/>
                      <a:pt x="706" y="231"/>
                      <a:pt x="706" y="231"/>
                    </a:cubicBezTo>
                    <a:cubicBezTo>
                      <a:pt x="706" y="231"/>
                      <a:pt x="711" y="242"/>
                      <a:pt x="713" y="236"/>
                    </a:cubicBezTo>
                    <a:cubicBezTo>
                      <a:pt x="715" y="231"/>
                      <a:pt x="709" y="232"/>
                      <a:pt x="715" y="228"/>
                    </a:cubicBezTo>
                    <a:cubicBezTo>
                      <a:pt x="720" y="223"/>
                      <a:pt x="732" y="212"/>
                      <a:pt x="732" y="212"/>
                    </a:cubicBezTo>
                    <a:cubicBezTo>
                      <a:pt x="732" y="212"/>
                      <a:pt x="734" y="215"/>
                      <a:pt x="737" y="213"/>
                    </a:cubicBezTo>
                    <a:cubicBezTo>
                      <a:pt x="739" y="210"/>
                      <a:pt x="733" y="198"/>
                      <a:pt x="737" y="194"/>
                    </a:cubicBezTo>
                    <a:cubicBezTo>
                      <a:pt x="740" y="191"/>
                      <a:pt x="748" y="182"/>
                      <a:pt x="748" y="180"/>
                    </a:cubicBezTo>
                    <a:cubicBezTo>
                      <a:pt x="748" y="177"/>
                      <a:pt x="748" y="157"/>
                      <a:pt x="748" y="157"/>
                    </a:cubicBezTo>
                    <a:cubicBezTo>
                      <a:pt x="748" y="157"/>
                      <a:pt x="732" y="142"/>
                      <a:pt x="732" y="141"/>
                    </a:cubicBezTo>
                    <a:cubicBezTo>
                      <a:pt x="732" y="140"/>
                      <a:pt x="732" y="135"/>
                      <a:pt x="732" y="135"/>
                    </a:cubicBezTo>
                    <a:cubicBezTo>
                      <a:pt x="732" y="135"/>
                      <a:pt x="727" y="131"/>
                      <a:pt x="727" y="127"/>
                    </a:cubicBezTo>
                    <a:cubicBezTo>
                      <a:pt x="726" y="124"/>
                      <a:pt x="726" y="122"/>
                      <a:pt x="723" y="119"/>
                    </a:cubicBezTo>
                    <a:cubicBezTo>
                      <a:pt x="719" y="116"/>
                      <a:pt x="710" y="113"/>
                      <a:pt x="712" y="108"/>
                    </a:cubicBezTo>
                    <a:cubicBezTo>
                      <a:pt x="713" y="104"/>
                      <a:pt x="718" y="99"/>
                      <a:pt x="718" y="99"/>
                    </a:cubicBezTo>
                    <a:cubicBezTo>
                      <a:pt x="719" y="99"/>
                      <a:pt x="713" y="85"/>
                      <a:pt x="711" y="83"/>
                    </a:cubicBezTo>
                    <a:cubicBezTo>
                      <a:pt x="708" y="80"/>
                      <a:pt x="700" y="86"/>
                      <a:pt x="700" y="85"/>
                    </a:cubicBezTo>
                    <a:cubicBezTo>
                      <a:pt x="700" y="83"/>
                      <a:pt x="700" y="78"/>
                      <a:pt x="700" y="78"/>
                    </a:cubicBezTo>
                    <a:cubicBezTo>
                      <a:pt x="700" y="78"/>
                      <a:pt x="697" y="79"/>
                      <a:pt x="696" y="75"/>
                    </a:cubicBezTo>
                    <a:cubicBezTo>
                      <a:pt x="694" y="71"/>
                      <a:pt x="696" y="70"/>
                      <a:pt x="694" y="69"/>
                    </a:cubicBezTo>
                    <a:cubicBezTo>
                      <a:pt x="692" y="68"/>
                      <a:pt x="687" y="67"/>
                      <a:pt x="688" y="64"/>
                    </a:cubicBezTo>
                    <a:cubicBezTo>
                      <a:pt x="688" y="62"/>
                      <a:pt x="695" y="60"/>
                      <a:pt x="694" y="59"/>
                    </a:cubicBezTo>
                    <a:cubicBezTo>
                      <a:pt x="694" y="58"/>
                      <a:pt x="694" y="51"/>
                      <a:pt x="694" y="51"/>
                    </a:cubicBezTo>
                    <a:cubicBezTo>
                      <a:pt x="695" y="51"/>
                      <a:pt x="697" y="51"/>
                      <a:pt x="701" y="48"/>
                    </a:cubicBezTo>
                    <a:cubicBezTo>
                      <a:pt x="705" y="46"/>
                      <a:pt x="701" y="44"/>
                      <a:pt x="708" y="44"/>
                    </a:cubicBezTo>
                    <a:cubicBezTo>
                      <a:pt x="714" y="44"/>
                      <a:pt x="713" y="46"/>
                      <a:pt x="716" y="43"/>
                    </a:cubicBezTo>
                    <a:cubicBezTo>
                      <a:pt x="718" y="40"/>
                      <a:pt x="719" y="35"/>
                      <a:pt x="721" y="35"/>
                    </a:cubicBezTo>
                    <a:cubicBezTo>
                      <a:pt x="722" y="35"/>
                      <a:pt x="727" y="41"/>
                      <a:pt x="731" y="39"/>
                    </a:cubicBezTo>
                    <a:cubicBezTo>
                      <a:pt x="735" y="36"/>
                      <a:pt x="739" y="32"/>
                      <a:pt x="739" y="32"/>
                    </a:cubicBezTo>
                    <a:cubicBezTo>
                      <a:pt x="746" y="33"/>
                      <a:pt x="746" y="33"/>
                      <a:pt x="746" y="33"/>
                    </a:cubicBezTo>
                    <a:cubicBezTo>
                      <a:pt x="746" y="33"/>
                      <a:pt x="747" y="30"/>
                      <a:pt x="748" y="28"/>
                    </a:cubicBezTo>
                    <a:cubicBezTo>
                      <a:pt x="749" y="26"/>
                      <a:pt x="751" y="26"/>
                      <a:pt x="749" y="24"/>
                    </a:cubicBezTo>
                    <a:cubicBezTo>
                      <a:pt x="748" y="23"/>
                      <a:pt x="745" y="21"/>
                      <a:pt x="746" y="21"/>
                    </a:cubicBezTo>
                    <a:cubicBezTo>
                      <a:pt x="748" y="20"/>
                      <a:pt x="751" y="17"/>
                      <a:pt x="751" y="17"/>
                    </a:cubicBezTo>
                    <a:cubicBezTo>
                      <a:pt x="751" y="17"/>
                      <a:pt x="754" y="11"/>
                      <a:pt x="751" y="9"/>
                    </a:cubicBezTo>
                    <a:cubicBezTo>
                      <a:pt x="749" y="8"/>
                      <a:pt x="747" y="6"/>
                      <a:pt x="745" y="5"/>
                    </a:cubicBezTo>
                    <a:cubicBezTo>
                      <a:pt x="745" y="5"/>
                      <a:pt x="745" y="5"/>
                      <a:pt x="745" y="5"/>
                    </a:cubicBezTo>
                    <a:cubicBezTo>
                      <a:pt x="743" y="7"/>
                      <a:pt x="742" y="9"/>
                      <a:pt x="741" y="11"/>
                    </a:cubicBezTo>
                    <a:cubicBezTo>
                      <a:pt x="741" y="13"/>
                      <a:pt x="740" y="14"/>
                      <a:pt x="740" y="14"/>
                    </a:cubicBezTo>
                    <a:cubicBezTo>
                      <a:pt x="740" y="14"/>
                      <a:pt x="703" y="15"/>
                      <a:pt x="677" y="17"/>
                    </a:cubicBezTo>
                    <a:cubicBezTo>
                      <a:pt x="670" y="17"/>
                      <a:pt x="664" y="17"/>
                      <a:pt x="659" y="18"/>
                    </a:cubicBezTo>
                    <a:cubicBezTo>
                      <a:pt x="637" y="19"/>
                      <a:pt x="561" y="29"/>
                      <a:pt x="544" y="29"/>
                    </a:cubicBezTo>
                    <a:cubicBezTo>
                      <a:pt x="528" y="30"/>
                      <a:pt x="458" y="37"/>
                      <a:pt x="455" y="36"/>
                    </a:cubicBezTo>
                    <a:cubicBezTo>
                      <a:pt x="452" y="36"/>
                      <a:pt x="444" y="32"/>
                      <a:pt x="444" y="32"/>
                    </a:cubicBezTo>
                    <a:cubicBezTo>
                      <a:pt x="444" y="32"/>
                      <a:pt x="385" y="33"/>
                      <a:pt x="375" y="30"/>
                    </a:cubicBezTo>
                    <a:cubicBezTo>
                      <a:pt x="364" y="27"/>
                      <a:pt x="304" y="25"/>
                      <a:pt x="304" y="25"/>
                    </a:cubicBezTo>
                    <a:cubicBezTo>
                      <a:pt x="304" y="25"/>
                      <a:pt x="256" y="19"/>
                      <a:pt x="240" y="17"/>
                    </a:cubicBezTo>
                    <a:cubicBezTo>
                      <a:pt x="225" y="16"/>
                      <a:pt x="165" y="9"/>
                      <a:pt x="162" y="8"/>
                    </a:cubicBezTo>
                    <a:cubicBezTo>
                      <a:pt x="161" y="8"/>
                      <a:pt x="158" y="6"/>
                      <a:pt x="154" y="5"/>
                    </a:cubicBezTo>
                    <a:cubicBezTo>
                      <a:pt x="147" y="2"/>
                      <a:pt x="140" y="0"/>
                      <a:pt x="137" y="0"/>
                    </a:cubicBezTo>
                    <a:cubicBezTo>
                      <a:pt x="132" y="1"/>
                      <a:pt x="135" y="5"/>
                      <a:pt x="132" y="7"/>
                    </a:cubicBezTo>
                    <a:cubicBezTo>
                      <a:pt x="129" y="8"/>
                      <a:pt x="126" y="8"/>
                      <a:pt x="123" y="12"/>
                    </a:cubicBezTo>
                    <a:cubicBezTo>
                      <a:pt x="121" y="16"/>
                      <a:pt x="122" y="17"/>
                      <a:pt x="117" y="22"/>
                    </a:cubicBezTo>
                    <a:cubicBezTo>
                      <a:pt x="112" y="27"/>
                      <a:pt x="106" y="36"/>
                      <a:pt x="102" y="35"/>
                    </a:cubicBezTo>
                    <a:cubicBezTo>
                      <a:pt x="97" y="35"/>
                      <a:pt x="91" y="31"/>
                      <a:pt x="86" y="33"/>
                    </a:cubicBezTo>
                    <a:cubicBezTo>
                      <a:pt x="81" y="35"/>
                      <a:pt x="72" y="47"/>
                      <a:pt x="69" y="50"/>
                    </a:cubicBezTo>
                    <a:cubicBezTo>
                      <a:pt x="67" y="53"/>
                      <a:pt x="55" y="61"/>
                      <a:pt x="55" y="61"/>
                    </a:cubicBezTo>
                    <a:cubicBezTo>
                      <a:pt x="55" y="61"/>
                      <a:pt x="50" y="79"/>
                      <a:pt x="49" y="77"/>
                    </a:cubicBezTo>
                    <a:cubicBezTo>
                      <a:pt x="47" y="76"/>
                      <a:pt x="46" y="69"/>
                      <a:pt x="46" y="6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2"/>
                      <a:pt x="47" y="61"/>
                    </a:cubicBezTo>
                    <a:cubicBezTo>
                      <a:pt x="43" y="60"/>
                      <a:pt x="37" y="56"/>
                      <a:pt x="32" y="58"/>
                    </a:cubicBezTo>
                    <a:cubicBezTo>
                      <a:pt x="30" y="58"/>
                      <a:pt x="28" y="58"/>
                      <a:pt x="27" y="58"/>
                    </a:cubicBezTo>
                    <a:cubicBezTo>
                      <a:pt x="26" y="64"/>
                      <a:pt x="26" y="73"/>
                      <a:pt x="26" y="73"/>
                    </a:cubicBezTo>
                    <a:cubicBezTo>
                      <a:pt x="26" y="73"/>
                      <a:pt x="32" y="82"/>
                      <a:pt x="33" y="84"/>
                    </a:cubicBezTo>
                    <a:cubicBezTo>
                      <a:pt x="33" y="85"/>
                      <a:pt x="41" y="89"/>
                      <a:pt x="41" y="89"/>
                    </a:cubicBezTo>
                    <a:cubicBezTo>
                      <a:pt x="41" y="89"/>
                      <a:pt x="34" y="93"/>
                      <a:pt x="28" y="95"/>
                    </a:cubicBezTo>
                    <a:cubicBezTo>
                      <a:pt x="22" y="97"/>
                      <a:pt x="28" y="102"/>
                      <a:pt x="28" y="104"/>
                    </a:cubicBezTo>
                    <a:cubicBezTo>
                      <a:pt x="28" y="106"/>
                      <a:pt x="27" y="103"/>
                      <a:pt x="20" y="107"/>
                    </a:cubicBezTo>
                    <a:cubicBezTo>
                      <a:pt x="12" y="111"/>
                      <a:pt x="21" y="118"/>
                      <a:pt x="23" y="123"/>
                    </a:cubicBezTo>
                    <a:cubicBezTo>
                      <a:pt x="25" y="128"/>
                      <a:pt x="19" y="126"/>
                      <a:pt x="18" y="129"/>
                    </a:cubicBezTo>
                    <a:cubicBezTo>
                      <a:pt x="16" y="132"/>
                      <a:pt x="32" y="138"/>
                      <a:pt x="33" y="139"/>
                    </a:cubicBezTo>
                    <a:cubicBezTo>
                      <a:pt x="33" y="140"/>
                      <a:pt x="29" y="141"/>
                      <a:pt x="28" y="144"/>
                    </a:cubicBezTo>
                    <a:cubicBezTo>
                      <a:pt x="27" y="147"/>
                      <a:pt x="32" y="149"/>
                      <a:pt x="33" y="150"/>
                    </a:cubicBezTo>
                    <a:cubicBezTo>
                      <a:pt x="35" y="151"/>
                      <a:pt x="35" y="147"/>
                      <a:pt x="39" y="144"/>
                    </a:cubicBezTo>
                    <a:cubicBezTo>
                      <a:pt x="43" y="142"/>
                      <a:pt x="53" y="156"/>
                      <a:pt x="53" y="156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70"/>
                      <a:pt x="49" y="171"/>
                    </a:cubicBezTo>
                    <a:cubicBezTo>
                      <a:pt x="50" y="171"/>
                      <a:pt x="57" y="176"/>
                      <a:pt x="57" y="176"/>
                    </a:cubicBezTo>
                    <a:cubicBezTo>
                      <a:pt x="57" y="176"/>
                      <a:pt x="69" y="169"/>
                      <a:pt x="70" y="168"/>
                    </a:cubicBezTo>
                    <a:cubicBezTo>
                      <a:pt x="71" y="168"/>
                      <a:pt x="87" y="170"/>
                      <a:pt x="87" y="170"/>
                    </a:cubicBezTo>
                    <a:cubicBezTo>
                      <a:pt x="87" y="170"/>
                      <a:pt x="88" y="175"/>
                      <a:pt x="88" y="176"/>
                    </a:cubicBezTo>
                    <a:cubicBezTo>
                      <a:pt x="88" y="178"/>
                      <a:pt x="84" y="176"/>
                      <a:pt x="82" y="178"/>
                    </a:cubicBezTo>
                    <a:cubicBezTo>
                      <a:pt x="80" y="180"/>
                      <a:pt x="81" y="185"/>
                      <a:pt x="82" y="188"/>
                    </a:cubicBezTo>
                    <a:cubicBezTo>
                      <a:pt x="83" y="191"/>
                      <a:pt x="81" y="192"/>
                      <a:pt x="77" y="195"/>
                    </a:cubicBezTo>
                    <a:cubicBezTo>
                      <a:pt x="74" y="198"/>
                      <a:pt x="76" y="208"/>
                      <a:pt x="76" y="208"/>
                    </a:cubicBezTo>
                    <a:cubicBezTo>
                      <a:pt x="76" y="208"/>
                      <a:pt x="69" y="214"/>
                      <a:pt x="68" y="216"/>
                    </a:cubicBezTo>
                    <a:cubicBezTo>
                      <a:pt x="67" y="217"/>
                      <a:pt x="73" y="219"/>
                      <a:pt x="74" y="219"/>
                    </a:cubicBezTo>
                    <a:cubicBezTo>
                      <a:pt x="74" y="219"/>
                      <a:pt x="69" y="222"/>
                      <a:pt x="68" y="222"/>
                    </a:cubicBezTo>
                    <a:cubicBezTo>
                      <a:pt x="67" y="223"/>
                      <a:pt x="71" y="227"/>
                      <a:pt x="69" y="230"/>
                    </a:cubicBezTo>
                    <a:cubicBezTo>
                      <a:pt x="67" y="234"/>
                      <a:pt x="62" y="220"/>
                      <a:pt x="62" y="220"/>
                    </a:cubicBezTo>
                    <a:cubicBezTo>
                      <a:pt x="62" y="219"/>
                      <a:pt x="43" y="215"/>
                      <a:pt x="37" y="217"/>
                    </a:cubicBezTo>
                    <a:cubicBezTo>
                      <a:pt x="32" y="219"/>
                      <a:pt x="39" y="226"/>
                      <a:pt x="39" y="226"/>
                    </a:cubicBezTo>
                    <a:cubicBezTo>
                      <a:pt x="39" y="226"/>
                      <a:pt x="39" y="227"/>
                      <a:pt x="34" y="232"/>
                    </a:cubicBezTo>
                    <a:cubicBezTo>
                      <a:pt x="30" y="237"/>
                      <a:pt x="36" y="241"/>
                      <a:pt x="36" y="241"/>
                    </a:cubicBezTo>
                    <a:cubicBezTo>
                      <a:pt x="36" y="242"/>
                      <a:pt x="18" y="256"/>
                      <a:pt x="18" y="256"/>
                    </a:cubicBezTo>
                    <a:cubicBezTo>
                      <a:pt x="18" y="256"/>
                      <a:pt x="19" y="277"/>
                      <a:pt x="19" y="278"/>
                    </a:cubicBezTo>
                    <a:cubicBezTo>
                      <a:pt x="19" y="279"/>
                      <a:pt x="10" y="277"/>
                      <a:pt x="10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4" y="301"/>
                      <a:pt x="12" y="305"/>
                      <a:pt x="14" y="307"/>
                    </a:cubicBezTo>
                    <a:close/>
                    <a:moveTo>
                      <a:pt x="552" y="140"/>
                    </a:moveTo>
                    <a:cubicBezTo>
                      <a:pt x="552" y="143"/>
                      <a:pt x="551" y="153"/>
                      <a:pt x="551" y="153"/>
                    </a:cubicBezTo>
                    <a:cubicBezTo>
                      <a:pt x="551" y="153"/>
                      <a:pt x="559" y="151"/>
                      <a:pt x="562" y="162"/>
                    </a:cubicBezTo>
                    <a:cubicBezTo>
                      <a:pt x="565" y="173"/>
                      <a:pt x="564" y="174"/>
                      <a:pt x="563" y="177"/>
                    </a:cubicBezTo>
                    <a:cubicBezTo>
                      <a:pt x="563" y="179"/>
                      <a:pt x="562" y="180"/>
                      <a:pt x="562" y="180"/>
                    </a:cubicBezTo>
                    <a:cubicBezTo>
                      <a:pt x="562" y="180"/>
                      <a:pt x="560" y="200"/>
                      <a:pt x="557" y="196"/>
                    </a:cubicBezTo>
                    <a:cubicBezTo>
                      <a:pt x="554" y="192"/>
                      <a:pt x="560" y="179"/>
                      <a:pt x="559" y="173"/>
                    </a:cubicBezTo>
                    <a:cubicBezTo>
                      <a:pt x="557" y="167"/>
                      <a:pt x="555" y="160"/>
                      <a:pt x="555" y="160"/>
                    </a:cubicBezTo>
                    <a:cubicBezTo>
                      <a:pt x="555" y="160"/>
                      <a:pt x="548" y="154"/>
                      <a:pt x="547" y="155"/>
                    </a:cubicBezTo>
                    <a:cubicBezTo>
                      <a:pt x="546" y="156"/>
                      <a:pt x="542" y="162"/>
                      <a:pt x="542" y="165"/>
                    </a:cubicBezTo>
                    <a:cubicBezTo>
                      <a:pt x="542" y="168"/>
                      <a:pt x="544" y="171"/>
                      <a:pt x="544" y="171"/>
                    </a:cubicBezTo>
                    <a:cubicBezTo>
                      <a:pt x="544" y="171"/>
                      <a:pt x="536" y="172"/>
                      <a:pt x="535" y="176"/>
                    </a:cubicBezTo>
                    <a:cubicBezTo>
                      <a:pt x="534" y="180"/>
                      <a:pt x="537" y="187"/>
                      <a:pt x="532" y="185"/>
                    </a:cubicBezTo>
                    <a:cubicBezTo>
                      <a:pt x="527" y="184"/>
                      <a:pt x="520" y="181"/>
                      <a:pt x="522" y="179"/>
                    </a:cubicBezTo>
                    <a:cubicBezTo>
                      <a:pt x="524" y="177"/>
                      <a:pt x="529" y="177"/>
                      <a:pt x="529" y="177"/>
                    </a:cubicBezTo>
                    <a:cubicBezTo>
                      <a:pt x="529" y="177"/>
                      <a:pt x="528" y="168"/>
                      <a:pt x="532" y="166"/>
                    </a:cubicBezTo>
                    <a:cubicBezTo>
                      <a:pt x="535" y="165"/>
                      <a:pt x="540" y="165"/>
                      <a:pt x="539" y="164"/>
                    </a:cubicBezTo>
                    <a:cubicBezTo>
                      <a:pt x="539" y="164"/>
                      <a:pt x="540" y="155"/>
                      <a:pt x="543" y="153"/>
                    </a:cubicBezTo>
                    <a:cubicBezTo>
                      <a:pt x="546" y="151"/>
                      <a:pt x="539" y="139"/>
                      <a:pt x="539" y="139"/>
                    </a:cubicBezTo>
                    <a:cubicBezTo>
                      <a:pt x="545" y="138"/>
                      <a:pt x="551" y="136"/>
                      <a:pt x="552" y="140"/>
                    </a:cubicBezTo>
                    <a:close/>
                    <a:moveTo>
                      <a:pt x="509" y="107"/>
                    </a:moveTo>
                    <a:cubicBezTo>
                      <a:pt x="514" y="107"/>
                      <a:pt x="514" y="107"/>
                      <a:pt x="514" y="107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29" y="104"/>
                      <a:pt x="529" y="102"/>
                    </a:cubicBezTo>
                    <a:cubicBezTo>
                      <a:pt x="529" y="101"/>
                      <a:pt x="530" y="100"/>
                      <a:pt x="527" y="97"/>
                    </a:cubicBezTo>
                    <a:cubicBezTo>
                      <a:pt x="523" y="94"/>
                      <a:pt x="521" y="93"/>
                      <a:pt x="521" y="93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20" y="72"/>
                      <a:pt x="521" y="78"/>
                      <a:pt x="523" y="77"/>
                    </a:cubicBezTo>
                    <a:cubicBezTo>
                      <a:pt x="526" y="76"/>
                      <a:pt x="531" y="76"/>
                      <a:pt x="531" y="76"/>
                    </a:cubicBezTo>
                    <a:cubicBezTo>
                      <a:pt x="531" y="76"/>
                      <a:pt x="533" y="88"/>
                      <a:pt x="535" y="87"/>
                    </a:cubicBezTo>
                    <a:cubicBezTo>
                      <a:pt x="536" y="85"/>
                      <a:pt x="537" y="82"/>
                      <a:pt x="537" y="82"/>
                    </a:cubicBezTo>
                    <a:cubicBezTo>
                      <a:pt x="537" y="82"/>
                      <a:pt x="550" y="81"/>
                      <a:pt x="549" y="84"/>
                    </a:cubicBezTo>
                    <a:cubicBezTo>
                      <a:pt x="547" y="87"/>
                      <a:pt x="541" y="88"/>
                      <a:pt x="541" y="88"/>
                    </a:cubicBezTo>
                    <a:cubicBezTo>
                      <a:pt x="540" y="91"/>
                      <a:pt x="540" y="91"/>
                      <a:pt x="540" y="91"/>
                    </a:cubicBezTo>
                    <a:cubicBezTo>
                      <a:pt x="532" y="93"/>
                      <a:pt x="532" y="93"/>
                      <a:pt x="532" y="93"/>
                    </a:cubicBezTo>
                    <a:cubicBezTo>
                      <a:pt x="533" y="98"/>
                      <a:pt x="533" y="98"/>
                      <a:pt x="533" y="98"/>
                    </a:cubicBezTo>
                    <a:cubicBezTo>
                      <a:pt x="533" y="98"/>
                      <a:pt x="547" y="97"/>
                      <a:pt x="546" y="106"/>
                    </a:cubicBezTo>
                    <a:cubicBezTo>
                      <a:pt x="545" y="116"/>
                      <a:pt x="542" y="115"/>
                      <a:pt x="542" y="115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2"/>
                      <a:pt x="538" y="118"/>
                      <a:pt x="537" y="120"/>
                    </a:cubicBezTo>
                    <a:cubicBezTo>
                      <a:pt x="536" y="123"/>
                      <a:pt x="534" y="126"/>
                      <a:pt x="534" y="126"/>
                    </a:cubicBezTo>
                    <a:cubicBezTo>
                      <a:pt x="534" y="126"/>
                      <a:pt x="535" y="127"/>
                      <a:pt x="536" y="128"/>
                    </a:cubicBezTo>
                    <a:cubicBezTo>
                      <a:pt x="537" y="130"/>
                      <a:pt x="540" y="133"/>
                      <a:pt x="537" y="133"/>
                    </a:cubicBezTo>
                    <a:cubicBezTo>
                      <a:pt x="532" y="133"/>
                      <a:pt x="528" y="134"/>
                      <a:pt x="528" y="134"/>
                    </a:cubicBezTo>
                    <a:cubicBezTo>
                      <a:pt x="526" y="127"/>
                      <a:pt x="526" y="127"/>
                      <a:pt x="526" y="127"/>
                    </a:cubicBezTo>
                    <a:cubicBezTo>
                      <a:pt x="526" y="125"/>
                      <a:pt x="526" y="125"/>
                      <a:pt x="526" y="125"/>
                    </a:cubicBezTo>
                    <a:cubicBezTo>
                      <a:pt x="526" y="125"/>
                      <a:pt x="529" y="115"/>
                      <a:pt x="525" y="112"/>
                    </a:cubicBezTo>
                    <a:cubicBezTo>
                      <a:pt x="521" y="108"/>
                      <a:pt x="519" y="116"/>
                      <a:pt x="519" y="116"/>
                    </a:cubicBezTo>
                    <a:cubicBezTo>
                      <a:pt x="519" y="116"/>
                      <a:pt x="513" y="127"/>
                      <a:pt x="511" y="124"/>
                    </a:cubicBezTo>
                    <a:cubicBezTo>
                      <a:pt x="508" y="120"/>
                      <a:pt x="509" y="117"/>
                      <a:pt x="509" y="117"/>
                    </a:cubicBezTo>
                    <a:cubicBezTo>
                      <a:pt x="504" y="114"/>
                      <a:pt x="504" y="114"/>
                      <a:pt x="504" y="114"/>
                    </a:cubicBezTo>
                    <a:cubicBezTo>
                      <a:pt x="510" y="110"/>
                      <a:pt x="510" y="110"/>
                      <a:pt x="510" y="110"/>
                    </a:cubicBezTo>
                    <a:lnTo>
                      <a:pt x="509" y="107"/>
                    </a:lnTo>
                    <a:close/>
                    <a:moveTo>
                      <a:pt x="495" y="176"/>
                    </a:moveTo>
                    <a:cubicBezTo>
                      <a:pt x="500" y="176"/>
                      <a:pt x="491" y="184"/>
                      <a:pt x="490" y="187"/>
                    </a:cubicBezTo>
                    <a:cubicBezTo>
                      <a:pt x="489" y="191"/>
                      <a:pt x="499" y="197"/>
                      <a:pt x="501" y="198"/>
                    </a:cubicBezTo>
                    <a:cubicBezTo>
                      <a:pt x="504" y="200"/>
                      <a:pt x="507" y="212"/>
                      <a:pt x="507" y="217"/>
                    </a:cubicBezTo>
                    <a:cubicBezTo>
                      <a:pt x="508" y="221"/>
                      <a:pt x="516" y="224"/>
                      <a:pt x="516" y="224"/>
                    </a:cubicBezTo>
                    <a:cubicBezTo>
                      <a:pt x="516" y="224"/>
                      <a:pt x="519" y="221"/>
                      <a:pt x="521" y="221"/>
                    </a:cubicBezTo>
                    <a:cubicBezTo>
                      <a:pt x="522" y="222"/>
                      <a:pt x="524" y="224"/>
                      <a:pt x="526" y="225"/>
                    </a:cubicBezTo>
                    <a:cubicBezTo>
                      <a:pt x="529" y="227"/>
                      <a:pt x="535" y="220"/>
                      <a:pt x="537" y="219"/>
                    </a:cubicBezTo>
                    <a:cubicBezTo>
                      <a:pt x="540" y="217"/>
                      <a:pt x="549" y="223"/>
                      <a:pt x="550" y="223"/>
                    </a:cubicBezTo>
                    <a:cubicBezTo>
                      <a:pt x="551" y="224"/>
                      <a:pt x="553" y="220"/>
                      <a:pt x="556" y="217"/>
                    </a:cubicBezTo>
                    <a:cubicBezTo>
                      <a:pt x="559" y="214"/>
                      <a:pt x="558" y="217"/>
                      <a:pt x="564" y="219"/>
                    </a:cubicBezTo>
                    <a:cubicBezTo>
                      <a:pt x="570" y="220"/>
                      <a:pt x="566" y="224"/>
                      <a:pt x="566" y="226"/>
                    </a:cubicBezTo>
                    <a:cubicBezTo>
                      <a:pt x="566" y="228"/>
                      <a:pt x="558" y="236"/>
                      <a:pt x="558" y="237"/>
                    </a:cubicBezTo>
                    <a:cubicBezTo>
                      <a:pt x="558" y="238"/>
                      <a:pt x="556" y="235"/>
                      <a:pt x="555" y="235"/>
                    </a:cubicBezTo>
                    <a:cubicBezTo>
                      <a:pt x="554" y="234"/>
                      <a:pt x="550" y="243"/>
                      <a:pt x="550" y="243"/>
                    </a:cubicBezTo>
                    <a:cubicBezTo>
                      <a:pt x="550" y="243"/>
                      <a:pt x="548" y="244"/>
                      <a:pt x="544" y="246"/>
                    </a:cubicBezTo>
                    <a:cubicBezTo>
                      <a:pt x="540" y="248"/>
                      <a:pt x="549" y="252"/>
                      <a:pt x="549" y="252"/>
                    </a:cubicBezTo>
                    <a:cubicBezTo>
                      <a:pt x="549" y="252"/>
                      <a:pt x="552" y="257"/>
                      <a:pt x="547" y="261"/>
                    </a:cubicBezTo>
                    <a:cubicBezTo>
                      <a:pt x="543" y="265"/>
                      <a:pt x="540" y="257"/>
                      <a:pt x="540" y="257"/>
                    </a:cubicBezTo>
                    <a:cubicBezTo>
                      <a:pt x="540" y="257"/>
                      <a:pt x="537" y="258"/>
                      <a:pt x="534" y="256"/>
                    </a:cubicBezTo>
                    <a:cubicBezTo>
                      <a:pt x="532" y="255"/>
                      <a:pt x="537" y="250"/>
                      <a:pt x="536" y="246"/>
                    </a:cubicBezTo>
                    <a:cubicBezTo>
                      <a:pt x="535" y="243"/>
                      <a:pt x="531" y="248"/>
                      <a:pt x="528" y="249"/>
                    </a:cubicBezTo>
                    <a:cubicBezTo>
                      <a:pt x="525" y="251"/>
                      <a:pt x="526" y="246"/>
                      <a:pt x="523" y="246"/>
                    </a:cubicBezTo>
                    <a:cubicBezTo>
                      <a:pt x="520" y="246"/>
                      <a:pt x="522" y="256"/>
                      <a:pt x="518" y="260"/>
                    </a:cubicBezTo>
                    <a:cubicBezTo>
                      <a:pt x="515" y="264"/>
                      <a:pt x="514" y="253"/>
                      <a:pt x="517" y="251"/>
                    </a:cubicBezTo>
                    <a:cubicBezTo>
                      <a:pt x="520" y="249"/>
                      <a:pt x="516" y="247"/>
                      <a:pt x="516" y="247"/>
                    </a:cubicBezTo>
                    <a:cubicBezTo>
                      <a:pt x="516" y="247"/>
                      <a:pt x="519" y="245"/>
                      <a:pt x="521" y="243"/>
                    </a:cubicBezTo>
                    <a:cubicBezTo>
                      <a:pt x="522" y="240"/>
                      <a:pt x="521" y="236"/>
                      <a:pt x="517" y="234"/>
                    </a:cubicBezTo>
                    <a:cubicBezTo>
                      <a:pt x="513" y="231"/>
                      <a:pt x="511" y="242"/>
                      <a:pt x="510" y="245"/>
                    </a:cubicBezTo>
                    <a:cubicBezTo>
                      <a:pt x="509" y="248"/>
                      <a:pt x="511" y="257"/>
                      <a:pt x="511" y="262"/>
                    </a:cubicBezTo>
                    <a:cubicBezTo>
                      <a:pt x="511" y="267"/>
                      <a:pt x="505" y="268"/>
                      <a:pt x="504" y="268"/>
                    </a:cubicBezTo>
                    <a:cubicBezTo>
                      <a:pt x="504" y="268"/>
                      <a:pt x="503" y="260"/>
                      <a:pt x="503" y="260"/>
                    </a:cubicBezTo>
                    <a:cubicBezTo>
                      <a:pt x="503" y="260"/>
                      <a:pt x="505" y="259"/>
                      <a:pt x="508" y="255"/>
                    </a:cubicBezTo>
                    <a:cubicBezTo>
                      <a:pt x="510" y="251"/>
                      <a:pt x="504" y="245"/>
                      <a:pt x="504" y="245"/>
                    </a:cubicBezTo>
                    <a:cubicBezTo>
                      <a:pt x="510" y="235"/>
                      <a:pt x="510" y="235"/>
                      <a:pt x="510" y="235"/>
                    </a:cubicBezTo>
                    <a:cubicBezTo>
                      <a:pt x="511" y="233"/>
                      <a:pt x="507" y="228"/>
                      <a:pt x="504" y="223"/>
                    </a:cubicBezTo>
                    <a:cubicBezTo>
                      <a:pt x="501" y="219"/>
                      <a:pt x="498" y="202"/>
                      <a:pt x="498" y="201"/>
                    </a:cubicBezTo>
                    <a:cubicBezTo>
                      <a:pt x="498" y="201"/>
                      <a:pt x="487" y="194"/>
                      <a:pt x="486" y="189"/>
                    </a:cubicBezTo>
                    <a:cubicBezTo>
                      <a:pt x="485" y="184"/>
                      <a:pt x="491" y="176"/>
                      <a:pt x="495" y="17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67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EAE04EC-5F7A-955A-823C-602D920842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405" y="822718"/>
                <a:ext cx="1530763" cy="2259943"/>
              </a:xfrm>
              <a:custGeom>
                <a:avLst/>
                <a:gdLst/>
                <a:ahLst/>
                <a:cxnLst>
                  <a:cxn ang="0">
                    <a:pos x="18" y="379"/>
                  </a:cxn>
                  <a:cxn ang="0">
                    <a:pos x="19" y="387"/>
                  </a:cxn>
                  <a:cxn ang="0">
                    <a:pos x="10" y="398"/>
                  </a:cxn>
                  <a:cxn ang="0">
                    <a:pos x="8" y="418"/>
                  </a:cxn>
                  <a:cxn ang="0">
                    <a:pos x="22" y="460"/>
                  </a:cxn>
                  <a:cxn ang="0">
                    <a:pos x="62" y="481"/>
                  </a:cxn>
                  <a:cxn ang="0">
                    <a:pos x="79" y="494"/>
                  </a:cxn>
                  <a:cxn ang="0">
                    <a:pos x="72" y="508"/>
                  </a:cxn>
                  <a:cxn ang="0">
                    <a:pos x="93" y="531"/>
                  </a:cxn>
                  <a:cxn ang="0">
                    <a:pos x="95" y="554"/>
                  </a:cxn>
                  <a:cxn ang="0">
                    <a:pos x="113" y="562"/>
                  </a:cxn>
                  <a:cxn ang="0">
                    <a:pos x="150" y="549"/>
                  </a:cxn>
                  <a:cxn ang="0">
                    <a:pos x="142" y="566"/>
                  </a:cxn>
                  <a:cxn ang="0">
                    <a:pos x="165" y="588"/>
                  </a:cxn>
                  <a:cxn ang="0">
                    <a:pos x="182" y="581"/>
                  </a:cxn>
                  <a:cxn ang="0">
                    <a:pos x="183" y="635"/>
                  </a:cxn>
                  <a:cxn ang="0">
                    <a:pos x="201" y="668"/>
                  </a:cxn>
                  <a:cxn ang="0">
                    <a:pos x="224" y="700"/>
                  </a:cxn>
                  <a:cxn ang="0">
                    <a:pos x="265" y="716"/>
                  </a:cxn>
                  <a:cxn ang="0">
                    <a:pos x="312" y="734"/>
                  </a:cxn>
                  <a:cxn ang="0">
                    <a:pos x="343" y="744"/>
                  </a:cxn>
                  <a:cxn ang="0">
                    <a:pos x="377" y="711"/>
                  </a:cxn>
                  <a:cxn ang="0">
                    <a:pos x="439" y="639"/>
                  </a:cxn>
                  <a:cxn ang="0">
                    <a:pos x="497" y="603"/>
                  </a:cxn>
                  <a:cxn ang="0">
                    <a:pos x="500" y="508"/>
                  </a:cxn>
                  <a:cxn ang="0">
                    <a:pos x="487" y="450"/>
                  </a:cxn>
                  <a:cxn ang="0">
                    <a:pos x="478" y="403"/>
                  </a:cxn>
                  <a:cxn ang="0">
                    <a:pos x="411" y="245"/>
                  </a:cxn>
                  <a:cxn ang="0">
                    <a:pos x="394" y="177"/>
                  </a:cxn>
                  <a:cxn ang="0">
                    <a:pos x="390" y="121"/>
                  </a:cxn>
                  <a:cxn ang="0">
                    <a:pos x="365" y="66"/>
                  </a:cxn>
                  <a:cxn ang="0">
                    <a:pos x="304" y="31"/>
                  </a:cxn>
                  <a:cxn ang="0">
                    <a:pos x="275" y="9"/>
                  </a:cxn>
                  <a:cxn ang="0">
                    <a:pos x="241" y="14"/>
                  </a:cxn>
                  <a:cxn ang="0">
                    <a:pos x="238" y="33"/>
                  </a:cxn>
                  <a:cxn ang="0">
                    <a:pos x="211" y="40"/>
                  </a:cxn>
                  <a:cxn ang="0">
                    <a:pos x="184" y="56"/>
                  </a:cxn>
                  <a:cxn ang="0">
                    <a:pos x="186" y="80"/>
                  </a:cxn>
                  <a:cxn ang="0">
                    <a:pos x="208" y="104"/>
                  </a:cxn>
                  <a:cxn ang="0">
                    <a:pos x="222" y="140"/>
                  </a:cxn>
                  <a:cxn ang="0">
                    <a:pos x="227" y="199"/>
                  </a:cxn>
                  <a:cxn ang="0">
                    <a:pos x="203" y="241"/>
                  </a:cxn>
                  <a:cxn ang="0">
                    <a:pos x="176" y="254"/>
                  </a:cxn>
                  <a:cxn ang="0">
                    <a:pos x="167" y="263"/>
                  </a:cxn>
                  <a:cxn ang="0">
                    <a:pos x="147" y="282"/>
                  </a:cxn>
                  <a:cxn ang="0">
                    <a:pos x="103" y="319"/>
                  </a:cxn>
                  <a:cxn ang="0">
                    <a:pos x="83" y="327"/>
                  </a:cxn>
                  <a:cxn ang="0">
                    <a:pos x="23" y="339"/>
                  </a:cxn>
                </a:cxnLst>
                <a:rect l="0" t="0" r="r" b="b"/>
                <a:pathLst>
                  <a:path w="508" h="749">
                    <a:moveTo>
                      <a:pt x="3" y="356"/>
                    </a:moveTo>
                    <a:cubicBezTo>
                      <a:pt x="5" y="356"/>
                      <a:pt x="9" y="357"/>
                      <a:pt x="9" y="357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18" y="379"/>
                      <a:pt x="18" y="379"/>
                      <a:pt x="18" y="379"/>
                    </a:cubicBezTo>
                    <a:cubicBezTo>
                      <a:pt x="18" y="379"/>
                      <a:pt x="15" y="381"/>
                      <a:pt x="14" y="384"/>
                    </a:cubicBezTo>
                    <a:cubicBezTo>
                      <a:pt x="13" y="387"/>
                      <a:pt x="9" y="389"/>
                      <a:pt x="10" y="389"/>
                    </a:cubicBezTo>
                    <a:cubicBezTo>
                      <a:pt x="11" y="390"/>
                      <a:pt x="13" y="392"/>
                      <a:pt x="13" y="392"/>
                    </a:cubicBezTo>
                    <a:cubicBezTo>
                      <a:pt x="19" y="387"/>
                      <a:pt x="19" y="387"/>
                      <a:pt x="19" y="387"/>
                    </a:cubicBezTo>
                    <a:cubicBezTo>
                      <a:pt x="20" y="393"/>
                      <a:pt x="20" y="393"/>
                      <a:pt x="20" y="393"/>
                    </a:cubicBezTo>
                    <a:cubicBezTo>
                      <a:pt x="20" y="393"/>
                      <a:pt x="28" y="396"/>
                      <a:pt x="27" y="396"/>
                    </a:cubicBezTo>
                    <a:cubicBezTo>
                      <a:pt x="27" y="396"/>
                      <a:pt x="18" y="400"/>
                      <a:pt x="18" y="400"/>
                    </a:cubicBezTo>
                    <a:cubicBezTo>
                      <a:pt x="18" y="400"/>
                      <a:pt x="15" y="396"/>
                      <a:pt x="10" y="398"/>
                    </a:cubicBezTo>
                    <a:cubicBezTo>
                      <a:pt x="5" y="400"/>
                      <a:pt x="4" y="405"/>
                      <a:pt x="7" y="406"/>
                    </a:cubicBezTo>
                    <a:cubicBezTo>
                      <a:pt x="10" y="407"/>
                      <a:pt x="13" y="406"/>
                      <a:pt x="13" y="408"/>
                    </a:cubicBezTo>
                    <a:cubicBezTo>
                      <a:pt x="12" y="411"/>
                      <a:pt x="12" y="415"/>
                      <a:pt x="12" y="415"/>
                    </a:cubicBezTo>
                    <a:cubicBezTo>
                      <a:pt x="12" y="415"/>
                      <a:pt x="8" y="414"/>
                      <a:pt x="8" y="418"/>
                    </a:cubicBezTo>
                    <a:cubicBezTo>
                      <a:pt x="9" y="421"/>
                      <a:pt x="21" y="434"/>
                      <a:pt x="21" y="434"/>
                    </a:cubicBezTo>
                    <a:cubicBezTo>
                      <a:pt x="21" y="434"/>
                      <a:pt x="15" y="437"/>
                      <a:pt x="17" y="438"/>
                    </a:cubicBezTo>
                    <a:cubicBezTo>
                      <a:pt x="18" y="440"/>
                      <a:pt x="23" y="448"/>
                      <a:pt x="23" y="448"/>
                    </a:cubicBezTo>
                    <a:cubicBezTo>
                      <a:pt x="22" y="460"/>
                      <a:pt x="22" y="460"/>
                      <a:pt x="22" y="460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49" y="466"/>
                      <a:pt x="50" y="467"/>
                    </a:cubicBezTo>
                    <a:cubicBezTo>
                      <a:pt x="50" y="468"/>
                      <a:pt x="59" y="482"/>
                      <a:pt x="59" y="482"/>
                    </a:cubicBezTo>
                    <a:cubicBezTo>
                      <a:pt x="62" y="481"/>
                      <a:pt x="62" y="481"/>
                      <a:pt x="62" y="481"/>
                    </a:cubicBezTo>
                    <a:cubicBezTo>
                      <a:pt x="62" y="481"/>
                      <a:pt x="61" y="488"/>
                      <a:pt x="64" y="487"/>
                    </a:cubicBezTo>
                    <a:cubicBezTo>
                      <a:pt x="68" y="486"/>
                      <a:pt x="71" y="479"/>
                      <a:pt x="74" y="480"/>
                    </a:cubicBezTo>
                    <a:cubicBezTo>
                      <a:pt x="76" y="480"/>
                      <a:pt x="73" y="487"/>
                      <a:pt x="74" y="488"/>
                    </a:cubicBezTo>
                    <a:cubicBezTo>
                      <a:pt x="76" y="490"/>
                      <a:pt x="81" y="491"/>
                      <a:pt x="79" y="494"/>
                    </a:cubicBezTo>
                    <a:cubicBezTo>
                      <a:pt x="77" y="497"/>
                      <a:pt x="70" y="491"/>
                      <a:pt x="70" y="491"/>
                    </a:cubicBezTo>
                    <a:cubicBezTo>
                      <a:pt x="65" y="497"/>
                      <a:pt x="65" y="497"/>
                      <a:pt x="65" y="497"/>
                    </a:cubicBezTo>
                    <a:cubicBezTo>
                      <a:pt x="65" y="497"/>
                      <a:pt x="66" y="508"/>
                      <a:pt x="66" y="508"/>
                    </a:cubicBezTo>
                    <a:cubicBezTo>
                      <a:pt x="67" y="508"/>
                      <a:pt x="72" y="508"/>
                      <a:pt x="72" y="508"/>
                    </a:cubicBezTo>
                    <a:cubicBezTo>
                      <a:pt x="72" y="508"/>
                      <a:pt x="75" y="514"/>
                      <a:pt x="76" y="514"/>
                    </a:cubicBezTo>
                    <a:cubicBezTo>
                      <a:pt x="77" y="515"/>
                      <a:pt x="85" y="513"/>
                      <a:pt x="87" y="514"/>
                    </a:cubicBezTo>
                    <a:cubicBezTo>
                      <a:pt x="90" y="516"/>
                      <a:pt x="87" y="521"/>
                      <a:pt x="87" y="523"/>
                    </a:cubicBezTo>
                    <a:cubicBezTo>
                      <a:pt x="88" y="525"/>
                      <a:pt x="95" y="528"/>
                      <a:pt x="93" y="531"/>
                    </a:cubicBezTo>
                    <a:cubicBezTo>
                      <a:pt x="92" y="534"/>
                      <a:pt x="87" y="539"/>
                      <a:pt x="87" y="539"/>
                    </a:cubicBezTo>
                    <a:cubicBezTo>
                      <a:pt x="87" y="539"/>
                      <a:pt x="90" y="542"/>
                      <a:pt x="90" y="543"/>
                    </a:cubicBezTo>
                    <a:cubicBezTo>
                      <a:pt x="90" y="543"/>
                      <a:pt x="90" y="554"/>
                      <a:pt x="91" y="554"/>
                    </a:cubicBezTo>
                    <a:cubicBezTo>
                      <a:pt x="92" y="555"/>
                      <a:pt x="95" y="554"/>
                      <a:pt x="95" y="554"/>
                    </a:cubicBezTo>
                    <a:cubicBezTo>
                      <a:pt x="95" y="554"/>
                      <a:pt x="96" y="559"/>
                      <a:pt x="96" y="559"/>
                    </a:cubicBezTo>
                    <a:cubicBezTo>
                      <a:pt x="97" y="560"/>
                      <a:pt x="102" y="565"/>
                      <a:pt x="104" y="563"/>
                    </a:cubicBezTo>
                    <a:cubicBezTo>
                      <a:pt x="106" y="561"/>
                      <a:pt x="108" y="557"/>
                      <a:pt x="108" y="558"/>
                    </a:cubicBezTo>
                    <a:cubicBezTo>
                      <a:pt x="108" y="558"/>
                      <a:pt x="109" y="563"/>
                      <a:pt x="113" y="562"/>
                    </a:cubicBezTo>
                    <a:cubicBezTo>
                      <a:pt x="117" y="561"/>
                      <a:pt x="122" y="557"/>
                      <a:pt x="122" y="557"/>
                    </a:cubicBezTo>
                    <a:cubicBezTo>
                      <a:pt x="123" y="558"/>
                      <a:pt x="126" y="559"/>
                      <a:pt x="127" y="557"/>
                    </a:cubicBezTo>
                    <a:cubicBezTo>
                      <a:pt x="129" y="556"/>
                      <a:pt x="125" y="547"/>
                      <a:pt x="131" y="548"/>
                    </a:cubicBezTo>
                    <a:cubicBezTo>
                      <a:pt x="136" y="549"/>
                      <a:pt x="150" y="549"/>
                      <a:pt x="150" y="549"/>
                    </a:cubicBezTo>
                    <a:cubicBezTo>
                      <a:pt x="150" y="549"/>
                      <a:pt x="160" y="558"/>
                      <a:pt x="158" y="560"/>
                    </a:cubicBezTo>
                    <a:cubicBezTo>
                      <a:pt x="156" y="562"/>
                      <a:pt x="151" y="565"/>
                      <a:pt x="151" y="565"/>
                    </a:cubicBezTo>
                    <a:cubicBezTo>
                      <a:pt x="151" y="565"/>
                      <a:pt x="150" y="559"/>
                      <a:pt x="146" y="561"/>
                    </a:cubicBezTo>
                    <a:cubicBezTo>
                      <a:pt x="142" y="564"/>
                      <a:pt x="142" y="566"/>
                      <a:pt x="142" y="566"/>
                    </a:cubicBezTo>
                    <a:cubicBezTo>
                      <a:pt x="142" y="566"/>
                      <a:pt x="151" y="573"/>
                      <a:pt x="151" y="574"/>
                    </a:cubicBezTo>
                    <a:cubicBezTo>
                      <a:pt x="151" y="575"/>
                      <a:pt x="149" y="583"/>
                      <a:pt x="153" y="584"/>
                    </a:cubicBezTo>
                    <a:cubicBezTo>
                      <a:pt x="157" y="586"/>
                      <a:pt x="161" y="585"/>
                      <a:pt x="161" y="586"/>
                    </a:cubicBezTo>
                    <a:cubicBezTo>
                      <a:pt x="162" y="587"/>
                      <a:pt x="162" y="590"/>
                      <a:pt x="165" y="588"/>
                    </a:cubicBezTo>
                    <a:cubicBezTo>
                      <a:pt x="169" y="587"/>
                      <a:pt x="168" y="583"/>
                      <a:pt x="169" y="584"/>
                    </a:cubicBezTo>
                    <a:cubicBezTo>
                      <a:pt x="170" y="584"/>
                      <a:pt x="174" y="583"/>
                      <a:pt x="174" y="583"/>
                    </a:cubicBezTo>
                    <a:cubicBezTo>
                      <a:pt x="174" y="583"/>
                      <a:pt x="166" y="577"/>
                      <a:pt x="172" y="577"/>
                    </a:cubicBezTo>
                    <a:cubicBezTo>
                      <a:pt x="178" y="578"/>
                      <a:pt x="179" y="581"/>
                      <a:pt x="182" y="581"/>
                    </a:cubicBezTo>
                    <a:cubicBezTo>
                      <a:pt x="185" y="582"/>
                      <a:pt x="187" y="581"/>
                      <a:pt x="187" y="581"/>
                    </a:cubicBezTo>
                    <a:cubicBezTo>
                      <a:pt x="185" y="624"/>
                      <a:pt x="185" y="624"/>
                      <a:pt x="185" y="624"/>
                    </a:cubicBezTo>
                    <a:cubicBezTo>
                      <a:pt x="185" y="624"/>
                      <a:pt x="190" y="627"/>
                      <a:pt x="189" y="628"/>
                    </a:cubicBezTo>
                    <a:cubicBezTo>
                      <a:pt x="189" y="629"/>
                      <a:pt x="183" y="631"/>
                      <a:pt x="183" y="635"/>
                    </a:cubicBezTo>
                    <a:cubicBezTo>
                      <a:pt x="183" y="639"/>
                      <a:pt x="185" y="642"/>
                      <a:pt x="185" y="642"/>
                    </a:cubicBezTo>
                    <a:cubicBezTo>
                      <a:pt x="185" y="643"/>
                      <a:pt x="183" y="651"/>
                      <a:pt x="187" y="653"/>
                    </a:cubicBezTo>
                    <a:cubicBezTo>
                      <a:pt x="191" y="655"/>
                      <a:pt x="195" y="656"/>
                      <a:pt x="195" y="656"/>
                    </a:cubicBezTo>
                    <a:cubicBezTo>
                      <a:pt x="195" y="656"/>
                      <a:pt x="197" y="665"/>
                      <a:pt x="201" y="668"/>
                    </a:cubicBezTo>
                    <a:cubicBezTo>
                      <a:pt x="206" y="672"/>
                      <a:pt x="213" y="672"/>
                      <a:pt x="213" y="672"/>
                    </a:cubicBezTo>
                    <a:cubicBezTo>
                      <a:pt x="213" y="672"/>
                      <a:pt x="212" y="683"/>
                      <a:pt x="215" y="686"/>
                    </a:cubicBezTo>
                    <a:cubicBezTo>
                      <a:pt x="218" y="689"/>
                      <a:pt x="225" y="689"/>
                      <a:pt x="225" y="690"/>
                    </a:cubicBezTo>
                    <a:cubicBezTo>
                      <a:pt x="225" y="692"/>
                      <a:pt x="222" y="697"/>
                      <a:pt x="224" y="700"/>
                    </a:cubicBezTo>
                    <a:cubicBezTo>
                      <a:pt x="227" y="703"/>
                      <a:pt x="229" y="704"/>
                      <a:pt x="229" y="705"/>
                    </a:cubicBezTo>
                    <a:cubicBezTo>
                      <a:pt x="229" y="705"/>
                      <a:pt x="223" y="711"/>
                      <a:pt x="224" y="712"/>
                    </a:cubicBezTo>
                    <a:cubicBezTo>
                      <a:pt x="225" y="713"/>
                      <a:pt x="238" y="725"/>
                      <a:pt x="249" y="724"/>
                    </a:cubicBezTo>
                    <a:cubicBezTo>
                      <a:pt x="260" y="722"/>
                      <a:pt x="265" y="716"/>
                      <a:pt x="265" y="716"/>
                    </a:cubicBezTo>
                    <a:cubicBezTo>
                      <a:pt x="265" y="716"/>
                      <a:pt x="269" y="721"/>
                      <a:pt x="278" y="721"/>
                    </a:cubicBezTo>
                    <a:cubicBezTo>
                      <a:pt x="286" y="721"/>
                      <a:pt x="295" y="717"/>
                      <a:pt x="295" y="717"/>
                    </a:cubicBezTo>
                    <a:cubicBezTo>
                      <a:pt x="295" y="718"/>
                      <a:pt x="298" y="725"/>
                      <a:pt x="299" y="726"/>
                    </a:cubicBezTo>
                    <a:cubicBezTo>
                      <a:pt x="301" y="727"/>
                      <a:pt x="309" y="733"/>
                      <a:pt x="312" y="734"/>
                    </a:cubicBezTo>
                    <a:cubicBezTo>
                      <a:pt x="315" y="735"/>
                      <a:pt x="323" y="737"/>
                      <a:pt x="323" y="740"/>
                    </a:cubicBezTo>
                    <a:cubicBezTo>
                      <a:pt x="322" y="744"/>
                      <a:pt x="320" y="747"/>
                      <a:pt x="327" y="748"/>
                    </a:cubicBezTo>
                    <a:cubicBezTo>
                      <a:pt x="333" y="749"/>
                      <a:pt x="336" y="744"/>
                      <a:pt x="337" y="744"/>
                    </a:cubicBezTo>
                    <a:cubicBezTo>
                      <a:pt x="337" y="744"/>
                      <a:pt x="343" y="744"/>
                      <a:pt x="343" y="744"/>
                    </a:cubicBezTo>
                    <a:cubicBezTo>
                      <a:pt x="343" y="744"/>
                      <a:pt x="341" y="735"/>
                      <a:pt x="344" y="736"/>
                    </a:cubicBezTo>
                    <a:cubicBezTo>
                      <a:pt x="347" y="738"/>
                      <a:pt x="351" y="741"/>
                      <a:pt x="354" y="741"/>
                    </a:cubicBezTo>
                    <a:cubicBezTo>
                      <a:pt x="355" y="741"/>
                      <a:pt x="358" y="741"/>
                      <a:pt x="360" y="741"/>
                    </a:cubicBezTo>
                    <a:cubicBezTo>
                      <a:pt x="360" y="740"/>
                      <a:pt x="372" y="720"/>
                      <a:pt x="377" y="711"/>
                    </a:cubicBezTo>
                    <a:cubicBezTo>
                      <a:pt x="383" y="702"/>
                      <a:pt x="381" y="691"/>
                      <a:pt x="388" y="684"/>
                    </a:cubicBezTo>
                    <a:cubicBezTo>
                      <a:pt x="394" y="677"/>
                      <a:pt x="408" y="660"/>
                      <a:pt x="413" y="654"/>
                    </a:cubicBezTo>
                    <a:cubicBezTo>
                      <a:pt x="418" y="648"/>
                      <a:pt x="421" y="643"/>
                      <a:pt x="426" y="642"/>
                    </a:cubicBezTo>
                    <a:cubicBezTo>
                      <a:pt x="430" y="641"/>
                      <a:pt x="435" y="643"/>
                      <a:pt x="439" y="639"/>
                    </a:cubicBezTo>
                    <a:cubicBezTo>
                      <a:pt x="443" y="635"/>
                      <a:pt x="448" y="630"/>
                      <a:pt x="453" y="630"/>
                    </a:cubicBezTo>
                    <a:cubicBezTo>
                      <a:pt x="458" y="629"/>
                      <a:pt x="465" y="633"/>
                      <a:pt x="471" y="628"/>
                    </a:cubicBezTo>
                    <a:cubicBezTo>
                      <a:pt x="477" y="623"/>
                      <a:pt x="481" y="616"/>
                      <a:pt x="482" y="616"/>
                    </a:cubicBezTo>
                    <a:cubicBezTo>
                      <a:pt x="483" y="616"/>
                      <a:pt x="494" y="607"/>
                      <a:pt x="497" y="603"/>
                    </a:cubicBezTo>
                    <a:cubicBezTo>
                      <a:pt x="499" y="600"/>
                      <a:pt x="506" y="588"/>
                      <a:pt x="506" y="587"/>
                    </a:cubicBezTo>
                    <a:cubicBezTo>
                      <a:pt x="507" y="586"/>
                      <a:pt x="508" y="554"/>
                      <a:pt x="508" y="554"/>
                    </a:cubicBezTo>
                    <a:cubicBezTo>
                      <a:pt x="508" y="554"/>
                      <a:pt x="501" y="542"/>
                      <a:pt x="501" y="539"/>
                    </a:cubicBezTo>
                    <a:cubicBezTo>
                      <a:pt x="501" y="537"/>
                      <a:pt x="500" y="508"/>
                      <a:pt x="500" y="508"/>
                    </a:cubicBezTo>
                    <a:cubicBezTo>
                      <a:pt x="500" y="508"/>
                      <a:pt x="507" y="501"/>
                      <a:pt x="507" y="500"/>
                    </a:cubicBezTo>
                    <a:cubicBezTo>
                      <a:pt x="507" y="500"/>
                      <a:pt x="500" y="494"/>
                      <a:pt x="500" y="494"/>
                    </a:cubicBezTo>
                    <a:cubicBezTo>
                      <a:pt x="500" y="494"/>
                      <a:pt x="500" y="479"/>
                      <a:pt x="496" y="470"/>
                    </a:cubicBezTo>
                    <a:cubicBezTo>
                      <a:pt x="492" y="461"/>
                      <a:pt x="486" y="454"/>
                      <a:pt x="487" y="450"/>
                    </a:cubicBezTo>
                    <a:cubicBezTo>
                      <a:pt x="488" y="446"/>
                      <a:pt x="495" y="440"/>
                      <a:pt x="494" y="433"/>
                    </a:cubicBezTo>
                    <a:cubicBezTo>
                      <a:pt x="494" y="427"/>
                      <a:pt x="492" y="421"/>
                      <a:pt x="489" y="418"/>
                    </a:cubicBezTo>
                    <a:cubicBezTo>
                      <a:pt x="486" y="416"/>
                      <a:pt x="480" y="417"/>
                      <a:pt x="481" y="415"/>
                    </a:cubicBezTo>
                    <a:cubicBezTo>
                      <a:pt x="481" y="412"/>
                      <a:pt x="482" y="410"/>
                      <a:pt x="478" y="403"/>
                    </a:cubicBezTo>
                    <a:cubicBezTo>
                      <a:pt x="474" y="396"/>
                      <a:pt x="448" y="347"/>
                      <a:pt x="448" y="347"/>
                    </a:cubicBezTo>
                    <a:cubicBezTo>
                      <a:pt x="448" y="347"/>
                      <a:pt x="438" y="325"/>
                      <a:pt x="432" y="308"/>
                    </a:cubicBezTo>
                    <a:cubicBezTo>
                      <a:pt x="425" y="290"/>
                      <a:pt x="420" y="289"/>
                      <a:pt x="420" y="276"/>
                    </a:cubicBezTo>
                    <a:cubicBezTo>
                      <a:pt x="419" y="264"/>
                      <a:pt x="413" y="249"/>
                      <a:pt x="411" y="245"/>
                    </a:cubicBezTo>
                    <a:cubicBezTo>
                      <a:pt x="409" y="241"/>
                      <a:pt x="407" y="225"/>
                      <a:pt x="407" y="225"/>
                    </a:cubicBezTo>
                    <a:cubicBezTo>
                      <a:pt x="407" y="225"/>
                      <a:pt x="400" y="214"/>
                      <a:pt x="400" y="213"/>
                    </a:cubicBezTo>
                    <a:cubicBezTo>
                      <a:pt x="400" y="211"/>
                      <a:pt x="401" y="184"/>
                      <a:pt x="401" y="184"/>
                    </a:cubicBezTo>
                    <a:cubicBezTo>
                      <a:pt x="401" y="184"/>
                      <a:pt x="394" y="178"/>
                      <a:pt x="394" y="177"/>
                    </a:cubicBezTo>
                    <a:cubicBezTo>
                      <a:pt x="393" y="175"/>
                      <a:pt x="396" y="171"/>
                      <a:pt x="393" y="163"/>
                    </a:cubicBezTo>
                    <a:cubicBezTo>
                      <a:pt x="393" y="161"/>
                      <a:pt x="392" y="159"/>
                      <a:pt x="391" y="157"/>
                    </a:cubicBezTo>
                    <a:cubicBezTo>
                      <a:pt x="385" y="146"/>
                      <a:pt x="381" y="151"/>
                      <a:pt x="381" y="142"/>
                    </a:cubicBezTo>
                    <a:cubicBezTo>
                      <a:pt x="380" y="132"/>
                      <a:pt x="390" y="121"/>
                      <a:pt x="390" y="121"/>
                    </a:cubicBezTo>
                    <a:cubicBezTo>
                      <a:pt x="390" y="121"/>
                      <a:pt x="385" y="102"/>
                      <a:pt x="383" y="95"/>
                    </a:cubicBezTo>
                    <a:cubicBezTo>
                      <a:pt x="381" y="89"/>
                      <a:pt x="380" y="83"/>
                      <a:pt x="376" y="78"/>
                    </a:cubicBezTo>
                    <a:cubicBezTo>
                      <a:pt x="371" y="74"/>
                      <a:pt x="364" y="73"/>
                      <a:pt x="364" y="73"/>
                    </a:cubicBezTo>
                    <a:cubicBezTo>
                      <a:pt x="364" y="72"/>
                      <a:pt x="365" y="66"/>
                      <a:pt x="365" y="66"/>
                    </a:cubicBezTo>
                    <a:cubicBezTo>
                      <a:pt x="365" y="66"/>
                      <a:pt x="357" y="52"/>
                      <a:pt x="349" y="50"/>
                    </a:cubicBezTo>
                    <a:cubicBezTo>
                      <a:pt x="340" y="48"/>
                      <a:pt x="337" y="52"/>
                      <a:pt x="332" y="49"/>
                    </a:cubicBezTo>
                    <a:cubicBezTo>
                      <a:pt x="331" y="49"/>
                      <a:pt x="331" y="48"/>
                      <a:pt x="330" y="48"/>
                    </a:cubicBezTo>
                    <a:cubicBezTo>
                      <a:pt x="323" y="43"/>
                      <a:pt x="304" y="31"/>
                      <a:pt x="304" y="31"/>
                    </a:cubicBezTo>
                    <a:cubicBezTo>
                      <a:pt x="304" y="31"/>
                      <a:pt x="294" y="38"/>
                      <a:pt x="291" y="33"/>
                    </a:cubicBezTo>
                    <a:cubicBezTo>
                      <a:pt x="288" y="27"/>
                      <a:pt x="290" y="19"/>
                      <a:pt x="290" y="19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9"/>
                      <a:pt x="275" y="9"/>
                      <a:pt x="275" y="9"/>
                    </a:cubicBezTo>
                    <a:cubicBezTo>
                      <a:pt x="275" y="9"/>
                      <a:pt x="266" y="10"/>
                      <a:pt x="260" y="7"/>
                    </a:cubicBezTo>
                    <a:cubicBezTo>
                      <a:pt x="253" y="4"/>
                      <a:pt x="249" y="0"/>
                      <a:pt x="248" y="0"/>
                    </a:cubicBezTo>
                    <a:cubicBezTo>
                      <a:pt x="247" y="0"/>
                      <a:pt x="238" y="6"/>
                      <a:pt x="235" y="10"/>
                    </a:cubicBezTo>
                    <a:cubicBezTo>
                      <a:pt x="237" y="11"/>
                      <a:pt x="239" y="13"/>
                      <a:pt x="241" y="14"/>
                    </a:cubicBezTo>
                    <a:cubicBezTo>
                      <a:pt x="244" y="16"/>
                      <a:pt x="241" y="22"/>
                      <a:pt x="241" y="22"/>
                    </a:cubicBezTo>
                    <a:cubicBezTo>
                      <a:pt x="241" y="22"/>
                      <a:pt x="238" y="25"/>
                      <a:pt x="236" y="26"/>
                    </a:cubicBezTo>
                    <a:cubicBezTo>
                      <a:pt x="235" y="26"/>
                      <a:pt x="238" y="28"/>
                      <a:pt x="239" y="29"/>
                    </a:cubicBezTo>
                    <a:cubicBezTo>
                      <a:pt x="241" y="31"/>
                      <a:pt x="239" y="31"/>
                      <a:pt x="238" y="33"/>
                    </a:cubicBezTo>
                    <a:cubicBezTo>
                      <a:pt x="237" y="35"/>
                      <a:pt x="236" y="38"/>
                      <a:pt x="236" y="38"/>
                    </a:cubicBezTo>
                    <a:cubicBezTo>
                      <a:pt x="229" y="37"/>
                      <a:pt x="229" y="37"/>
                      <a:pt x="229" y="37"/>
                    </a:cubicBezTo>
                    <a:cubicBezTo>
                      <a:pt x="229" y="37"/>
                      <a:pt x="225" y="41"/>
                      <a:pt x="221" y="44"/>
                    </a:cubicBezTo>
                    <a:cubicBezTo>
                      <a:pt x="217" y="46"/>
                      <a:pt x="212" y="40"/>
                      <a:pt x="211" y="40"/>
                    </a:cubicBezTo>
                    <a:cubicBezTo>
                      <a:pt x="209" y="40"/>
                      <a:pt x="208" y="45"/>
                      <a:pt x="206" y="48"/>
                    </a:cubicBezTo>
                    <a:cubicBezTo>
                      <a:pt x="203" y="51"/>
                      <a:pt x="204" y="49"/>
                      <a:pt x="198" y="49"/>
                    </a:cubicBezTo>
                    <a:cubicBezTo>
                      <a:pt x="191" y="49"/>
                      <a:pt x="195" y="51"/>
                      <a:pt x="191" y="53"/>
                    </a:cubicBezTo>
                    <a:cubicBezTo>
                      <a:pt x="187" y="56"/>
                      <a:pt x="185" y="56"/>
                      <a:pt x="184" y="56"/>
                    </a:cubicBezTo>
                    <a:cubicBezTo>
                      <a:pt x="184" y="56"/>
                      <a:pt x="184" y="63"/>
                      <a:pt x="184" y="64"/>
                    </a:cubicBezTo>
                    <a:cubicBezTo>
                      <a:pt x="185" y="65"/>
                      <a:pt x="178" y="67"/>
                      <a:pt x="178" y="69"/>
                    </a:cubicBezTo>
                    <a:cubicBezTo>
                      <a:pt x="177" y="72"/>
                      <a:pt x="182" y="73"/>
                      <a:pt x="184" y="74"/>
                    </a:cubicBezTo>
                    <a:cubicBezTo>
                      <a:pt x="186" y="75"/>
                      <a:pt x="184" y="76"/>
                      <a:pt x="186" y="80"/>
                    </a:cubicBezTo>
                    <a:cubicBezTo>
                      <a:pt x="187" y="84"/>
                      <a:pt x="190" y="83"/>
                      <a:pt x="190" y="83"/>
                    </a:cubicBezTo>
                    <a:cubicBezTo>
                      <a:pt x="190" y="83"/>
                      <a:pt x="190" y="88"/>
                      <a:pt x="190" y="90"/>
                    </a:cubicBezTo>
                    <a:cubicBezTo>
                      <a:pt x="190" y="91"/>
                      <a:pt x="198" y="85"/>
                      <a:pt x="201" y="88"/>
                    </a:cubicBezTo>
                    <a:cubicBezTo>
                      <a:pt x="203" y="90"/>
                      <a:pt x="209" y="104"/>
                      <a:pt x="208" y="104"/>
                    </a:cubicBezTo>
                    <a:cubicBezTo>
                      <a:pt x="208" y="104"/>
                      <a:pt x="203" y="109"/>
                      <a:pt x="202" y="113"/>
                    </a:cubicBezTo>
                    <a:cubicBezTo>
                      <a:pt x="200" y="118"/>
                      <a:pt x="209" y="121"/>
                      <a:pt x="213" y="124"/>
                    </a:cubicBezTo>
                    <a:cubicBezTo>
                      <a:pt x="216" y="127"/>
                      <a:pt x="216" y="129"/>
                      <a:pt x="217" y="132"/>
                    </a:cubicBezTo>
                    <a:cubicBezTo>
                      <a:pt x="217" y="136"/>
                      <a:pt x="222" y="140"/>
                      <a:pt x="222" y="140"/>
                    </a:cubicBezTo>
                    <a:cubicBezTo>
                      <a:pt x="222" y="140"/>
                      <a:pt x="222" y="145"/>
                      <a:pt x="222" y="146"/>
                    </a:cubicBezTo>
                    <a:cubicBezTo>
                      <a:pt x="222" y="147"/>
                      <a:pt x="238" y="162"/>
                      <a:pt x="238" y="162"/>
                    </a:cubicBezTo>
                    <a:cubicBezTo>
                      <a:pt x="238" y="162"/>
                      <a:pt x="238" y="182"/>
                      <a:pt x="238" y="185"/>
                    </a:cubicBezTo>
                    <a:cubicBezTo>
                      <a:pt x="238" y="187"/>
                      <a:pt x="230" y="196"/>
                      <a:pt x="227" y="199"/>
                    </a:cubicBezTo>
                    <a:cubicBezTo>
                      <a:pt x="223" y="203"/>
                      <a:pt x="229" y="215"/>
                      <a:pt x="227" y="218"/>
                    </a:cubicBezTo>
                    <a:cubicBezTo>
                      <a:pt x="224" y="220"/>
                      <a:pt x="222" y="217"/>
                      <a:pt x="222" y="217"/>
                    </a:cubicBezTo>
                    <a:cubicBezTo>
                      <a:pt x="222" y="217"/>
                      <a:pt x="210" y="228"/>
                      <a:pt x="205" y="233"/>
                    </a:cubicBezTo>
                    <a:cubicBezTo>
                      <a:pt x="199" y="237"/>
                      <a:pt x="205" y="236"/>
                      <a:pt x="203" y="241"/>
                    </a:cubicBezTo>
                    <a:cubicBezTo>
                      <a:pt x="201" y="247"/>
                      <a:pt x="196" y="236"/>
                      <a:pt x="196" y="236"/>
                    </a:cubicBezTo>
                    <a:cubicBezTo>
                      <a:pt x="188" y="248"/>
                      <a:pt x="188" y="248"/>
                      <a:pt x="188" y="248"/>
                    </a:cubicBezTo>
                    <a:cubicBezTo>
                      <a:pt x="188" y="248"/>
                      <a:pt x="180" y="248"/>
                      <a:pt x="179" y="248"/>
                    </a:cubicBezTo>
                    <a:cubicBezTo>
                      <a:pt x="179" y="248"/>
                      <a:pt x="178" y="251"/>
                      <a:pt x="176" y="254"/>
                    </a:cubicBezTo>
                    <a:cubicBezTo>
                      <a:pt x="174" y="256"/>
                      <a:pt x="179" y="259"/>
                      <a:pt x="180" y="262"/>
                    </a:cubicBezTo>
                    <a:cubicBezTo>
                      <a:pt x="181" y="265"/>
                      <a:pt x="176" y="267"/>
                      <a:pt x="176" y="267"/>
                    </a:cubicBezTo>
                    <a:cubicBezTo>
                      <a:pt x="176" y="266"/>
                      <a:pt x="170" y="260"/>
                      <a:pt x="168" y="260"/>
                    </a:cubicBezTo>
                    <a:cubicBezTo>
                      <a:pt x="167" y="259"/>
                      <a:pt x="167" y="263"/>
                      <a:pt x="167" y="263"/>
                    </a:cubicBezTo>
                    <a:cubicBezTo>
                      <a:pt x="167" y="263"/>
                      <a:pt x="163" y="266"/>
                      <a:pt x="157" y="269"/>
                    </a:cubicBezTo>
                    <a:cubicBezTo>
                      <a:pt x="150" y="273"/>
                      <a:pt x="151" y="278"/>
                      <a:pt x="151" y="278"/>
                    </a:cubicBezTo>
                    <a:cubicBezTo>
                      <a:pt x="151" y="278"/>
                      <a:pt x="148" y="279"/>
                      <a:pt x="147" y="279"/>
                    </a:cubicBezTo>
                    <a:cubicBezTo>
                      <a:pt x="146" y="278"/>
                      <a:pt x="147" y="282"/>
                      <a:pt x="147" y="282"/>
                    </a:cubicBezTo>
                    <a:cubicBezTo>
                      <a:pt x="147" y="282"/>
                      <a:pt x="141" y="282"/>
                      <a:pt x="141" y="282"/>
                    </a:cubicBezTo>
                    <a:cubicBezTo>
                      <a:pt x="141" y="282"/>
                      <a:pt x="139" y="286"/>
                      <a:pt x="139" y="286"/>
                    </a:cubicBezTo>
                    <a:cubicBezTo>
                      <a:pt x="139" y="286"/>
                      <a:pt x="131" y="294"/>
                      <a:pt x="127" y="300"/>
                    </a:cubicBezTo>
                    <a:cubicBezTo>
                      <a:pt x="123" y="306"/>
                      <a:pt x="103" y="319"/>
                      <a:pt x="103" y="319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15"/>
                      <a:pt x="94" y="321"/>
                      <a:pt x="93" y="321"/>
                    </a:cubicBezTo>
                    <a:cubicBezTo>
                      <a:pt x="91" y="321"/>
                      <a:pt x="90" y="331"/>
                      <a:pt x="87" y="332"/>
                    </a:cubicBezTo>
                    <a:cubicBezTo>
                      <a:pt x="85" y="333"/>
                      <a:pt x="84" y="329"/>
                      <a:pt x="83" y="327"/>
                    </a:cubicBezTo>
                    <a:cubicBezTo>
                      <a:pt x="83" y="326"/>
                      <a:pt x="81" y="325"/>
                      <a:pt x="72" y="327"/>
                    </a:cubicBezTo>
                    <a:cubicBezTo>
                      <a:pt x="63" y="329"/>
                      <a:pt x="65" y="345"/>
                      <a:pt x="61" y="347"/>
                    </a:cubicBezTo>
                    <a:cubicBezTo>
                      <a:pt x="57" y="349"/>
                      <a:pt x="43" y="341"/>
                      <a:pt x="43" y="341"/>
                    </a:cubicBezTo>
                    <a:cubicBezTo>
                      <a:pt x="23" y="339"/>
                      <a:pt x="23" y="339"/>
                      <a:pt x="23" y="339"/>
                    </a:cubicBezTo>
                    <a:cubicBezTo>
                      <a:pt x="23" y="339"/>
                      <a:pt x="17" y="342"/>
                      <a:pt x="13" y="344"/>
                    </a:cubicBezTo>
                    <a:cubicBezTo>
                      <a:pt x="11" y="345"/>
                      <a:pt x="5" y="346"/>
                      <a:pt x="0" y="346"/>
                    </a:cubicBezTo>
                    <a:cubicBezTo>
                      <a:pt x="1" y="351"/>
                      <a:pt x="1" y="356"/>
                      <a:pt x="3" y="35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67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792180A-2C36-A7A5-8490-36764F6288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6729" y="1867359"/>
                <a:ext cx="2490076" cy="2611604"/>
              </a:xfrm>
              <a:custGeom>
                <a:avLst/>
                <a:gdLst/>
                <a:ahLst/>
                <a:cxnLst>
                  <a:cxn ang="0">
                    <a:pos x="72" y="145"/>
                  </a:cxn>
                  <a:cxn ang="0">
                    <a:pos x="51" y="176"/>
                  </a:cxn>
                  <a:cxn ang="0">
                    <a:pos x="33" y="202"/>
                  </a:cxn>
                  <a:cxn ang="0">
                    <a:pos x="22" y="235"/>
                  </a:cxn>
                  <a:cxn ang="0">
                    <a:pos x="47" y="271"/>
                  </a:cxn>
                  <a:cxn ang="0">
                    <a:pos x="21" y="289"/>
                  </a:cxn>
                  <a:cxn ang="0">
                    <a:pos x="10" y="334"/>
                  </a:cxn>
                  <a:cxn ang="0">
                    <a:pos x="10" y="386"/>
                  </a:cxn>
                  <a:cxn ang="0">
                    <a:pos x="46" y="409"/>
                  </a:cxn>
                  <a:cxn ang="0">
                    <a:pos x="123" y="427"/>
                  </a:cxn>
                  <a:cxn ang="0">
                    <a:pos x="154" y="431"/>
                  </a:cxn>
                  <a:cxn ang="0">
                    <a:pos x="187" y="469"/>
                  </a:cxn>
                  <a:cxn ang="0">
                    <a:pos x="206" y="491"/>
                  </a:cxn>
                  <a:cxn ang="0">
                    <a:pos x="214" y="534"/>
                  </a:cxn>
                  <a:cxn ang="0">
                    <a:pos x="228" y="546"/>
                  </a:cxn>
                  <a:cxn ang="0">
                    <a:pos x="269" y="548"/>
                  </a:cxn>
                  <a:cxn ang="0">
                    <a:pos x="301" y="584"/>
                  </a:cxn>
                  <a:cxn ang="0">
                    <a:pos x="305" y="634"/>
                  </a:cxn>
                  <a:cxn ang="0">
                    <a:pos x="245" y="635"/>
                  </a:cxn>
                  <a:cxn ang="0">
                    <a:pos x="261" y="681"/>
                  </a:cxn>
                  <a:cxn ang="0">
                    <a:pos x="271" y="721"/>
                  </a:cxn>
                  <a:cxn ang="0">
                    <a:pos x="275" y="772"/>
                  </a:cxn>
                  <a:cxn ang="0">
                    <a:pos x="317" y="799"/>
                  </a:cxn>
                  <a:cxn ang="0">
                    <a:pos x="336" y="822"/>
                  </a:cxn>
                  <a:cxn ang="0">
                    <a:pos x="380" y="822"/>
                  </a:cxn>
                  <a:cxn ang="0">
                    <a:pos x="409" y="832"/>
                  </a:cxn>
                  <a:cxn ang="0">
                    <a:pos x="485" y="860"/>
                  </a:cxn>
                  <a:cxn ang="0">
                    <a:pos x="519" y="845"/>
                  </a:cxn>
                  <a:cxn ang="0">
                    <a:pos x="553" y="802"/>
                  </a:cxn>
                  <a:cxn ang="0">
                    <a:pos x="557" y="747"/>
                  </a:cxn>
                  <a:cxn ang="0">
                    <a:pos x="556" y="692"/>
                  </a:cxn>
                  <a:cxn ang="0">
                    <a:pos x="533" y="646"/>
                  </a:cxn>
                  <a:cxn ang="0">
                    <a:pos x="567" y="622"/>
                  </a:cxn>
                  <a:cxn ang="0">
                    <a:pos x="576" y="592"/>
                  </a:cxn>
                  <a:cxn ang="0">
                    <a:pos x="564" y="564"/>
                  </a:cxn>
                  <a:cxn ang="0">
                    <a:pos x="609" y="504"/>
                  </a:cxn>
                  <a:cxn ang="0">
                    <a:pos x="664" y="493"/>
                  </a:cxn>
                  <a:cxn ang="0">
                    <a:pos x="699" y="484"/>
                  </a:cxn>
                  <a:cxn ang="0">
                    <a:pos x="749" y="468"/>
                  </a:cxn>
                  <a:cxn ang="0">
                    <a:pos x="786" y="464"/>
                  </a:cxn>
                  <a:cxn ang="0">
                    <a:pos x="800" y="428"/>
                  </a:cxn>
                  <a:cxn ang="0">
                    <a:pos x="800" y="394"/>
                  </a:cxn>
                  <a:cxn ang="0">
                    <a:pos x="701" y="366"/>
                  </a:cxn>
                  <a:cxn ang="0">
                    <a:pos x="672" y="310"/>
                  </a:cxn>
                  <a:cxn ang="0">
                    <a:pos x="659" y="235"/>
                  </a:cxn>
                  <a:cxn ang="0">
                    <a:pos x="628" y="228"/>
                  </a:cxn>
                  <a:cxn ang="0">
                    <a:pos x="604" y="211"/>
                  </a:cxn>
                  <a:cxn ang="0">
                    <a:pos x="568" y="208"/>
                  </a:cxn>
                  <a:cxn ang="0">
                    <a:pos x="549" y="162"/>
                  </a:cxn>
                  <a:cxn ang="0">
                    <a:pos x="541" y="141"/>
                  </a:cxn>
                  <a:cxn ang="0">
                    <a:pos x="494" y="92"/>
                  </a:cxn>
                  <a:cxn ang="0">
                    <a:pos x="495" y="54"/>
                  </a:cxn>
                  <a:cxn ang="0">
                    <a:pos x="495" y="33"/>
                  </a:cxn>
                  <a:cxn ang="0">
                    <a:pos x="442" y="4"/>
                  </a:cxn>
                  <a:cxn ang="0">
                    <a:pos x="410" y="19"/>
                  </a:cxn>
                  <a:cxn ang="0">
                    <a:pos x="336" y="36"/>
                  </a:cxn>
                  <a:cxn ang="0">
                    <a:pos x="307" y="49"/>
                  </a:cxn>
                  <a:cxn ang="0">
                    <a:pos x="266" y="82"/>
                  </a:cxn>
                  <a:cxn ang="0">
                    <a:pos x="232" y="113"/>
                  </a:cxn>
                  <a:cxn ang="0">
                    <a:pos x="177" y="115"/>
                  </a:cxn>
                  <a:cxn ang="0">
                    <a:pos x="140" y="117"/>
                  </a:cxn>
                  <a:cxn ang="0">
                    <a:pos x="93" y="115"/>
                  </a:cxn>
                </a:cxnLst>
                <a:rect l="0" t="0" r="r" b="b"/>
                <a:pathLst>
                  <a:path w="826" h="866">
                    <a:moveTo>
                      <a:pt x="82" y="127"/>
                    </a:moveTo>
                    <a:cubicBezTo>
                      <a:pt x="82" y="127"/>
                      <a:pt x="79" y="124"/>
                      <a:pt x="77" y="127"/>
                    </a:cubicBezTo>
                    <a:cubicBezTo>
                      <a:pt x="75" y="130"/>
                      <a:pt x="74" y="132"/>
                      <a:pt x="74" y="132"/>
                    </a:cubicBezTo>
                    <a:cubicBezTo>
                      <a:pt x="74" y="132"/>
                      <a:pt x="69" y="129"/>
                      <a:pt x="69" y="129"/>
                    </a:cubicBezTo>
                    <a:cubicBezTo>
                      <a:pt x="68" y="129"/>
                      <a:pt x="66" y="131"/>
                      <a:pt x="66" y="133"/>
                    </a:cubicBezTo>
                    <a:cubicBezTo>
                      <a:pt x="67" y="134"/>
                      <a:pt x="69" y="135"/>
                      <a:pt x="69" y="137"/>
                    </a:cubicBezTo>
                    <a:cubicBezTo>
                      <a:pt x="69" y="138"/>
                      <a:pt x="72" y="144"/>
                      <a:pt x="72" y="145"/>
                    </a:cubicBezTo>
                    <a:cubicBezTo>
                      <a:pt x="72" y="146"/>
                      <a:pt x="71" y="155"/>
                      <a:pt x="74" y="157"/>
                    </a:cubicBezTo>
                    <a:cubicBezTo>
                      <a:pt x="76" y="159"/>
                      <a:pt x="82" y="162"/>
                      <a:pt x="80" y="164"/>
                    </a:cubicBezTo>
                    <a:cubicBezTo>
                      <a:pt x="79" y="166"/>
                      <a:pt x="72" y="172"/>
                      <a:pt x="74" y="175"/>
                    </a:cubicBezTo>
                    <a:cubicBezTo>
                      <a:pt x="76" y="177"/>
                      <a:pt x="80" y="182"/>
                      <a:pt x="80" y="182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55" y="174"/>
                      <a:pt x="54" y="175"/>
                    </a:cubicBezTo>
                    <a:cubicBezTo>
                      <a:pt x="53" y="175"/>
                      <a:pt x="51" y="176"/>
                      <a:pt x="51" y="176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6" y="195"/>
                      <a:pt x="39" y="195"/>
                      <a:pt x="39" y="195"/>
                    </a:cubicBezTo>
                    <a:cubicBezTo>
                      <a:pt x="38" y="196"/>
                      <a:pt x="35" y="197"/>
                      <a:pt x="35" y="197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29" y="196"/>
                      <a:pt x="30" y="198"/>
                    </a:cubicBezTo>
                    <a:cubicBezTo>
                      <a:pt x="30" y="200"/>
                      <a:pt x="34" y="200"/>
                      <a:pt x="33" y="202"/>
                    </a:cubicBezTo>
                    <a:cubicBezTo>
                      <a:pt x="32" y="205"/>
                      <a:pt x="32" y="208"/>
                      <a:pt x="32" y="209"/>
                    </a:cubicBezTo>
                    <a:cubicBezTo>
                      <a:pt x="33" y="210"/>
                      <a:pt x="41" y="219"/>
                      <a:pt x="41" y="219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22"/>
                      <a:pt x="36" y="219"/>
                      <a:pt x="35" y="219"/>
                    </a:cubicBezTo>
                    <a:cubicBezTo>
                      <a:pt x="34" y="219"/>
                      <a:pt x="30" y="221"/>
                      <a:pt x="30" y="221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1" y="224"/>
                      <a:pt x="19" y="230"/>
                      <a:pt x="22" y="235"/>
                    </a:cubicBezTo>
                    <a:cubicBezTo>
                      <a:pt x="26" y="239"/>
                      <a:pt x="33" y="240"/>
                      <a:pt x="33" y="240"/>
                    </a:cubicBezTo>
                    <a:cubicBezTo>
                      <a:pt x="33" y="240"/>
                      <a:pt x="25" y="248"/>
                      <a:pt x="35" y="249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4" y="251"/>
                      <a:pt x="40" y="253"/>
                      <a:pt x="42" y="257"/>
                    </a:cubicBezTo>
                    <a:cubicBezTo>
                      <a:pt x="44" y="261"/>
                      <a:pt x="46" y="264"/>
                      <a:pt x="46" y="264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7" y="270"/>
                      <a:pt x="47" y="271"/>
                    </a:cubicBezTo>
                    <a:cubicBezTo>
                      <a:pt x="46" y="272"/>
                      <a:pt x="43" y="274"/>
                      <a:pt x="43" y="274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5" y="272"/>
                      <a:pt x="28" y="270"/>
                      <a:pt x="27" y="271"/>
                    </a:cubicBezTo>
                    <a:cubicBezTo>
                      <a:pt x="27" y="271"/>
                      <a:pt x="26" y="282"/>
                      <a:pt x="26" y="282"/>
                    </a:cubicBezTo>
                    <a:cubicBezTo>
                      <a:pt x="30" y="287"/>
                      <a:pt x="30" y="287"/>
                      <a:pt x="30" y="287"/>
                    </a:cubicBezTo>
                    <a:cubicBezTo>
                      <a:pt x="30" y="287"/>
                      <a:pt x="28" y="290"/>
                      <a:pt x="27" y="290"/>
                    </a:cubicBezTo>
                    <a:cubicBezTo>
                      <a:pt x="27" y="290"/>
                      <a:pt x="21" y="289"/>
                      <a:pt x="21" y="289"/>
                    </a:cubicBezTo>
                    <a:cubicBezTo>
                      <a:pt x="21" y="289"/>
                      <a:pt x="11" y="301"/>
                      <a:pt x="13" y="303"/>
                    </a:cubicBezTo>
                    <a:cubicBezTo>
                      <a:pt x="14" y="305"/>
                      <a:pt x="28" y="314"/>
                      <a:pt x="28" y="314"/>
                    </a:cubicBezTo>
                    <a:cubicBezTo>
                      <a:pt x="28" y="314"/>
                      <a:pt x="24" y="317"/>
                      <a:pt x="24" y="317"/>
                    </a:cubicBezTo>
                    <a:cubicBezTo>
                      <a:pt x="24" y="318"/>
                      <a:pt x="22" y="326"/>
                      <a:pt x="22" y="326"/>
                    </a:cubicBezTo>
                    <a:cubicBezTo>
                      <a:pt x="22" y="326"/>
                      <a:pt x="17" y="323"/>
                      <a:pt x="16" y="325"/>
                    </a:cubicBezTo>
                    <a:cubicBezTo>
                      <a:pt x="15" y="328"/>
                      <a:pt x="15" y="333"/>
                      <a:pt x="15" y="333"/>
                    </a:cubicBezTo>
                    <a:cubicBezTo>
                      <a:pt x="15" y="333"/>
                      <a:pt x="10" y="333"/>
                      <a:pt x="10" y="334"/>
                    </a:cubicBezTo>
                    <a:cubicBezTo>
                      <a:pt x="10" y="334"/>
                      <a:pt x="22" y="345"/>
                      <a:pt x="22" y="345"/>
                    </a:cubicBezTo>
                    <a:cubicBezTo>
                      <a:pt x="22" y="345"/>
                      <a:pt x="17" y="347"/>
                      <a:pt x="15" y="353"/>
                    </a:cubicBezTo>
                    <a:cubicBezTo>
                      <a:pt x="13" y="359"/>
                      <a:pt x="12" y="364"/>
                      <a:pt x="12" y="365"/>
                    </a:cubicBezTo>
                    <a:cubicBezTo>
                      <a:pt x="11" y="365"/>
                      <a:pt x="0" y="365"/>
                      <a:pt x="0" y="366"/>
                    </a:cubicBezTo>
                    <a:cubicBezTo>
                      <a:pt x="0" y="366"/>
                      <a:pt x="5" y="372"/>
                      <a:pt x="5" y="372"/>
                    </a:cubicBezTo>
                    <a:cubicBezTo>
                      <a:pt x="6" y="373"/>
                      <a:pt x="4" y="381"/>
                      <a:pt x="5" y="382"/>
                    </a:cubicBezTo>
                    <a:cubicBezTo>
                      <a:pt x="6" y="382"/>
                      <a:pt x="11" y="386"/>
                      <a:pt x="10" y="386"/>
                    </a:cubicBezTo>
                    <a:cubicBezTo>
                      <a:pt x="10" y="387"/>
                      <a:pt x="5" y="389"/>
                      <a:pt x="5" y="391"/>
                    </a:cubicBezTo>
                    <a:cubicBezTo>
                      <a:pt x="5" y="393"/>
                      <a:pt x="13" y="394"/>
                      <a:pt x="13" y="394"/>
                    </a:cubicBezTo>
                    <a:cubicBezTo>
                      <a:pt x="13" y="394"/>
                      <a:pt x="13" y="403"/>
                      <a:pt x="18" y="405"/>
                    </a:cubicBezTo>
                    <a:cubicBezTo>
                      <a:pt x="23" y="406"/>
                      <a:pt x="26" y="403"/>
                      <a:pt x="26" y="404"/>
                    </a:cubicBezTo>
                    <a:cubicBezTo>
                      <a:pt x="27" y="404"/>
                      <a:pt x="28" y="411"/>
                      <a:pt x="30" y="408"/>
                    </a:cubicBezTo>
                    <a:cubicBezTo>
                      <a:pt x="33" y="406"/>
                      <a:pt x="35" y="404"/>
                      <a:pt x="36" y="405"/>
                    </a:cubicBezTo>
                    <a:cubicBezTo>
                      <a:pt x="37" y="405"/>
                      <a:pt x="46" y="409"/>
                      <a:pt x="46" y="409"/>
                    </a:cubicBezTo>
                    <a:cubicBezTo>
                      <a:pt x="46" y="409"/>
                      <a:pt x="47" y="422"/>
                      <a:pt x="52" y="423"/>
                    </a:cubicBezTo>
                    <a:cubicBezTo>
                      <a:pt x="56" y="424"/>
                      <a:pt x="66" y="424"/>
                      <a:pt x="66" y="424"/>
                    </a:cubicBezTo>
                    <a:cubicBezTo>
                      <a:pt x="66" y="424"/>
                      <a:pt x="67" y="436"/>
                      <a:pt x="72" y="435"/>
                    </a:cubicBezTo>
                    <a:cubicBezTo>
                      <a:pt x="78" y="434"/>
                      <a:pt x="87" y="425"/>
                      <a:pt x="87" y="426"/>
                    </a:cubicBezTo>
                    <a:cubicBezTo>
                      <a:pt x="87" y="426"/>
                      <a:pt x="96" y="432"/>
                      <a:pt x="99" y="432"/>
                    </a:cubicBezTo>
                    <a:cubicBezTo>
                      <a:pt x="103" y="431"/>
                      <a:pt x="112" y="422"/>
                      <a:pt x="113" y="423"/>
                    </a:cubicBezTo>
                    <a:cubicBezTo>
                      <a:pt x="114" y="423"/>
                      <a:pt x="124" y="431"/>
                      <a:pt x="123" y="427"/>
                    </a:cubicBezTo>
                    <a:cubicBezTo>
                      <a:pt x="122" y="422"/>
                      <a:pt x="120" y="419"/>
                      <a:pt x="121" y="418"/>
                    </a:cubicBezTo>
                    <a:cubicBezTo>
                      <a:pt x="122" y="418"/>
                      <a:pt x="128" y="414"/>
                      <a:pt x="128" y="414"/>
                    </a:cubicBezTo>
                    <a:cubicBezTo>
                      <a:pt x="128" y="414"/>
                      <a:pt x="132" y="417"/>
                      <a:pt x="135" y="418"/>
                    </a:cubicBezTo>
                    <a:cubicBezTo>
                      <a:pt x="137" y="419"/>
                      <a:pt x="139" y="419"/>
                      <a:pt x="139" y="419"/>
                    </a:cubicBezTo>
                    <a:cubicBezTo>
                      <a:pt x="140" y="419"/>
                      <a:pt x="141" y="423"/>
                      <a:pt x="143" y="425"/>
                    </a:cubicBezTo>
                    <a:cubicBezTo>
                      <a:pt x="145" y="427"/>
                      <a:pt x="148" y="431"/>
                      <a:pt x="149" y="432"/>
                    </a:cubicBezTo>
                    <a:cubicBezTo>
                      <a:pt x="150" y="434"/>
                      <a:pt x="152" y="430"/>
                      <a:pt x="154" y="431"/>
                    </a:cubicBezTo>
                    <a:cubicBezTo>
                      <a:pt x="157" y="432"/>
                      <a:pt x="158" y="434"/>
                      <a:pt x="159" y="434"/>
                    </a:cubicBezTo>
                    <a:cubicBezTo>
                      <a:pt x="161" y="435"/>
                      <a:pt x="166" y="434"/>
                      <a:pt x="166" y="435"/>
                    </a:cubicBezTo>
                    <a:cubicBezTo>
                      <a:pt x="166" y="436"/>
                      <a:pt x="169" y="443"/>
                      <a:pt x="167" y="446"/>
                    </a:cubicBezTo>
                    <a:cubicBezTo>
                      <a:pt x="165" y="448"/>
                      <a:pt x="163" y="447"/>
                      <a:pt x="163" y="450"/>
                    </a:cubicBezTo>
                    <a:cubicBezTo>
                      <a:pt x="163" y="452"/>
                      <a:pt x="168" y="458"/>
                      <a:pt x="168" y="459"/>
                    </a:cubicBezTo>
                    <a:cubicBezTo>
                      <a:pt x="169" y="461"/>
                      <a:pt x="171" y="466"/>
                      <a:pt x="173" y="467"/>
                    </a:cubicBezTo>
                    <a:cubicBezTo>
                      <a:pt x="176" y="469"/>
                      <a:pt x="187" y="469"/>
                      <a:pt x="187" y="469"/>
                    </a:cubicBezTo>
                    <a:cubicBezTo>
                      <a:pt x="187" y="469"/>
                      <a:pt x="186" y="472"/>
                      <a:pt x="186" y="473"/>
                    </a:cubicBezTo>
                    <a:cubicBezTo>
                      <a:pt x="186" y="473"/>
                      <a:pt x="191" y="474"/>
                      <a:pt x="191" y="474"/>
                    </a:cubicBezTo>
                    <a:cubicBezTo>
                      <a:pt x="191" y="474"/>
                      <a:pt x="191" y="477"/>
                      <a:pt x="192" y="477"/>
                    </a:cubicBezTo>
                    <a:cubicBezTo>
                      <a:pt x="193" y="478"/>
                      <a:pt x="207" y="478"/>
                      <a:pt x="207" y="479"/>
                    </a:cubicBezTo>
                    <a:cubicBezTo>
                      <a:pt x="208" y="479"/>
                      <a:pt x="212" y="481"/>
                      <a:pt x="212" y="485"/>
                    </a:cubicBezTo>
                    <a:cubicBezTo>
                      <a:pt x="212" y="488"/>
                      <a:pt x="213" y="492"/>
                      <a:pt x="211" y="492"/>
                    </a:cubicBezTo>
                    <a:cubicBezTo>
                      <a:pt x="210" y="492"/>
                      <a:pt x="207" y="488"/>
                      <a:pt x="206" y="491"/>
                    </a:cubicBezTo>
                    <a:cubicBezTo>
                      <a:pt x="204" y="495"/>
                      <a:pt x="210" y="497"/>
                      <a:pt x="206" y="499"/>
                    </a:cubicBezTo>
                    <a:cubicBezTo>
                      <a:pt x="201" y="502"/>
                      <a:pt x="194" y="501"/>
                      <a:pt x="194" y="507"/>
                    </a:cubicBezTo>
                    <a:cubicBezTo>
                      <a:pt x="194" y="513"/>
                      <a:pt x="205" y="518"/>
                      <a:pt x="205" y="518"/>
                    </a:cubicBezTo>
                    <a:cubicBezTo>
                      <a:pt x="206" y="518"/>
                      <a:pt x="209" y="515"/>
                      <a:pt x="209" y="516"/>
                    </a:cubicBezTo>
                    <a:cubicBezTo>
                      <a:pt x="209" y="516"/>
                      <a:pt x="211" y="521"/>
                      <a:pt x="211" y="522"/>
                    </a:cubicBezTo>
                    <a:cubicBezTo>
                      <a:pt x="212" y="523"/>
                      <a:pt x="215" y="523"/>
                      <a:pt x="214" y="526"/>
                    </a:cubicBezTo>
                    <a:cubicBezTo>
                      <a:pt x="214" y="529"/>
                      <a:pt x="217" y="534"/>
                      <a:pt x="214" y="534"/>
                    </a:cubicBezTo>
                    <a:cubicBezTo>
                      <a:pt x="210" y="534"/>
                      <a:pt x="208" y="532"/>
                      <a:pt x="208" y="534"/>
                    </a:cubicBezTo>
                    <a:cubicBezTo>
                      <a:pt x="207" y="536"/>
                      <a:pt x="202" y="537"/>
                      <a:pt x="204" y="540"/>
                    </a:cubicBezTo>
                    <a:cubicBezTo>
                      <a:pt x="205" y="543"/>
                      <a:pt x="210" y="546"/>
                      <a:pt x="214" y="545"/>
                    </a:cubicBezTo>
                    <a:cubicBezTo>
                      <a:pt x="219" y="543"/>
                      <a:pt x="220" y="539"/>
                      <a:pt x="220" y="540"/>
                    </a:cubicBezTo>
                    <a:cubicBezTo>
                      <a:pt x="221" y="540"/>
                      <a:pt x="223" y="544"/>
                      <a:pt x="223" y="544"/>
                    </a:cubicBezTo>
                    <a:cubicBezTo>
                      <a:pt x="223" y="544"/>
                      <a:pt x="218" y="551"/>
                      <a:pt x="221" y="551"/>
                    </a:cubicBezTo>
                    <a:cubicBezTo>
                      <a:pt x="223" y="550"/>
                      <a:pt x="223" y="545"/>
                      <a:pt x="228" y="546"/>
                    </a:cubicBezTo>
                    <a:cubicBezTo>
                      <a:pt x="233" y="548"/>
                      <a:pt x="234" y="549"/>
                      <a:pt x="234" y="549"/>
                    </a:cubicBezTo>
                    <a:cubicBezTo>
                      <a:pt x="234" y="549"/>
                      <a:pt x="233" y="544"/>
                      <a:pt x="235" y="544"/>
                    </a:cubicBezTo>
                    <a:cubicBezTo>
                      <a:pt x="237" y="544"/>
                      <a:pt x="241" y="546"/>
                      <a:pt x="241" y="546"/>
                    </a:cubicBezTo>
                    <a:cubicBezTo>
                      <a:pt x="241" y="546"/>
                      <a:pt x="240" y="537"/>
                      <a:pt x="242" y="539"/>
                    </a:cubicBezTo>
                    <a:cubicBezTo>
                      <a:pt x="244" y="541"/>
                      <a:pt x="243" y="545"/>
                      <a:pt x="245" y="545"/>
                    </a:cubicBezTo>
                    <a:cubicBezTo>
                      <a:pt x="246" y="544"/>
                      <a:pt x="251" y="538"/>
                      <a:pt x="251" y="539"/>
                    </a:cubicBezTo>
                    <a:cubicBezTo>
                      <a:pt x="252" y="539"/>
                      <a:pt x="268" y="547"/>
                      <a:pt x="269" y="548"/>
                    </a:cubicBezTo>
                    <a:cubicBezTo>
                      <a:pt x="269" y="548"/>
                      <a:pt x="266" y="556"/>
                      <a:pt x="271" y="557"/>
                    </a:cubicBezTo>
                    <a:cubicBezTo>
                      <a:pt x="275" y="558"/>
                      <a:pt x="289" y="556"/>
                      <a:pt x="289" y="556"/>
                    </a:cubicBezTo>
                    <a:cubicBezTo>
                      <a:pt x="306" y="578"/>
                      <a:pt x="306" y="578"/>
                      <a:pt x="306" y="578"/>
                    </a:cubicBezTo>
                    <a:cubicBezTo>
                      <a:pt x="300" y="578"/>
                      <a:pt x="300" y="578"/>
                      <a:pt x="300" y="578"/>
                    </a:cubicBezTo>
                    <a:cubicBezTo>
                      <a:pt x="300" y="578"/>
                      <a:pt x="298" y="575"/>
                      <a:pt x="297" y="576"/>
                    </a:cubicBezTo>
                    <a:cubicBezTo>
                      <a:pt x="296" y="577"/>
                      <a:pt x="293" y="579"/>
                      <a:pt x="293" y="579"/>
                    </a:cubicBezTo>
                    <a:cubicBezTo>
                      <a:pt x="293" y="579"/>
                      <a:pt x="301" y="584"/>
                      <a:pt x="301" y="584"/>
                    </a:cubicBezTo>
                    <a:cubicBezTo>
                      <a:pt x="301" y="584"/>
                      <a:pt x="297" y="589"/>
                      <a:pt x="297" y="589"/>
                    </a:cubicBezTo>
                    <a:cubicBezTo>
                      <a:pt x="296" y="590"/>
                      <a:pt x="301" y="597"/>
                      <a:pt x="301" y="597"/>
                    </a:cubicBezTo>
                    <a:cubicBezTo>
                      <a:pt x="301" y="598"/>
                      <a:pt x="296" y="600"/>
                      <a:pt x="298" y="603"/>
                    </a:cubicBezTo>
                    <a:cubicBezTo>
                      <a:pt x="299" y="606"/>
                      <a:pt x="315" y="611"/>
                      <a:pt x="313" y="615"/>
                    </a:cubicBezTo>
                    <a:cubicBezTo>
                      <a:pt x="312" y="619"/>
                      <a:pt x="308" y="620"/>
                      <a:pt x="309" y="622"/>
                    </a:cubicBezTo>
                    <a:cubicBezTo>
                      <a:pt x="309" y="625"/>
                      <a:pt x="311" y="632"/>
                      <a:pt x="310" y="633"/>
                    </a:cubicBezTo>
                    <a:cubicBezTo>
                      <a:pt x="309" y="633"/>
                      <a:pt x="305" y="633"/>
                      <a:pt x="305" y="634"/>
                    </a:cubicBezTo>
                    <a:cubicBezTo>
                      <a:pt x="305" y="635"/>
                      <a:pt x="305" y="638"/>
                      <a:pt x="305" y="638"/>
                    </a:cubicBezTo>
                    <a:cubicBezTo>
                      <a:pt x="305" y="638"/>
                      <a:pt x="279" y="635"/>
                      <a:pt x="277" y="633"/>
                    </a:cubicBezTo>
                    <a:cubicBezTo>
                      <a:pt x="276" y="631"/>
                      <a:pt x="276" y="630"/>
                      <a:pt x="276" y="630"/>
                    </a:cubicBezTo>
                    <a:cubicBezTo>
                      <a:pt x="276" y="630"/>
                      <a:pt x="268" y="630"/>
                      <a:pt x="267" y="629"/>
                    </a:cubicBezTo>
                    <a:cubicBezTo>
                      <a:pt x="266" y="628"/>
                      <a:pt x="264" y="624"/>
                      <a:pt x="262" y="626"/>
                    </a:cubicBezTo>
                    <a:cubicBezTo>
                      <a:pt x="260" y="627"/>
                      <a:pt x="256" y="627"/>
                      <a:pt x="255" y="630"/>
                    </a:cubicBezTo>
                    <a:cubicBezTo>
                      <a:pt x="254" y="633"/>
                      <a:pt x="248" y="632"/>
                      <a:pt x="245" y="635"/>
                    </a:cubicBezTo>
                    <a:cubicBezTo>
                      <a:pt x="242" y="639"/>
                      <a:pt x="245" y="642"/>
                      <a:pt x="245" y="643"/>
                    </a:cubicBezTo>
                    <a:cubicBezTo>
                      <a:pt x="245" y="643"/>
                      <a:pt x="242" y="646"/>
                      <a:pt x="242" y="647"/>
                    </a:cubicBezTo>
                    <a:cubicBezTo>
                      <a:pt x="243" y="647"/>
                      <a:pt x="251" y="649"/>
                      <a:pt x="251" y="650"/>
                    </a:cubicBezTo>
                    <a:cubicBezTo>
                      <a:pt x="251" y="650"/>
                      <a:pt x="256" y="658"/>
                      <a:pt x="256" y="659"/>
                    </a:cubicBezTo>
                    <a:cubicBezTo>
                      <a:pt x="256" y="661"/>
                      <a:pt x="249" y="664"/>
                      <a:pt x="253" y="668"/>
                    </a:cubicBezTo>
                    <a:cubicBezTo>
                      <a:pt x="256" y="672"/>
                      <a:pt x="263" y="671"/>
                      <a:pt x="263" y="672"/>
                    </a:cubicBezTo>
                    <a:cubicBezTo>
                      <a:pt x="263" y="672"/>
                      <a:pt x="262" y="676"/>
                      <a:pt x="261" y="681"/>
                    </a:cubicBezTo>
                    <a:cubicBezTo>
                      <a:pt x="260" y="686"/>
                      <a:pt x="253" y="695"/>
                      <a:pt x="260" y="697"/>
                    </a:cubicBezTo>
                    <a:cubicBezTo>
                      <a:pt x="267" y="698"/>
                      <a:pt x="269" y="700"/>
                      <a:pt x="270" y="700"/>
                    </a:cubicBezTo>
                    <a:cubicBezTo>
                      <a:pt x="272" y="699"/>
                      <a:pt x="276" y="691"/>
                      <a:pt x="279" y="693"/>
                    </a:cubicBezTo>
                    <a:cubicBezTo>
                      <a:pt x="281" y="695"/>
                      <a:pt x="279" y="700"/>
                      <a:pt x="279" y="701"/>
                    </a:cubicBezTo>
                    <a:cubicBezTo>
                      <a:pt x="279" y="701"/>
                      <a:pt x="282" y="704"/>
                      <a:pt x="282" y="705"/>
                    </a:cubicBezTo>
                    <a:cubicBezTo>
                      <a:pt x="282" y="705"/>
                      <a:pt x="282" y="710"/>
                      <a:pt x="278" y="715"/>
                    </a:cubicBezTo>
                    <a:cubicBezTo>
                      <a:pt x="275" y="720"/>
                      <a:pt x="273" y="718"/>
                      <a:pt x="271" y="721"/>
                    </a:cubicBezTo>
                    <a:cubicBezTo>
                      <a:pt x="270" y="725"/>
                      <a:pt x="269" y="730"/>
                      <a:pt x="264" y="732"/>
                    </a:cubicBezTo>
                    <a:cubicBezTo>
                      <a:pt x="259" y="734"/>
                      <a:pt x="256" y="731"/>
                      <a:pt x="254" y="736"/>
                    </a:cubicBezTo>
                    <a:cubicBezTo>
                      <a:pt x="253" y="742"/>
                      <a:pt x="254" y="756"/>
                      <a:pt x="254" y="756"/>
                    </a:cubicBezTo>
                    <a:cubicBezTo>
                      <a:pt x="276" y="760"/>
                      <a:pt x="276" y="760"/>
                      <a:pt x="276" y="760"/>
                    </a:cubicBezTo>
                    <a:cubicBezTo>
                      <a:pt x="275" y="766"/>
                      <a:pt x="275" y="766"/>
                      <a:pt x="275" y="766"/>
                    </a:cubicBezTo>
                    <a:cubicBezTo>
                      <a:pt x="269" y="768"/>
                      <a:pt x="269" y="768"/>
                      <a:pt x="269" y="768"/>
                    </a:cubicBezTo>
                    <a:cubicBezTo>
                      <a:pt x="269" y="768"/>
                      <a:pt x="275" y="771"/>
                      <a:pt x="275" y="772"/>
                    </a:cubicBezTo>
                    <a:cubicBezTo>
                      <a:pt x="275" y="773"/>
                      <a:pt x="279" y="773"/>
                      <a:pt x="279" y="776"/>
                    </a:cubicBezTo>
                    <a:cubicBezTo>
                      <a:pt x="279" y="780"/>
                      <a:pt x="284" y="792"/>
                      <a:pt x="284" y="792"/>
                    </a:cubicBezTo>
                    <a:cubicBezTo>
                      <a:pt x="285" y="792"/>
                      <a:pt x="291" y="786"/>
                      <a:pt x="291" y="787"/>
                    </a:cubicBezTo>
                    <a:cubicBezTo>
                      <a:pt x="292" y="787"/>
                      <a:pt x="298" y="793"/>
                      <a:pt x="298" y="793"/>
                    </a:cubicBezTo>
                    <a:cubicBezTo>
                      <a:pt x="305" y="785"/>
                      <a:pt x="305" y="785"/>
                      <a:pt x="305" y="785"/>
                    </a:cubicBezTo>
                    <a:cubicBezTo>
                      <a:pt x="305" y="785"/>
                      <a:pt x="309" y="792"/>
                      <a:pt x="310" y="795"/>
                    </a:cubicBezTo>
                    <a:cubicBezTo>
                      <a:pt x="312" y="798"/>
                      <a:pt x="317" y="799"/>
                      <a:pt x="317" y="799"/>
                    </a:cubicBezTo>
                    <a:cubicBezTo>
                      <a:pt x="317" y="799"/>
                      <a:pt x="323" y="805"/>
                      <a:pt x="322" y="806"/>
                    </a:cubicBezTo>
                    <a:cubicBezTo>
                      <a:pt x="322" y="807"/>
                      <a:pt x="318" y="817"/>
                      <a:pt x="318" y="817"/>
                    </a:cubicBezTo>
                    <a:cubicBezTo>
                      <a:pt x="319" y="818"/>
                      <a:pt x="319" y="819"/>
                      <a:pt x="322" y="819"/>
                    </a:cubicBezTo>
                    <a:cubicBezTo>
                      <a:pt x="325" y="818"/>
                      <a:pt x="323" y="807"/>
                      <a:pt x="327" y="810"/>
                    </a:cubicBezTo>
                    <a:cubicBezTo>
                      <a:pt x="331" y="813"/>
                      <a:pt x="335" y="814"/>
                      <a:pt x="335" y="815"/>
                    </a:cubicBezTo>
                    <a:cubicBezTo>
                      <a:pt x="335" y="817"/>
                      <a:pt x="333" y="820"/>
                      <a:pt x="333" y="820"/>
                    </a:cubicBezTo>
                    <a:cubicBezTo>
                      <a:pt x="333" y="820"/>
                      <a:pt x="335" y="822"/>
                      <a:pt x="336" y="822"/>
                    </a:cubicBezTo>
                    <a:cubicBezTo>
                      <a:pt x="336" y="822"/>
                      <a:pt x="338" y="818"/>
                      <a:pt x="339" y="818"/>
                    </a:cubicBezTo>
                    <a:cubicBezTo>
                      <a:pt x="340" y="818"/>
                      <a:pt x="351" y="821"/>
                      <a:pt x="354" y="817"/>
                    </a:cubicBezTo>
                    <a:cubicBezTo>
                      <a:pt x="357" y="814"/>
                      <a:pt x="355" y="814"/>
                      <a:pt x="357" y="814"/>
                    </a:cubicBezTo>
                    <a:cubicBezTo>
                      <a:pt x="359" y="814"/>
                      <a:pt x="360" y="815"/>
                      <a:pt x="361" y="813"/>
                    </a:cubicBezTo>
                    <a:cubicBezTo>
                      <a:pt x="362" y="812"/>
                      <a:pt x="360" y="810"/>
                      <a:pt x="363" y="811"/>
                    </a:cubicBezTo>
                    <a:cubicBezTo>
                      <a:pt x="366" y="812"/>
                      <a:pt x="376" y="812"/>
                      <a:pt x="377" y="814"/>
                    </a:cubicBezTo>
                    <a:cubicBezTo>
                      <a:pt x="379" y="817"/>
                      <a:pt x="378" y="823"/>
                      <a:pt x="380" y="822"/>
                    </a:cubicBezTo>
                    <a:cubicBezTo>
                      <a:pt x="382" y="821"/>
                      <a:pt x="384" y="817"/>
                      <a:pt x="385" y="817"/>
                    </a:cubicBezTo>
                    <a:cubicBezTo>
                      <a:pt x="385" y="817"/>
                      <a:pt x="387" y="820"/>
                      <a:pt x="389" y="816"/>
                    </a:cubicBezTo>
                    <a:cubicBezTo>
                      <a:pt x="390" y="812"/>
                      <a:pt x="392" y="799"/>
                      <a:pt x="392" y="799"/>
                    </a:cubicBezTo>
                    <a:cubicBezTo>
                      <a:pt x="391" y="800"/>
                      <a:pt x="406" y="805"/>
                      <a:pt x="402" y="809"/>
                    </a:cubicBezTo>
                    <a:cubicBezTo>
                      <a:pt x="397" y="812"/>
                      <a:pt x="390" y="821"/>
                      <a:pt x="392" y="821"/>
                    </a:cubicBezTo>
                    <a:cubicBezTo>
                      <a:pt x="393" y="821"/>
                      <a:pt x="401" y="820"/>
                      <a:pt x="401" y="821"/>
                    </a:cubicBezTo>
                    <a:cubicBezTo>
                      <a:pt x="401" y="821"/>
                      <a:pt x="409" y="827"/>
                      <a:pt x="409" y="832"/>
                    </a:cubicBezTo>
                    <a:cubicBezTo>
                      <a:pt x="408" y="837"/>
                      <a:pt x="403" y="835"/>
                      <a:pt x="406" y="839"/>
                    </a:cubicBezTo>
                    <a:cubicBezTo>
                      <a:pt x="408" y="843"/>
                      <a:pt x="452" y="842"/>
                      <a:pt x="452" y="843"/>
                    </a:cubicBezTo>
                    <a:cubicBezTo>
                      <a:pt x="452" y="843"/>
                      <a:pt x="452" y="846"/>
                      <a:pt x="455" y="848"/>
                    </a:cubicBezTo>
                    <a:cubicBezTo>
                      <a:pt x="458" y="850"/>
                      <a:pt x="459" y="858"/>
                      <a:pt x="459" y="858"/>
                    </a:cubicBezTo>
                    <a:cubicBezTo>
                      <a:pt x="459" y="858"/>
                      <a:pt x="469" y="861"/>
                      <a:pt x="470" y="861"/>
                    </a:cubicBezTo>
                    <a:cubicBezTo>
                      <a:pt x="471" y="861"/>
                      <a:pt x="478" y="866"/>
                      <a:pt x="479" y="866"/>
                    </a:cubicBezTo>
                    <a:cubicBezTo>
                      <a:pt x="481" y="865"/>
                      <a:pt x="485" y="861"/>
                      <a:pt x="485" y="860"/>
                    </a:cubicBezTo>
                    <a:cubicBezTo>
                      <a:pt x="485" y="859"/>
                      <a:pt x="489" y="847"/>
                      <a:pt x="490" y="846"/>
                    </a:cubicBezTo>
                    <a:cubicBezTo>
                      <a:pt x="491" y="846"/>
                      <a:pt x="496" y="850"/>
                      <a:pt x="498" y="851"/>
                    </a:cubicBezTo>
                    <a:cubicBezTo>
                      <a:pt x="500" y="851"/>
                      <a:pt x="504" y="848"/>
                      <a:pt x="505" y="848"/>
                    </a:cubicBezTo>
                    <a:cubicBezTo>
                      <a:pt x="506" y="849"/>
                      <a:pt x="506" y="850"/>
                      <a:pt x="507" y="850"/>
                    </a:cubicBezTo>
                    <a:cubicBezTo>
                      <a:pt x="508" y="850"/>
                      <a:pt x="512" y="847"/>
                      <a:pt x="512" y="847"/>
                    </a:cubicBezTo>
                    <a:cubicBezTo>
                      <a:pt x="512" y="847"/>
                      <a:pt x="512" y="837"/>
                      <a:pt x="514" y="839"/>
                    </a:cubicBezTo>
                    <a:cubicBezTo>
                      <a:pt x="516" y="841"/>
                      <a:pt x="518" y="845"/>
                      <a:pt x="519" y="845"/>
                    </a:cubicBezTo>
                    <a:cubicBezTo>
                      <a:pt x="519" y="845"/>
                      <a:pt x="525" y="842"/>
                      <a:pt x="525" y="842"/>
                    </a:cubicBezTo>
                    <a:cubicBezTo>
                      <a:pt x="525" y="842"/>
                      <a:pt x="529" y="849"/>
                      <a:pt x="533" y="850"/>
                    </a:cubicBezTo>
                    <a:cubicBezTo>
                      <a:pt x="538" y="851"/>
                      <a:pt x="543" y="851"/>
                      <a:pt x="543" y="851"/>
                    </a:cubicBezTo>
                    <a:cubicBezTo>
                      <a:pt x="543" y="851"/>
                      <a:pt x="548" y="844"/>
                      <a:pt x="551" y="844"/>
                    </a:cubicBezTo>
                    <a:cubicBezTo>
                      <a:pt x="551" y="844"/>
                      <a:pt x="560" y="841"/>
                      <a:pt x="560" y="840"/>
                    </a:cubicBezTo>
                    <a:cubicBezTo>
                      <a:pt x="560" y="839"/>
                      <a:pt x="559" y="826"/>
                      <a:pt x="558" y="823"/>
                    </a:cubicBezTo>
                    <a:cubicBezTo>
                      <a:pt x="556" y="820"/>
                      <a:pt x="551" y="810"/>
                      <a:pt x="553" y="802"/>
                    </a:cubicBezTo>
                    <a:cubicBezTo>
                      <a:pt x="554" y="795"/>
                      <a:pt x="558" y="793"/>
                      <a:pt x="559" y="788"/>
                    </a:cubicBezTo>
                    <a:cubicBezTo>
                      <a:pt x="560" y="783"/>
                      <a:pt x="560" y="776"/>
                      <a:pt x="560" y="776"/>
                    </a:cubicBezTo>
                    <a:cubicBezTo>
                      <a:pt x="560" y="776"/>
                      <a:pt x="564" y="774"/>
                      <a:pt x="564" y="773"/>
                    </a:cubicBezTo>
                    <a:cubicBezTo>
                      <a:pt x="563" y="773"/>
                      <a:pt x="559" y="763"/>
                      <a:pt x="559" y="763"/>
                    </a:cubicBezTo>
                    <a:cubicBezTo>
                      <a:pt x="559" y="763"/>
                      <a:pt x="543" y="769"/>
                      <a:pt x="547" y="763"/>
                    </a:cubicBezTo>
                    <a:cubicBezTo>
                      <a:pt x="551" y="757"/>
                      <a:pt x="556" y="757"/>
                      <a:pt x="556" y="757"/>
                    </a:cubicBezTo>
                    <a:cubicBezTo>
                      <a:pt x="556" y="756"/>
                      <a:pt x="557" y="747"/>
                      <a:pt x="557" y="747"/>
                    </a:cubicBezTo>
                    <a:cubicBezTo>
                      <a:pt x="557" y="747"/>
                      <a:pt x="563" y="743"/>
                      <a:pt x="561" y="740"/>
                    </a:cubicBezTo>
                    <a:cubicBezTo>
                      <a:pt x="559" y="737"/>
                      <a:pt x="541" y="730"/>
                      <a:pt x="542" y="730"/>
                    </a:cubicBezTo>
                    <a:cubicBezTo>
                      <a:pt x="542" y="729"/>
                      <a:pt x="548" y="715"/>
                      <a:pt x="552" y="718"/>
                    </a:cubicBezTo>
                    <a:cubicBezTo>
                      <a:pt x="556" y="721"/>
                      <a:pt x="557" y="725"/>
                      <a:pt x="558" y="724"/>
                    </a:cubicBezTo>
                    <a:cubicBezTo>
                      <a:pt x="559" y="723"/>
                      <a:pt x="560" y="713"/>
                      <a:pt x="560" y="712"/>
                    </a:cubicBezTo>
                    <a:cubicBezTo>
                      <a:pt x="559" y="710"/>
                      <a:pt x="563" y="702"/>
                      <a:pt x="563" y="702"/>
                    </a:cubicBezTo>
                    <a:cubicBezTo>
                      <a:pt x="563" y="702"/>
                      <a:pt x="562" y="699"/>
                      <a:pt x="556" y="692"/>
                    </a:cubicBezTo>
                    <a:cubicBezTo>
                      <a:pt x="551" y="685"/>
                      <a:pt x="546" y="687"/>
                      <a:pt x="546" y="681"/>
                    </a:cubicBezTo>
                    <a:cubicBezTo>
                      <a:pt x="546" y="676"/>
                      <a:pt x="546" y="674"/>
                      <a:pt x="546" y="674"/>
                    </a:cubicBezTo>
                    <a:cubicBezTo>
                      <a:pt x="545" y="674"/>
                      <a:pt x="532" y="676"/>
                      <a:pt x="525" y="676"/>
                    </a:cubicBezTo>
                    <a:cubicBezTo>
                      <a:pt x="518" y="675"/>
                      <a:pt x="509" y="660"/>
                      <a:pt x="509" y="660"/>
                    </a:cubicBezTo>
                    <a:cubicBezTo>
                      <a:pt x="509" y="660"/>
                      <a:pt x="514" y="656"/>
                      <a:pt x="514" y="654"/>
                    </a:cubicBezTo>
                    <a:cubicBezTo>
                      <a:pt x="514" y="653"/>
                      <a:pt x="507" y="634"/>
                      <a:pt x="517" y="637"/>
                    </a:cubicBezTo>
                    <a:cubicBezTo>
                      <a:pt x="527" y="639"/>
                      <a:pt x="533" y="645"/>
                      <a:pt x="533" y="646"/>
                    </a:cubicBezTo>
                    <a:cubicBezTo>
                      <a:pt x="533" y="646"/>
                      <a:pt x="534" y="656"/>
                      <a:pt x="538" y="653"/>
                    </a:cubicBezTo>
                    <a:cubicBezTo>
                      <a:pt x="542" y="649"/>
                      <a:pt x="539" y="646"/>
                      <a:pt x="542" y="644"/>
                    </a:cubicBezTo>
                    <a:cubicBezTo>
                      <a:pt x="545" y="643"/>
                      <a:pt x="546" y="639"/>
                      <a:pt x="548" y="639"/>
                    </a:cubicBezTo>
                    <a:cubicBezTo>
                      <a:pt x="550" y="639"/>
                      <a:pt x="560" y="644"/>
                      <a:pt x="561" y="640"/>
                    </a:cubicBezTo>
                    <a:cubicBezTo>
                      <a:pt x="562" y="636"/>
                      <a:pt x="557" y="627"/>
                      <a:pt x="562" y="628"/>
                    </a:cubicBezTo>
                    <a:cubicBezTo>
                      <a:pt x="567" y="629"/>
                      <a:pt x="567" y="628"/>
                      <a:pt x="567" y="628"/>
                    </a:cubicBezTo>
                    <a:cubicBezTo>
                      <a:pt x="567" y="628"/>
                      <a:pt x="566" y="622"/>
                      <a:pt x="567" y="622"/>
                    </a:cubicBezTo>
                    <a:cubicBezTo>
                      <a:pt x="569" y="622"/>
                      <a:pt x="575" y="621"/>
                      <a:pt x="573" y="618"/>
                    </a:cubicBezTo>
                    <a:cubicBezTo>
                      <a:pt x="570" y="615"/>
                      <a:pt x="562" y="616"/>
                      <a:pt x="565" y="613"/>
                    </a:cubicBezTo>
                    <a:cubicBezTo>
                      <a:pt x="567" y="610"/>
                      <a:pt x="568" y="606"/>
                      <a:pt x="568" y="606"/>
                    </a:cubicBezTo>
                    <a:cubicBezTo>
                      <a:pt x="568" y="606"/>
                      <a:pt x="557" y="607"/>
                      <a:pt x="558" y="604"/>
                    </a:cubicBezTo>
                    <a:cubicBezTo>
                      <a:pt x="559" y="600"/>
                      <a:pt x="565" y="597"/>
                      <a:pt x="565" y="597"/>
                    </a:cubicBezTo>
                    <a:cubicBezTo>
                      <a:pt x="566" y="597"/>
                      <a:pt x="573" y="597"/>
                      <a:pt x="573" y="597"/>
                    </a:cubicBezTo>
                    <a:cubicBezTo>
                      <a:pt x="576" y="592"/>
                      <a:pt x="576" y="592"/>
                      <a:pt x="576" y="592"/>
                    </a:cubicBezTo>
                    <a:cubicBezTo>
                      <a:pt x="576" y="592"/>
                      <a:pt x="579" y="593"/>
                      <a:pt x="580" y="592"/>
                    </a:cubicBezTo>
                    <a:cubicBezTo>
                      <a:pt x="580" y="591"/>
                      <a:pt x="579" y="587"/>
                      <a:pt x="582" y="586"/>
                    </a:cubicBezTo>
                    <a:cubicBezTo>
                      <a:pt x="586" y="585"/>
                      <a:pt x="592" y="586"/>
                      <a:pt x="589" y="581"/>
                    </a:cubicBezTo>
                    <a:cubicBezTo>
                      <a:pt x="586" y="575"/>
                      <a:pt x="578" y="567"/>
                      <a:pt x="578" y="567"/>
                    </a:cubicBezTo>
                    <a:cubicBezTo>
                      <a:pt x="578" y="567"/>
                      <a:pt x="575" y="574"/>
                      <a:pt x="573" y="573"/>
                    </a:cubicBezTo>
                    <a:cubicBezTo>
                      <a:pt x="571" y="573"/>
                      <a:pt x="564" y="573"/>
                      <a:pt x="562" y="570"/>
                    </a:cubicBezTo>
                    <a:cubicBezTo>
                      <a:pt x="561" y="566"/>
                      <a:pt x="564" y="564"/>
                      <a:pt x="564" y="564"/>
                    </a:cubicBezTo>
                    <a:cubicBezTo>
                      <a:pt x="565" y="564"/>
                      <a:pt x="572" y="563"/>
                      <a:pt x="572" y="561"/>
                    </a:cubicBezTo>
                    <a:cubicBezTo>
                      <a:pt x="572" y="558"/>
                      <a:pt x="575" y="547"/>
                      <a:pt x="575" y="547"/>
                    </a:cubicBezTo>
                    <a:cubicBezTo>
                      <a:pt x="562" y="530"/>
                      <a:pt x="562" y="530"/>
                      <a:pt x="562" y="530"/>
                    </a:cubicBezTo>
                    <a:cubicBezTo>
                      <a:pt x="562" y="530"/>
                      <a:pt x="564" y="517"/>
                      <a:pt x="571" y="515"/>
                    </a:cubicBezTo>
                    <a:cubicBezTo>
                      <a:pt x="577" y="513"/>
                      <a:pt x="589" y="513"/>
                      <a:pt x="589" y="512"/>
                    </a:cubicBezTo>
                    <a:cubicBezTo>
                      <a:pt x="590" y="512"/>
                      <a:pt x="593" y="503"/>
                      <a:pt x="597" y="502"/>
                    </a:cubicBezTo>
                    <a:cubicBezTo>
                      <a:pt x="601" y="500"/>
                      <a:pt x="602" y="504"/>
                      <a:pt x="609" y="504"/>
                    </a:cubicBezTo>
                    <a:cubicBezTo>
                      <a:pt x="616" y="505"/>
                      <a:pt x="618" y="503"/>
                      <a:pt x="618" y="504"/>
                    </a:cubicBezTo>
                    <a:cubicBezTo>
                      <a:pt x="619" y="504"/>
                      <a:pt x="626" y="508"/>
                      <a:pt x="628" y="506"/>
                    </a:cubicBezTo>
                    <a:cubicBezTo>
                      <a:pt x="631" y="503"/>
                      <a:pt x="628" y="495"/>
                      <a:pt x="631" y="495"/>
                    </a:cubicBezTo>
                    <a:cubicBezTo>
                      <a:pt x="635" y="494"/>
                      <a:pt x="636" y="499"/>
                      <a:pt x="641" y="499"/>
                    </a:cubicBezTo>
                    <a:cubicBezTo>
                      <a:pt x="645" y="499"/>
                      <a:pt x="648" y="507"/>
                      <a:pt x="651" y="503"/>
                    </a:cubicBezTo>
                    <a:cubicBezTo>
                      <a:pt x="655" y="500"/>
                      <a:pt x="660" y="489"/>
                      <a:pt x="660" y="490"/>
                    </a:cubicBezTo>
                    <a:cubicBezTo>
                      <a:pt x="660" y="491"/>
                      <a:pt x="664" y="493"/>
                      <a:pt x="664" y="493"/>
                    </a:cubicBezTo>
                    <a:cubicBezTo>
                      <a:pt x="664" y="494"/>
                      <a:pt x="661" y="508"/>
                      <a:pt x="667" y="506"/>
                    </a:cubicBezTo>
                    <a:cubicBezTo>
                      <a:pt x="672" y="505"/>
                      <a:pt x="674" y="499"/>
                      <a:pt x="674" y="499"/>
                    </a:cubicBezTo>
                    <a:cubicBezTo>
                      <a:pt x="675" y="499"/>
                      <a:pt x="681" y="501"/>
                      <a:pt x="682" y="498"/>
                    </a:cubicBezTo>
                    <a:cubicBezTo>
                      <a:pt x="684" y="495"/>
                      <a:pt x="687" y="492"/>
                      <a:pt x="688" y="491"/>
                    </a:cubicBezTo>
                    <a:cubicBezTo>
                      <a:pt x="689" y="490"/>
                      <a:pt x="688" y="483"/>
                      <a:pt x="691" y="481"/>
                    </a:cubicBezTo>
                    <a:cubicBezTo>
                      <a:pt x="694" y="479"/>
                      <a:pt x="698" y="479"/>
                      <a:pt x="698" y="479"/>
                    </a:cubicBezTo>
                    <a:cubicBezTo>
                      <a:pt x="698" y="479"/>
                      <a:pt x="698" y="484"/>
                      <a:pt x="699" y="484"/>
                    </a:cubicBezTo>
                    <a:cubicBezTo>
                      <a:pt x="701" y="485"/>
                      <a:pt x="704" y="485"/>
                      <a:pt x="704" y="485"/>
                    </a:cubicBezTo>
                    <a:cubicBezTo>
                      <a:pt x="704" y="485"/>
                      <a:pt x="718" y="493"/>
                      <a:pt x="718" y="493"/>
                    </a:cubicBezTo>
                    <a:cubicBezTo>
                      <a:pt x="718" y="492"/>
                      <a:pt x="725" y="490"/>
                      <a:pt x="723" y="485"/>
                    </a:cubicBezTo>
                    <a:cubicBezTo>
                      <a:pt x="721" y="480"/>
                      <a:pt x="719" y="470"/>
                      <a:pt x="720" y="469"/>
                    </a:cubicBezTo>
                    <a:cubicBezTo>
                      <a:pt x="721" y="468"/>
                      <a:pt x="730" y="463"/>
                      <a:pt x="730" y="464"/>
                    </a:cubicBezTo>
                    <a:cubicBezTo>
                      <a:pt x="731" y="464"/>
                      <a:pt x="736" y="468"/>
                      <a:pt x="740" y="468"/>
                    </a:cubicBezTo>
                    <a:cubicBezTo>
                      <a:pt x="744" y="468"/>
                      <a:pt x="749" y="468"/>
                      <a:pt x="749" y="468"/>
                    </a:cubicBezTo>
                    <a:cubicBezTo>
                      <a:pt x="749" y="469"/>
                      <a:pt x="749" y="478"/>
                      <a:pt x="752" y="477"/>
                    </a:cubicBezTo>
                    <a:cubicBezTo>
                      <a:pt x="756" y="476"/>
                      <a:pt x="760" y="470"/>
                      <a:pt x="761" y="471"/>
                    </a:cubicBezTo>
                    <a:cubicBezTo>
                      <a:pt x="762" y="472"/>
                      <a:pt x="768" y="479"/>
                      <a:pt x="770" y="479"/>
                    </a:cubicBezTo>
                    <a:cubicBezTo>
                      <a:pt x="773" y="479"/>
                      <a:pt x="775" y="478"/>
                      <a:pt x="775" y="475"/>
                    </a:cubicBezTo>
                    <a:cubicBezTo>
                      <a:pt x="776" y="472"/>
                      <a:pt x="771" y="466"/>
                      <a:pt x="773" y="466"/>
                    </a:cubicBezTo>
                    <a:cubicBezTo>
                      <a:pt x="776" y="466"/>
                      <a:pt x="780" y="461"/>
                      <a:pt x="782" y="461"/>
                    </a:cubicBezTo>
                    <a:cubicBezTo>
                      <a:pt x="783" y="461"/>
                      <a:pt x="785" y="465"/>
                      <a:pt x="786" y="464"/>
                    </a:cubicBezTo>
                    <a:cubicBezTo>
                      <a:pt x="786" y="463"/>
                      <a:pt x="788" y="462"/>
                      <a:pt x="788" y="461"/>
                    </a:cubicBezTo>
                    <a:cubicBezTo>
                      <a:pt x="788" y="461"/>
                      <a:pt x="781" y="454"/>
                      <a:pt x="782" y="452"/>
                    </a:cubicBezTo>
                    <a:cubicBezTo>
                      <a:pt x="783" y="449"/>
                      <a:pt x="787" y="447"/>
                      <a:pt x="790" y="444"/>
                    </a:cubicBezTo>
                    <a:cubicBezTo>
                      <a:pt x="793" y="441"/>
                      <a:pt x="791" y="436"/>
                      <a:pt x="797" y="438"/>
                    </a:cubicBezTo>
                    <a:cubicBezTo>
                      <a:pt x="804" y="440"/>
                      <a:pt x="810" y="440"/>
                      <a:pt x="810" y="440"/>
                    </a:cubicBezTo>
                    <a:cubicBezTo>
                      <a:pt x="810" y="440"/>
                      <a:pt x="811" y="438"/>
                      <a:pt x="811" y="437"/>
                    </a:cubicBezTo>
                    <a:cubicBezTo>
                      <a:pt x="811" y="437"/>
                      <a:pt x="797" y="432"/>
                      <a:pt x="800" y="428"/>
                    </a:cubicBezTo>
                    <a:cubicBezTo>
                      <a:pt x="803" y="423"/>
                      <a:pt x="810" y="419"/>
                      <a:pt x="812" y="417"/>
                    </a:cubicBezTo>
                    <a:cubicBezTo>
                      <a:pt x="814" y="414"/>
                      <a:pt x="824" y="397"/>
                      <a:pt x="826" y="393"/>
                    </a:cubicBezTo>
                    <a:cubicBezTo>
                      <a:pt x="824" y="392"/>
                      <a:pt x="822" y="391"/>
                      <a:pt x="821" y="390"/>
                    </a:cubicBezTo>
                    <a:cubicBezTo>
                      <a:pt x="818" y="389"/>
                      <a:pt x="820" y="398"/>
                      <a:pt x="820" y="398"/>
                    </a:cubicBezTo>
                    <a:cubicBezTo>
                      <a:pt x="820" y="398"/>
                      <a:pt x="814" y="398"/>
                      <a:pt x="814" y="398"/>
                    </a:cubicBezTo>
                    <a:cubicBezTo>
                      <a:pt x="813" y="398"/>
                      <a:pt x="810" y="403"/>
                      <a:pt x="804" y="402"/>
                    </a:cubicBezTo>
                    <a:cubicBezTo>
                      <a:pt x="797" y="401"/>
                      <a:pt x="799" y="398"/>
                      <a:pt x="800" y="394"/>
                    </a:cubicBezTo>
                    <a:cubicBezTo>
                      <a:pt x="800" y="391"/>
                      <a:pt x="792" y="389"/>
                      <a:pt x="789" y="388"/>
                    </a:cubicBezTo>
                    <a:cubicBezTo>
                      <a:pt x="786" y="387"/>
                      <a:pt x="778" y="381"/>
                      <a:pt x="776" y="380"/>
                    </a:cubicBezTo>
                    <a:cubicBezTo>
                      <a:pt x="775" y="379"/>
                      <a:pt x="772" y="372"/>
                      <a:pt x="772" y="371"/>
                    </a:cubicBezTo>
                    <a:cubicBezTo>
                      <a:pt x="772" y="371"/>
                      <a:pt x="763" y="375"/>
                      <a:pt x="755" y="375"/>
                    </a:cubicBezTo>
                    <a:cubicBezTo>
                      <a:pt x="746" y="375"/>
                      <a:pt x="742" y="370"/>
                      <a:pt x="742" y="370"/>
                    </a:cubicBezTo>
                    <a:cubicBezTo>
                      <a:pt x="742" y="370"/>
                      <a:pt x="737" y="376"/>
                      <a:pt x="726" y="378"/>
                    </a:cubicBezTo>
                    <a:cubicBezTo>
                      <a:pt x="715" y="379"/>
                      <a:pt x="702" y="367"/>
                      <a:pt x="701" y="366"/>
                    </a:cubicBezTo>
                    <a:cubicBezTo>
                      <a:pt x="700" y="365"/>
                      <a:pt x="706" y="359"/>
                      <a:pt x="706" y="359"/>
                    </a:cubicBezTo>
                    <a:cubicBezTo>
                      <a:pt x="706" y="358"/>
                      <a:pt x="704" y="357"/>
                      <a:pt x="701" y="354"/>
                    </a:cubicBezTo>
                    <a:cubicBezTo>
                      <a:pt x="699" y="351"/>
                      <a:pt x="702" y="346"/>
                      <a:pt x="702" y="344"/>
                    </a:cubicBezTo>
                    <a:cubicBezTo>
                      <a:pt x="702" y="343"/>
                      <a:pt x="695" y="343"/>
                      <a:pt x="692" y="340"/>
                    </a:cubicBezTo>
                    <a:cubicBezTo>
                      <a:pt x="689" y="337"/>
                      <a:pt x="690" y="326"/>
                      <a:pt x="690" y="326"/>
                    </a:cubicBezTo>
                    <a:cubicBezTo>
                      <a:pt x="690" y="326"/>
                      <a:pt x="683" y="326"/>
                      <a:pt x="678" y="322"/>
                    </a:cubicBezTo>
                    <a:cubicBezTo>
                      <a:pt x="674" y="319"/>
                      <a:pt x="672" y="310"/>
                      <a:pt x="672" y="310"/>
                    </a:cubicBezTo>
                    <a:cubicBezTo>
                      <a:pt x="672" y="310"/>
                      <a:pt x="668" y="309"/>
                      <a:pt x="664" y="307"/>
                    </a:cubicBezTo>
                    <a:cubicBezTo>
                      <a:pt x="660" y="305"/>
                      <a:pt x="662" y="297"/>
                      <a:pt x="662" y="296"/>
                    </a:cubicBezTo>
                    <a:cubicBezTo>
                      <a:pt x="662" y="296"/>
                      <a:pt x="660" y="293"/>
                      <a:pt x="660" y="289"/>
                    </a:cubicBezTo>
                    <a:cubicBezTo>
                      <a:pt x="660" y="285"/>
                      <a:pt x="666" y="283"/>
                      <a:pt x="666" y="282"/>
                    </a:cubicBezTo>
                    <a:cubicBezTo>
                      <a:pt x="667" y="281"/>
                      <a:pt x="662" y="278"/>
                      <a:pt x="662" y="278"/>
                    </a:cubicBezTo>
                    <a:cubicBezTo>
                      <a:pt x="664" y="235"/>
                      <a:pt x="664" y="235"/>
                      <a:pt x="664" y="235"/>
                    </a:cubicBezTo>
                    <a:cubicBezTo>
                      <a:pt x="664" y="235"/>
                      <a:pt x="662" y="236"/>
                      <a:pt x="659" y="235"/>
                    </a:cubicBezTo>
                    <a:cubicBezTo>
                      <a:pt x="656" y="235"/>
                      <a:pt x="655" y="232"/>
                      <a:pt x="649" y="231"/>
                    </a:cubicBezTo>
                    <a:cubicBezTo>
                      <a:pt x="643" y="231"/>
                      <a:pt x="651" y="237"/>
                      <a:pt x="651" y="237"/>
                    </a:cubicBezTo>
                    <a:cubicBezTo>
                      <a:pt x="651" y="237"/>
                      <a:pt x="647" y="238"/>
                      <a:pt x="646" y="238"/>
                    </a:cubicBezTo>
                    <a:cubicBezTo>
                      <a:pt x="645" y="237"/>
                      <a:pt x="646" y="241"/>
                      <a:pt x="642" y="242"/>
                    </a:cubicBezTo>
                    <a:cubicBezTo>
                      <a:pt x="639" y="244"/>
                      <a:pt x="639" y="241"/>
                      <a:pt x="638" y="240"/>
                    </a:cubicBezTo>
                    <a:cubicBezTo>
                      <a:pt x="638" y="239"/>
                      <a:pt x="634" y="240"/>
                      <a:pt x="630" y="238"/>
                    </a:cubicBezTo>
                    <a:cubicBezTo>
                      <a:pt x="626" y="237"/>
                      <a:pt x="628" y="229"/>
                      <a:pt x="628" y="228"/>
                    </a:cubicBezTo>
                    <a:cubicBezTo>
                      <a:pt x="628" y="227"/>
                      <a:pt x="619" y="220"/>
                      <a:pt x="619" y="220"/>
                    </a:cubicBezTo>
                    <a:cubicBezTo>
                      <a:pt x="619" y="220"/>
                      <a:pt x="619" y="218"/>
                      <a:pt x="623" y="215"/>
                    </a:cubicBezTo>
                    <a:cubicBezTo>
                      <a:pt x="627" y="213"/>
                      <a:pt x="628" y="219"/>
                      <a:pt x="628" y="219"/>
                    </a:cubicBezTo>
                    <a:cubicBezTo>
                      <a:pt x="628" y="219"/>
                      <a:pt x="633" y="216"/>
                      <a:pt x="635" y="214"/>
                    </a:cubicBezTo>
                    <a:cubicBezTo>
                      <a:pt x="637" y="212"/>
                      <a:pt x="627" y="203"/>
                      <a:pt x="627" y="203"/>
                    </a:cubicBezTo>
                    <a:cubicBezTo>
                      <a:pt x="627" y="203"/>
                      <a:pt x="613" y="203"/>
                      <a:pt x="608" y="202"/>
                    </a:cubicBezTo>
                    <a:cubicBezTo>
                      <a:pt x="602" y="201"/>
                      <a:pt x="606" y="210"/>
                      <a:pt x="604" y="211"/>
                    </a:cubicBezTo>
                    <a:cubicBezTo>
                      <a:pt x="603" y="213"/>
                      <a:pt x="600" y="212"/>
                      <a:pt x="599" y="211"/>
                    </a:cubicBezTo>
                    <a:cubicBezTo>
                      <a:pt x="599" y="211"/>
                      <a:pt x="594" y="215"/>
                      <a:pt x="590" y="216"/>
                    </a:cubicBezTo>
                    <a:cubicBezTo>
                      <a:pt x="586" y="217"/>
                      <a:pt x="585" y="212"/>
                      <a:pt x="585" y="212"/>
                    </a:cubicBezTo>
                    <a:cubicBezTo>
                      <a:pt x="585" y="211"/>
                      <a:pt x="583" y="215"/>
                      <a:pt x="581" y="217"/>
                    </a:cubicBezTo>
                    <a:cubicBezTo>
                      <a:pt x="579" y="219"/>
                      <a:pt x="574" y="214"/>
                      <a:pt x="573" y="213"/>
                    </a:cubicBezTo>
                    <a:cubicBezTo>
                      <a:pt x="573" y="213"/>
                      <a:pt x="572" y="208"/>
                      <a:pt x="572" y="208"/>
                    </a:cubicBezTo>
                    <a:cubicBezTo>
                      <a:pt x="572" y="208"/>
                      <a:pt x="569" y="209"/>
                      <a:pt x="568" y="208"/>
                    </a:cubicBezTo>
                    <a:cubicBezTo>
                      <a:pt x="567" y="208"/>
                      <a:pt x="567" y="197"/>
                      <a:pt x="567" y="197"/>
                    </a:cubicBezTo>
                    <a:cubicBezTo>
                      <a:pt x="567" y="196"/>
                      <a:pt x="564" y="193"/>
                      <a:pt x="564" y="193"/>
                    </a:cubicBezTo>
                    <a:cubicBezTo>
                      <a:pt x="564" y="193"/>
                      <a:pt x="569" y="188"/>
                      <a:pt x="570" y="185"/>
                    </a:cubicBezTo>
                    <a:cubicBezTo>
                      <a:pt x="572" y="182"/>
                      <a:pt x="565" y="179"/>
                      <a:pt x="564" y="177"/>
                    </a:cubicBezTo>
                    <a:cubicBezTo>
                      <a:pt x="564" y="175"/>
                      <a:pt x="567" y="170"/>
                      <a:pt x="564" y="168"/>
                    </a:cubicBezTo>
                    <a:cubicBezTo>
                      <a:pt x="562" y="167"/>
                      <a:pt x="554" y="169"/>
                      <a:pt x="553" y="168"/>
                    </a:cubicBezTo>
                    <a:cubicBezTo>
                      <a:pt x="552" y="168"/>
                      <a:pt x="549" y="162"/>
                      <a:pt x="549" y="162"/>
                    </a:cubicBezTo>
                    <a:cubicBezTo>
                      <a:pt x="549" y="162"/>
                      <a:pt x="544" y="162"/>
                      <a:pt x="543" y="162"/>
                    </a:cubicBezTo>
                    <a:cubicBezTo>
                      <a:pt x="543" y="162"/>
                      <a:pt x="542" y="151"/>
                      <a:pt x="542" y="151"/>
                    </a:cubicBezTo>
                    <a:cubicBezTo>
                      <a:pt x="547" y="145"/>
                      <a:pt x="547" y="145"/>
                      <a:pt x="547" y="145"/>
                    </a:cubicBezTo>
                    <a:cubicBezTo>
                      <a:pt x="547" y="145"/>
                      <a:pt x="554" y="151"/>
                      <a:pt x="556" y="148"/>
                    </a:cubicBezTo>
                    <a:cubicBezTo>
                      <a:pt x="558" y="145"/>
                      <a:pt x="553" y="144"/>
                      <a:pt x="551" y="142"/>
                    </a:cubicBezTo>
                    <a:cubicBezTo>
                      <a:pt x="550" y="141"/>
                      <a:pt x="553" y="134"/>
                      <a:pt x="551" y="134"/>
                    </a:cubicBezTo>
                    <a:cubicBezTo>
                      <a:pt x="548" y="133"/>
                      <a:pt x="545" y="140"/>
                      <a:pt x="541" y="141"/>
                    </a:cubicBezTo>
                    <a:cubicBezTo>
                      <a:pt x="538" y="142"/>
                      <a:pt x="539" y="135"/>
                      <a:pt x="539" y="135"/>
                    </a:cubicBezTo>
                    <a:cubicBezTo>
                      <a:pt x="536" y="136"/>
                      <a:pt x="536" y="136"/>
                      <a:pt x="536" y="136"/>
                    </a:cubicBezTo>
                    <a:cubicBezTo>
                      <a:pt x="536" y="136"/>
                      <a:pt x="527" y="122"/>
                      <a:pt x="527" y="121"/>
                    </a:cubicBezTo>
                    <a:cubicBezTo>
                      <a:pt x="526" y="120"/>
                      <a:pt x="511" y="127"/>
                      <a:pt x="511" y="127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500" y="102"/>
                      <a:pt x="500" y="102"/>
                      <a:pt x="500" y="102"/>
                    </a:cubicBezTo>
                    <a:cubicBezTo>
                      <a:pt x="500" y="102"/>
                      <a:pt x="495" y="94"/>
                      <a:pt x="494" y="92"/>
                    </a:cubicBezTo>
                    <a:cubicBezTo>
                      <a:pt x="492" y="91"/>
                      <a:pt x="498" y="88"/>
                      <a:pt x="498" y="88"/>
                    </a:cubicBezTo>
                    <a:cubicBezTo>
                      <a:pt x="498" y="88"/>
                      <a:pt x="486" y="75"/>
                      <a:pt x="485" y="72"/>
                    </a:cubicBezTo>
                    <a:cubicBezTo>
                      <a:pt x="485" y="68"/>
                      <a:pt x="489" y="69"/>
                      <a:pt x="489" y="69"/>
                    </a:cubicBezTo>
                    <a:cubicBezTo>
                      <a:pt x="489" y="69"/>
                      <a:pt x="489" y="65"/>
                      <a:pt x="490" y="62"/>
                    </a:cubicBezTo>
                    <a:cubicBezTo>
                      <a:pt x="490" y="60"/>
                      <a:pt x="487" y="61"/>
                      <a:pt x="484" y="60"/>
                    </a:cubicBezTo>
                    <a:cubicBezTo>
                      <a:pt x="481" y="59"/>
                      <a:pt x="482" y="54"/>
                      <a:pt x="487" y="52"/>
                    </a:cubicBezTo>
                    <a:cubicBezTo>
                      <a:pt x="492" y="50"/>
                      <a:pt x="495" y="54"/>
                      <a:pt x="495" y="54"/>
                    </a:cubicBezTo>
                    <a:cubicBezTo>
                      <a:pt x="495" y="54"/>
                      <a:pt x="504" y="50"/>
                      <a:pt x="504" y="50"/>
                    </a:cubicBezTo>
                    <a:cubicBezTo>
                      <a:pt x="505" y="50"/>
                      <a:pt x="497" y="47"/>
                      <a:pt x="497" y="47"/>
                    </a:cubicBezTo>
                    <a:cubicBezTo>
                      <a:pt x="496" y="41"/>
                      <a:pt x="496" y="41"/>
                      <a:pt x="496" y="41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46"/>
                      <a:pt x="488" y="44"/>
                      <a:pt x="487" y="43"/>
                    </a:cubicBezTo>
                    <a:cubicBezTo>
                      <a:pt x="486" y="43"/>
                      <a:pt x="490" y="41"/>
                      <a:pt x="491" y="38"/>
                    </a:cubicBezTo>
                    <a:cubicBezTo>
                      <a:pt x="492" y="35"/>
                      <a:pt x="495" y="33"/>
                      <a:pt x="495" y="33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6" y="11"/>
                      <a:pt x="486" y="11"/>
                      <a:pt x="486" y="11"/>
                    </a:cubicBezTo>
                    <a:cubicBezTo>
                      <a:pt x="486" y="11"/>
                      <a:pt x="482" y="10"/>
                      <a:pt x="480" y="10"/>
                    </a:cubicBezTo>
                    <a:cubicBezTo>
                      <a:pt x="478" y="10"/>
                      <a:pt x="478" y="5"/>
                      <a:pt x="477" y="0"/>
                    </a:cubicBezTo>
                    <a:cubicBezTo>
                      <a:pt x="475" y="0"/>
                      <a:pt x="473" y="1"/>
                      <a:pt x="471" y="1"/>
                    </a:cubicBezTo>
                    <a:cubicBezTo>
                      <a:pt x="465" y="2"/>
                      <a:pt x="453" y="7"/>
                      <a:pt x="451" y="8"/>
                    </a:cubicBezTo>
                    <a:cubicBezTo>
                      <a:pt x="450" y="8"/>
                      <a:pt x="444" y="4"/>
                      <a:pt x="442" y="4"/>
                    </a:cubicBezTo>
                    <a:cubicBezTo>
                      <a:pt x="441" y="4"/>
                      <a:pt x="442" y="9"/>
                      <a:pt x="442" y="10"/>
                    </a:cubicBezTo>
                    <a:cubicBezTo>
                      <a:pt x="442" y="10"/>
                      <a:pt x="438" y="9"/>
                      <a:pt x="437" y="10"/>
                    </a:cubicBezTo>
                    <a:cubicBezTo>
                      <a:pt x="436" y="10"/>
                      <a:pt x="434" y="14"/>
                      <a:pt x="434" y="14"/>
                    </a:cubicBezTo>
                    <a:cubicBezTo>
                      <a:pt x="429" y="13"/>
                      <a:pt x="429" y="13"/>
                      <a:pt x="429" y="13"/>
                    </a:cubicBezTo>
                    <a:cubicBezTo>
                      <a:pt x="429" y="13"/>
                      <a:pt x="423" y="18"/>
                      <a:pt x="423" y="18"/>
                    </a:cubicBezTo>
                    <a:cubicBezTo>
                      <a:pt x="423" y="18"/>
                      <a:pt x="416" y="16"/>
                      <a:pt x="416" y="14"/>
                    </a:cubicBezTo>
                    <a:cubicBezTo>
                      <a:pt x="416" y="12"/>
                      <a:pt x="411" y="19"/>
                      <a:pt x="410" y="19"/>
                    </a:cubicBezTo>
                    <a:cubicBezTo>
                      <a:pt x="409" y="19"/>
                      <a:pt x="411" y="13"/>
                      <a:pt x="408" y="12"/>
                    </a:cubicBezTo>
                    <a:cubicBezTo>
                      <a:pt x="406" y="11"/>
                      <a:pt x="392" y="24"/>
                      <a:pt x="390" y="25"/>
                    </a:cubicBezTo>
                    <a:cubicBezTo>
                      <a:pt x="388" y="26"/>
                      <a:pt x="383" y="22"/>
                      <a:pt x="382" y="22"/>
                    </a:cubicBezTo>
                    <a:cubicBezTo>
                      <a:pt x="381" y="21"/>
                      <a:pt x="365" y="38"/>
                      <a:pt x="365" y="38"/>
                    </a:cubicBezTo>
                    <a:cubicBezTo>
                      <a:pt x="365" y="38"/>
                      <a:pt x="356" y="31"/>
                      <a:pt x="353" y="29"/>
                    </a:cubicBezTo>
                    <a:cubicBezTo>
                      <a:pt x="350" y="27"/>
                      <a:pt x="344" y="36"/>
                      <a:pt x="344" y="36"/>
                    </a:cubicBezTo>
                    <a:cubicBezTo>
                      <a:pt x="336" y="36"/>
                      <a:pt x="336" y="36"/>
                      <a:pt x="336" y="36"/>
                    </a:cubicBezTo>
                    <a:cubicBezTo>
                      <a:pt x="336" y="36"/>
                      <a:pt x="330" y="41"/>
                      <a:pt x="329" y="42"/>
                    </a:cubicBezTo>
                    <a:cubicBezTo>
                      <a:pt x="328" y="42"/>
                      <a:pt x="333" y="49"/>
                      <a:pt x="333" y="49"/>
                    </a:cubicBezTo>
                    <a:cubicBezTo>
                      <a:pt x="333" y="49"/>
                      <a:pt x="331" y="48"/>
                      <a:pt x="330" y="48"/>
                    </a:cubicBezTo>
                    <a:cubicBezTo>
                      <a:pt x="329" y="47"/>
                      <a:pt x="328" y="51"/>
                      <a:pt x="328" y="51"/>
                    </a:cubicBezTo>
                    <a:cubicBezTo>
                      <a:pt x="328" y="51"/>
                      <a:pt x="325" y="49"/>
                      <a:pt x="322" y="49"/>
                    </a:cubicBezTo>
                    <a:cubicBezTo>
                      <a:pt x="320" y="49"/>
                      <a:pt x="316" y="56"/>
                      <a:pt x="316" y="56"/>
                    </a:cubicBezTo>
                    <a:cubicBezTo>
                      <a:pt x="315" y="56"/>
                      <a:pt x="307" y="49"/>
                      <a:pt x="307" y="49"/>
                    </a:cubicBezTo>
                    <a:cubicBezTo>
                      <a:pt x="307" y="49"/>
                      <a:pt x="304" y="52"/>
                      <a:pt x="303" y="53"/>
                    </a:cubicBezTo>
                    <a:cubicBezTo>
                      <a:pt x="302" y="54"/>
                      <a:pt x="295" y="54"/>
                      <a:pt x="294" y="54"/>
                    </a:cubicBezTo>
                    <a:cubicBezTo>
                      <a:pt x="293" y="53"/>
                      <a:pt x="296" y="57"/>
                      <a:pt x="297" y="58"/>
                    </a:cubicBezTo>
                    <a:cubicBezTo>
                      <a:pt x="298" y="60"/>
                      <a:pt x="292" y="58"/>
                      <a:pt x="289" y="61"/>
                    </a:cubicBezTo>
                    <a:cubicBezTo>
                      <a:pt x="285" y="64"/>
                      <a:pt x="286" y="71"/>
                      <a:pt x="287" y="73"/>
                    </a:cubicBezTo>
                    <a:cubicBezTo>
                      <a:pt x="287" y="74"/>
                      <a:pt x="277" y="73"/>
                      <a:pt x="275" y="74"/>
                    </a:cubicBezTo>
                    <a:cubicBezTo>
                      <a:pt x="274" y="74"/>
                      <a:pt x="270" y="81"/>
                      <a:pt x="266" y="82"/>
                    </a:cubicBezTo>
                    <a:cubicBezTo>
                      <a:pt x="262" y="84"/>
                      <a:pt x="263" y="79"/>
                      <a:pt x="263" y="79"/>
                    </a:cubicBezTo>
                    <a:cubicBezTo>
                      <a:pt x="263" y="79"/>
                      <a:pt x="262" y="81"/>
                      <a:pt x="259" y="82"/>
                    </a:cubicBezTo>
                    <a:cubicBezTo>
                      <a:pt x="256" y="82"/>
                      <a:pt x="257" y="78"/>
                      <a:pt x="257" y="78"/>
                    </a:cubicBezTo>
                    <a:cubicBezTo>
                      <a:pt x="257" y="77"/>
                      <a:pt x="247" y="75"/>
                      <a:pt x="247" y="75"/>
                    </a:cubicBezTo>
                    <a:cubicBezTo>
                      <a:pt x="246" y="75"/>
                      <a:pt x="231" y="94"/>
                      <a:pt x="230" y="94"/>
                    </a:cubicBezTo>
                    <a:cubicBezTo>
                      <a:pt x="228" y="95"/>
                      <a:pt x="236" y="105"/>
                      <a:pt x="234" y="105"/>
                    </a:cubicBezTo>
                    <a:cubicBezTo>
                      <a:pt x="232" y="106"/>
                      <a:pt x="232" y="112"/>
                      <a:pt x="232" y="113"/>
                    </a:cubicBezTo>
                    <a:cubicBezTo>
                      <a:pt x="232" y="113"/>
                      <a:pt x="231" y="112"/>
                      <a:pt x="228" y="113"/>
                    </a:cubicBezTo>
                    <a:cubicBezTo>
                      <a:pt x="225" y="114"/>
                      <a:pt x="228" y="117"/>
                      <a:pt x="228" y="118"/>
                    </a:cubicBezTo>
                    <a:cubicBezTo>
                      <a:pt x="228" y="118"/>
                      <a:pt x="219" y="118"/>
                      <a:pt x="218" y="117"/>
                    </a:cubicBezTo>
                    <a:cubicBezTo>
                      <a:pt x="217" y="117"/>
                      <a:pt x="214" y="122"/>
                      <a:pt x="214" y="122"/>
                    </a:cubicBezTo>
                    <a:cubicBezTo>
                      <a:pt x="213" y="122"/>
                      <a:pt x="211" y="119"/>
                      <a:pt x="208" y="119"/>
                    </a:cubicBezTo>
                    <a:cubicBezTo>
                      <a:pt x="205" y="119"/>
                      <a:pt x="193" y="114"/>
                      <a:pt x="193" y="114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69" y="110"/>
                      <a:pt x="165" y="109"/>
                    </a:cubicBezTo>
                    <a:cubicBezTo>
                      <a:pt x="160" y="108"/>
                      <a:pt x="160" y="114"/>
                      <a:pt x="159" y="115"/>
                    </a:cubicBezTo>
                    <a:cubicBezTo>
                      <a:pt x="158" y="115"/>
                      <a:pt x="156" y="113"/>
                      <a:pt x="155" y="113"/>
                    </a:cubicBezTo>
                    <a:cubicBezTo>
                      <a:pt x="153" y="112"/>
                      <a:pt x="152" y="117"/>
                      <a:pt x="151" y="117"/>
                    </a:cubicBezTo>
                    <a:cubicBezTo>
                      <a:pt x="150" y="118"/>
                      <a:pt x="149" y="116"/>
                      <a:pt x="145" y="114"/>
                    </a:cubicBezTo>
                    <a:cubicBezTo>
                      <a:pt x="142" y="111"/>
                      <a:pt x="140" y="117"/>
                      <a:pt x="140" y="117"/>
                    </a:cubicBezTo>
                    <a:cubicBezTo>
                      <a:pt x="140" y="117"/>
                      <a:pt x="129" y="108"/>
                      <a:pt x="125" y="104"/>
                    </a:cubicBezTo>
                    <a:cubicBezTo>
                      <a:pt x="121" y="100"/>
                      <a:pt x="129" y="100"/>
                      <a:pt x="129" y="100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07" y="105"/>
                      <a:pt x="111" y="114"/>
                      <a:pt x="111" y="117"/>
                    </a:cubicBezTo>
                    <a:cubicBezTo>
                      <a:pt x="112" y="120"/>
                      <a:pt x="102" y="116"/>
                      <a:pt x="102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3" y="115"/>
                      <a:pt x="93" y="114"/>
                      <a:pt x="93" y="113"/>
                    </a:cubicBezTo>
                    <a:cubicBezTo>
                      <a:pt x="83" y="122"/>
                      <a:pt x="83" y="122"/>
                      <a:pt x="83" y="122"/>
                    </a:cubicBezTo>
                    <a:lnTo>
                      <a:pt x="82" y="12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67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F526DF5-463E-9A3A-BF98-930BE70F71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04542" y="1536384"/>
                <a:ext cx="1556620" cy="1556619"/>
              </a:xfrm>
              <a:custGeom>
                <a:avLst/>
                <a:gdLst/>
                <a:ahLst/>
                <a:cxnLst>
                  <a:cxn ang="0">
                    <a:pos x="505" y="182"/>
                  </a:cxn>
                  <a:cxn ang="0">
                    <a:pos x="478" y="158"/>
                  </a:cxn>
                  <a:cxn ang="0">
                    <a:pos x="449" y="147"/>
                  </a:cxn>
                  <a:cxn ang="0">
                    <a:pos x="428" y="123"/>
                  </a:cxn>
                  <a:cxn ang="0">
                    <a:pos x="411" y="98"/>
                  </a:cxn>
                  <a:cxn ang="0">
                    <a:pos x="390" y="61"/>
                  </a:cxn>
                  <a:cxn ang="0">
                    <a:pos x="316" y="60"/>
                  </a:cxn>
                  <a:cxn ang="0">
                    <a:pos x="294" y="30"/>
                  </a:cxn>
                  <a:cxn ang="0">
                    <a:pos x="264" y="34"/>
                  </a:cxn>
                  <a:cxn ang="0">
                    <a:pos x="245" y="33"/>
                  </a:cxn>
                  <a:cxn ang="0">
                    <a:pos x="215" y="15"/>
                  </a:cxn>
                  <a:cxn ang="0">
                    <a:pos x="195" y="15"/>
                  </a:cxn>
                  <a:cxn ang="0">
                    <a:pos x="173" y="11"/>
                  </a:cxn>
                  <a:cxn ang="0">
                    <a:pos x="148" y="7"/>
                  </a:cxn>
                  <a:cxn ang="0">
                    <a:pos x="134" y="17"/>
                  </a:cxn>
                  <a:cxn ang="0">
                    <a:pos x="107" y="39"/>
                  </a:cxn>
                  <a:cxn ang="0">
                    <a:pos x="113" y="58"/>
                  </a:cxn>
                  <a:cxn ang="0">
                    <a:pos x="89" y="58"/>
                  </a:cxn>
                  <a:cxn ang="0">
                    <a:pos x="77" y="59"/>
                  </a:cxn>
                  <a:cxn ang="0">
                    <a:pos x="61" y="50"/>
                  </a:cxn>
                  <a:cxn ang="0">
                    <a:pos x="37" y="88"/>
                  </a:cxn>
                  <a:cxn ang="0">
                    <a:pos x="4" y="139"/>
                  </a:cxn>
                  <a:cxn ang="0">
                    <a:pos x="25" y="158"/>
                  </a:cxn>
                  <a:cxn ang="0">
                    <a:pos x="11" y="199"/>
                  </a:cxn>
                  <a:cxn ang="0">
                    <a:pos x="13" y="228"/>
                  </a:cxn>
                  <a:cxn ang="0">
                    <a:pos x="0" y="278"/>
                  </a:cxn>
                  <a:cxn ang="0">
                    <a:pos x="41" y="294"/>
                  </a:cxn>
                  <a:cxn ang="0">
                    <a:pos x="47" y="320"/>
                  </a:cxn>
                  <a:cxn ang="0">
                    <a:pos x="31" y="346"/>
                  </a:cxn>
                  <a:cxn ang="0">
                    <a:pos x="42" y="373"/>
                  </a:cxn>
                  <a:cxn ang="0">
                    <a:pos x="59" y="379"/>
                  </a:cxn>
                  <a:cxn ang="0">
                    <a:pos x="82" y="406"/>
                  </a:cxn>
                  <a:cxn ang="0">
                    <a:pos x="105" y="390"/>
                  </a:cxn>
                  <a:cxn ang="0">
                    <a:pos x="130" y="410"/>
                  </a:cxn>
                  <a:cxn ang="0">
                    <a:pos x="148" y="425"/>
                  </a:cxn>
                  <a:cxn ang="0">
                    <a:pos x="163" y="431"/>
                  </a:cxn>
                  <a:cxn ang="0">
                    <a:pos x="189" y="450"/>
                  </a:cxn>
                  <a:cxn ang="0">
                    <a:pos x="226" y="446"/>
                  </a:cxn>
                  <a:cxn ang="0">
                    <a:pos x="251" y="463"/>
                  </a:cxn>
                  <a:cxn ang="0">
                    <a:pos x="279" y="467"/>
                  </a:cxn>
                  <a:cxn ang="0">
                    <a:pos x="310" y="498"/>
                  </a:cxn>
                  <a:cxn ang="0">
                    <a:pos x="348" y="502"/>
                  </a:cxn>
                  <a:cxn ang="0">
                    <a:pos x="368" y="507"/>
                  </a:cxn>
                  <a:cxn ang="0">
                    <a:pos x="390" y="508"/>
                  </a:cxn>
                  <a:cxn ang="0">
                    <a:pos x="427" y="490"/>
                  </a:cxn>
                  <a:cxn ang="0">
                    <a:pos x="438" y="462"/>
                  </a:cxn>
                  <a:cxn ang="0">
                    <a:pos x="445" y="435"/>
                  </a:cxn>
                  <a:cxn ang="0">
                    <a:pos x="450" y="399"/>
                  </a:cxn>
                  <a:cxn ang="0">
                    <a:pos x="466" y="383"/>
                  </a:cxn>
                  <a:cxn ang="0">
                    <a:pos x="467" y="360"/>
                  </a:cxn>
                  <a:cxn ang="0">
                    <a:pos x="453" y="330"/>
                  </a:cxn>
                  <a:cxn ang="0">
                    <a:pos x="456" y="311"/>
                  </a:cxn>
                  <a:cxn ang="0">
                    <a:pos x="469" y="304"/>
                  </a:cxn>
                  <a:cxn ang="0">
                    <a:pos x="503" y="291"/>
                  </a:cxn>
                  <a:cxn ang="0">
                    <a:pos x="492" y="246"/>
                  </a:cxn>
                  <a:cxn ang="0">
                    <a:pos x="505" y="236"/>
                  </a:cxn>
                </a:cxnLst>
                <a:rect l="0" t="0" r="r" b="b"/>
                <a:pathLst>
                  <a:path w="517" h="516">
                    <a:moveTo>
                      <a:pt x="517" y="202"/>
                    </a:moveTo>
                    <a:cubicBezTo>
                      <a:pt x="511" y="197"/>
                      <a:pt x="511" y="197"/>
                      <a:pt x="511" y="197"/>
                    </a:cubicBezTo>
                    <a:cubicBezTo>
                      <a:pt x="511" y="197"/>
                      <a:pt x="506" y="197"/>
                      <a:pt x="502" y="197"/>
                    </a:cubicBezTo>
                    <a:cubicBezTo>
                      <a:pt x="498" y="196"/>
                      <a:pt x="500" y="187"/>
                      <a:pt x="500" y="187"/>
                    </a:cubicBezTo>
                    <a:cubicBezTo>
                      <a:pt x="505" y="182"/>
                      <a:pt x="505" y="182"/>
                      <a:pt x="505" y="182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9" y="156"/>
                      <a:pt x="492" y="154"/>
                      <a:pt x="484" y="153"/>
                    </a:cubicBezTo>
                    <a:cubicBezTo>
                      <a:pt x="477" y="152"/>
                      <a:pt x="479" y="158"/>
                      <a:pt x="478" y="158"/>
                    </a:cubicBezTo>
                    <a:cubicBezTo>
                      <a:pt x="478" y="159"/>
                      <a:pt x="467" y="158"/>
                      <a:pt x="466" y="157"/>
                    </a:cubicBezTo>
                    <a:cubicBezTo>
                      <a:pt x="466" y="157"/>
                      <a:pt x="467" y="151"/>
                      <a:pt x="467" y="151"/>
                    </a:cubicBezTo>
                    <a:cubicBezTo>
                      <a:pt x="467" y="151"/>
                      <a:pt x="461" y="146"/>
                      <a:pt x="458" y="146"/>
                    </a:cubicBezTo>
                    <a:cubicBezTo>
                      <a:pt x="455" y="145"/>
                      <a:pt x="456" y="141"/>
                      <a:pt x="455" y="143"/>
                    </a:cubicBezTo>
                    <a:cubicBezTo>
                      <a:pt x="455" y="146"/>
                      <a:pt x="449" y="147"/>
                      <a:pt x="449" y="147"/>
                    </a:cubicBezTo>
                    <a:cubicBezTo>
                      <a:pt x="449" y="140"/>
                      <a:pt x="449" y="140"/>
                      <a:pt x="449" y="140"/>
                    </a:cubicBezTo>
                    <a:cubicBezTo>
                      <a:pt x="449" y="140"/>
                      <a:pt x="445" y="139"/>
                      <a:pt x="442" y="139"/>
                    </a:cubicBezTo>
                    <a:cubicBezTo>
                      <a:pt x="440" y="138"/>
                      <a:pt x="440" y="128"/>
                      <a:pt x="438" y="125"/>
                    </a:cubicBezTo>
                    <a:cubicBezTo>
                      <a:pt x="437" y="122"/>
                      <a:pt x="434" y="128"/>
                      <a:pt x="434" y="128"/>
                    </a:cubicBezTo>
                    <a:cubicBezTo>
                      <a:pt x="434" y="128"/>
                      <a:pt x="431" y="123"/>
                      <a:pt x="428" y="123"/>
                    </a:cubicBezTo>
                    <a:cubicBezTo>
                      <a:pt x="425" y="123"/>
                      <a:pt x="428" y="129"/>
                      <a:pt x="425" y="133"/>
                    </a:cubicBezTo>
                    <a:cubicBezTo>
                      <a:pt x="422" y="137"/>
                      <a:pt x="412" y="122"/>
                      <a:pt x="411" y="122"/>
                    </a:cubicBezTo>
                    <a:cubicBezTo>
                      <a:pt x="411" y="121"/>
                      <a:pt x="415" y="120"/>
                      <a:pt x="416" y="115"/>
                    </a:cubicBezTo>
                    <a:cubicBezTo>
                      <a:pt x="417" y="111"/>
                      <a:pt x="411" y="111"/>
                      <a:pt x="411" y="111"/>
                    </a:cubicBezTo>
                    <a:cubicBezTo>
                      <a:pt x="411" y="98"/>
                      <a:pt x="411" y="98"/>
                      <a:pt x="411" y="98"/>
                    </a:cubicBezTo>
                    <a:cubicBezTo>
                      <a:pt x="411" y="98"/>
                      <a:pt x="407" y="93"/>
                      <a:pt x="402" y="89"/>
                    </a:cubicBezTo>
                    <a:cubicBezTo>
                      <a:pt x="397" y="85"/>
                      <a:pt x="409" y="78"/>
                      <a:pt x="409" y="78"/>
                    </a:cubicBezTo>
                    <a:cubicBezTo>
                      <a:pt x="409" y="78"/>
                      <a:pt x="406" y="76"/>
                      <a:pt x="404" y="75"/>
                    </a:cubicBezTo>
                    <a:cubicBezTo>
                      <a:pt x="402" y="73"/>
                      <a:pt x="404" y="69"/>
                      <a:pt x="404" y="69"/>
                    </a:cubicBezTo>
                    <a:cubicBezTo>
                      <a:pt x="390" y="61"/>
                      <a:pt x="390" y="61"/>
                      <a:pt x="390" y="61"/>
                    </a:cubicBezTo>
                    <a:cubicBezTo>
                      <a:pt x="390" y="62"/>
                      <a:pt x="390" y="62"/>
                      <a:pt x="390" y="62"/>
                    </a:cubicBezTo>
                    <a:cubicBezTo>
                      <a:pt x="390" y="62"/>
                      <a:pt x="353" y="63"/>
                      <a:pt x="352" y="62"/>
                    </a:cubicBezTo>
                    <a:cubicBezTo>
                      <a:pt x="351" y="62"/>
                      <a:pt x="347" y="66"/>
                      <a:pt x="347" y="66"/>
                    </a:cubicBezTo>
                    <a:cubicBezTo>
                      <a:pt x="347" y="66"/>
                      <a:pt x="342" y="61"/>
                      <a:pt x="342" y="60"/>
                    </a:cubicBezTo>
                    <a:cubicBezTo>
                      <a:pt x="342" y="60"/>
                      <a:pt x="316" y="60"/>
                      <a:pt x="316" y="60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18" y="46"/>
                      <a:pt x="326" y="33"/>
                      <a:pt x="325" y="32"/>
                    </a:cubicBezTo>
                    <a:cubicBezTo>
                      <a:pt x="325" y="32"/>
                      <a:pt x="316" y="30"/>
                      <a:pt x="315" y="30"/>
                    </a:cubicBezTo>
                    <a:cubicBezTo>
                      <a:pt x="315" y="30"/>
                      <a:pt x="305" y="34"/>
                      <a:pt x="304" y="34"/>
                    </a:cubicBezTo>
                    <a:cubicBezTo>
                      <a:pt x="302" y="34"/>
                      <a:pt x="299" y="30"/>
                      <a:pt x="294" y="30"/>
                    </a:cubicBezTo>
                    <a:cubicBezTo>
                      <a:pt x="289" y="29"/>
                      <a:pt x="287" y="37"/>
                      <a:pt x="288" y="37"/>
                    </a:cubicBezTo>
                    <a:cubicBezTo>
                      <a:pt x="288" y="37"/>
                      <a:pt x="277" y="38"/>
                      <a:pt x="276" y="38"/>
                    </a:cubicBezTo>
                    <a:cubicBezTo>
                      <a:pt x="276" y="38"/>
                      <a:pt x="278" y="43"/>
                      <a:pt x="273" y="44"/>
                    </a:cubicBezTo>
                    <a:cubicBezTo>
                      <a:pt x="267" y="45"/>
                      <a:pt x="268" y="37"/>
                      <a:pt x="268" y="35"/>
                    </a:cubicBezTo>
                    <a:cubicBezTo>
                      <a:pt x="267" y="33"/>
                      <a:pt x="264" y="34"/>
                      <a:pt x="264" y="34"/>
                    </a:cubicBezTo>
                    <a:cubicBezTo>
                      <a:pt x="264" y="34"/>
                      <a:pt x="266" y="28"/>
                      <a:pt x="263" y="25"/>
                    </a:cubicBezTo>
                    <a:cubicBezTo>
                      <a:pt x="261" y="22"/>
                      <a:pt x="260" y="28"/>
                      <a:pt x="256" y="28"/>
                    </a:cubicBezTo>
                    <a:cubicBezTo>
                      <a:pt x="252" y="28"/>
                      <a:pt x="254" y="34"/>
                      <a:pt x="254" y="34"/>
                    </a:cubicBezTo>
                    <a:cubicBezTo>
                      <a:pt x="254" y="34"/>
                      <a:pt x="251" y="32"/>
                      <a:pt x="249" y="31"/>
                    </a:cubicBezTo>
                    <a:cubicBezTo>
                      <a:pt x="247" y="29"/>
                      <a:pt x="245" y="32"/>
                      <a:pt x="245" y="33"/>
                    </a:cubicBezTo>
                    <a:cubicBezTo>
                      <a:pt x="245" y="33"/>
                      <a:pt x="244" y="32"/>
                      <a:pt x="243" y="31"/>
                    </a:cubicBezTo>
                    <a:cubicBezTo>
                      <a:pt x="240" y="28"/>
                      <a:pt x="230" y="31"/>
                      <a:pt x="228" y="28"/>
                    </a:cubicBezTo>
                    <a:cubicBezTo>
                      <a:pt x="226" y="26"/>
                      <a:pt x="218" y="30"/>
                      <a:pt x="212" y="27"/>
                    </a:cubicBezTo>
                    <a:cubicBezTo>
                      <a:pt x="207" y="25"/>
                      <a:pt x="217" y="22"/>
                      <a:pt x="217" y="21"/>
                    </a:cubicBezTo>
                    <a:cubicBezTo>
                      <a:pt x="217" y="20"/>
                      <a:pt x="217" y="18"/>
                      <a:pt x="215" y="15"/>
                    </a:cubicBezTo>
                    <a:cubicBezTo>
                      <a:pt x="213" y="12"/>
                      <a:pt x="206" y="16"/>
                      <a:pt x="205" y="16"/>
                    </a:cubicBezTo>
                    <a:cubicBezTo>
                      <a:pt x="204" y="16"/>
                      <a:pt x="204" y="14"/>
                      <a:pt x="204" y="12"/>
                    </a:cubicBezTo>
                    <a:cubicBezTo>
                      <a:pt x="203" y="10"/>
                      <a:pt x="201" y="18"/>
                      <a:pt x="201" y="19"/>
                    </a:cubicBezTo>
                    <a:cubicBezTo>
                      <a:pt x="200" y="19"/>
                      <a:pt x="200" y="12"/>
                      <a:pt x="199" y="9"/>
                    </a:cubicBezTo>
                    <a:cubicBezTo>
                      <a:pt x="199" y="7"/>
                      <a:pt x="195" y="15"/>
                      <a:pt x="195" y="15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1" y="6"/>
                      <a:pt x="184" y="7"/>
                      <a:pt x="184" y="7"/>
                    </a:cubicBezTo>
                    <a:cubicBezTo>
                      <a:pt x="184" y="7"/>
                      <a:pt x="173" y="0"/>
                      <a:pt x="173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1"/>
                      <a:pt x="170" y="11"/>
                      <a:pt x="170" y="11"/>
                    </a:cubicBezTo>
                    <a:cubicBezTo>
                      <a:pt x="169" y="10"/>
                      <a:pt x="170" y="15"/>
                      <a:pt x="170" y="16"/>
                    </a:cubicBezTo>
                    <a:cubicBezTo>
                      <a:pt x="170" y="16"/>
                      <a:pt x="166" y="20"/>
                      <a:pt x="164" y="21"/>
                    </a:cubicBezTo>
                    <a:cubicBezTo>
                      <a:pt x="163" y="22"/>
                      <a:pt x="158" y="15"/>
                      <a:pt x="153" y="14"/>
                    </a:cubicBezTo>
                    <a:cubicBezTo>
                      <a:pt x="148" y="13"/>
                      <a:pt x="148" y="7"/>
                      <a:pt x="148" y="7"/>
                    </a:cubicBezTo>
                    <a:cubicBezTo>
                      <a:pt x="148" y="7"/>
                      <a:pt x="146" y="9"/>
                      <a:pt x="143" y="11"/>
                    </a:cubicBezTo>
                    <a:cubicBezTo>
                      <a:pt x="139" y="12"/>
                      <a:pt x="135" y="4"/>
                      <a:pt x="135" y="4"/>
                    </a:cubicBezTo>
                    <a:cubicBezTo>
                      <a:pt x="135" y="4"/>
                      <a:pt x="128" y="10"/>
                      <a:pt x="128" y="10"/>
                    </a:cubicBezTo>
                    <a:cubicBezTo>
                      <a:pt x="127" y="10"/>
                      <a:pt x="136" y="13"/>
                      <a:pt x="136" y="13"/>
                    </a:cubicBezTo>
                    <a:cubicBezTo>
                      <a:pt x="136" y="13"/>
                      <a:pt x="136" y="15"/>
                      <a:pt x="134" y="17"/>
                    </a:cubicBezTo>
                    <a:cubicBezTo>
                      <a:pt x="133" y="18"/>
                      <a:pt x="140" y="22"/>
                      <a:pt x="140" y="23"/>
                    </a:cubicBezTo>
                    <a:cubicBezTo>
                      <a:pt x="140" y="24"/>
                      <a:pt x="130" y="30"/>
                      <a:pt x="123" y="33"/>
                    </a:cubicBezTo>
                    <a:cubicBezTo>
                      <a:pt x="115" y="36"/>
                      <a:pt x="112" y="28"/>
                      <a:pt x="112" y="28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6"/>
                      <a:pt x="107" y="39"/>
                    </a:cubicBezTo>
                    <a:cubicBezTo>
                      <a:pt x="107" y="42"/>
                      <a:pt x="110" y="41"/>
                      <a:pt x="110" y="42"/>
                    </a:cubicBezTo>
                    <a:cubicBezTo>
                      <a:pt x="111" y="42"/>
                      <a:pt x="108" y="44"/>
                      <a:pt x="109" y="46"/>
                    </a:cubicBezTo>
                    <a:cubicBezTo>
                      <a:pt x="109" y="48"/>
                      <a:pt x="117" y="47"/>
                      <a:pt x="119" y="49"/>
                    </a:cubicBezTo>
                    <a:cubicBezTo>
                      <a:pt x="121" y="52"/>
                      <a:pt x="117" y="57"/>
                      <a:pt x="117" y="57"/>
                    </a:cubicBezTo>
                    <a:cubicBezTo>
                      <a:pt x="117" y="57"/>
                      <a:pt x="115" y="56"/>
                      <a:pt x="113" y="58"/>
                    </a:cubicBezTo>
                    <a:cubicBezTo>
                      <a:pt x="111" y="59"/>
                      <a:pt x="111" y="63"/>
                      <a:pt x="111" y="63"/>
                    </a:cubicBezTo>
                    <a:cubicBezTo>
                      <a:pt x="111" y="63"/>
                      <a:pt x="103" y="56"/>
                      <a:pt x="103" y="56"/>
                    </a:cubicBezTo>
                    <a:cubicBezTo>
                      <a:pt x="102" y="56"/>
                      <a:pt x="102" y="58"/>
                      <a:pt x="98" y="62"/>
                    </a:cubicBezTo>
                    <a:cubicBezTo>
                      <a:pt x="95" y="67"/>
                      <a:pt x="95" y="59"/>
                      <a:pt x="95" y="58"/>
                    </a:cubicBezTo>
                    <a:cubicBezTo>
                      <a:pt x="95" y="58"/>
                      <a:pt x="90" y="58"/>
                      <a:pt x="89" y="58"/>
                    </a:cubicBezTo>
                    <a:cubicBezTo>
                      <a:pt x="87" y="58"/>
                      <a:pt x="88" y="62"/>
                      <a:pt x="88" y="62"/>
                    </a:cubicBezTo>
                    <a:cubicBezTo>
                      <a:pt x="88" y="62"/>
                      <a:pt x="91" y="64"/>
                      <a:pt x="93" y="67"/>
                    </a:cubicBezTo>
                    <a:cubicBezTo>
                      <a:pt x="96" y="69"/>
                      <a:pt x="91" y="70"/>
                      <a:pt x="87" y="71"/>
                    </a:cubicBezTo>
                    <a:cubicBezTo>
                      <a:pt x="83" y="71"/>
                      <a:pt x="86" y="65"/>
                      <a:pt x="86" y="65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6" y="61"/>
                      <a:pt x="73" y="65"/>
                    </a:cubicBezTo>
                    <a:cubicBezTo>
                      <a:pt x="69" y="69"/>
                      <a:pt x="61" y="65"/>
                      <a:pt x="61" y="65"/>
                    </a:cubicBezTo>
                    <a:cubicBezTo>
                      <a:pt x="61" y="65"/>
                      <a:pt x="62" y="58"/>
                      <a:pt x="62" y="57"/>
                    </a:cubicBezTo>
                    <a:cubicBezTo>
                      <a:pt x="62" y="56"/>
                      <a:pt x="59" y="56"/>
                      <a:pt x="59" y="56"/>
                    </a:cubicBezTo>
                    <a:cubicBezTo>
                      <a:pt x="59" y="56"/>
                      <a:pt x="61" y="51"/>
                      <a:pt x="61" y="50"/>
                    </a:cubicBezTo>
                    <a:cubicBezTo>
                      <a:pt x="61" y="49"/>
                      <a:pt x="56" y="50"/>
                      <a:pt x="54" y="51"/>
                    </a:cubicBezTo>
                    <a:cubicBezTo>
                      <a:pt x="51" y="51"/>
                      <a:pt x="49" y="59"/>
                      <a:pt x="48" y="60"/>
                    </a:cubicBezTo>
                    <a:cubicBezTo>
                      <a:pt x="47" y="62"/>
                      <a:pt x="46" y="60"/>
                      <a:pt x="43" y="62"/>
                    </a:cubicBezTo>
                    <a:cubicBezTo>
                      <a:pt x="39" y="65"/>
                      <a:pt x="42" y="77"/>
                      <a:pt x="42" y="81"/>
                    </a:cubicBezTo>
                    <a:cubicBezTo>
                      <a:pt x="42" y="84"/>
                      <a:pt x="39" y="86"/>
                      <a:pt x="37" y="88"/>
                    </a:cubicBezTo>
                    <a:cubicBezTo>
                      <a:pt x="36" y="88"/>
                      <a:pt x="36" y="90"/>
                      <a:pt x="35" y="91"/>
                    </a:cubicBezTo>
                    <a:cubicBezTo>
                      <a:pt x="36" y="94"/>
                      <a:pt x="36" y="97"/>
                      <a:pt x="35" y="99"/>
                    </a:cubicBezTo>
                    <a:cubicBezTo>
                      <a:pt x="32" y="104"/>
                      <a:pt x="14" y="118"/>
                      <a:pt x="14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9"/>
                      <a:pt x="2" y="136"/>
                      <a:pt x="4" y="139"/>
                    </a:cubicBezTo>
                    <a:cubicBezTo>
                      <a:pt x="6" y="142"/>
                      <a:pt x="13" y="144"/>
                      <a:pt x="13" y="144"/>
                    </a:cubicBezTo>
                    <a:cubicBezTo>
                      <a:pt x="13" y="145"/>
                      <a:pt x="10" y="146"/>
                      <a:pt x="12" y="147"/>
                    </a:cubicBezTo>
                    <a:cubicBezTo>
                      <a:pt x="14" y="149"/>
                      <a:pt x="21" y="153"/>
                      <a:pt x="21" y="153"/>
                    </a:cubicBezTo>
                    <a:cubicBezTo>
                      <a:pt x="21" y="153"/>
                      <a:pt x="20" y="155"/>
                      <a:pt x="21" y="156"/>
                    </a:cubicBezTo>
                    <a:cubicBezTo>
                      <a:pt x="23" y="157"/>
                      <a:pt x="25" y="158"/>
                      <a:pt x="25" y="158"/>
                    </a:cubicBezTo>
                    <a:cubicBezTo>
                      <a:pt x="25" y="158"/>
                      <a:pt x="24" y="162"/>
                      <a:pt x="25" y="163"/>
                    </a:cubicBezTo>
                    <a:cubicBezTo>
                      <a:pt x="27" y="164"/>
                      <a:pt x="39" y="177"/>
                      <a:pt x="39" y="177"/>
                    </a:cubicBezTo>
                    <a:cubicBezTo>
                      <a:pt x="39" y="177"/>
                      <a:pt x="33" y="181"/>
                      <a:pt x="33" y="183"/>
                    </a:cubicBezTo>
                    <a:cubicBezTo>
                      <a:pt x="33" y="185"/>
                      <a:pt x="38" y="193"/>
                      <a:pt x="34" y="194"/>
                    </a:cubicBezTo>
                    <a:cubicBezTo>
                      <a:pt x="29" y="194"/>
                      <a:pt x="11" y="199"/>
                      <a:pt x="11" y="199"/>
                    </a:cubicBezTo>
                    <a:cubicBezTo>
                      <a:pt x="11" y="199"/>
                      <a:pt x="16" y="204"/>
                      <a:pt x="15" y="205"/>
                    </a:cubicBezTo>
                    <a:cubicBezTo>
                      <a:pt x="15" y="205"/>
                      <a:pt x="11" y="210"/>
                      <a:pt x="11" y="211"/>
                    </a:cubicBezTo>
                    <a:cubicBezTo>
                      <a:pt x="10" y="213"/>
                      <a:pt x="10" y="220"/>
                      <a:pt x="10" y="220"/>
                    </a:cubicBezTo>
                    <a:cubicBezTo>
                      <a:pt x="10" y="220"/>
                      <a:pt x="24" y="221"/>
                      <a:pt x="22" y="223"/>
                    </a:cubicBezTo>
                    <a:cubicBezTo>
                      <a:pt x="19" y="226"/>
                      <a:pt x="14" y="227"/>
                      <a:pt x="13" y="228"/>
                    </a:cubicBezTo>
                    <a:cubicBezTo>
                      <a:pt x="13" y="228"/>
                      <a:pt x="15" y="246"/>
                      <a:pt x="15" y="246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9" y="263"/>
                      <a:pt x="7" y="264"/>
                    </a:cubicBezTo>
                    <a:cubicBezTo>
                      <a:pt x="5" y="266"/>
                      <a:pt x="2" y="269"/>
                      <a:pt x="2" y="270"/>
                    </a:cubicBezTo>
                    <a:cubicBezTo>
                      <a:pt x="2" y="271"/>
                      <a:pt x="0" y="278"/>
                      <a:pt x="0" y="278"/>
                    </a:cubicBezTo>
                    <a:cubicBezTo>
                      <a:pt x="0" y="278"/>
                      <a:pt x="5" y="281"/>
                      <a:pt x="5" y="282"/>
                    </a:cubicBezTo>
                    <a:cubicBezTo>
                      <a:pt x="5" y="283"/>
                      <a:pt x="15" y="284"/>
                      <a:pt x="15" y="284"/>
                    </a:cubicBezTo>
                    <a:cubicBezTo>
                      <a:pt x="15" y="284"/>
                      <a:pt x="15" y="280"/>
                      <a:pt x="20" y="282"/>
                    </a:cubicBezTo>
                    <a:cubicBezTo>
                      <a:pt x="25" y="283"/>
                      <a:pt x="36" y="294"/>
                      <a:pt x="36" y="294"/>
                    </a:cubicBezTo>
                    <a:cubicBezTo>
                      <a:pt x="36" y="294"/>
                      <a:pt x="41" y="292"/>
                      <a:pt x="41" y="294"/>
                    </a:cubicBezTo>
                    <a:cubicBezTo>
                      <a:pt x="42" y="296"/>
                      <a:pt x="42" y="298"/>
                      <a:pt x="42" y="298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0" y="304"/>
                      <a:pt x="40" y="304"/>
                      <a:pt x="40" y="304"/>
                    </a:cubicBezTo>
                    <a:cubicBezTo>
                      <a:pt x="40" y="304"/>
                      <a:pt x="47" y="312"/>
                      <a:pt x="47" y="312"/>
                    </a:cubicBezTo>
                    <a:cubicBezTo>
                      <a:pt x="47" y="313"/>
                      <a:pt x="46" y="318"/>
                      <a:pt x="47" y="320"/>
                    </a:cubicBezTo>
                    <a:cubicBezTo>
                      <a:pt x="49" y="322"/>
                      <a:pt x="51" y="322"/>
                      <a:pt x="50" y="323"/>
                    </a:cubicBezTo>
                    <a:cubicBezTo>
                      <a:pt x="50" y="325"/>
                      <a:pt x="46" y="324"/>
                      <a:pt x="45" y="328"/>
                    </a:cubicBezTo>
                    <a:cubicBezTo>
                      <a:pt x="44" y="331"/>
                      <a:pt x="47" y="336"/>
                      <a:pt x="47" y="336"/>
                    </a:cubicBezTo>
                    <a:cubicBezTo>
                      <a:pt x="47" y="337"/>
                      <a:pt x="43" y="349"/>
                      <a:pt x="39" y="348"/>
                    </a:cubicBezTo>
                    <a:cubicBezTo>
                      <a:pt x="35" y="348"/>
                      <a:pt x="31" y="346"/>
                      <a:pt x="31" y="346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5" y="349"/>
                      <a:pt x="20" y="357"/>
                      <a:pt x="24" y="359"/>
                    </a:cubicBezTo>
                    <a:cubicBezTo>
                      <a:pt x="28" y="361"/>
                      <a:pt x="40" y="364"/>
                      <a:pt x="40" y="365"/>
                    </a:cubicBezTo>
                    <a:cubicBezTo>
                      <a:pt x="40" y="366"/>
                      <a:pt x="39" y="370"/>
                      <a:pt x="39" y="370"/>
                    </a:cubicBezTo>
                    <a:cubicBezTo>
                      <a:pt x="39" y="370"/>
                      <a:pt x="42" y="373"/>
                      <a:pt x="42" y="373"/>
                    </a:cubicBezTo>
                    <a:cubicBezTo>
                      <a:pt x="42" y="373"/>
                      <a:pt x="33" y="377"/>
                      <a:pt x="37" y="380"/>
                    </a:cubicBezTo>
                    <a:cubicBezTo>
                      <a:pt x="41" y="382"/>
                      <a:pt x="43" y="380"/>
                      <a:pt x="43" y="380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5" y="384"/>
                      <a:pt x="52" y="377"/>
                      <a:pt x="53" y="378"/>
                    </a:cubicBezTo>
                    <a:cubicBezTo>
                      <a:pt x="53" y="379"/>
                      <a:pt x="59" y="379"/>
                      <a:pt x="59" y="379"/>
                    </a:cubicBezTo>
                    <a:cubicBezTo>
                      <a:pt x="59" y="379"/>
                      <a:pt x="70" y="371"/>
                      <a:pt x="72" y="375"/>
                    </a:cubicBezTo>
                    <a:cubicBezTo>
                      <a:pt x="75" y="380"/>
                      <a:pt x="72" y="383"/>
                      <a:pt x="72" y="383"/>
                    </a:cubicBezTo>
                    <a:cubicBezTo>
                      <a:pt x="69" y="389"/>
                      <a:pt x="69" y="389"/>
                      <a:pt x="69" y="389"/>
                    </a:cubicBezTo>
                    <a:cubicBezTo>
                      <a:pt x="69" y="389"/>
                      <a:pt x="77" y="392"/>
                      <a:pt x="77" y="392"/>
                    </a:cubicBezTo>
                    <a:cubicBezTo>
                      <a:pt x="78" y="392"/>
                      <a:pt x="82" y="406"/>
                      <a:pt x="82" y="406"/>
                    </a:cubicBezTo>
                    <a:cubicBezTo>
                      <a:pt x="93" y="398"/>
                      <a:pt x="93" y="398"/>
                      <a:pt x="93" y="398"/>
                    </a:cubicBezTo>
                    <a:cubicBezTo>
                      <a:pt x="90" y="394"/>
                      <a:pt x="90" y="394"/>
                      <a:pt x="90" y="394"/>
                    </a:cubicBezTo>
                    <a:cubicBezTo>
                      <a:pt x="90" y="394"/>
                      <a:pt x="94" y="392"/>
                      <a:pt x="95" y="392"/>
                    </a:cubicBezTo>
                    <a:cubicBezTo>
                      <a:pt x="95" y="391"/>
                      <a:pt x="99" y="397"/>
                      <a:pt x="99" y="397"/>
                    </a:cubicBezTo>
                    <a:cubicBezTo>
                      <a:pt x="105" y="390"/>
                      <a:pt x="105" y="390"/>
                      <a:pt x="105" y="390"/>
                    </a:cubicBezTo>
                    <a:cubicBezTo>
                      <a:pt x="105" y="390"/>
                      <a:pt x="109" y="398"/>
                      <a:pt x="111" y="398"/>
                    </a:cubicBezTo>
                    <a:cubicBezTo>
                      <a:pt x="113" y="398"/>
                      <a:pt x="116" y="397"/>
                      <a:pt x="116" y="397"/>
                    </a:cubicBezTo>
                    <a:cubicBezTo>
                      <a:pt x="116" y="397"/>
                      <a:pt x="117" y="404"/>
                      <a:pt x="120" y="403"/>
                    </a:cubicBezTo>
                    <a:cubicBezTo>
                      <a:pt x="124" y="402"/>
                      <a:pt x="123" y="398"/>
                      <a:pt x="125" y="400"/>
                    </a:cubicBezTo>
                    <a:cubicBezTo>
                      <a:pt x="126" y="401"/>
                      <a:pt x="128" y="408"/>
                      <a:pt x="130" y="410"/>
                    </a:cubicBezTo>
                    <a:cubicBezTo>
                      <a:pt x="132" y="411"/>
                      <a:pt x="134" y="411"/>
                      <a:pt x="134" y="411"/>
                    </a:cubicBezTo>
                    <a:cubicBezTo>
                      <a:pt x="134" y="411"/>
                      <a:pt x="133" y="417"/>
                      <a:pt x="134" y="418"/>
                    </a:cubicBezTo>
                    <a:cubicBezTo>
                      <a:pt x="136" y="419"/>
                      <a:pt x="137" y="414"/>
                      <a:pt x="140" y="415"/>
                    </a:cubicBezTo>
                    <a:cubicBezTo>
                      <a:pt x="142" y="417"/>
                      <a:pt x="142" y="423"/>
                      <a:pt x="142" y="423"/>
                    </a:cubicBezTo>
                    <a:cubicBezTo>
                      <a:pt x="142" y="423"/>
                      <a:pt x="148" y="425"/>
                      <a:pt x="148" y="425"/>
                    </a:cubicBezTo>
                    <a:cubicBezTo>
                      <a:pt x="148" y="425"/>
                      <a:pt x="151" y="421"/>
                      <a:pt x="151" y="421"/>
                    </a:cubicBezTo>
                    <a:cubicBezTo>
                      <a:pt x="152" y="425"/>
                      <a:pt x="152" y="425"/>
                      <a:pt x="152" y="425"/>
                    </a:cubicBezTo>
                    <a:cubicBezTo>
                      <a:pt x="152" y="425"/>
                      <a:pt x="147" y="431"/>
                      <a:pt x="149" y="432"/>
                    </a:cubicBezTo>
                    <a:cubicBezTo>
                      <a:pt x="151" y="433"/>
                      <a:pt x="156" y="428"/>
                      <a:pt x="156" y="428"/>
                    </a:cubicBezTo>
                    <a:cubicBezTo>
                      <a:pt x="156" y="428"/>
                      <a:pt x="161" y="431"/>
                      <a:pt x="163" y="431"/>
                    </a:cubicBezTo>
                    <a:cubicBezTo>
                      <a:pt x="165" y="431"/>
                      <a:pt x="170" y="426"/>
                      <a:pt x="170" y="430"/>
                    </a:cubicBezTo>
                    <a:cubicBezTo>
                      <a:pt x="171" y="434"/>
                      <a:pt x="172" y="443"/>
                      <a:pt x="172" y="443"/>
                    </a:cubicBezTo>
                    <a:cubicBezTo>
                      <a:pt x="172" y="443"/>
                      <a:pt x="178" y="440"/>
                      <a:pt x="178" y="442"/>
                    </a:cubicBezTo>
                    <a:cubicBezTo>
                      <a:pt x="178" y="445"/>
                      <a:pt x="180" y="450"/>
                      <a:pt x="180" y="450"/>
                    </a:cubicBezTo>
                    <a:cubicBezTo>
                      <a:pt x="180" y="450"/>
                      <a:pt x="188" y="449"/>
                      <a:pt x="189" y="450"/>
                    </a:cubicBezTo>
                    <a:cubicBezTo>
                      <a:pt x="189" y="450"/>
                      <a:pt x="188" y="452"/>
                      <a:pt x="189" y="452"/>
                    </a:cubicBezTo>
                    <a:cubicBezTo>
                      <a:pt x="190" y="452"/>
                      <a:pt x="194" y="452"/>
                      <a:pt x="195" y="452"/>
                    </a:cubicBezTo>
                    <a:cubicBezTo>
                      <a:pt x="195" y="452"/>
                      <a:pt x="194" y="456"/>
                      <a:pt x="197" y="457"/>
                    </a:cubicBezTo>
                    <a:cubicBezTo>
                      <a:pt x="199" y="458"/>
                      <a:pt x="208" y="459"/>
                      <a:pt x="209" y="459"/>
                    </a:cubicBezTo>
                    <a:cubicBezTo>
                      <a:pt x="210" y="459"/>
                      <a:pt x="226" y="446"/>
                      <a:pt x="226" y="446"/>
                    </a:cubicBezTo>
                    <a:cubicBezTo>
                      <a:pt x="227" y="445"/>
                      <a:pt x="225" y="440"/>
                      <a:pt x="231" y="441"/>
                    </a:cubicBezTo>
                    <a:cubicBezTo>
                      <a:pt x="237" y="442"/>
                      <a:pt x="233" y="463"/>
                      <a:pt x="234" y="463"/>
                    </a:cubicBezTo>
                    <a:cubicBezTo>
                      <a:pt x="234" y="463"/>
                      <a:pt x="240" y="465"/>
                      <a:pt x="240" y="465"/>
                    </a:cubicBezTo>
                    <a:cubicBezTo>
                      <a:pt x="240" y="465"/>
                      <a:pt x="241" y="462"/>
                      <a:pt x="243" y="462"/>
                    </a:cubicBezTo>
                    <a:cubicBezTo>
                      <a:pt x="244" y="462"/>
                      <a:pt x="251" y="463"/>
                      <a:pt x="251" y="463"/>
                    </a:cubicBezTo>
                    <a:cubicBezTo>
                      <a:pt x="252" y="463"/>
                      <a:pt x="254" y="451"/>
                      <a:pt x="260" y="455"/>
                    </a:cubicBezTo>
                    <a:cubicBezTo>
                      <a:pt x="266" y="458"/>
                      <a:pt x="267" y="462"/>
                      <a:pt x="268" y="462"/>
                    </a:cubicBezTo>
                    <a:cubicBezTo>
                      <a:pt x="269" y="463"/>
                      <a:pt x="273" y="460"/>
                      <a:pt x="273" y="462"/>
                    </a:cubicBezTo>
                    <a:cubicBezTo>
                      <a:pt x="274" y="465"/>
                      <a:pt x="274" y="469"/>
                      <a:pt x="275" y="468"/>
                    </a:cubicBezTo>
                    <a:cubicBezTo>
                      <a:pt x="275" y="468"/>
                      <a:pt x="277" y="467"/>
                      <a:pt x="279" y="467"/>
                    </a:cubicBezTo>
                    <a:cubicBezTo>
                      <a:pt x="281" y="468"/>
                      <a:pt x="291" y="470"/>
                      <a:pt x="292" y="471"/>
                    </a:cubicBezTo>
                    <a:cubicBezTo>
                      <a:pt x="292" y="473"/>
                      <a:pt x="293" y="478"/>
                      <a:pt x="293" y="479"/>
                    </a:cubicBezTo>
                    <a:cubicBezTo>
                      <a:pt x="294" y="479"/>
                      <a:pt x="299" y="480"/>
                      <a:pt x="298" y="481"/>
                    </a:cubicBezTo>
                    <a:cubicBezTo>
                      <a:pt x="298" y="482"/>
                      <a:pt x="297" y="488"/>
                      <a:pt x="299" y="489"/>
                    </a:cubicBezTo>
                    <a:cubicBezTo>
                      <a:pt x="302" y="490"/>
                      <a:pt x="308" y="495"/>
                      <a:pt x="310" y="498"/>
                    </a:cubicBezTo>
                    <a:cubicBezTo>
                      <a:pt x="312" y="501"/>
                      <a:pt x="310" y="511"/>
                      <a:pt x="315" y="511"/>
                    </a:cubicBezTo>
                    <a:cubicBezTo>
                      <a:pt x="320" y="511"/>
                      <a:pt x="319" y="506"/>
                      <a:pt x="321" y="506"/>
                    </a:cubicBezTo>
                    <a:cubicBezTo>
                      <a:pt x="324" y="506"/>
                      <a:pt x="333" y="510"/>
                      <a:pt x="335" y="508"/>
                    </a:cubicBezTo>
                    <a:cubicBezTo>
                      <a:pt x="337" y="506"/>
                      <a:pt x="339" y="502"/>
                      <a:pt x="340" y="502"/>
                    </a:cubicBezTo>
                    <a:cubicBezTo>
                      <a:pt x="341" y="502"/>
                      <a:pt x="348" y="503"/>
                      <a:pt x="348" y="502"/>
                    </a:cubicBezTo>
                    <a:cubicBezTo>
                      <a:pt x="348" y="502"/>
                      <a:pt x="353" y="489"/>
                      <a:pt x="353" y="489"/>
                    </a:cubicBezTo>
                    <a:cubicBezTo>
                      <a:pt x="353" y="490"/>
                      <a:pt x="356" y="497"/>
                      <a:pt x="357" y="497"/>
                    </a:cubicBezTo>
                    <a:cubicBezTo>
                      <a:pt x="358" y="497"/>
                      <a:pt x="363" y="497"/>
                      <a:pt x="362" y="498"/>
                    </a:cubicBezTo>
                    <a:cubicBezTo>
                      <a:pt x="362" y="500"/>
                      <a:pt x="357" y="503"/>
                      <a:pt x="359" y="503"/>
                    </a:cubicBezTo>
                    <a:cubicBezTo>
                      <a:pt x="361" y="503"/>
                      <a:pt x="368" y="503"/>
                      <a:pt x="368" y="507"/>
                    </a:cubicBezTo>
                    <a:cubicBezTo>
                      <a:pt x="367" y="511"/>
                      <a:pt x="365" y="512"/>
                      <a:pt x="366" y="512"/>
                    </a:cubicBezTo>
                    <a:cubicBezTo>
                      <a:pt x="367" y="513"/>
                      <a:pt x="375" y="516"/>
                      <a:pt x="376" y="516"/>
                    </a:cubicBezTo>
                    <a:cubicBezTo>
                      <a:pt x="376" y="516"/>
                      <a:pt x="380" y="509"/>
                      <a:pt x="381" y="509"/>
                    </a:cubicBezTo>
                    <a:cubicBezTo>
                      <a:pt x="381" y="509"/>
                      <a:pt x="389" y="509"/>
                      <a:pt x="389" y="509"/>
                    </a:cubicBezTo>
                    <a:cubicBezTo>
                      <a:pt x="389" y="509"/>
                      <a:pt x="390" y="507"/>
                      <a:pt x="390" y="508"/>
                    </a:cubicBezTo>
                    <a:cubicBezTo>
                      <a:pt x="391" y="508"/>
                      <a:pt x="394" y="512"/>
                      <a:pt x="400" y="510"/>
                    </a:cubicBezTo>
                    <a:cubicBezTo>
                      <a:pt x="405" y="509"/>
                      <a:pt x="409" y="503"/>
                      <a:pt x="409" y="503"/>
                    </a:cubicBezTo>
                    <a:cubicBezTo>
                      <a:pt x="409" y="503"/>
                      <a:pt x="411" y="515"/>
                      <a:pt x="414" y="511"/>
                    </a:cubicBezTo>
                    <a:cubicBezTo>
                      <a:pt x="416" y="506"/>
                      <a:pt x="415" y="501"/>
                      <a:pt x="416" y="501"/>
                    </a:cubicBezTo>
                    <a:cubicBezTo>
                      <a:pt x="416" y="501"/>
                      <a:pt x="427" y="490"/>
                      <a:pt x="427" y="490"/>
                    </a:cubicBezTo>
                    <a:cubicBezTo>
                      <a:pt x="427" y="490"/>
                      <a:pt x="427" y="490"/>
                      <a:pt x="428" y="490"/>
                    </a:cubicBezTo>
                    <a:cubicBezTo>
                      <a:pt x="427" y="487"/>
                      <a:pt x="429" y="482"/>
                      <a:pt x="428" y="481"/>
                    </a:cubicBezTo>
                    <a:cubicBezTo>
                      <a:pt x="428" y="481"/>
                      <a:pt x="423" y="475"/>
                      <a:pt x="423" y="475"/>
                    </a:cubicBezTo>
                    <a:cubicBezTo>
                      <a:pt x="423" y="474"/>
                      <a:pt x="434" y="474"/>
                      <a:pt x="435" y="474"/>
                    </a:cubicBezTo>
                    <a:cubicBezTo>
                      <a:pt x="435" y="473"/>
                      <a:pt x="436" y="468"/>
                      <a:pt x="438" y="462"/>
                    </a:cubicBezTo>
                    <a:cubicBezTo>
                      <a:pt x="440" y="456"/>
                      <a:pt x="445" y="454"/>
                      <a:pt x="445" y="454"/>
                    </a:cubicBezTo>
                    <a:cubicBezTo>
                      <a:pt x="445" y="454"/>
                      <a:pt x="433" y="443"/>
                      <a:pt x="433" y="443"/>
                    </a:cubicBezTo>
                    <a:cubicBezTo>
                      <a:pt x="433" y="442"/>
                      <a:pt x="438" y="442"/>
                      <a:pt x="438" y="442"/>
                    </a:cubicBezTo>
                    <a:cubicBezTo>
                      <a:pt x="438" y="442"/>
                      <a:pt x="438" y="437"/>
                      <a:pt x="439" y="434"/>
                    </a:cubicBezTo>
                    <a:cubicBezTo>
                      <a:pt x="440" y="432"/>
                      <a:pt x="445" y="435"/>
                      <a:pt x="445" y="435"/>
                    </a:cubicBezTo>
                    <a:cubicBezTo>
                      <a:pt x="445" y="435"/>
                      <a:pt x="447" y="427"/>
                      <a:pt x="447" y="426"/>
                    </a:cubicBezTo>
                    <a:cubicBezTo>
                      <a:pt x="447" y="426"/>
                      <a:pt x="451" y="423"/>
                      <a:pt x="451" y="423"/>
                    </a:cubicBezTo>
                    <a:cubicBezTo>
                      <a:pt x="451" y="423"/>
                      <a:pt x="437" y="414"/>
                      <a:pt x="436" y="412"/>
                    </a:cubicBezTo>
                    <a:cubicBezTo>
                      <a:pt x="434" y="410"/>
                      <a:pt x="444" y="398"/>
                      <a:pt x="444" y="398"/>
                    </a:cubicBezTo>
                    <a:cubicBezTo>
                      <a:pt x="444" y="398"/>
                      <a:pt x="450" y="399"/>
                      <a:pt x="450" y="399"/>
                    </a:cubicBezTo>
                    <a:cubicBezTo>
                      <a:pt x="451" y="399"/>
                      <a:pt x="453" y="396"/>
                      <a:pt x="453" y="396"/>
                    </a:cubicBezTo>
                    <a:cubicBezTo>
                      <a:pt x="449" y="391"/>
                      <a:pt x="449" y="391"/>
                      <a:pt x="449" y="391"/>
                    </a:cubicBezTo>
                    <a:cubicBezTo>
                      <a:pt x="449" y="391"/>
                      <a:pt x="450" y="380"/>
                      <a:pt x="450" y="380"/>
                    </a:cubicBezTo>
                    <a:cubicBezTo>
                      <a:pt x="451" y="379"/>
                      <a:pt x="458" y="381"/>
                      <a:pt x="458" y="381"/>
                    </a:cubicBezTo>
                    <a:cubicBezTo>
                      <a:pt x="466" y="383"/>
                      <a:pt x="466" y="383"/>
                      <a:pt x="466" y="383"/>
                    </a:cubicBezTo>
                    <a:cubicBezTo>
                      <a:pt x="466" y="383"/>
                      <a:pt x="469" y="381"/>
                      <a:pt x="470" y="380"/>
                    </a:cubicBezTo>
                    <a:cubicBezTo>
                      <a:pt x="470" y="379"/>
                      <a:pt x="466" y="377"/>
                      <a:pt x="466" y="377"/>
                    </a:cubicBezTo>
                    <a:cubicBezTo>
                      <a:pt x="469" y="373"/>
                      <a:pt x="469" y="373"/>
                      <a:pt x="469" y="373"/>
                    </a:cubicBezTo>
                    <a:cubicBezTo>
                      <a:pt x="469" y="373"/>
                      <a:pt x="467" y="370"/>
                      <a:pt x="465" y="366"/>
                    </a:cubicBezTo>
                    <a:cubicBezTo>
                      <a:pt x="463" y="362"/>
                      <a:pt x="467" y="360"/>
                      <a:pt x="467" y="360"/>
                    </a:cubicBezTo>
                    <a:cubicBezTo>
                      <a:pt x="467" y="360"/>
                      <a:pt x="468" y="360"/>
                      <a:pt x="458" y="358"/>
                    </a:cubicBezTo>
                    <a:cubicBezTo>
                      <a:pt x="448" y="357"/>
                      <a:pt x="456" y="349"/>
                      <a:pt x="456" y="349"/>
                    </a:cubicBezTo>
                    <a:cubicBezTo>
                      <a:pt x="456" y="349"/>
                      <a:pt x="449" y="348"/>
                      <a:pt x="445" y="344"/>
                    </a:cubicBezTo>
                    <a:cubicBezTo>
                      <a:pt x="442" y="339"/>
                      <a:pt x="454" y="333"/>
                      <a:pt x="454" y="333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3" y="330"/>
                      <a:pt x="457" y="328"/>
                      <a:pt x="458" y="328"/>
                    </a:cubicBezTo>
                    <a:cubicBezTo>
                      <a:pt x="459" y="328"/>
                      <a:pt x="461" y="331"/>
                      <a:pt x="461" y="331"/>
                    </a:cubicBezTo>
                    <a:cubicBezTo>
                      <a:pt x="464" y="328"/>
                      <a:pt x="464" y="328"/>
                      <a:pt x="464" y="328"/>
                    </a:cubicBezTo>
                    <a:cubicBezTo>
                      <a:pt x="464" y="328"/>
                      <a:pt x="456" y="319"/>
                      <a:pt x="455" y="318"/>
                    </a:cubicBezTo>
                    <a:cubicBezTo>
                      <a:pt x="455" y="317"/>
                      <a:pt x="455" y="314"/>
                      <a:pt x="456" y="311"/>
                    </a:cubicBezTo>
                    <a:cubicBezTo>
                      <a:pt x="457" y="309"/>
                      <a:pt x="453" y="309"/>
                      <a:pt x="453" y="307"/>
                    </a:cubicBezTo>
                    <a:cubicBezTo>
                      <a:pt x="452" y="305"/>
                      <a:pt x="456" y="302"/>
                      <a:pt x="456" y="302"/>
                    </a:cubicBezTo>
                    <a:cubicBezTo>
                      <a:pt x="458" y="306"/>
                      <a:pt x="458" y="306"/>
                      <a:pt x="458" y="306"/>
                    </a:cubicBezTo>
                    <a:cubicBezTo>
                      <a:pt x="458" y="306"/>
                      <a:pt x="461" y="305"/>
                      <a:pt x="462" y="304"/>
                    </a:cubicBezTo>
                    <a:cubicBezTo>
                      <a:pt x="462" y="304"/>
                      <a:pt x="469" y="304"/>
                      <a:pt x="469" y="304"/>
                    </a:cubicBezTo>
                    <a:cubicBezTo>
                      <a:pt x="482" y="296"/>
                      <a:pt x="482" y="296"/>
                      <a:pt x="482" y="296"/>
                    </a:cubicBezTo>
                    <a:cubicBezTo>
                      <a:pt x="474" y="285"/>
                      <a:pt x="474" y="285"/>
                      <a:pt x="474" y="285"/>
                    </a:cubicBezTo>
                    <a:cubicBezTo>
                      <a:pt x="474" y="285"/>
                      <a:pt x="476" y="284"/>
                      <a:pt x="477" y="284"/>
                    </a:cubicBezTo>
                    <a:cubicBezTo>
                      <a:pt x="478" y="283"/>
                      <a:pt x="498" y="295"/>
                      <a:pt x="498" y="295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03" y="291"/>
                      <a:pt x="499" y="286"/>
                      <a:pt x="497" y="284"/>
                    </a:cubicBezTo>
                    <a:cubicBezTo>
                      <a:pt x="495" y="281"/>
                      <a:pt x="502" y="275"/>
                      <a:pt x="503" y="273"/>
                    </a:cubicBezTo>
                    <a:cubicBezTo>
                      <a:pt x="505" y="271"/>
                      <a:pt x="499" y="268"/>
                      <a:pt x="497" y="266"/>
                    </a:cubicBezTo>
                    <a:cubicBezTo>
                      <a:pt x="494" y="264"/>
                      <a:pt x="495" y="255"/>
                      <a:pt x="495" y="254"/>
                    </a:cubicBezTo>
                    <a:cubicBezTo>
                      <a:pt x="495" y="253"/>
                      <a:pt x="492" y="247"/>
                      <a:pt x="492" y="246"/>
                    </a:cubicBezTo>
                    <a:cubicBezTo>
                      <a:pt x="492" y="244"/>
                      <a:pt x="490" y="243"/>
                      <a:pt x="489" y="242"/>
                    </a:cubicBezTo>
                    <a:cubicBezTo>
                      <a:pt x="489" y="240"/>
                      <a:pt x="491" y="238"/>
                      <a:pt x="492" y="238"/>
                    </a:cubicBezTo>
                    <a:cubicBezTo>
                      <a:pt x="492" y="238"/>
                      <a:pt x="497" y="241"/>
                      <a:pt x="497" y="241"/>
                    </a:cubicBezTo>
                    <a:cubicBezTo>
                      <a:pt x="497" y="241"/>
                      <a:pt x="498" y="239"/>
                      <a:pt x="500" y="236"/>
                    </a:cubicBezTo>
                    <a:cubicBezTo>
                      <a:pt x="502" y="233"/>
                      <a:pt x="505" y="236"/>
                      <a:pt x="505" y="236"/>
                    </a:cubicBezTo>
                    <a:cubicBezTo>
                      <a:pt x="506" y="231"/>
                      <a:pt x="506" y="231"/>
                      <a:pt x="506" y="23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15" y="218"/>
                      <a:pt x="513" y="207"/>
                      <a:pt x="512" y="205"/>
                    </a:cubicBezTo>
                    <a:cubicBezTo>
                      <a:pt x="512" y="202"/>
                      <a:pt x="517" y="202"/>
                      <a:pt x="517" y="20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679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D7500F33-F492-B5AA-7ECA-094790F2F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2275" y="2167306"/>
                <a:ext cx="1241159" cy="1866909"/>
              </a:xfrm>
              <a:custGeom>
                <a:avLst/>
                <a:gdLst/>
                <a:ahLst/>
                <a:cxnLst>
                  <a:cxn ang="0">
                    <a:pos x="108" y="597"/>
                  </a:cxn>
                  <a:cxn ang="0">
                    <a:pos x="139" y="589"/>
                  </a:cxn>
                  <a:cxn ang="0">
                    <a:pos x="169" y="589"/>
                  </a:cxn>
                  <a:cxn ang="0">
                    <a:pos x="182" y="557"/>
                  </a:cxn>
                  <a:cxn ang="0">
                    <a:pos x="203" y="559"/>
                  </a:cxn>
                  <a:cxn ang="0">
                    <a:pos x="238" y="577"/>
                  </a:cxn>
                  <a:cxn ang="0">
                    <a:pos x="249" y="562"/>
                  </a:cxn>
                  <a:cxn ang="0">
                    <a:pos x="270" y="546"/>
                  </a:cxn>
                  <a:cxn ang="0">
                    <a:pos x="282" y="513"/>
                  </a:cxn>
                  <a:cxn ang="0">
                    <a:pos x="310" y="473"/>
                  </a:cxn>
                  <a:cxn ang="0">
                    <a:pos x="329" y="470"/>
                  </a:cxn>
                  <a:cxn ang="0">
                    <a:pos x="352" y="486"/>
                  </a:cxn>
                  <a:cxn ang="0">
                    <a:pos x="368" y="513"/>
                  </a:cxn>
                  <a:cxn ang="0">
                    <a:pos x="402" y="477"/>
                  </a:cxn>
                  <a:cxn ang="0">
                    <a:pos x="400" y="434"/>
                  </a:cxn>
                  <a:cxn ang="0">
                    <a:pos x="366" y="437"/>
                  </a:cxn>
                  <a:cxn ang="0">
                    <a:pos x="349" y="430"/>
                  </a:cxn>
                  <a:cxn ang="0">
                    <a:pos x="345" y="410"/>
                  </a:cxn>
                  <a:cxn ang="0">
                    <a:pos x="322" y="403"/>
                  </a:cxn>
                  <a:cxn ang="0">
                    <a:pos x="315" y="372"/>
                  </a:cxn>
                  <a:cxn ang="0">
                    <a:pos x="294" y="346"/>
                  </a:cxn>
                  <a:cxn ang="0">
                    <a:pos x="287" y="308"/>
                  </a:cxn>
                  <a:cxn ang="0">
                    <a:pos x="282" y="246"/>
                  </a:cxn>
                  <a:cxn ang="0">
                    <a:pos x="289" y="244"/>
                  </a:cxn>
                  <a:cxn ang="0">
                    <a:pos x="292" y="216"/>
                  </a:cxn>
                  <a:cxn ang="0">
                    <a:pos x="281" y="196"/>
                  </a:cxn>
                  <a:cxn ang="0">
                    <a:pos x="275" y="163"/>
                  </a:cxn>
                  <a:cxn ang="0">
                    <a:pos x="318" y="128"/>
                  </a:cxn>
                  <a:cxn ang="0">
                    <a:pos x="322" y="99"/>
                  </a:cxn>
                  <a:cxn ang="0">
                    <a:pos x="325" y="50"/>
                  </a:cxn>
                  <a:cxn ang="0">
                    <a:pos x="335" y="20"/>
                  </a:cxn>
                  <a:cxn ang="0">
                    <a:pos x="317" y="0"/>
                  </a:cxn>
                  <a:cxn ang="0">
                    <a:pos x="297" y="15"/>
                  </a:cxn>
                  <a:cxn ang="0">
                    <a:pos x="294" y="29"/>
                  </a:cxn>
                  <a:cxn ang="0">
                    <a:pos x="274" y="48"/>
                  </a:cxn>
                  <a:cxn ang="0">
                    <a:pos x="248" y="46"/>
                  </a:cxn>
                  <a:cxn ang="0">
                    <a:pos x="200" y="52"/>
                  </a:cxn>
                  <a:cxn ang="0">
                    <a:pos x="135" y="96"/>
                  </a:cxn>
                  <a:cxn ang="0">
                    <a:pos x="105" y="76"/>
                  </a:cxn>
                  <a:cxn ang="0">
                    <a:pos x="97" y="90"/>
                  </a:cxn>
                  <a:cxn ang="0">
                    <a:pos x="78" y="139"/>
                  </a:cxn>
                  <a:cxn ang="0">
                    <a:pos x="35" y="157"/>
                  </a:cxn>
                  <a:cxn ang="0">
                    <a:pos x="39" y="195"/>
                  </a:cxn>
                  <a:cxn ang="0">
                    <a:pos x="3" y="252"/>
                  </a:cxn>
                  <a:cxn ang="0">
                    <a:pos x="46" y="292"/>
                  </a:cxn>
                  <a:cxn ang="0">
                    <a:pos x="52" y="348"/>
                  </a:cxn>
                  <a:cxn ang="0">
                    <a:pos x="38" y="410"/>
                  </a:cxn>
                  <a:cxn ang="0">
                    <a:pos x="21" y="450"/>
                  </a:cxn>
                  <a:cxn ang="0">
                    <a:pos x="38" y="502"/>
                  </a:cxn>
                  <a:cxn ang="0">
                    <a:pos x="46" y="563"/>
                  </a:cxn>
                  <a:cxn ang="0">
                    <a:pos x="92" y="587"/>
                  </a:cxn>
                  <a:cxn ang="0">
                    <a:pos x="82" y="615"/>
                  </a:cxn>
                </a:cxnLst>
                <a:rect l="0" t="0" r="r" b="b"/>
                <a:pathLst>
                  <a:path w="412" h="619">
                    <a:moveTo>
                      <a:pt x="92" y="618"/>
                    </a:moveTo>
                    <a:cubicBezTo>
                      <a:pt x="92" y="617"/>
                      <a:pt x="93" y="608"/>
                      <a:pt x="94" y="608"/>
                    </a:cubicBezTo>
                    <a:cubicBezTo>
                      <a:pt x="95" y="608"/>
                      <a:pt x="108" y="606"/>
                      <a:pt x="108" y="606"/>
                    </a:cubicBezTo>
                    <a:cubicBezTo>
                      <a:pt x="108" y="597"/>
                      <a:pt x="108" y="597"/>
                      <a:pt x="108" y="597"/>
                    </a:cubicBezTo>
                    <a:cubicBezTo>
                      <a:pt x="119" y="597"/>
                      <a:pt x="119" y="597"/>
                      <a:pt x="119" y="597"/>
                    </a:cubicBezTo>
                    <a:cubicBezTo>
                      <a:pt x="121" y="590"/>
                      <a:pt x="121" y="590"/>
                      <a:pt x="121" y="590"/>
                    </a:cubicBezTo>
                    <a:cubicBezTo>
                      <a:pt x="121" y="590"/>
                      <a:pt x="136" y="578"/>
                      <a:pt x="137" y="581"/>
                    </a:cubicBezTo>
                    <a:cubicBezTo>
                      <a:pt x="139" y="583"/>
                      <a:pt x="139" y="589"/>
                      <a:pt x="139" y="589"/>
                    </a:cubicBezTo>
                    <a:cubicBezTo>
                      <a:pt x="139" y="589"/>
                      <a:pt x="146" y="587"/>
                      <a:pt x="146" y="587"/>
                    </a:cubicBezTo>
                    <a:cubicBezTo>
                      <a:pt x="147" y="587"/>
                      <a:pt x="162" y="604"/>
                      <a:pt x="163" y="601"/>
                    </a:cubicBezTo>
                    <a:cubicBezTo>
                      <a:pt x="163" y="599"/>
                      <a:pt x="162" y="592"/>
                      <a:pt x="163" y="591"/>
                    </a:cubicBezTo>
                    <a:cubicBezTo>
                      <a:pt x="164" y="591"/>
                      <a:pt x="169" y="589"/>
                      <a:pt x="169" y="589"/>
                    </a:cubicBezTo>
                    <a:cubicBezTo>
                      <a:pt x="169" y="589"/>
                      <a:pt x="167" y="580"/>
                      <a:pt x="167" y="579"/>
                    </a:cubicBezTo>
                    <a:cubicBezTo>
                      <a:pt x="168" y="579"/>
                      <a:pt x="174" y="578"/>
                      <a:pt x="174" y="578"/>
                    </a:cubicBezTo>
                    <a:cubicBezTo>
                      <a:pt x="174" y="578"/>
                      <a:pt x="167" y="558"/>
                      <a:pt x="172" y="558"/>
                    </a:cubicBezTo>
                    <a:cubicBezTo>
                      <a:pt x="177" y="558"/>
                      <a:pt x="182" y="555"/>
                      <a:pt x="182" y="557"/>
                    </a:cubicBezTo>
                    <a:cubicBezTo>
                      <a:pt x="182" y="559"/>
                      <a:pt x="182" y="561"/>
                      <a:pt x="182" y="560"/>
                    </a:cubicBezTo>
                    <a:cubicBezTo>
                      <a:pt x="182" y="560"/>
                      <a:pt x="189" y="554"/>
                      <a:pt x="191" y="557"/>
                    </a:cubicBezTo>
                    <a:cubicBezTo>
                      <a:pt x="194" y="559"/>
                      <a:pt x="198" y="565"/>
                      <a:pt x="199" y="563"/>
                    </a:cubicBezTo>
                    <a:cubicBezTo>
                      <a:pt x="201" y="562"/>
                      <a:pt x="202" y="557"/>
                      <a:pt x="203" y="559"/>
                    </a:cubicBezTo>
                    <a:cubicBezTo>
                      <a:pt x="203" y="560"/>
                      <a:pt x="215" y="571"/>
                      <a:pt x="218" y="575"/>
                    </a:cubicBezTo>
                    <a:cubicBezTo>
                      <a:pt x="222" y="578"/>
                      <a:pt x="227" y="585"/>
                      <a:pt x="227" y="585"/>
                    </a:cubicBezTo>
                    <a:cubicBezTo>
                      <a:pt x="227" y="585"/>
                      <a:pt x="231" y="574"/>
                      <a:pt x="234" y="574"/>
                    </a:cubicBezTo>
                    <a:cubicBezTo>
                      <a:pt x="236" y="575"/>
                      <a:pt x="238" y="577"/>
                      <a:pt x="238" y="577"/>
                    </a:cubicBezTo>
                    <a:cubicBezTo>
                      <a:pt x="238" y="577"/>
                      <a:pt x="240" y="574"/>
                      <a:pt x="240" y="574"/>
                    </a:cubicBezTo>
                    <a:cubicBezTo>
                      <a:pt x="240" y="574"/>
                      <a:pt x="235" y="572"/>
                      <a:pt x="237" y="569"/>
                    </a:cubicBezTo>
                    <a:cubicBezTo>
                      <a:pt x="240" y="567"/>
                      <a:pt x="242" y="562"/>
                      <a:pt x="243" y="562"/>
                    </a:cubicBezTo>
                    <a:cubicBezTo>
                      <a:pt x="243" y="562"/>
                      <a:pt x="248" y="567"/>
                      <a:pt x="249" y="562"/>
                    </a:cubicBezTo>
                    <a:cubicBezTo>
                      <a:pt x="250" y="557"/>
                      <a:pt x="249" y="547"/>
                      <a:pt x="249" y="547"/>
                    </a:cubicBezTo>
                    <a:cubicBezTo>
                      <a:pt x="249" y="547"/>
                      <a:pt x="255" y="548"/>
                      <a:pt x="258" y="546"/>
                    </a:cubicBezTo>
                    <a:cubicBezTo>
                      <a:pt x="261" y="545"/>
                      <a:pt x="260" y="545"/>
                      <a:pt x="263" y="545"/>
                    </a:cubicBezTo>
                    <a:cubicBezTo>
                      <a:pt x="267" y="545"/>
                      <a:pt x="270" y="546"/>
                      <a:pt x="270" y="546"/>
                    </a:cubicBezTo>
                    <a:cubicBezTo>
                      <a:pt x="270" y="546"/>
                      <a:pt x="270" y="536"/>
                      <a:pt x="271" y="533"/>
                    </a:cubicBezTo>
                    <a:cubicBezTo>
                      <a:pt x="272" y="530"/>
                      <a:pt x="277" y="526"/>
                      <a:pt x="276" y="524"/>
                    </a:cubicBezTo>
                    <a:cubicBezTo>
                      <a:pt x="275" y="522"/>
                      <a:pt x="271" y="521"/>
                      <a:pt x="275" y="519"/>
                    </a:cubicBezTo>
                    <a:cubicBezTo>
                      <a:pt x="280" y="516"/>
                      <a:pt x="282" y="513"/>
                      <a:pt x="282" y="513"/>
                    </a:cubicBezTo>
                    <a:cubicBezTo>
                      <a:pt x="281" y="512"/>
                      <a:pt x="278" y="502"/>
                      <a:pt x="279" y="501"/>
                    </a:cubicBezTo>
                    <a:cubicBezTo>
                      <a:pt x="279" y="501"/>
                      <a:pt x="294" y="494"/>
                      <a:pt x="294" y="494"/>
                    </a:cubicBezTo>
                    <a:cubicBezTo>
                      <a:pt x="294" y="494"/>
                      <a:pt x="310" y="481"/>
                      <a:pt x="310" y="480"/>
                    </a:cubicBezTo>
                    <a:cubicBezTo>
                      <a:pt x="311" y="478"/>
                      <a:pt x="309" y="472"/>
                      <a:pt x="310" y="473"/>
                    </a:cubicBezTo>
                    <a:cubicBezTo>
                      <a:pt x="311" y="473"/>
                      <a:pt x="320" y="476"/>
                      <a:pt x="321" y="473"/>
                    </a:cubicBezTo>
                    <a:cubicBezTo>
                      <a:pt x="321" y="470"/>
                      <a:pt x="313" y="468"/>
                      <a:pt x="313" y="465"/>
                    </a:cubicBezTo>
                    <a:cubicBezTo>
                      <a:pt x="314" y="462"/>
                      <a:pt x="328" y="461"/>
                      <a:pt x="329" y="462"/>
                    </a:cubicBezTo>
                    <a:cubicBezTo>
                      <a:pt x="329" y="464"/>
                      <a:pt x="328" y="470"/>
                      <a:pt x="329" y="470"/>
                    </a:cubicBezTo>
                    <a:cubicBezTo>
                      <a:pt x="329" y="471"/>
                      <a:pt x="333" y="469"/>
                      <a:pt x="333" y="470"/>
                    </a:cubicBezTo>
                    <a:cubicBezTo>
                      <a:pt x="334" y="471"/>
                      <a:pt x="333" y="478"/>
                      <a:pt x="341" y="478"/>
                    </a:cubicBezTo>
                    <a:cubicBezTo>
                      <a:pt x="348" y="479"/>
                      <a:pt x="356" y="478"/>
                      <a:pt x="356" y="478"/>
                    </a:cubicBezTo>
                    <a:cubicBezTo>
                      <a:pt x="356" y="479"/>
                      <a:pt x="352" y="486"/>
                      <a:pt x="352" y="486"/>
                    </a:cubicBezTo>
                    <a:cubicBezTo>
                      <a:pt x="352" y="486"/>
                      <a:pt x="354" y="498"/>
                      <a:pt x="354" y="499"/>
                    </a:cubicBezTo>
                    <a:cubicBezTo>
                      <a:pt x="354" y="499"/>
                      <a:pt x="364" y="494"/>
                      <a:pt x="365" y="499"/>
                    </a:cubicBezTo>
                    <a:cubicBezTo>
                      <a:pt x="366" y="504"/>
                      <a:pt x="357" y="512"/>
                      <a:pt x="357" y="512"/>
                    </a:cubicBezTo>
                    <a:cubicBezTo>
                      <a:pt x="368" y="513"/>
                      <a:pt x="368" y="513"/>
                      <a:pt x="368" y="513"/>
                    </a:cubicBezTo>
                    <a:cubicBezTo>
                      <a:pt x="368" y="513"/>
                      <a:pt x="374" y="522"/>
                      <a:pt x="375" y="522"/>
                    </a:cubicBezTo>
                    <a:cubicBezTo>
                      <a:pt x="375" y="521"/>
                      <a:pt x="380" y="507"/>
                      <a:pt x="381" y="507"/>
                    </a:cubicBezTo>
                    <a:cubicBezTo>
                      <a:pt x="381" y="507"/>
                      <a:pt x="401" y="492"/>
                      <a:pt x="402" y="488"/>
                    </a:cubicBezTo>
                    <a:cubicBezTo>
                      <a:pt x="403" y="483"/>
                      <a:pt x="402" y="478"/>
                      <a:pt x="402" y="477"/>
                    </a:cubicBezTo>
                    <a:cubicBezTo>
                      <a:pt x="402" y="476"/>
                      <a:pt x="408" y="471"/>
                      <a:pt x="412" y="467"/>
                    </a:cubicBezTo>
                    <a:cubicBezTo>
                      <a:pt x="412" y="465"/>
                      <a:pt x="411" y="454"/>
                      <a:pt x="411" y="453"/>
                    </a:cubicBezTo>
                    <a:cubicBezTo>
                      <a:pt x="411" y="453"/>
                      <a:pt x="401" y="442"/>
                      <a:pt x="400" y="441"/>
                    </a:cubicBezTo>
                    <a:cubicBezTo>
                      <a:pt x="399" y="440"/>
                      <a:pt x="400" y="435"/>
                      <a:pt x="400" y="434"/>
                    </a:cubicBezTo>
                    <a:cubicBezTo>
                      <a:pt x="400" y="434"/>
                      <a:pt x="390" y="430"/>
                      <a:pt x="387" y="429"/>
                    </a:cubicBezTo>
                    <a:cubicBezTo>
                      <a:pt x="384" y="427"/>
                      <a:pt x="379" y="428"/>
                      <a:pt x="379" y="428"/>
                    </a:cubicBezTo>
                    <a:cubicBezTo>
                      <a:pt x="379" y="428"/>
                      <a:pt x="379" y="425"/>
                      <a:pt x="379" y="424"/>
                    </a:cubicBezTo>
                    <a:cubicBezTo>
                      <a:pt x="379" y="423"/>
                      <a:pt x="368" y="436"/>
                      <a:pt x="366" y="437"/>
                    </a:cubicBezTo>
                    <a:cubicBezTo>
                      <a:pt x="363" y="438"/>
                      <a:pt x="365" y="432"/>
                      <a:pt x="365" y="432"/>
                    </a:cubicBezTo>
                    <a:cubicBezTo>
                      <a:pt x="358" y="436"/>
                      <a:pt x="358" y="436"/>
                      <a:pt x="358" y="436"/>
                    </a:cubicBezTo>
                    <a:cubicBezTo>
                      <a:pt x="358" y="436"/>
                      <a:pt x="357" y="431"/>
                      <a:pt x="356" y="429"/>
                    </a:cubicBezTo>
                    <a:cubicBezTo>
                      <a:pt x="356" y="427"/>
                      <a:pt x="351" y="430"/>
                      <a:pt x="349" y="430"/>
                    </a:cubicBezTo>
                    <a:cubicBezTo>
                      <a:pt x="347" y="430"/>
                      <a:pt x="348" y="430"/>
                      <a:pt x="346" y="428"/>
                    </a:cubicBezTo>
                    <a:cubicBezTo>
                      <a:pt x="344" y="426"/>
                      <a:pt x="343" y="431"/>
                      <a:pt x="340" y="427"/>
                    </a:cubicBezTo>
                    <a:cubicBezTo>
                      <a:pt x="338" y="423"/>
                      <a:pt x="346" y="422"/>
                      <a:pt x="348" y="420"/>
                    </a:cubicBezTo>
                    <a:cubicBezTo>
                      <a:pt x="351" y="419"/>
                      <a:pt x="345" y="410"/>
                      <a:pt x="345" y="410"/>
                    </a:cubicBezTo>
                    <a:cubicBezTo>
                      <a:pt x="349" y="408"/>
                      <a:pt x="349" y="408"/>
                      <a:pt x="349" y="408"/>
                    </a:cubicBezTo>
                    <a:cubicBezTo>
                      <a:pt x="349" y="408"/>
                      <a:pt x="347" y="399"/>
                      <a:pt x="341" y="396"/>
                    </a:cubicBezTo>
                    <a:cubicBezTo>
                      <a:pt x="335" y="392"/>
                      <a:pt x="330" y="402"/>
                      <a:pt x="330" y="402"/>
                    </a:cubicBezTo>
                    <a:cubicBezTo>
                      <a:pt x="330" y="402"/>
                      <a:pt x="327" y="403"/>
                      <a:pt x="322" y="403"/>
                    </a:cubicBezTo>
                    <a:cubicBezTo>
                      <a:pt x="317" y="402"/>
                      <a:pt x="316" y="394"/>
                      <a:pt x="316" y="393"/>
                    </a:cubicBezTo>
                    <a:cubicBezTo>
                      <a:pt x="316" y="392"/>
                      <a:pt x="314" y="394"/>
                      <a:pt x="311" y="393"/>
                    </a:cubicBezTo>
                    <a:cubicBezTo>
                      <a:pt x="308" y="392"/>
                      <a:pt x="309" y="382"/>
                      <a:pt x="308" y="381"/>
                    </a:cubicBezTo>
                    <a:cubicBezTo>
                      <a:pt x="308" y="380"/>
                      <a:pt x="314" y="379"/>
                      <a:pt x="315" y="372"/>
                    </a:cubicBezTo>
                    <a:cubicBezTo>
                      <a:pt x="316" y="365"/>
                      <a:pt x="306" y="365"/>
                      <a:pt x="306" y="364"/>
                    </a:cubicBezTo>
                    <a:cubicBezTo>
                      <a:pt x="305" y="364"/>
                      <a:pt x="302" y="367"/>
                      <a:pt x="301" y="367"/>
                    </a:cubicBezTo>
                    <a:cubicBezTo>
                      <a:pt x="301" y="367"/>
                      <a:pt x="293" y="364"/>
                      <a:pt x="289" y="358"/>
                    </a:cubicBezTo>
                    <a:cubicBezTo>
                      <a:pt x="284" y="353"/>
                      <a:pt x="294" y="346"/>
                      <a:pt x="294" y="346"/>
                    </a:cubicBezTo>
                    <a:cubicBezTo>
                      <a:pt x="294" y="346"/>
                      <a:pt x="294" y="339"/>
                      <a:pt x="293" y="337"/>
                    </a:cubicBezTo>
                    <a:cubicBezTo>
                      <a:pt x="293" y="334"/>
                      <a:pt x="290" y="334"/>
                      <a:pt x="286" y="330"/>
                    </a:cubicBezTo>
                    <a:cubicBezTo>
                      <a:pt x="283" y="326"/>
                      <a:pt x="289" y="322"/>
                      <a:pt x="289" y="322"/>
                    </a:cubicBezTo>
                    <a:cubicBezTo>
                      <a:pt x="288" y="321"/>
                      <a:pt x="287" y="312"/>
                      <a:pt x="287" y="308"/>
                    </a:cubicBezTo>
                    <a:cubicBezTo>
                      <a:pt x="286" y="303"/>
                      <a:pt x="287" y="296"/>
                      <a:pt x="289" y="289"/>
                    </a:cubicBezTo>
                    <a:cubicBezTo>
                      <a:pt x="291" y="282"/>
                      <a:pt x="298" y="284"/>
                      <a:pt x="298" y="284"/>
                    </a:cubicBezTo>
                    <a:cubicBezTo>
                      <a:pt x="303" y="258"/>
                      <a:pt x="303" y="258"/>
                      <a:pt x="303" y="258"/>
                    </a:cubicBezTo>
                    <a:cubicBezTo>
                      <a:pt x="303" y="258"/>
                      <a:pt x="285" y="247"/>
                      <a:pt x="282" y="246"/>
                    </a:cubicBezTo>
                    <a:cubicBezTo>
                      <a:pt x="280" y="244"/>
                      <a:pt x="277" y="240"/>
                      <a:pt x="276" y="237"/>
                    </a:cubicBezTo>
                    <a:cubicBezTo>
                      <a:pt x="276" y="234"/>
                      <a:pt x="281" y="233"/>
                      <a:pt x="283" y="232"/>
                    </a:cubicBezTo>
                    <a:cubicBezTo>
                      <a:pt x="285" y="232"/>
                      <a:pt x="283" y="237"/>
                      <a:pt x="283" y="237"/>
                    </a:cubicBezTo>
                    <a:cubicBezTo>
                      <a:pt x="289" y="244"/>
                      <a:pt x="289" y="244"/>
                      <a:pt x="289" y="244"/>
                    </a:cubicBezTo>
                    <a:cubicBezTo>
                      <a:pt x="296" y="236"/>
                      <a:pt x="296" y="236"/>
                      <a:pt x="296" y="236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5" y="230"/>
                      <a:pt x="295" y="230"/>
                      <a:pt x="295" y="230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8" y="216"/>
                      <a:pt x="288" y="216"/>
                      <a:pt x="288" y="216"/>
                    </a:cubicBezTo>
                    <a:cubicBezTo>
                      <a:pt x="288" y="216"/>
                      <a:pt x="286" y="212"/>
                      <a:pt x="285" y="209"/>
                    </a:cubicBezTo>
                    <a:cubicBezTo>
                      <a:pt x="285" y="207"/>
                      <a:pt x="286" y="204"/>
                      <a:pt x="287" y="202"/>
                    </a:cubicBezTo>
                    <a:cubicBezTo>
                      <a:pt x="288" y="200"/>
                      <a:pt x="283" y="198"/>
                      <a:pt x="281" y="196"/>
                    </a:cubicBezTo>
                    <a:cubicBezTo>
                      <a:pt x="279" y="194"/>
                      <a:pt x="283" y="192"/>
                      <a:pt x="283" y="189"/>
                    </a:cubicBezTo>
                    <a:cubicBezTo>
                      <a:pt x="284" y="186"/>
                      <a:pt x="276" y="183"/>
                      <a:pt x="276" y="183"/>
                    </a:cubicBezTo>
                    <a:cubicBezTo>
                      <a:pt x="276" y="183"/>
                      <a:pt x="278" y="172"/>
                      <a:pt x="277" y="172"/>
                    </a:cubicBezTo>
                    <a:cubicBezTo>
                      <a:pt x="276" y="172"/>
                      <a:pt x="275" y="167"/>
                      <a:pt x="275" y="163"/>
                    </a:cubicBezTo>
                    <a:cubicBezTo>
                      <a:pt x="275" y="160"/>
                      <a:pt x="284" y="159"/>
                      <a:pt x="285" y="157"/>
                    </a:cubicBezTo>
                    <a:cubicBezTo>
                      <a:pt x="287" y="155"/>
                      <a:pt x="280" y="147"/>
                      <a:pt x="280" y="147"/>
                    </a:cubicBezTo>
                    <a:cubicBezTo>
                      <a:pt x="280" y="147"/>
                      <a:pt x="310" y="143"/>
                      <a:pt x="318" y="140"/>
                    </a:cubicBezTo>
                    <a:cubicBezTo>
                      <a:pt x="326" y="138"/>
                      <a:pt x="318" y="128"/>
                      <a:pt x="318" y="128"/>
                    </a:cubicBezTo>
                    <a:cubicBezTo>
                      <a:pt x="318" y="128"/>
                      <a:pt x="315" y="123"/>
                      <a:pt x="315" y="122"/>
                    </a:cubicBezTo>
                    <a:cubicBezTo>
                      <a:pt x="314" y="120"/>
                      <a:pt x="318" y="117"/>
                      <a:pt x="318" y="117"/>
                    </a:cubicBezTo>
                    <a:cubicBezTo>
                      <a:pt x="318" y="116"/>
                      <a:pt x="309" y="110"/>
                      <a:pt x="308" y="109"/>
                    </a:cubicBezTo>
                    <a:cubicBezTo>
                      <a:pt x="307" y="109"/>
                      <a:pt x="321" y="100"/>
                      <a:pt x="322" y="99"/>
                    </a:cubicBezTo>
                    <a:cubicBezTo>
                      <a:pt x="324" y="98"/>
                      <a:pt x="329" y="90"/>
                      <a:pt x="329" y="90"/>
                    </a:cubicBezTo>
                    <a:cubicBezTo>
                      <a:pt x="329" y="90"/>
                      <a:pt x="329" y="70"/>
                      <a:pt x="328" y="65"/>
                    </a:cubicBezTo>
                    <a:cubicBezTo>
                      <a:pt x="327" y="60"/>
                      <a:pt x="332" y="56"/>
                      <a:pt x="332" y="55"/>
                    </a:cubicBezTo>
                    <a:cubicBezTo>
                      <a:pt x="333" y="55"/>
                      <a:pt x="330" y="55"/>
                      <a:pt x="325" y="50"/>
                    </a:cubicBezTo>
                    <a:cubicBezTo>
                      <a:pt x="320" y="45"/>
                      <a:pt x="329" y="38"/>
                      <a:pt x="329" y="38"/>
                    </a:cubicBezTo>
                    <a:cubicBezTo>
                      <a:pt x="329" y="38"/>
                      <a:pt x="327" y="36"/>
                      <a:pt x="327" y="32"/>
                    </a:cubicBezTo>
                    <a:cubicBezTo>
                      <a:pt x="327" y="31"/>
                      <a:pt x="328" y="30"/>
                      <a:pt x="330" y="29"/>
                    </a:cubicBezTo>
                    <a:cubicBezTo>
                      <a:pt x="330" y="28"/>
                      <a:pt x="332" y="23"/>
                      <a:pt x="335" y="20"/>
                    </a:cubicBezTo>
                    <a:cubicBezTo>
                      <a:pt x="338" y="16"/>
                      <a:pt x="338" y="13"/>
                      <a:pt x="336" y="11"/>
                    </a:cubicBezTo>
                    <a:cubicBezTo>
                      <a:pt x="334" y="9"/>
                      <a:pt x="333" y="6"/>
                      <a:pt x="333" y="5"/>
                    </a:cubicBezTo>
                    <a:cubicBezTo>
                      <a:pt x="333" y="5"/>
                      <a:pt x="329" y="5"/>
                      <a:pt x="325" y="4"/>
                    </a:cubicBezTo>
                    <a:cubicBezTo>
                      <a:pt x="321" y="3"/>
                      <a:pt x="317" y="0"/>
                      <a:pt x="317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7" y="15"/>
                      <a:pt x="298" y="19"/>
                      <a:pt x="298" y="21"/>
                    </a:cubicBezTo>
                    <a:cubicBezTo>
                      <a:pt x="299" y="23"/>
                      <a:pt x="290" y="20"/>
                      <a:pt x="290" y="20"/>
                    </a:cubicBezTo>
                    <a:cubicBezTo>
                      <a:pt x="290" y="20"/>
                      <a:pt x="288" y="25"/>
                      <a:pt x="288" y="25"/>
                    </a:cubicBezTo>
                    <a:cubicBezTo>
                      <a:pt x="288" y="25"/>
                      <a:pt x="294" y="29"/>
                      <a:pt x="294" y="29"/>
                    </a:cubicBezTo>
                    <a:cubicBezTo>
                      <a:pt x="294" y="30"/>
                      <a:pt x="288" y="33"/>
                      <a:pt x="285" y="33"/>
                    </a:cubicBezTo>
                    <a:cubicBezTo>
                      <a:pt x="282" y="33"/>
                      <a:pt x="281" y="37"/>
                      <a:pt x="280" y="38"/>
                    </a:cubicBezTo>
                    <a:cubicBezTo>
                      <a:pt x="279" y="39"/>
                      <a:pt x="281" y="38"/>
                      <a:pt x="284" y="42"/>
                    </a:cubicBezTo>
                    <a:cubicBezTo>
                      <a:pt x="287" y="45"/>
                      <a:pt x="275" y="48"/>
                      <a:pt x="274" y="48"/>
                    </a:cubicBezTo>
                    <a:cubicBezTo>
                      <a:pt x="272" y="48"/>
                      <a:pt x="270" y="41"/>
                      <a:pt x="270" y="41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47" y="50"/>
                      <a:pt x="247" y="50"/>
                      <a:pt x="247" y="50"/>
                    </a:cubicBezTo>
                    <a:cubicBezTo>
                      <a:pt x="247" y="50"/>
                      <a:pt x="247" y="49"/>
                      <a:pt x="248" y="46"/>
                    </a:cubicBezTo>
                    <a:cubicBezTo>
                      <a:pt x="248" y="44"/>
                      <a:pt x="244" y="46"/>
                      <a:pt x="241" y="43"/>
                    </a:cubicBezTo>
                    <a:cubicBezTo>
                      <a:pt x="237" y="40"/>
                      <a:pt x="238" y="36"/>
                      <a:pt x="238" y="36"/>
                    </a:cubicBezTo>
                    <a:cubicBezTo>
                      <a:pt x="238" y="36"/>
                      <a:pt x="227" y="38"/>
                      <a:pt x="222" y="38"/>
                    </a:cubicBezTo>
                    <a:cubicBezTo>
                      <a:pt x="217" y="39"/>
                      <a:pt x="202" y="51"/>
                      <a:pt x="200" y="52"/>
                    </a:cubicBezTo>
                    <a:cubicBezTo>
                      <a:pt x="198" y="52"/>
                      <a:pt x="197" y="58"/>
                      <a:pt x="196" y="59"/>
                    </a:cubicBezTo>
                    <a:cubicBezTo>
                      <a:pt x="196" y="59"/>
                      <a:pt x="185" y="53"/>
                      <a:pt x="181" y="55"/>
                    </a:cubicBezTo>
                    <a:cubicBezTo>
                      <a:pt x="176" y="57"/>
                      <a:pt x="184" y="62"/>
                      <a:pt x="187" y="68"/>
                    </a:cubicBezTo>
                    <a:cubicBezTo>
                      <a:pt x="190" y="74"/>
                      <a:pt x="136" y="96"/>
                      <a:pt x="135" y="96"/>
                    </a:cubicBezTo>
                    <a:cubicBezTo>
                      <a:pt x="135" y="96"/>
                      <a:pt x="132" y="86"/>
                      <a:pt x="127" y="86"/>
                    </a:cubicBezTo>
                    <a:cubicBezTo>
                      <a:pt x="122" y="86"/>
                      <a:pt x="124" y="93"/>
                      <a:pt x="122" y="93"/>
                    </a:cubicBezTo>
                    <a:cubicBezTo>
                      <a:pt x="119" y="94"/>
                      <a:pt x="120" y="91"/>
                      <a:pt x="119" y="89"/>
                    </a:cubicBezTo>
                    <a:cubicBezTo>
                      <a:pt x="118" y="86"/>
                      <a:pt x="105" y="76"/>
                      <a:pt x="105" y="76"/>
                    </a:cubicBezTo>
                    <a:cubicBezTo>
                      <a:pt x="105" y="76"/>
                      <a:pt x="101" y="83"/>
                      <a:pt x="98" y="85"/>
                    </a:cubicBezTo>
                    <a:cubicBezTo>
                      <a:pt x="96" y="86"/>
                      <a:pt x="104" y="86"/>
                      <a:pt x="106" y="87"/>
                    </a:cubicBezTo>
                    <a:cubicBezTo>
                      <a:pt x="109" y="89"/>
                      <a:pt x="106" y="92"/>
                      <a:pt x="103" y="93"/>
                    </a:cubicBezTo>
                    <a:cubicBezTo>
                      <a:pt x="100" y="94"/>
                      <a:pt x="100" y="91"/>
                      <a:pt x="97" y="90"/>
                    </a:cubicBezTo>
                    <a:cubicBezTo>
                      <a:pt x="93" y="90"/>
                      <a:pt x="91" y="96"/>
                      <a:pt x="91" y="96"/>
                    </a:cubicBezTo>
                    <a:cubicBezTo>
                      <a:pt x="91" y="96"/>
                      <a:pt x="94" y="100"/>
                      <a:pt x="96" y="103"/>
                    </a:cubicBezTo>
                    <a:cubicBezTo>
                      <a:pt x="99" y="106"/>
                      <a:pt x="80" y="115"/>
                      <a:pt x="79" y="116"/>
                    </a:cubicBezTo>
                    <a:cubicBezTo>
                      <a:pt x="79" y="117"/>
                      <a:pt x="78" y="129"/>
                      <a:pt x="78" y="139"/>
                    </a:cubicBezTo>
                    <a:cubicBezTo>
                      <a:pt x="79" y="150"/>
                      <a:pt x="72" y="145"/>
                      <a:pt x="67" y="147"/>
                    </a:cubicBezTo>
                    <a:cubicBezTo>
                      <a:pt x="63" y="149"/>
                      <a:pt x="65" y="158"/>
                      <a:pt x="61" y="159"/>
                    </a:cubicBezTo>
                    <a:cubicBezTo>
                      <a:pt x="57" y="161"/>
                      <a:pt x="48" y="152"/>
                      <a:pt x="44" y="150"/>
                    </a:cubicBezTo>
                    <a:cubicBezTo>
                      <a:pt x="41" y="147"/>
                      <a:pt x="37" y="156"/>
                      <a:pt x="35" y="157"/>
                    </a:cubicBezTo>
                    <a:cubicBezTo>
                      <a:pt x="32" y="158"/>
                      <a:pt x="28" y="151"/>
                      <a:pt x="26" y="151"/>
                    </a:cubicBezTo>
                    <a:cubicBezTo>
                      <a:pt x="24" y="150"/>
                      <a:pt x="11" y="161"/>
                      <a:pt x="6" y="165"/>
                    </a:cubicBezTo>
                    <a:cubicBezTo>
                      <a:pt x="12" y="170"/>
                      <a:pt x="25" y="177"/>
                      <a:pt x="27" y="182"/>
                    </a:cubicBezTo>
                    <a:cubicBezTo>
                      <a:pt x="28" y="187"/>
                      <a:pt x="36" y="192"/>
                      <a:pt x="39" y="195"/>
                    </a:cubicBezTo>
                    <a:cubicBezTo>
                      <a:pt x="41" y="199"/>
                      <a:pt x="43" y="213"/>
                      <a:pt x="37" y="219"/>
                    </a:cubicBezTo>
                    <a:cubicBezTo>
                      <a:pt x="32" y="225"/>
                      <a:pt x="27" y="234"/>
                      <a:pt x="22" y="235"/>
                    </a:cubicBezTo>
                    <a:cubicBezTo>
                      <a:pt x="17" y="236"/>
                      <a:pt x="8" y="238"/>
                      <a:pt x="8" y="238"/>
                    </a:cubicBezTo>
                    <a:cubicBezTo>
                      <a:pt x="8" y="238"/>
                      <a:pt x="0" y="243"/>
                      <a:pt x="3" y="252"/>
                    </a:cubicBezTo>
                    <a:cubicBezTo>
                      <a:pt x="6" y="262"/>
                      <a:pt x="9" y="258"/>
                      <a:pt x="9" y="266"/>
                    </a:cubicBezTo>
                    <a:cubicBezTo>
                      <a:pt x="9" y="273"/>
                      <a:pt x="12" y="285"/>
                      <a:pt x="14" y="289"/>
                    </a:cubicBezTo>
                    <a:cubicBezTo>
                      <a:pt x="17" y="293"/>
                      <a:pt x="21" y="299"/>
                      <a:pt x="27" y="299"/>
                    </a:cubicBezTo>
                    <a:cubicBezTo>
                      <a:pt x="32" y="299"/>
                      <a:pt x="43" y="290"/>
                      <a:pt x="46" y="292"/>
                    </a:cubicBezTo>
                    <a:cubicBezTo>
                      <a:pt x="48" y="295"/>
                      <a:pt x="53" y="301"/>
                      <a:pt x="51" y="303"/>
                    </a:cubicBezTo>
                    <a:cubicBezTo>
                      <a:pt x="49" y="305"/>
                      <a:pt x="46" y="309"/>
                      <a:pt x="46" y="310"/>
                    </a:cubicBezTo>
                    <a:cubicBezTo>
                      <a:pt x="46" y="312"/>
                      <a:pt x="47" y="341"/>
                      <a:pt x="47" y="341"/>
                    </a:cubicBezTo>
                    <a:cubicBezTo>
                      <a:pt x="47" y="341"/>
                      <a:pt x="54" y="347"/>
                      <a:pt x="52" y="348"/>
                    </a:cubicBezTo>
                    <a:cubicBezTo>
                      <a:pt x="51" y="350"/>
                      <a:pt x="45" y="360"/>
                      <a:pt x="44" y="361"/>
                    </a:cubicBezTo>
                    <a:cubicBezTo>
                      <a:pt x="43" y="362"/>
                      <a:pt x="44" y="367"/>
                      <a:pt x="41" y="380"/>
                    </a:cubicBezTo>
                    <a:cubicBezTo>
                      <a:pt x="38" y="392"/>
                      <a:pt x="38" y="391"/>
                      <a:pt x="37" y="396"/>
                    </a:cubicBezTo>
                    <a:cubicBezTo>
                      <a:pt x="37" y="401"/>
                      <a:pt x="38" y="410"/>
                      <a:pt x="38" y="410"/>
                    </a:cubicBezTo>
                    <a:cubicBezTo>
                      <a:pt x="38" y="410"/>
                      <a:pt x="25" y="426"/>
                      <a:pt x="25" y="426"/>
                    </a:cubicBezTo>
                    <a:cubicBezTo>
                      <a:pt x="25" y="427"/>
                      <a:pt x="19" y="434"/>
                      <a:pt x="19" y="434"/>
                    </a:cubicBezTo>
                    <a:cubicBezTo>
                      <a:pt x="27" y="442"/>
                      <a:pt x="27" y="442"/>
                      <a:pt x="27" y="442"/>
                    </a:cubicBezTo>
                    <a:cubicBezTo>
                      <a:pt x="27" y="442"/>
                      <a:pt x="20" y="446"/>
                      <a:pt x="21" y="450"/>
                    </a:cubicBezTo>
                    <a:cubicBezTo>
                      <a:pt x="22" y="454"/>
                      <a:pt x="32" y="461"/>
                      <a:pt x="31" y="463"/>
                    </a:cubicBezTo>
                    <a:cubicBezTo>
                      <a:pt x="30" y="465"/>
                      <a:pt x="30" y="484"/>
                      <a:pt x="32" y="486"/>
                    </a:cubicBezTo>
                    <a:cubicBezTo>
                      <a:pt x="33" y="487"/>
                      <a:pt x="52" y="494"/>
                      <a:pt x="47" y="497"/>
                    </a:cubicBezTo>
                    <a:cubicBezTo>
                      <a:pt x="43" y="500"/>
                      <a:pt x="38" y="501"/>
                      <a:pt x="38" y="502"/>
                    </a:cubicBezTo>
                    <a:cubicBezTo>
                      <a:pt x="37" y="503"/>
                      <a:pt x="42" y="528"/>
                      <a:pt x="39" y="531"/>
                    </a:cubicBezTo>
                    <a:cubicBezTo>
                      <a:pt x="36" y="534"/>
                      <a:pt x="25" y="539"/>
                      <a:pt x="26" y="545"/>
                    </a:cubicBezTo>
                    <a:cubicBezTo>
                      <a:pt x="27" y="550"/>
                      <a:pt x="35" y="562"/>
                      <a:pt x="36" y="562"/>
                    </a:cubicBezTo>
                    <a:cubicBezTo>
                      <a:pt x="37" y="562"/>
                      <a:pt x="46" y="563"/>
                      <a:pt x="46" y="563"/>
                    </a:cubicBezTo>
                    <a:cubicBezTo>
                      <a:pt x="56" y="561"/>
                      <a:pt x="56" y="561"/>
                      <a:pt x="56" y="561"/>
                    </a:cubicBezTo>
                    <a:cubicBezTo>
                      <a:pt x="56" y="561"/>
                      <a:pt x="64" y="567"/>
                      <a:pt x="65" y="567"/>
                    </a:cubicBezTo>
                    <a:cubicBezTo>
                      <a:pt x="65" y="568"/>
                      <a:pt x="72" y="567"/>
                      <a:pt x="75" y="569"/>
                    </a:cubicBezTo>
                    <a:cubicBezTo>
                      <a:pt x="78" y="571"/>
                      <a:pt x="92" y="581"/>
                      <a:pt x="92" y="587"/>
                    </a:cubicBezTo>
                    <a:cubicBezTo>
                      <a:pt x="92" y="593"/>
                      <a:pt x="85" y="592"/>
                      <a:pt x="87" y="594"/>
                    </a:cubicBezTo>
                    <a:cubicBezTo>
                      <a:pt x="89" y="597"/>
                      <a:pt x="94" y="598"/>
                      <a:pt x="91" y="601"/>
                    </a:cubicBezTo>
                    <a:cubicBezTo>
                      <a:pt x="88" y="605"/>
                      <a:pt x="87" y="606"/>
                      <a:pt x="87" y="606"/>
                    </a:cubicBezTo>
                    <a:cubicBezTo>
                      <a:pt x="87" y="606"/>
                      <a:pt x="84" y="611"/>
                      <a:pt x="82" y="615"/>
                    </a:cubicBezTo>
                    <a:cubicBezTo>
                      <a:pt x="86" y="617"/>
                      <a:pt x="91" y="619"/>
                      <a:pt x="92" y="61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680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2C0AE47-1233-57E5-CE57-8DD600318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0876" y="3558437"/>
                <a:ext cx="2016883" cy="1910868"/>
              </a:xfrm>
              <a:custGeom>
                <a:avLst/>
                <a:gdLst/>
                <a:ahLst/>
                <a:cxnLst>
                  <a:cxn ang="0">
                    <a:pos x="481" y="484"/>
                  </a:cxn>
                  <a:cxn ang="0">
                    <a:pos x="493" y="459"/>
                  </a:cxn>
                  <a:cxn ang="0">
                    <a:pos x="533" y="438"/>
                  </a:cxn>
                  <a:cxn ang="0">
                    <a:pos x="533" y="408"/>
                  </a:cxn>
                  <a:cxn ang="0">
                    <a:pos x="543" y="380"/>
                  </a:cxn>
                  <a:cxn ang="0">
                    <a:pos x="562" y="358"/>
                  </a:cxn>
                  <a:cxn ang="0">
                    <a:pos x="579" y="335"/>
                  </a:cxn>
                  <a:cxn ang="0">
                    <a:pos x="603" y="286"/>
                  </a:cxn>
                  <a:cxn ang="0">
                    <a:pos x="623" y="247"/>
                  </a:cxn>
                  <a:cxn ang="0">
                    <a:pos x="654" y="245"/>
                  </a:cxn>
                  <a:cxn ang="0">
                    <a:pos x="657" y="218"/>
                  </a:cxn>
                  <a:cxn ang="0">
                    <a:pos x="654" y="171"/>
                  </a:cxn>
                  <a:cxn ang="0">
                    <a:pos x="640" y="164"/>
                  </a:cxn>
                  <a:cxn ang="0">
                    <a:pos x="610" y="151"/>
                  </a:cxn>
                  <a:cxn ang="0">
                    <a:pos x="623" y="116"/>
                  </a:cxn>
                  <a:cxn ang="0">
                    <a:pos x="590" y="91"/>
                  </a:cxn>
                  <a:cxn ang="0">
                    <a:pos x="540" y="92"/>
                  </a:cxn>
                  <a:cxn ang="0">
                    <a:pos x="521" y="103"/>
                  </a:cxn>
                  <a:cxn ang="0">
                    <a:pos x="488" y="112"/>
                  </a:cxn>
                  <a:cxn ang="0">
                    <a:pos x="454" y="94"/>
                  </a:cxn>
                  <a:cxn ang="0">
                    <a:pos x="438" y="72"/>
                  </a:cxn>
                  <a:cxn ang="0">
                    <a:pos x="425" y="47"/>
                  </a:cxn>
                  <a:cxn ang="0">
                    <a:pos x="393" y="21"/>
                  </a:cxn>
                  <a:cxn ang="0">
                    <a:pos x="345" y="46"/>
                  </a:cxn>
                  <a:cxn ang="0">
                    <a:pos x="318" y="38"/>
                  </a:cxn>
                  <a:cxn ang="0">
                    <a:pos x="293" y="9"/>
                  </a:cxn>
                  <a:cxn ang="0">
                    <a:pos x="274" y="19"/>
                  </a:cxn>
                  <a:cxn ang="0">
                    <a:pos x="240" y="63"/>
                  </a:cxn>
                  <a:cxn ang="0">
                    <a:pos x="213" y="86"/>
                  </a:cxn>
                  <a:cxn ang="0">
                    <a:pos x="202" y="116"/>
                  </a:cxn>
                  <a:cxn ang="0">
                    <a:pos x="163" y="102"/>
                  </a:cxn>
                  <a:cxn ang="0">
                    <a:pos x="138" y="117"/>
                  </a:cxn>
                  <a:cxn ang="0">
                    <a:pos x="110" y="126"/>
                  </a:cxn>
                  <a:cxn ang="0">
                    <a:pos x="72" y="136"/>
                  </a:cxn>
                  <a:cxn ang="0">
                    <a:pos x="43" y="161"/>
                  </a:cxn>
                  <a:cxn ang="0">
                    <a:pos x="56" y="219"/>
                  </a:cxn>
                  <a:cxn ang="0">
                    <a:pos x="39" y="268"/>
                  </a:cxn>
                  <a:cxn ang="0">
                    <a:pos x="3" y="323"/>
                  </a:cxn>
                  <a:cxn ang="0">
                    <a:pos x="44" y="321"/>
                  </a:cxn>
                  <a:cxn ang="0">
                    <a:pos x="52" y="278"/>
                  </a:cxn>
                  <a:cxn ang="0">
                    <a:pos x="90" y="294"/>
                  </a:cxn>
                  <a:cxn ang="0">
                    <a:pos x="128" y="363"/>
                  </a:cxn>
                  <a:cxn ang="0">
                    <a:pos x="170" y="368"/>
                  </a:cxn>
                  <a:cxn ang="0">
                    <a:pos x="227" y="387"/>
                  </a:cxn>
                  <a:cxn ang="0">
                    <a:pos x="259" y="424"/>
                  </a:cxn>
                  <a:cxn ang="0">
                    <a:pos x="286" y="414"/>
                  </a:cxn>
                  <a:cxn ang="0">
                    <a:pos x="300" y="416"/>
                  </a:cxn>
                  <a:cxn ang="0">
                    <a:pos x="348" y="460"/>
                  </a:cxn>
                  <a:cxn ang="0">
                    <a:pos x="302" y="502"/>
                  </a:cxn>
                  <a:cxn ang="0">
                    <a:pos x="346" y="549"/>
                  </a:cxn>
                  <a:cxn ang="0">
                    <a:pos x="409" y="628"/>
                  </a:cxn>
                  <a:cxn ang="0">
                    <a:pos x="451" y="587"/>
                  </a:cxn>
                  <a:cxn ang="0">
                    <a:pos x="480" y="587"/>
                  </a:cxn>
                  <a:cxn ang="0">
                    <a:pos x="460" y="499"/>
                  </a:cxn>
                </a:cxnLst>
                <a:rect l="0" t="0" r="r" b="b"/>
                <a:pathLst>
                  <a:path w="670" h="634">
                    <a:moveTo>
                      <a:pt x="463" y="494"/>
                    </a:moveTo>
                    <a:cubicBezTo>
                      <a:pt x="466" y="493"/>
                      <a:pt x="468" y="493"/>
                      <a:pt x="468" y="492"/>
                    </a:cubicBezTo>
                    <a:cubicBezTo>
                      <a:pt x="468" y="490"/>
                      <a:pt x="465" y="482"/>
                      <a:pt x="469" y="482"/>
                    </a:cubicBezTo>
                    <a:cubicBezTo>
                      <a:pt x="474" y="482"/>
                      <a:pt x="476" y="489"/>
                      <a:pt x="476" y="488"/>
                    </a:cubicBezTo>
                    <a:cubicBezTo>
                      <a:pt x="477" y="487"/>
                      <a:pt x="479" y="483"/>
                      <a:pt x="481" y="484"/>
                    </a:cubicBezTo>
                    <a:cubicBezTo>
                      <a:pt x="482" y="485"/>
                      <a:pt x="485" y="490"/>
                      <a:pt x="486" y="489"/>
                    </a:cubicBezTo>
                    <a:cubicBezTo>
                      <a:pt x="486" y="488"/>
                      <a:pt x="491" y="483"/>
                      <a:pt x="491" y="483"/>
                    </a:cubicBezTo>
                    <a:cubicBezTo>
                      <a:pt x="491" y="483"/>
                      <a:pt x="485" y="480"/>
                      <a:pt x="487" y="478"/>
                    </a:cubicBezTo>
                    <a:cubicBezTo>
                      <a:pt x="488" y="476"/>
                      <a:pt x="493" y="475"/>
                      <a:pt x="493" y="474"/>
                    </a:cubicBezTo>
                    <a:cubicBezTo>
                      <a:pt x="493" y="473"/>
                      <a:pt x="493" y="459"/>
                      <a:pt x="493" y="459"/>
                    </a:cubicBezTo>
                    <a:cubicBezTo>
                      <a:pt x="493" y="459"/>
                      <a:pt x="501" y="448"/>
                      <a:pt x="501" y="448"/>
                    </a:cubicBezTo>
                    <a:cubicBezTo>
                      <a:pt x="502" y="447"/>
                      <a:pt x="501" y="438"/>
                      <a:pt x="506" y="438"/>
                    </a:cubicBezTo>
                    <a:cubicBezTo>
                      <a:pt x="511" y="438"/>
                      <a:pt x="517" y="442"/>
                      <a:pt x="516" y="443"/>
                    </a:cubicBezTo>
                    <a:cubicBezTo>
                      <a:pt x="516" y="443"/>
                      <a:pt x="530" y="444"/>
                      <a:pt x="530" y="444"/>
                    </a:cubicBezTo>
                    <a:cubicBezTo>
                      <a:pt x="530" y="444"/>
                      <a:pt x="534" y="441"/>
                      <a:pt x="533" y="438"/>
                    </a:cubicBezTo>
                    <a:cubicBezTo>
                      <a:pt x="532" y="436"/>
                      <a:pt x="529" y="436"/>
                      <a:pt x="530" y="432"/>
                    </a:cubicBezTo>
                    <a:cubicBezTo>
                      <a:pt x="530" y="429"/>
                      <a:pt x="530" y="424"/>
                      <a:pt x="531" y="423"/>
                    </a:cubicBezTo>
                    <a:cubicBezTo>
                      <a:pt x="533" y="423"/>
                      <a:pt x="538" y="421"/>
                      <a:pt x="537" y="419"/>
                    </a:cubicBezTo>
                    <a:cubicBezTo>
                      <a:pt x="536" y="418"/>
                      <a:pt x="529" y="415"/>
                      <a:pt x="529" y="415"/>
                    </a:cubicBezTo>
                    <a:cubicBezTo>
                      <a:pt x="529" y="415"/>
                      <a:pt x="530" y="410"/>
                      <a:pt x="533" y="408"/>
                    </a:cubicBezTo>
                    <a:cubicBezTo>
                      <a:pt x="535" y="406"/>
                      <a:pt x="539" y="411"/>
                      <a:pt x="539" y="406"/>
                    </a:cubicBezTo>
                    <a:cubicBezTo>
                      <a:pt x="540" y="402"/>
                      <a:pt x="538" y="400"/>
                      <a:pt x="540" y="399"/>
                    </a:cubicBezTo>
                    <a:cubicBezTo>
                      <a:pt x="542" y="399"/>
                      <a:pt x="546" y="400"/>
                      <a:pt x="545" y="397"/>
                    </a:cubicBezTo>
                    <a:cubicBezTo>
                      <a:pt x="543" y="394"/>
                      <a:pt x="536" y="390"/>
                      <a:pt x="537" y="390"/>
                    </a:cubicBezTo>
                    <a:cubicBezTo>
                      <a:pt x="537" y="389"/>
                      <a:pt x="543" y="380"/>
                      <a:pt x="543" y="380"/>
                    </a:cubicBezTo>
                    <a:cubicBezTo>
                      <a:pt x="543" y="380"/>
                      <a:pt x="551" y="386"/>
                      <a:pt x="554" y="384"/>
                    </a:cubicBezTo>
                    <a:cubicBezTo>
                      <a:pt x="558" y="381"/>
                      <a:pt x="562" y="381"/>
                      <a:pt x="559" y="378"/>
                    </a:cubicBezTo>
                    <a:cubicBezTo>
                      <a:pt x="556" y="374"/>
                      <a:pt x="551" y="372"/>
                      <a:pt x="551" y="370"/>
                    </a:cubicBezTo>
                    <a:cubicBezTo>
                      <a:pt x="551" y="368"/>
                      <a:pt x="554" y="358"/>
                      <a:pt x="555" y="358"/>
                    </a:cubicBezTo>
                    <a:cubicBezTo>
                      <a:pt x="556" y="357"/>
                      <a:pt x="562" y="359"/>
                      <a:pt x="562" y="358"/>
                    </a:cubicBezTo>
                    <a:cubicBezTo>
                      <a:pt x="562" y="358"/>
                      <a:pt x="557" y="354"/>
                      <a:pt x="562" y="353"/>
                    </a:cubicBezTo>
                    <a:cubicBezTo>
                      <a:pt x="567" y="352"/>
                      <a:pt x="569" y="349"/>
                      <a:pt x="569" y="348"/>
                    </a:cubicBezTo>
                    <a:cubicBezTo>
                      <a:pt x="568" y="347"/>
                      <a:pt x="560" y="339"/>
                      <a:pt x="560" y="339"/>
                    </a:cubicBezTo>
                    <a:cubicBezTo>
                      <a:pt x="565" y="332"/>
                      <a:pt x="565" y="332"/>
                      <a:pt x="565" y="332"/>
                    </a:cubicBezTo>
                    <a:cubicBezTo>
                      <a:pt x="565" y="332"/>
                      <a:pt x="578" y="341"/>
                      <a:pt x="579" y="335"/>
                    </a:cubicBezTo>
                    <a:cubicBezTo>
                      <a:pt x="580" y="330"/>
                      <a:pt x="577" y="324"/>
                      <a:pt x="578" y="321"/>
                    </a:cubicBezTo>
                    <a:cubicBezTo>
                      <a:pt x="580" y="318"/>
                      <a:pt x="606" y="310"/>
                      <a:pt x="604" y="308"/>
                    </a:cubicBezTo>
                    <a:cubicBezTo>
                      <a:pt x="601" y="306"/>
                      <a:pt x="599" y="302"/>
                      <a:pt x="599" y="299"/>
                    </a:cubicBezTo>
                    <a:cubicBezTo>
                      <a:pt x="600" y="297"/>
                      <a:pt x="604" y="295"/>
                      <a:pt x="604" y="292"/>
                    </a:cubicBezTo>
                    <a:cubicBezTo>
                      <a:pt x="604" y="290"/>
                      <a:pt x="602" y="288"/>
                      <a:pt x="603" y="286"/>
                    </a:cubicBezTo>
                    <a:cubicBezTo>
                      <a:pt x="604" y="285"/>
                      <a:pt x="617" y="280"/>
                      <a:pt x="615" y="277"/>
                    </a:cubicBezTo>
                    <a:cubicBezTo>
                      <a:pt x="614" y="274"/>
                      <a:pt x="611" y="275"/>
                      <a:pt x="613" y="273"/>
                    </a:cubicBezTo>
                    <a:cubicBezTo>
                      <a:pt x="614" y="272"/>
                      <a:pt x="619" y="267"/>
                      <a:pt x="617" y="262"/>
                    </a:cubicBezTo>
                    <a:cubicBezTo>
                      <a:pt x="616" y="258"/>
                      <a:pt x="611" y="256"/>
                      <a:pt x="610" y="255"/>
                    </a:cubicBezTo>
                    <a:cubicBezTo>
                      <a:pt x="610" y="254"/>
                      <a:pt x="622" y="248"/>
                      <a:pt x="623" y="247"/>
                    </a:cubicBezTo>
                    <a:cubicBezTo>
                      <a:pt x="623" y="246"/>
                      <a:pt x="625" y="240"/>
                      <a:pt x="626" y="241"/>
                    </a:cubicBezTo>
                    <a:cubicBezTo>
                      <a:pt x="626" y="241"/>
                      <a:pt x="633" y="249"/>
                      <a:pt x="634" y="249"/>
                    </a:cubicBezTo>
                    <a:cubicBezTo>
                      <a:pt x="635" y="249"/>
                      <a:pt x="645" y="249"/>
                      <a:pt x="645" y="248"/>
                    </a:cubicBezTo>
                    <a:cubicBezTo>
                      <a:pt x="646" y="248"/>
                      <a:pt x="644" y="246"/>
                      <a:pt x="647" y="246"/>
                    </a:cubicBezTo>
                    <a:cubicBezTo>
                      <a:pt x="651" y="246"/>
                      <a:pt x="652" y="247"/>
                      <a:pt x="654" y="245"/>
                    </a:cubicBezTo>
                    <a:cubicBezTo>
                      <a:pt x="655" y="244"/>
                      <a:pt x="654" y="241"/>
                      <a:pt x="657" y="241"/>
                    </a:cubicBezTo>
                    <a:cubicBezTo>
                      <a:pt x="659" y="241"/>
                      <a:pt x="666" y="239"/>
                      <a:pt x="670" y="238"/>
                    </a:cubicBezTo>
                    <a:cubicBezTo>
                      <a:pt x="670" y="237"/>
                      <a:pt x="663" y="235"/>
                      <a:pt x="662" y="233"/>
                    </a:cubicBezTo>
                    <a:cubicBezTo>
                      <a:pt x="661" y="230"/>
                      <a:pt x="662" y="226"/>
                      <a:pt x="662" y="223"/>
                    </a:cubicBezTo>
                    <a:cubicBezTo>
                      <a:pt x="662" y="220"/>
                      <a:pt x="659" y="220"/>
                      <a:pt x="657" y="218"/>
                    </a:cubicBezTo>
                    <a:cubicBezTo>
                      <a:pt x="655" y="216"/>
                      <a:pt x="658" y="214"/>
                      <a:pt x="657" y="209"/>
                    </a:cubicBezTo>
                    <a:cubicBezTo>
                      <a:pt x="656" y="204"/>
                      <a:pt x="658" y="202"/>
                      <a:pt x="660" y="197"/>
                    </a:cubicBezTo>
                    <a:cubicBezTo>
                      <a:pt x="661" y="191"/>
                      <a:pt x="656" y="187"/>
                      <a:pt x="655" y="185"/>
                    </a:cubicBezTo>
                    <a:cubicBezTo>
                      <a:pt x="655" y="184"/>
                      <a:pt x="649" y="180"/>
                      <a:pt x="649" y="180"/>
                    </a:cubicBezTo>
                    <a:cubicBezTo>
                      <a:pt x="649" y="180"/>
                      <a:pt x="654" y="172"/>
                      <a:pt x="654" y="171"/>
                    </a:cubicBezTo>
                    <a:cubicBezTo>
                      <a:pt x="654" y="171"/>
                      <a:pt x="659" y="171"/>
                      <a:pt x="659" y="166"/>
                    </a:cubicBezTo>
                    <a:cubicBezTo>
                      <a:pt x="659" y="160"/>
                      <a:pt x="654" y="166"/>
                      <a:pt x="654" y="166"/>
                    </a:cubicBezTo>
                    <a:cubicBezTo>
                      <a:pt x="654" y="166"/>
                      <a:pt x="653" y="162"/>
                      <a:pt x="651" y="160"/>
                    </a:cubicBezTo>
                    <a:cubicBezTo>
                      <a:pt x="649" y="159"/>
                      <a:pt x="648" y="167"/>
                      <a:pt x="647" y="168"/>
                    </a:cubicBezTo>
                    <a:cubicBezTo>
                      <a:pt x="647" y="169"/>
                      <a:pt x="643" y="166"/>
                      <a:pt x="640" y="164"/>
                    </a:cubicBezTo>
                    <a:cubicBezTo>
                      <a:pt x="638" y="163"/>
                      <a:pt x="638" y="166"/>
                      <a:pt x="637" y="166"/>
                    </a:cubicBezTo>
                    <a:cubicBezTo>
                      <a:pt x="635" y="166"/>
                      <a:pt x="634" y="163"/>
                      <a:pt x="628" y="161"/>
                    </a:cubicBezTo>
                    <a:cubicBezTo>
                      <a:pt x="623" y="160"/>
                      <a:pt x="622" y="167"/>
                      <a:pt x="617" y="167"/>
                    </a:cubicBezTo>
                    <a:cubicBezTo>
                      <a:pt x="612" y="167"/>
                      <a:pt x="614" y="161"/>
                      <a:pt x="614" y="158"/>
                    </a:cubicBezTo>
                    <a:cubicBezTo>
                      <a:pt x="614" y="155"/>
                      <a:pt x="614" y="154"/>
                      <a:pt x="610" y="151"/>
                    </a:cubicBezTo>
                    <a:cubicBezTo>
                      <a:pt x="607" y="148"/>
                      <a:pt x="608" y="147"/>
                      <a:pt x="606" y="141"/>
                    </a:cubicBezTo>
                    <a:cubicBezTo>
                      <a:pt x="604" y="134"/>
                      <a:pt x="607" y="137"/>
                      <a:pt x="608" y="135"/>
                    </a:cubicBezTo>
                    <a:cubicBezTo>
                      <a:pt x="609" y="132"/>
                      <a:pt x="606" y="130"/>
                      <a:pt x="606" y="129"/>
                    </a:cubicBezTo>
                    <a:cubicBezTo>
                      <a:pt x="607" y="129"/>
                      <a:pt x="614" y="130"/>
                      <a:pt x="614" y="130"/>
                    </a:cubicBezTo>
                    <a:cubicBezTo>
                      <a:pt x="614" y="130"/>
                      <a:pt x="622" y="118"/>
                      <a:pt x="623" y="116"/>
                    </a:cubicBezTo>
                    <a:cubicBezTo>
                      <a:pt x="623" y="113"/>
                      <a:pt x="616" y="108"/>
                      <a:pt x="616" y="106"/>
                    </a:cubicBezTo>
                    <a:cubicBezTo>
                      <a:pt x="617" y="104"/>
                      <a:pt x="609" y="105"/>
                      <a:pt x="609" y="105"/>
                    </a:cubicBezTo>
                    <a:cubicBezTo>
                      <a:pt x="608" y="105"/>
                      <a:pt x="611" y="98"/>
                      <a:pt x="607" y="96"/>
                    </a:cubicBezTo>
                    <a:cubicBezTo>
                      <a:pt x="603" y="94"/>
                      <a:pt x="598" y="97"/>
                      <a:pt x="597" y="97"/>
                    </a:cubicBezTo>
                    <a:cubicBezTo>
                      <a:pt x="597" y="97"/>
                      <a:pt x="590" y="91"/>
                      <a:pt x="590" y="91"/>
                    </a:cubicBezTo>
                    <a:cubicBezTo>
                      <a:pt x="589" y="91"/>
                      <a:pt x="585" y="92"/>
                      <a:pt x="583" y="92"/>
                    </a:cubicBezTo>
                    <a:cubicBezTo>
                      <a:pt x="582" y="92"/>
                      <a:pt x="571" y="84"/>
                      <a:pt x="571" y="84"/>
                    </a:cubicBezTo>
                    <a:cubicBezTo>
                      <a:pt x="571" y="84"/>
                      <a:pt x="555" y="83"/>
                      <a:pt x="553" y="83"/>
                    </a:cubicBezTo>
                    <a:cubicBezTo>
                      <a:pt x="550" y="84"/>
                      <a:pt x="548" y="87"/>
                      <a:pt x="546" y="86"/>
                    </a:cubicBezTo>
                    <a:cubicBezTo>
                      <a:pt x="543" y="86"/>
                      <a:pt x="540" y="91"/>
                      <a:pt x="540" y="92"/>
                    </a:cubicBezTo>
                    <a:cubicBezTo>
                      <a:pt x="539" y="92"/>
                      <a:pt x="542" y="95"/>
                      <a:pt x="543" y="96"/>
                    </a:cubicBezTo>
                    <a:cubicBezTo>
                      <a:pt x="543" y="98"/>
                      <a:pt x="543" y="100"/>
                      <a:pt x="543" y="105"/>
                    </a:cubicBezTo>
                    <a:cubicBezTo>
                      <a:pt x="542" y="110"/>
                      <a:pt x="537" y="106"/>
                      <a:pt x="534" y="105"/>
                    </a:cubicBezTo>
                    <a:cubicBezTo>
                      <a:pt x="531" y="104"/>
                      <a:pt x="530" y="108"/>
                      <a:pt x="529" y="109"/>
                    </a:cubicBezTo>
                    <a:cubicBezTo>
                      <a:pt x="527" y="110"/>
                      <a:pt x="522" y="104"/>
                      <a:pt x="521" y="103"/>
                    </a:cubicBezTo>
                    <a:cubicBezTo>
                      <a:pt x="520" y="103"/>
                      <a:pt x="513" y="106"/>
                      <a:pt x="513" y="106"/>
                    </a:cubicBezTo>
                    <a:cubicBezTo>
                      <a:pt x="513" y="106"/>
                      <a:pt x="514" y="110"/>
                      <a:pt x="511" y="113"/>
                    </a:cubicBezTo>
                    <a:cubicBezTo>
                      <a:pt x="509" y="116"/>
                      <a:pt x="505" y="110"/>
                      <a:pt x="500" y="109"/>
                    </a:cubicBezTo>
                    <a:cubicBezTo>
                      <a:pt x="496" y="109"/>
                      <a:pt x="498" y="114"/>
                      <a:pt x="495" y="115"/>
                    </a:cubicBezTo>
                    <a:cubicBezTo>
                      <a:pt x="492" y="116"/>
                      <a:pt x="488" y="112"/>
                      <a:pt x="488" y="112"/>
                    </a:cubicBezTo>
                    <a:cubicBezTo>
                      <a:pt x="487" y="112"/>
                      <a:pt x="482" y="112"/>
                      <a:pt x="482" y="112"/>
                    </a:cubicBezTo>
                    <a:cubicBezTo>
                      <a:pt x="481" y="112"/>
                      <a:pt x="473" y="102"/>
                      <a:pt x="473" y="101"/>
                    </a:cubicBezTo>
                    <a:cubicBezTo>
                      <a:pt x="472" y="101"/>
                      <a:pt x="462" y="101"/>
                      <a:pt x="462" y="101"/>
                    </a:cubicBezTo>
                    <a:cubicBezTo>
                      <a:pt x="462" y="101"/>
                      <a:pt x="460" y="100"/>
                      <a:pt x="459" y="96"/>
                    </a:cubicBezTo>
                    <a:cubicBezTo>
                      <a:pt x="458" y="92"/>
                      <a:pt x="454" y="94"/>
                      <a:pt x="454" y="94"/>
                    </a:cubicBezTo>
                    <a:cubicBezTo>
                      <a:pt x="453" y="93"/>
                      <a:pt x="454" y="88"/>
                      <a:pt x="455" y="87"/>
                    </a:cubicBezTo>
                    <a:cubicBezTo>
                      <a:pt x="455" y="87"/>
                      <a:pt x="451" y="87"/>
                      <a:pt x="449" y="83"/>
                    </a:cubicBezTo>
                    <a:cubicBezTo>
                      <a:pt x="446" y="80"/>
                      <a:pt x="448" y="76"/>
                      <a:pt x="447" y="73"/>
                    </a:cubicBezTo>
                    <a:cubicBezTo>
                      <a:pt x="447" y="70"/>
                      <a:pt x="443" y="75"/>
                      <a:pt x="442" y="75"/>
                    </a:cubicBezTo>
                    <a:cubicBezTo>
                      <a:pt x="441" y="76"/>
                      <a:pt x="439" y="74"/>
                      <a:pt x="438" y="72"/>
                    </a:cubicBezTo>
                    <a:cubicBezTo>
                      <a:pt x="437" y="71"/>
                      <a:pt x="432" y="73"/>
                      <a:pt x="430" y="73"/>
                    </a:cubicBezTo>
                    <a:cubicBezTo>
                      <a:pt x="428" y="73"/>
                      <a:pt x="426" y="69"/>
                      <a:pt x="425" y="68"/>
                    </a:cubicBezTo>
                    <a:cubicBezTo>
                      <a:pt x="425" y="67"/>
                      <a:pt x="421" y="68"/>
                      <a:pt x="418" y="65"/>
                    </a:cubicBezTo>
                    <a:cubicBezTo>
                      <a:pt x="415" y="61"/>
                      <a:pt x="420" y="57"/>
                      <a:pt x="422" y="53"/>
                    </a:cubicBezTo>
                    <a:cubicBezTo>
                      <a:pt x="423" y="49"/>
                      <a:pt x="425" y="48"/>
                      <a:pt x="425" y="47"/>
                    </a:cubicBezTo>
                    <a:cubicBezTo>
                      <a:pt x="426" y="45"/>
                      <a:pt x="422" y="42"/>
                      <a:pt x="422" y="42"/>
                    </a:cubicBezTo>
                    <a:cubicBezTo>
                      <a:pt x="422" y="42"/>
                      <a:pt x="423" y="36"/>
                      <a:pt x="423" y="34"/>
                    </a:cubicBezTo>
                    <a:cubicBezTo>
                      <a:pt x="423" y="33"/>
                      <a:pt x="420" y="34"/>
                      <a:pt x="415" y="33"/>
                    </a:cubicBezTo>
                    <a:cubicBezTo>
                      <a:pt x="410" y="32"/>
                      <a:pt x="406" y="26"/>
                      <a:pt x="403" y="22"/>
                    </a:cubicBezTo>
                    <a:cubicBezTo>
                      <a:pt x="399" y="18"/>
                      <a:pt x="398" y="22"/>
                      <a:pt x="393" y="21"/>
                    </a:cubicBezTo>
                    <a:cubicBezTo>
                      <a:pt x="388" y="19"/>
                      <a:pt x="376" y="7"/>
                      <a:pt x="376" y="7"/>
                    </a:cubicBezTo>
                    <a:cubicBezTo>
                      <a:pt x="376" y="7"/>
                      <a:pt x="376" y="6"/>
                      <a:pt x="376" y="6"/>
                    </a:cubicBezTo>
                    <a:cubicBezTo>
                      <a:pt x="372" y="10"/>
                      <a:pt x="366" y="15"/>
                      <a:pt x="366" y="16"/>
                    </a:cubicBezTo>
                    <a:cubicBezTo>
                      <a:pt x="366" y="17"/>
                      <a:pt x="367" y="22"/>
                      <a:pt x="366" y="27"/>
                    </a:cubicBezTo>
                    <a:cubicBezTo>
                      <a:pt x="365" y="31"/>
                      <a:pt x="345" y="46"/>
                      <a:pt x="345" y="46"/>
                    </a:cubicBezTo>
                    <a:cubicBezTo>
                      <a:pt x="344" y="46"/>
                      <a:pt x="339" y="60"/>
                      <a:pt x="339" y="61"/>
                    </a:cubicBezTo>
                    <a:cubicBezTo>
                      <a:pt x="338" y="61"/>
                      <a:pt x="332" y="52"/>
                      <a:pt x="332" y="52"/>
                    </a:cubicBezTo>
                    <a:cubicBezTo>
                      <a:pt x="321" y="51"/>
                      <a:pt x="321" y="51"/>
                      <a:pt x="321" y="51"/>
                    </a:cubicBezTo>
                    <a:cubicBezTo>
                      <a:pt x="321" y="51"/>
                      <a:pt x="330" y="43"/>
                      <a:pt x="329" y="38"/>
                    </a:cubicBezTo>
                    <a:cubicBezTo>
                      <a:pt x="328" y="33"/>
                      <a:pt x="318" y="38"/>
                      <a:pt x="318" y="38"/>
                    </a:cubicBezTo>
                    <a:cubicBezTo>
                      <a:pt x="318" y="37"/>
                      <a:pt x="316" y="25"/>
                      <a:pt x="316" y="25"/>
                    </a:cubicBezTo>
                    <a:cubicBezTo>
                      <a:pt x="316" y="25"/>
                      <a:pt x="320" y="18"/>
                      <a:pt x="320" y="17"/>
                    </a:cubicBezTo>
                    <a:cubicBezTo>
                      <a:pt x="320" y="17"/>
                      <a:pt x="312" y="18"/>
                      <a:pt x="305" y="17"/>
                    </a:cubicBezTo>
                    <a:cubicBezTo>
                      <a:pt x="297" y="17"/>
                      <a:pt x="298" y="10"/>
                      <a:pt x="297" y="9"/>
                    </a:cubicBezTo>
                    <a:cubicBezTo>
                      <a:pt x="297" y="8"/>
                      <a:pt x="293" y="10"/>
                      <a:pt x="293" y="9"/>
                    </a:cubicBezTo>
                    <a:cubicBezTo>
                      <a:pt x="292" y="9"/>
                      <a:pt x="293" y="3"/>
                      <a:pt x="293" y="1"/>
                    </a:cubicBezTo>
                    <a:cubicBezTo>
                      <a:pt x="292" y="0"/>
                      <a:pt x="278" y="1"/>
                      <a:pt x="277" y="4"/>
                    </a:cubicBezTo>
                    <a:cubicBezTo>
                      <a:pt x="277" y="7"/>
                      <a:pt x="285" y="9"/>
                      <a:pt x="285" y="12"/>
                    </a:cubicBezTo>
                    <a:cubicBezTo>
                      <a:pt x="284" y="15"/>
                      <a:pt x="275" y="12"/>
                      <a:pt x="274" y="12"/>
                    </a:cubicBezTo>
                    <a:cubicBezTo>
                      <a:pt x="273" y="11"/>
                      <a:pt x="275" y="17"/>
                      <a:pt x="274" y="19"/>
                    </a:cubicBezTo>
                    <a:cubicBezTo>
                      <a:pt x="274" y="20"/>
                      <a:pt x="258" y="33"/>
                      <a:pt x="258" y="33"/>
                    </a:cubicBezTo>
                    <a:cubicBezTo>
                      <a:pt x="258" y="33"/>
                      <a:pt x="243" y="40"/>
                      <a:pt x="243" y="40"/>
                    </a:cubicBezTo>
                    <a:cubicBezTo>
                      <a:pt x="242" y="41"/>
                      <a:pt x="245" y="51"/>
                      <a:pt x="246" y="52"/>
                    </a:cubicBezTo>
                    <a:cubicBezTo>
                      <a:pt x="246" y="52"/>
                      <a:pt x="244" y="55"/>
                      <a:pt x="239" y="58"/>
                    </a:cubicBezTo>
                    <a:cubicBezTo>
                      <a:pt x="235" y="60"/>
                      <a:pt x="239" y="61"/>
                      <a:pt x="240" y="63"/>
                    </a:cubicBezTo>
                    <a:cubicBezTo>
                      <a:pt x="241" y="65"/>
                      <a:pt x="236" y="69"/>
                      <a:pt x="235" y="72"/>
                    </a:cubicBezTo>
                    <a:cubicBezTo>
                      <a:pt x="234" y="75"/>
                      <a:pt x="234" y="85"/>
                      <a:pt x="234" y="85"/>
                    </a:cubicBezTo>
                    <a:cubicBezTo>
                      <a:pt x="234" y="85"/>
                      <a:pt x="231" y="84"/>
                      <a:pt x="227" y="84"/>
                    </a:cubicBezTo>
                    <a:cubicBezTo>
                      <a:pt x="224" y="84"/>
                      <a:pt x="225" y="84"/>
                      <a:pt x="222" y="85"/>
                    </a:cubicBezTo>
                    <a:cubicBezTo>
                      <a:pt x="219" y="87"/>
                      <a:pt x="213" y="86"/>
                      <a:pt x="213" y="86"/>
                    </a:cubicBezTo>
                    <a:cubicBezTo>
                      <a:pt x="213" y="86"/>
                      <a:pt x="214" y="96"/>
                      <a:pt x="213" y="101"/>
                    </a:cubicBezTo>
                    <a:cubicBezTo>
                      <a:pt x="212" y="106"/>
                      <a:pt x="207" y="101"/>
                      <a:pt x="207" y="101"/>
                    </a:cubicBezTo>
                    <a:cubicBezTo>
                      <a:pt x="206" y="101"/>
                      <a:pt x="204" y="106"/>
                      <a:pt x="201" y="108"/>
                    </a:cubicBezTo>
                    <a:cubicBezTo>
                      <a:pt x="199" y="111"/>
                      <a:pt x="204" y="113"/>
                      <a:pt x="204" y="113"/>
                    </a:cubicBezTo>
                    <a:cubicBezTo>
                      <a:pt x="204" y="113"/>
                      <a:pt x="202" y="116"/>
                      <a:pt x="202" y="116"/>
                    </a:cubicBezTo>
                    <a:cubicBezTo>
                      <a:pt x="202" y="116"/>
                      <a:pt x="200" y="114"/>
                      <a:pt x="198" y="113"/>
                    </a:cubicBezTo>
                    <a:cubicBezTo>
                      <a:pt x="195" y="113"/>
                      <a:pt x="191" y="124"/>
                      <a:pt x="191" y="124"/>
                    </a:cubicBezTo>
                    <a:cubicBezTo>
                      <a:pt x="191" y="124"/>
                      <a:pt x="186" y="117"/>
                      <a:pt x="182" y="114"/>
                    </a:cubicBezTo>
                    <a:cubicBezTo>
                      <a:pt x="179" y="110"/>
                      <a:pt x="167" y="99"/>
                      <a:pt x="167" y="98"/>
                    </a:cubicBezTo>
                    <a:cubicBezTo>
                      <a:pt x="166" y="96"/>
                      <a:pt x="165" y="101"/>
                      <a:pt x="163" y="102"/>
                    </a:cubicBezTo>
                    <a:cubicBezTo>
                      <a:pt x="162" y="104"/>
                      <a:pt x="158" y="98"/>
                      <a:pt x="155" y="96"/>
                    </a:cubicBezTo>
                    <a:cubicBezTo>
                      <a:pt x="153" y="93"/>
                      <a:pt x="146" y="99"/>
                      <a:pt x="146" y="99"/>
                    </a:cubicBezTo>
                    <a:cubicBezTo>
                      <a:pt x="146" y="100"/>
                      <a:pt x="146" y="98"/>
                      <a:pt x="146" y="96"/>
                    </a:cubicBezTo>
                    <a:cubicBezTo>
                      <a:pt x="146" y="94"/>
                      <a:pt x="141" y="97"/>
                      <a:pt x="136" y="97"/>
                    </a:cubicBezTo>
                    <a:cubicBezTo>
                      <a:pt x="131" y="97"/>
                      <a:pt x="138" y="117"/>
                      <a:pt x="138" y="117"/>
                    </a:cubicBezTo>
                    <a:cubicBezTo>
                      <a:pt x="138" y="117"/>
                      <a:pt x="132" y="118"/>
                      <a:pt x="131" y="118"/>
                    </a:cubicBezTo>
                    <a:cubicBezTo>
                      <a:pt x="131" y="119"/>
                      <a:pt x="133" y="128"/>
                      <a:pt x="133" y="128"/>
                    </a:cubicBezTo>
                    <a:cubicBezTo>
                      <a:pt x="133" y="128"/>
                      <a:pt x="128" y="130"/>
                      <a:pt x="127" y="130"/>
                    </a:cubicBezTo>
                    <a:cubicBezTo>
                      <a:pt x="126" y="131"/>
                      <a:pt x="127" y="138"/>
                      <a:pt x="127" y="140"/>
                    </a:cubicBezTo>
                    <a:cubicBezTo>
                      <a:pt x="126" y="143"/>
                      <a:pt x="111" y="126"/>
                      <a:pt x="110" y="126"/>
                    </a:cubicBezTo>
                    <a:cubicBezTo>
                      <a:pt x="110" y="126"/>
                      <a:pt x="103" y="128"/>
                      <a:pt x="103" y="128"/>
                    </a:cubicBezTo>
                    <a:cubicBezTo>
                      <a:pt x="103" y="128"/>
                      <a:pt x="103" y="122"/>
                      <a:pt x="101" y="120"/>
                    </a:cubicBezTo>
                    <a:cubicBezTo>
                      <a:pt x="100" y="117"/>
                      <a:pt x="85" y="129"/>
                      <a:pt x="85" y="129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59" y="147"/>
                      <a:pt x="58" y="147"/>
                    </a:cubicBezTo>
                    <a:cubicBezTo>
                      <a:pt x="57" y="147"/>
                      <a:pt x="56" y="156"/>
                      <a:pt x="56" y="157"/>
                    </a:cubicBezTo>
                    <a:cubicBezTo>
                      <a:pt x="55" y="158"/>
                      <a:pt x="50" y="156"/>
                      <a:pt x="46" y="154"/>
                    </a:cubicBezTo>
                    <a:cubicBezTo>
                      <a:pt x="44" y="158"/>
                      <a:pt x="43" y="161"/>
                      <a:pt x="43" y="161"/>
                    </a:cubicBezTo>
                    <a:cubicBezTo>
                      <a:pt x="43" y="162"/>
                      <a:pt x="52" y="179"/>
                      <a:pt x="52" y="179"/>
                    </a:cubicBezTo>
                    <a:cubicBezTo>
                      <a:pt x="58" y="182"/>
                      <a:pt x="58" y="182"/>
                      <a:pt x="58" y="182"/>
                    </a:cubicBezTo>
                    <a:cubicBezTo>
                      <a:pt x="58" y="182"/>
                      <a:pt x="62" y="186"/>
                      <a:pt x="59" y="191"/>
                    </a:cubicBezTo>
                    <a:cubicBezTo>
                      <a:pt x="56" y="195"/>
                      <a:pt x="51" y="202"/>
                      <a:pt x="51" y="205"/>
                    </a:cubicBezTo>
                    <a:cubicBezTo>
                      <a:pt x="51" y="208"/>
                      <a:pt x="57" y="213"/>
                      <a:pt x="56" y="219"/>
                    </a:cubicBezTo>
                    <a:cubicBezTo>
                      <a:pt x="55" y="226"/>
                      <a:pt x="52" y="234"/>
                      <a:pt x="49" y="239"/>
                    </a:cubicBezTo>
                    <a:cubicBezTo>
                      <a:pt x="47" y="245"/>
                      <a:pt x="48" y="255"/>
                      <a:pt x="48" y="255"/>
                    </a:cubicBezTo>
                    <a:cubicBezTo>
                      <a:pt x="48" y="255"/>
                      <a:pt x="44" y="261"/>
                      <a:pt x="42" y="265"/>
                    </a:cubicBezTo>
                    <a:cubicBezTo>
                      <a:pt x="41" y="267"/>
                      <a:pt x="40" y="268"/>
                      <a:pt x="39" y="268"/>
                    </a:cubicBezTo>
                    <a:cubicBezTo>
                      <a:pt x="39" y="268"/>
                      <a:pt x="39" y="268"/>
                      <a:pt x="39" y="268"/>
                    </a:cubicBezTo>
                    <a:cubicBezTo>
                      <a:pt x="37" y="267"/>
                      <a:pt x="31" y="265"/>
                      <a:pt x="31" y="265"/>
                    </a:cubicBezTo>
                    <a:cubicBezTo>
                      <a:pt x="31" y="266"/>
                      <a:pt x="21" y="287"/>
                      <a:pt x="21" y="289"/>
                    </a:cubicBezTo>
                    <a:cubicBezTo>
                      <a:pt x="20" y="290"/>
                      <a:pt x="21" y="298"/>
                      <a:pt x="21" y="299"/>
                    </a:cubicBezTo>
                    <a:cubicBezTo>
                      <a:pt x="21" y="300"/>
                      <a:pt x="0" y="305"/>
                      <a:pt x="2" y="320"/>
                    </a:cubicBezTo>
                    <a:cubicBezTo>
                      <a:pt x="2" y="321"/>
                      <a:pt x="2" y="322"/>
                      <a:pt x="3" y="323"/>
                    </a:cubicBezTo>
                    <a:cubicBezTo>
                      <a:pt x="7" y="329"/>
                      <a:pt x="15" y="339"/>
                      <a:pt x="20" y="337"/>
                    </a:cubicBezTo>
                    <a:cubicBezTo>
                      <a:pt x="27" y="334"/>
                      <a:pt x="28" y="331"/>
                      <a:pt x="32" y="332"/>
                    </a:cubicBezTo>
                    <a:cubicBezTo>
                      <a:pt x="35" y="333"/>
                      <a:pt x="40" y="336"/>
                      <a:pt x="40" y="336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50" y="332"/>
                      <a:pt x="42" y="325"/>
                      <a:pt x="44" y="321"/>
                    </a:cubicBezTo>
                    <a:cubicBezTo>
                      <a:pt x="46" y="317"/>
                      <a:pt x="51" y="306"/>
                      <a:pt x="51" y="302"/>
                    </a:cubicBezTo>
                    <a:cubicBezTo>
                      <a:pt x="51" y="297"/>
                      <a:pt x="50" y="292"/>
                      <a:pt x="50" y="292"/>
                    </a:cubicBezTo>
                    <a:cubicBezTo>
                      <a:pt x="50" y="292"/>
                      <a:pt x="40" y="295"/>
                      <a:pt x="40" y="295"/>
                    </a:cubicBezTo>
                    <a:cubicBezTo>
                      <a:pt x="40" y="294"/>
                      <a:pt x="41" y="289"/>
                      <a:pt x="41" y="288"/>
                    </a:cubicBezTo>
                    <a:cubicBezTo>
                      <a:pt x="41" y="288"/>
                      <a:pt x="52" y="278"/>
                      <a:pt x="52" y="278"/>
                    </a:cubicBezTo>
                    <a:cubicBezTo>
                      <a:pt x="53" y="278"/>
                      <a:pt x="60" y="286"/>
                      <a:pt x="63" y="286"/>
                    </a:cubicBezTo>
                    <a:cubicBezTo>
                      <a:pt x="66" y="286"/>
                      <a:pt x="69" y="286"/>
                      <a:pt x="69" y="286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84" y="285"/>
                      <a:pt x="85" y="285"/>
                    </a:cubicBezTo>
                    <a:cubicBezTo>
                      <a:pt x="85" y="286"/>
                      <a:pt x="90" y="294"/>
                      <a:pt x="90" y="294"/>
                    </a:cubicBezTo>
                    <a:cubicBezTo>
                      <a:pt x="98" y="286"/>
                      <a:pt x="98" y="286"/>
                      <a:pt x="98" y="286"/>
                    </a:cubicBezTo>
                    <a:cubicBezTo>
                      <a:pt x="98" y="286"/>
                      <a:pt x="115" y="295"/>
                      <a:pt x="114" y="302"/>
                    </a:cubicBezTo>
                    <a:cubicBezTo>
                      <a:pt x="113" y="310"/>
                      <a:pt x="104" y="315"/>
                      <a:pt x="107" y="321"/>
                    </a:cubicBezTo>
                    <a:cubicBezTo>
                      <a:pt x="109" y="326"/>
                      <a:pt x="129" y="347"/>
                      <a:pt x="129" y="347"/>
                    </a:cubicBezTo>
                    <a:cubicBezTo>
                      <a:pt x="129" y="347"/>
                      <a:pt x="127" y="362"/>
                      <a:pt x="128" y="363"/>
                    </a:cubicBezTo>
                    <a:cubicBezTo>
                      <a:pt x="128" y="363"/>
                      <a:pt x="133" y="366"/>
                      <a:pt x="133" y="366"/>
                    </a:cubicBezTo>
                    <a:cubicBezTo>
                      <a:pt x="133" y="365"/>
                      <a:pt x="139" y="357"/>
                      <a:pt x="139" y="357"/>
                    </a:cubicBezTo>
                    <a:cubicBezTo>
                      <a:pt x="139" y="357"/>
                      <a:pt x="160" y="369"/>
                      <a:pt x="161" y="369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1" y="368"/>
                      <a:pt x="170" y="368"/>
                      <a:pt x="170" y="368"/>
                    </a:cubicBezTo>
                    <a:cubicBezTo>
                      <a:pt x="170" y="368"/>
                      <a:pt x="178" y="377"/>
                      <a:pt x="183" y="378"/>
                    </a:cubicBezTo>
                    <a:cubicBezTo>
                      <a:pt x="188" y="379"/>
                      <a:pt x="190" y="377"/>
                      <a:pt x="190" y="378"/>
                    </a:cubicBezTo>
                    <a:cubicBezTo>
                      <a:pt x="191" y="378"/>
                      <a:pt x="194" y="385"/>
                      <a:pt x="200" y="385"/>
                    </a:cubicBezTo>
                    <a:cubicBezTo>
                      <a:pt x="206" y="384"/>
                      <a:pt x="210" y="376"/>
                      <a:pt x="216" y="379"/>
                    </a:cubicBezTo>
                    <a:cubicBezTo>
                      <a:pt x="221" y="383"/>
                      <a:pt x="227" y="387"/>
                      <a:pt x="227" y="387"/>
                    </a:cubicBezTo>
                    <a:cubicBezTo>
                      <a:pt x="227" y="387"/>
                      <a:pt x="226" y="397"/>
                      <a:pt x="228" y="399"/>
                    </a:cubicBezTo>
                    <a:cubicBezTo>
                      <a:pt x="231" y="402"/>
                      <a:pt x="236" y="407"/>
                      <a:pt x="236" y="410"/>
                    </a:cubicBezTo>
                    <a:cubicBezTo>
                      <a:pt x="235" y="413"/>
                      <a:pt x="236" y="416"/>
                      <a:pt x="236" y="416"/>
                    </a:cubicBezTo>
                    <a:cubicBezTo>
                      <a:pt x="236" y="416"/>
                      <a:pt x="251" y="408"/>
                      <a:pt x="254" y="411"/>
                    </a:cubicBezTo>
                    <a:cubicBezTo>
                      <a:pt x="256" y="414"/>
                      <a:pt x="260" y="422"/>
                      <a:pt x="259" y="424"/>
                    </a:cubicBezTo>
                    <a:cubicBezTo>
                      <a:pt x="257" y="426"/>
                      <a:pt x="252" y="425"/>
                      <a:pt x="254" y="429"/>
                    </a:cubicBezTo>
                    <a:cubicBezTo>
                      <a:pt x="255" y="433"/>
                      <a:pt x="255" y="434"/>
                      <a:pt x="258" y="434"/>
                    </a:cubicBezTo>
                    <a:cubicBezTo>
                      <a:pt x="260" y="434"/>
                      <a:pt x="266" y="436"/>
                      <a:pt x="268" y="433"/>
                    </a:cubicBezTo>
                    <a:cubicBezTo>
                      <a:pt x="270" y="430"/>
                      <a:pt x="263" y="426"/>
                      <a:pt x="271" y="420"/>
                    </a:cubicBezTo>
                    <a:cubicBezTo>
                      <a:pt x="278" y="415"/>
                      <a:pt x="284" y="412"/>
                      <a:pt x="286" y="414"/>
                    </a:cubicBezTo>
                    <a:cubicBezTo>
                      <a:pt x="287" y="415"/>
                      <a:pt x="285" y="419"/>
                      <a:pt x="287" y="419"/>
                    </a:cubicBezTo>
                    <a:cubicBezTo>
                      <a:pt x="289" y="419"/>
                      <a:pt x="291" y="416"/>
                      <a:pt x="292" y="417"/>
                    </a:cubicBezTo>
                    <a:cubicBezTo>
                      <a:pt x="292" y="418"/>
                      <a:pt x="295" y="429"/>
                      <a:pt x="300" y="429"/>
                    </a:cubicBezTo>
                    <a:cubicBezTo>
                      <a:pt x="306" y="429"/>
                      <a:pt x="309" y="427"/>
                      <a:pt x="307" y="426"/>
                    </a:cubicBezTo>
                    <a:cubicBezTo>
                      <a:pt x="306" y="424"/>
                      <a:pt x="297" y="419"/>
                      <a:pt x="300" y="416"/>
                    </a:cubicBezTo>
                    <a:cubicBezTo>
                      <a:pt x="304" y="413"/>
                      <a:pt x="305" y="411"/>
                      <a:pt x="310" y="411"/>
                    </a:cubicBezTo>
                    <a:cubicBezTo>
                      <a:pt x="315" y="411"/>
                      <a:pt x="322" y="411"/>
                      <a:pt x="322" y="411"/>
                    </a:cubicBezTo>
                    <a:cubicBezTo>
                      <a:pt x="322" y="411"/>
                      <a:pt x="356" y="440"/>
                      <a:pt x="354" y="444"/>
                    </a:cubicBezTo>
                    <a:cubicBezTo>
                      <a:pt x="353" y="447"/>
                      <a:pt x="346" y="452"/>
                      <a:pt x="346" y="453"/>
                    </a:cubicBezTo>
                    <a:cubicBezTo>
                      <a:pt x="346" y="453"/>
                      <a:pt x="348" y="460"/>
                      <a:pt x="348" y="460"/>
                    </a:cubicBezTo>
                    <a:cubicBezTo>
                      <a:pt x="348" y="460"/>
                      <a:pt x="336" y="473"/>
                      <a:pt x="335" y="474"/>
                    </a:cubicBezTo>
                    <a:cubicBezTo>
                      <a:pt x="334" y="474"/>
                      <a:pt x="325" y="471"/>
                      <a:pt x="323" y="472"/>
                    </a:cubicBezTo>
                    <a:cubicBezTo>
                      <a:pt x="321" y="474"/>
                      <a:pt x="325" y="476"/>
                      <a:pt x="319" y="479"/>
                    </a:cubicBezTo>
                    <a:cubicBezTo>
                      <a:pt x="313" y="482"/>
                      <a:pt x="312" y="478"/>
                      <a:pt x="308" y="482"/>
                    </a:cubicBezTo>
                    <a:cubicBezTo>
                      <a:pt x="305" y="486"/>
                      <a:pt x="300" y="496"/>
                      <a:pt x="302" y="502"/>
                    </a:cubicBezTo>
                    <a:cubicBezTo>
                      <a:pt x="303" y="508"/>
                      <a:pt x="314" y="521"/>
                      <a:pt x="315" y="520"/>
                    </a:cubicBezTo>
                    <a:cubicBezTo>
                      <a:pt x="317" y="519"/>
                      <a:pt x="320" y="516"/>
                      <a:pt x="320" y="516"/>
                    </a:cubicBezTo>
                    <a:cubicBezTo>
                      <a:pt x="333" y="530"/>
                      <a:pt x="333" y="530"/>
                      <a:pt x="333" y="530"/>
                    </a:cubicBezTo>
                    <a:cubicBezTo>
                      <a:pt x="333" y="530"/>
                      <a:pt x="331" y="535"/>
                      <a:pt x="333" y="541"/>
                    </a:cubicBezTo>
                    <a:cubicBezTo>
                      <a:pt x="335" y="547"/>
                      <a:pt x="346" y="547"/>
                      <a:pt x="346" y="549"/>
                    </a:cubicBezTo>
                    <a:cubicBezTo>
                      <a:pt x="345" y="550"/>
                      <a:pt x="344" y="556"/>
                      <a:pt x="348" y="560"/>
                    </a:cubicBezTo>
                    <a:cubicBezTo>
                      <a:pt x="351" y="563"/>
                      <a:pt x="373" y="585"/>
                      <a:pt x="373" y="585"/>
                    </a:cubicBezTo>
                    <a:cubicBezTo>
                      <a:pt x="373" y="585"/>
                      <a:pt x="366" y="598"/>
                      <a:pt x="370" y="603"/>
                    </a:cubicBezTo>
                    <a:cubicBezTo>
                      <a:pt x="374" y="608"/>
                      <a:pt x="392" y="628"/>
                      <a:pt x="395" y="628"/>
                    </a:cubicBezTo>
                    <a:cubicBezTo>
                      <a:pt x="399" y="628"/>
                      <a:pt x="405" y="634"/>
                      <a:pt x="409" y="628"/>
                    </a:cubicBezTo>
                    <a:cubicBezTo>
                      <a:pt x="414" y="623"/>
                      <a:pt x="411" y="619"/>
                      <a:pt x="415" y="618"/>
                    </a:cubicBezTo>
                    <a:cubicBezTo>
                      <a:pt x="419" y="618"/>
                      <a:pt x="421" y="619"/>
                      <a:pt x="422" y="616"/>
                    </a:cubicBezTo>
                    <a:cubicBezTo>
                      <a:pt x="423" y="612"/>
                      <a:pt x="424" y="599"/>
                      <a:pt x="433" y="595"/>
                    </a:cubicBezTo>
                    <a:cubicBezTo>
                      <a:pt x="442" y="590"/>
                      <a:pt x="447" y="593"/>
                      <a:pt x="448" y="592"/>
                    </a:cubicBezTo>
                    <a:cubicBezTo>
                      <a:pt x="449" y="591"/>
                      <a:pt x="450" y="587"/>
                      <a:pt x="451" y="587"/>
                    </a:cubicBezTo>
                    <a:cubicBezTo>
                      <a:pt x="453" y="587"/>
                      <a:pt x="464" y="588"/>
                      <a:pt x="463" y="587"/>
                    </a:cubicBezTo>
                    <a:cubicBezTo>
                      <a:pt x="463" y="586"/>
                      <a:pt x="464" y="576"/>
                      <a:pt x="464" y="576"/>
                    </a:cubicBezTo>
                    <a:cubicBezTo>
                      <a:pt x="464" y="576"/>
                      <a:pt x="471" y="577"/>
                      <a:pt x="472" y="582"/>
                    </a:cubicBezTo>
                    <a:cubicBezTo>
                      <a:pt x="472" y="586"/>
                      <a:pt x="474" y="594"/>
                      <a:pt x="475" y="592"/>
                    </a:cubicBezTo>
                    <a:cubicBezTo>
                      <a:pt x="477" y="591"/>
                      <a:pt x="479" y="589"/>
                      <a:pt x="480" y="587"/>
                    </a:cubicBezTo>
                    <a:cubicBezTo>
                      <a:pt x="480" y="586"/>
                      <a:pt x="480" y="565"/>
                      <a:pt x="480" y="565"/>
                    </a:cubicBezTo>
                    <a:cubicBezTo>
                      <a:pt x="459" y="548"/>
                      <a:pt x="459" y="548"/>
                      <a:pt x="459" y="548"/>
                    </a:cubicBezTo>
                    <a:cubicBezTo>
                      <a:pt x="459" y="548"/>
                      <a:pt x="458" y="534"/>
                      <a:pt x="458" y="533"/>
                    </a:cubicBezTo>
                    <a:cubicBezTo>
                      <a:pt x="457" y="532"/>
                      <a:pt x="445" y="520"/>
                      <a:pt x="450" y="512"/>
                    </a:cubicBezTo>
                    <a:cubicBezTo>
                      <a:pt x="453" y="505"/>
                      <a:pt x="458" y="500"/>
                      <a:pt x="460" y="499"/>
                    </a:cubicBezTo>
                    <a:cubicBezTo>
                      <a:pt x="461" y="497"/>
                      <a:pt x="461" y="495"/>
                      <a:pt x="463" y="49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Freeform 681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AC6E7A6-FA4B-B334-F43C-6D645DCA6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9976" y="3015431"/>
                <a:ext cx="1758308" cy="1657464"/>
              </a:xfrm>
              <a:custGeom>
                <a:avLst/>
                <a:gdLst/>
                <a:ahLst/>
                <a:cxnLst>
                  <a:cxn ang="0">
                    <a:pos x="81" y="446"/>
                  </a:cxn>
                  <a:cxn ang="0">
                    <a:pos x="105" y="451"/>
                  </a:cxn>
                  <a:cxn ang="0">
                    <a:pos x="118" y="460"/>
                  </a:cxn>
                  <a:cxn ang="0">
                    <a:pos x="156" y="462"/>
                  </a:cxn>
                  <a:cxn ang="0">
                    <a:pos x="194" y="450"/>
                  </a:cxn>
                  <a:cxn ang="0">
                    <a:pos x="220" y="476"/>
                  </a:cxn>
                  <a:cxn ang="0">
                    <a:pos x="258" y="479"/>
                  </a:cxn>
                  <a:cxn ang="0">
                    <a:pos x="282" y="493"/>
                  </a:cxn>
                  <a:cxn ang="0">
                    <a:pos x="309" y="518"/>
                  </a:cxn>
                  <a:cxn ang="0">
                    <a:pos x="344" y="537"/>
                  </a:cxn>
                  <a:cxn ang="0">
                    <a:pos x="378" y="533"/>
                  </a:cxn>
                  <a:cxn ang="0">
                    <a:pos x="395" y="483"/>
                  </a:cxn>
                  <a:cxn ang="0">
                    <a:pos x="432" y="508"/>
                  </a:cxn>
                  <a:cxn ang="0">
                    <a:pos x="426" y="457"/>
                  </a:cxn>
                  <a:cxn ang="0">
                    <a:pos x="460" y="428"/>
                  </a:cxn>
                  <a:cxn ang="0">
                    <a:pos x="489" y="417"/>
                  </a:cxn>
                  <a:cxn ang="0">
                    <a:pos x="508" y="400"/>
                  </a:cxn>
                  <a:cxn ang="0">
                    <a:pos x="522" y="374"/>
                  </a:cxn>
                  <a:cxn ang="0">
                    <a:pos x="550" y="324"/>
                  </a:cxn>
                  <a:cxn ang="0">
                    <a:pos x="529" y="300"/>
                  </a:cxn>
                  <a:cxn ang="0">
                    <a:pos x="510" y="266"/>
                  </a:cxn>
                  <a:cxn ang="0">
                    <a:pos x="535" y="248"/>
                  </a:cxn>
                  <a:cxn ang="0">
                    <a:pos x="578" y="252"/>
                  </a:cxn>
                  <a:cxn ang="0">
                    <a:pos x="565" y="208"/>
                  </a:cxn>
                  <a:cxn ang="0">
                    <a:pos x="574" y="197"/>
                  </a:cxn>
                  <a:cxn ang="0">
                    <a:pos x="513" y="164"/>
                  </a:cxn>
                  <a:cxn ang="0">
                    <a:pos x="496" y="165"/>
                  </a:cxn>
                  <a:cxn ang="0">
                    <a:pos x="472" y="159"/>
                  </a:cxn>
                  <a:cxn ang="0">
                    <a:pos x="477" y="135"/>
                  </a:cxn>
                  <a:cxn ang="0">
                    <a:pos x="479" y="111"/>
                  </a:cxn>
                  <a:cxn ang="0">
                    <a:pos x="454" y="92"/>
                  </a:cxn>
                  <a:cxn ang="0">
                    <a:pos x="435" y="65"/>
                  </a:cxn>
                  <a:cxn ang="0">
                    <a:pos x="411" y="44"/>
                  </a:cxn>
                  <a:cxn ang="0">
                    <a:pos x="391" y="46"/>
                  </a:cxn>
                  <a:cxn ang="0">
                    <a:pos x="334" y="43"/>
                  </a:cxn>
                  <a:cxn ang="0">
                    <a:pos x="294" y="23"/>
                  </a:cxn>
                  <a:cxn ang="0">
                    <a:pos x="273" y="1"/>
                  </a:cxn>
                  <a:cxn ang="0">
                    <a:pos x="254" y="13"/>
                  </a:cxn>
                  <a:cxn ang="0">
                    <a:pos x="221" y="26"/>
                  </a:cxn>
                  <a:cxn ang="0">
                    <a:pos x="231" y="46"/>
                  </a:cxn>
                  <a:cxn ang="0">
                    <a:pos x="215" y="63"/>
                  </a:cxn>
                  <a:cxn ang="0">
                    <a:pos x="191" y="81"/>
                  </a:cxn>
                  <a:cxn ang="0">
                    <a:pos x="177" y="108"/>
                  </a:cxn>
                  <a:cxn ang="0">
                    <a:pos x="147" y="122"/>
                  </a:cxn>
                  <a:cxn ang="0">
                    <a:pos x="150" y="151"/>
                  </a:cxn>
                  <a:cxn ang="0">
                    <a:pos x="135" y="202"/>
                  </a:cxn>
                  <a:cxn ang="0">
                    <a:pos x="96" y="197"/>
                  </a:cxn>
                  <a:cxn ang="0">
                    <a:pos x="84" y="227"/>
                  </a:cxn>
                  <a:cxn ang="0">
                    <a:pos x="77" y="250"/>
                  </a:cxn>
                  <a:cxn ang="0">
                    <a:pos x="72" y="272"/>
                  </a:cxn>
                  <a:cxn ang="0">
                    <a:pos x="71" y="301"/>
                  </a:cxn>
                  <a:cxn ang="0">
                    <a:pos x="56" y="335"/>
                  </a:cxn>
                  <a:cxn ang="0">
                    <a:pos x="27" y="351"/>
                  </a:cxn>
                  <a:cxn ang="0">
                    <a:pos x="7" y="371"/>
                  </a:cxn>
                  <a:cxn ang="0">
                    <a:pos x="28" y="395"/>
                  </a:cxn>
                  <a:cxn ang="0">
                    <a:pos x="45" y="429"/>
                  </a:cxn>
                </a:cxnLst>
                <a:rect l="0" t="0" r="r" b="b"/>
                <a:pathLst>
                  <a:path w="583" h="550">
                    <a:moveTo>
                      <a:pt x="45" y="429"/>
                    </a:moveTo>
                    <a:cubicBezTo>
                      <a:pt x="48" y="432"/>
                      <a:pt x="52" y="436"/>
                      <a:pt x="52" y="436"/>
                    </a:cubicBezTo>
                    <a:cubicBezTo>
                      <a:pt x="52" y="436"/>
                      <a:pt x="59" y="440"/>
                      <a:pt x="62" y="438"/>
                    </a:cubicBezTo>
                    <a:cubicBezTo>
                      <a:pt x="65" y="437"/>
                      <a:pt x="66" y="436"/>
                      <a:pt x="69" y="437"/>
                    </a:cubicBezTo>
                    <a:cubicBezTo>
                      <a:pt x="73" y="438"/>
                      <a:pt x="76" y="444"/>
                      <a:pt x="81" y="446"/>
                    </a:cubicBezTo>
                    <a:cubicBezTo>
                      <a:pt x="87" y="447"/>
                      <a:pt x="92" y="448"/>
                      <a:pt x="93" y="448"/>
                    </a:cubicBezTo>
                    <a:cubicBezTo>
                      <a:pt x="93" y="448"/>
                      <a:pt x="95" y="454"/>
                      <a:pt x="95" y="454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98" y="457"/>
                      <a:pt x="100" y="453"/>
                      <a:pt x="102" y="452"/>
                    </a:cubicBezTo>
                    <a:cubicBezTo>
                      <a:pt x="104" y="451"/>
                      <a:pt x="105" y="452"/>
                      <a:pt x="105" y="451"/>
                    </a:cubicBezTo>
                    <a:cubicBezTo>
                      <a:pt x="105" y="451"/>
                      <a:pt x="105" y="442"/>
                      <a:pt x="105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4" y="443"/>
                      <a:pt x="114" y="451"/>
                      <a:pt x="114" y="452"/>
                    </a:cubicBezTo>
                    <a:cubicBezTo>
                      <a:pt x="115" y="452"/>
                      <a:pt x="118" y="454"/>
                      <a:pt x="118" y="457"/>
                    </a:cubicBezTo>
                    <a:cubicBezTo>
                      <a:pt x="118" y="459"/>
                      <a:pt x="118" y="460"/>
                      <a:pt x="118" y="460"/>
                    </a:cubicBezTo>
                    <a:cubicBezTo>
                      <a:pt x="118" y="460"/>
                      <a:pt x="123" y="456"/>
                      <a:pt x="125" y="459"/>
                    </a:cubicBezTo>
                    <a:cubicBezTo>
                      <a:pt x="127" y="462"/>
                      <a:pt x="127" y="466"/>
                      <a:pt x="129" y="468"/>
                    </a:cubicBezTo>
                    <a:cubicBezTo>
                      <a:pt x="131" y="469"/>
                      <a:pt x="137" y="472"/>
                      <a:pt x="137" y="472"/>
                    </a:cubicBezTo>
                    <a:cubicBezTo>
                      <a:pt x="137" y="472"/>
                      <a:pt x="141" y="463"/>
                      <a:pt x="142" y="463"/>
                    </a:cubicBezTo>
                    <a:cubicBezTo>
                      <a:pt x="142" y="463"/>
                      <a:pt x="153" y="463"/>
                      <a:pt x="156" y="462"/>
                    </a:cubicBezTo>
                    <a:cubicBezTo>
                      <a:pt x="159" y="461"/>
                      <a:pt x="167" y="461"/>
                      <a:pt x="168" y="461"/>
                    </a:cubicBezTo>
                    <a:cubicBezTo>
                      <a:pt x="168" y="461"/>
                      <a:pt x="172" y="458"/>
                      <a:pt x="172" y="458"/>
                    </a:cubicBezTo>
                    <a:cubicBezTo>
                      <a:pt x="172" y="458"/>
                      <a:pt x="179" y="466"/>
                      <a:pt x="180" y="466"/>
                    </a:cubicBezTo>
                    <a:cubicBezTo>
                      <a:pt x="180" y="465"/>
                      <a:pt x="183" y="455"/>
                      <a:pt x="186" y="453"/>
                    </a:cubicBezTo>
                    <a:cubicBezTo>
                      <a:pt x="188" y="451"/>
                      <a:pt x="193" y="450"/>
                      <a:pt x="194" y="450"/>
                    </a:cubicBezTo>
                    <a:cubicBezTo>
                      <a:pt x="194" y="450"/>
                      <a:pt x="200" y="456"/>
                      <a:pt x="202" y="457"/>
                    </a:cubicBezTo>
                    <a:cubicBezTo>
                      <a:pt x="205" y="458"/>
                      <a:pt x="214" y="464"/>
                      <a:pt x="214" y="467"/>
                    </a:cubicBezTo>
                    <a:cubicBezTo>
                      <a:pt x="214" y="470"/>
                      <a:pt x="214" y="476"/>
                      <a:pt x="214" y="476"/>
                    </a:cubicBezTo>
                    <a:cubicBezTo>
                      <a:pt x="214" y="476"/>
                      <a:pt x="217" y="479"/>
                      <a:pt x="217" y="479"/>
                    </a:cubicBezTo>
                    <a:cubicBezTo>
                      <a:pt x="218" y="479"/>
                      <a:pt x="220" y="476"/>
                      <a:pt x="220" y="476"/>
                    </a:cubicBezTo>
                    <a:cubicBezTo>
                      <a:pt x="232" y="485"/>
                      <a:pt x="232" y="485"/>
                      <a:pt x="232" y="485"/>
                    </a:cubicBezTo>
                    <a:cubicBezTo>
                      <a:pt x="232" y="485"/>
                      <a:pt x="233" y="481"/>
                      <a:pt x="235" y="482"/>
                    </a:cubicBezTo>
                    <a:cubicBezTo>
                      <a:pt x="237" y="484"/>
                      <a:pt x="239" y="487"/>
                      <a:pt x="239" y="487"/>
                    </a:cubicBezTo>
                    <a:cubicBezTo>
                      <a:pt x="239" y="487"/>
                      <a:pt x="249" y="494"/>
                      <a:pt x="254" y="490"/>
                    </a:cubicBezTo>
                    <a:cubicBezTo>
                      <a:pt x="259" y="486"/>
                      <a:pt x="256" y="480"/>
                      <a:pt x="258" y="479"/>
                    </a:cubicBezTo>
                    <a:cubicBezTo>
                      <a:pt x="259" y="477"/>
                      <a:pt x="262" y="473"/>
                      <a:pt x="262" y="473"/>
                    </a:cubicBezTo>
                    <a:cubicBezTo>
                      <a:pt x="262" y="473"/>
                      <a:pt x="278" y="470"/>
                      <a:pt x="276" y="475"/>
                    </a:cubicBezTo>
                    <a:cubicBezTo>
                      <a:pt x="273" y="479"/>
                      <a:pt x="269" y="478"/>
                      <a:pt x="272" y="481"/>
                    </a:cubicBezTo>
                    <a:cubicBezTo>
                      <a:pt x="274" y="484"/>
                      <a:pt x="281" y="488"/>
                      <a:pt x="281" y="489"/>
                    </a:cubicBezTo>
                    <a:cubicBezTo>
                      <a:pt x="280" y="489"/>
                      <a:pt x="279" y="494"/>
                      <a:pt x="282" y="493"/>
                    </a:cubicBezTo>
                    <a:cubicBezTo>
                      <a:pt x="285" y="493"/>
                      <a:pt x="287" y="489"/>
                      <a:pt x="288" y="490"/>
                    </a:cubicBezTo>
                    <a:cubicBezTo>
                      <a:pt x="289" y="491"/>
                      <a:pt x="293" y="492"/>
                      <a:pt x="293" y="492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7"/>
                      <a:pt x="298" y="508"/>
                    </a:cubicBezTo>
                    <a:cubicBezTo>
                      <a:pt x="298" y="508"/>
                      <a:pt x="305" y="510"/>
                      <a:pt x="309" y="518"/>
                    </a:cubicBezTo>
                    <a:cubicBezTo>
                      <a:pt x="314" y="526"/>
                      <a:pt x="308" y="537"/>
                      <a:pt x="312" y="537"/>
                    </a:cubicBezTo>
                    <a:cubicBezTo>
                      <a:pt x="317" y="536"/>
                      <a:pt x="316" y="530"/>
                      <a:pt x="318" y="531"/>
                    </a:cubicBezTo>
                    <a:cubicBezTo>
                      <a:pt x="320" y="531"/>
                      <a:pt x="322" y="531"/>
                      <a:pt x="323" y="531"/>
                    </a:cubicBezTo>
                    <a:cubicBezTo>
                      <a:pt x="324" y="531"/>
                      <a:pt x="327" y="528"/>
                      <a:pt x="328" y="528"/>
                    </a:cubicBezTo>
                    <a:cubicBezTo>
                      <a:pt x="329" y="528"/>
                      <a:pt x="338" y="536"/>
                      <a:pt x="344" y="537"/>
                    </a:cubicBezTo>
                    <a:cubicBezTo>
                      <a:pt x="349" y="538"/>
                      <a:pt x="347" y="550"/>
                      <a:pt x="354" y="550"/>
                    </a:cubicBezTo>
                    <a:cubicBezTo>
                      <a:pt x="361" y="550"/>
                      <a:pt x="362" y="545"/>
                      <a:pt x="363" y="545"/>
                    </a:cubicBezTo>
                    <a:cubicBezTo>
                      <a:pt x="364" y="546"/>
                      <a:pt x="376" y="548"/>
                      <a:pt x="376" y="547"/>
                    </a:cubicBezTo>
                    <a:cubicBezTo>
                      <a:pt x="375" y="547"/>
                      <a:pt x="368" y="541"/>
                      <a:pt x="371" y="539"/>
                    </a:cubicBezTo>
                    <a:cubicBezTo>
                      <a:pt x="374" y="536"/>
                      <a:pt x="377" y="538"/>
                      <a:pt x="378" y="533"/>
                    </a:cubicBezTo>
                    <a:cubicBezTo>
                      <a:pt x="379" y="529"/>
                      <a:pt x="378" y="529"/>
                      <a:pt x="381" y="526"/>
                    </a:cubicBezTo>
                    <a:cubicBezTo>
                      <a:pt x="384" y="523"/>
                      <a:pt x="388" y="520"/>
                      <a:pt x="388" y="519"/>
                    </a:cubicBezTo>
                    <a:cubicBezTo>
                      <a:pt x="388" y="519"/>
                      <a:pt x="384" y="507"/>
                      <a:pt x="387" y="502"/>
                    </a:cubicBezTo>
                    <a:cubicBezTo>
                      <a:pt x="390" y="497"/>
                      <a:pt x="394" y="494"/>
                      <a:pt x="394" y="492"/>
                    </a:cubicBezTo>
                    <a:cubicBezTo>
                      <a:pt x="394" y="491"/>
                      <a:pt x="394" y="483"/>
                      <a:pt x="395" y="483"/>
                    </a:cubicBezTo>
                    <a:cubicBezTo>
                      <a:pt x="395" y="483"/>
                      <a:pt x="398" y="481"/>
                      <a:pt x="399" y="482"/>
                    </a:cubicBezTo>
                    <a:cubicBezTo>
                      <a:pt x="401" y="482"/>
                      <a:pt x="404" y="486"/>
                      <a:pt x="407" y="487"/>
                    </a:cubicBezTo>
                    <a:cubicBezTo>
                      <a:pt x="409" y="488"/>
                      <a:pt x="411" y="486"/>
                      <a:pt x="412" y="489"/>
                    </a:cubicBezTo>
                    <a:cubicBezTo>
                      <a:pt x="414" y="493"/>
                      <a:pt x="414" y="500"/>
                      <a:pt x="416" y="500"/>
                    </a:cubicBezTo>
                    <a:cubicBezTo>
                      <a:pt x="418" y="501"/>
                      <a:pt x="430" y="513"/>
                      <a:pt x="432" y="508"/>
                    </a:cubicBezTo>
                    <a:cubicBezTo>
                      <a:pt x="433" y="503"/>
                      <a:pt x="431" y="497"/>
                      <a:pt x="432" y="496"/>
                    </a:cubicBezTo>
                    <a:cubicBezTo>
                      <a:pt x="434" y="494"/>
                      <a:pt x="437" y="495"/>
                      <a:pt x="438" y="490"/>
                    </a:cubicBezTo>
                    <a:cubicBezTo>
                      <a:pt x="438" y="486"/>
                      <a:pt x="439" y="474"/>
                      <a:pt x="438" y="474"/>
                    </a:cubicBezTo>
                    <a:cubicBezTo>
                      <a:pt x="437" y="474"/>
                      <a:pt x="425" y="473"/>
                      <a:pt x="424" y="471"/>
                    </a:cubicBezTo>
                    <a:cubicBezTo>
                      <a:pt x="423" y="469"/>
                      <a:pt x="429" y="463"/>
                      <a:pt x="426" y="457"/>
                    </a:cubicBezTo>
                    <a:cubicBezTo>
                      <a:pt x="424" y="452"/>
                      <a:pt x="422" y="449"/>
                      <a:pt x="423" y="448"/>
                    </a:cubicBezTo>
                    <a:cubicBezTo>
                      <a:pt x="423" y="447"/>
                      <a:pt x="435" y="442"/>
                      <a:pt x="433" y="438"/>
                    </a:cubicBezTo>
                    <a:cubicBezTo>
                      <a:pt x="431" y="434"/>
                      <a:pt x="426" y="431"/>
                      <a:pt x="427" y="430"/>
                    </a:cubicBezTo>
                    <a:cubicBezTo>
                      <a:pt x="428" y="429"/>
                      <a:pt x="437" y="426"/>
                      <a:pt x="439" y="426"/>
                    </a:cubicBezTo>
                    <a:cubicBezTo>
                      <a:pt x="441" y="426"/>
                      <a:pt x="456" y="431"/>
                      <a:pt x="460" y="428"/>
                    </a:cubicBezTo>
                    <a:cubicBezTo>
                      <a:pt x="464" y="426"/>
                      <a:pt x="466" y="423"/>
                      <a:pt x="468" y="423"/>
                    </a:cubicBezTo>
                    <a:cubicBezTo>
                      <a:pt x="470" y="423"/>
                      <a:pt x="472" y="425"/>
                      <a:pt x="473" y="424"/>
                    </a:cubicBezTo>
                    <a:cubicBezTo>
                      <a:pt x="474" y="424"/>
                      <a:pt x="475" y="420"/>
                      <a:pt x="476" y="421"/>
                    </a:cubicBezTo>
                    <a:cubicBezTo>
                      <a:pt x="478" y="423"/>
                      <a:pt x="481" y="425"/>
                      <a:pt x="481" y="425"/>
                    </a:cubicBezTo>
                    <a:cubicBezTo>
                      <a:pt x="481" y="425"/>
                      <a:pt x="489" y="418"/>
                      <a:pt x="489" y="417"/>
                    </a:cubicBezTo>
                    <a:cubicBezTo>
                      <a:pt x="488" y="416"/>
                      <a:pt x="480" y="404"/>
                      <a:pt x="481" y="404"/>
                    </a:cubicBezTo>
                    <a:cubicBezTo>
                      <a:pt x="481" y="404"/>
                      <a:pt x="489" y="410"/>
                      <a:pt x="491" y="409"/>
                    </a:cubicBezTo>
                    <a:cubicBezTo>
                      <a:pt x="493" y="408"/>
                      <a:pt x="500" y="402"/>
                      <a:pt x="501" y="403"/>
                    </a:cubicBezTo>
                    <a:cubicBezTo>
                      <a:pt x="503" y="404"/>
                      <a:pt x="512" y="412"/>
                      <a:pt x="511" y="408"/>
                    </a:cubicBezTo>
                    <a:cubicBezTo>
                      <a:pt x="510" y="404"/>
                      <a:pt x="508" y="400"/>
                      <a:pt x="508" y="400"/>
                    </a:cubicBezTo>
                    <a:cubicBezTo>
                      <a:pt x="512" y="398"/>
                      <a:pt x="512" y="398"/>
                      <a:pt x="512" y="398"/>
                    </a:cubicBezTo>
                    <a:cubicBezTo>
                      <a:pt x="512" y="398"/>
                      <a:pt x="505" y="394"/>
                      <a:pt x="507" y="389"/>
                    </a:cubicBezTo>
                    <a:cubicBezTo>
                      <a:pt x="508" y="383"/>
                      <a:pt x="506" y="382"/>
                      <a:pt x="510" y="381"/>
                    </a:cubicBezTo>
                    <a:cubicBezTo>
                      <a:pt x="513" y="381"/>
                      <a:pt x="516" y="382"/>
                      <a:pt x="517" y="381"/>
                    </a:cubicBezTo>
                    <a:cubicBezTo>
                      <a:pt x="518" y="380"/>
                      <a:pt x="520" y="377"/>
                      <a:pt x="522" y="374"/>
                    </a:cubicBezTo>
                    <a:cubicBezTo>
                      <a:pt x="522" y="371"/>
                      <a:pt x="521" y="360"/>
                      <a:pt x="522" y="355"/>
                    </a:cubicBezTo>
                    <a:cubicBezTo>
                      <a:pt x="524" y="350"/>
                      <a:pt x="527" y="353"/>
                      <a:pt x="532" y="351"/>
                    </a:cubicBezTo>
                    <a:cubicBezTo>
                      <a:pt x="537" y="349"/>
                      <a:pt x="538" y="344"/>
                      <a:pt x="539" y="340"/>
                    </a:cubicBezTo>
                    <a:cubicBezTo>
                      <a:pt x="541" y="337"/>
                      <a:pt x="543" y="339"/>
                      <a:pt x="546" y="334"/>
                    </a:cubicBezTo>
                    <a:cubicBezTo>
                      <a:pt x="550" y="329"/>
                      <a:pt x="550" y="324"/>
                      <a:pt x="550" y="324"/>
                    </a:cubicBezTo>
                    <a:cubicBezTo>
                      <a:pt x="550" y="323"/>
                      <a:pt x="547" y="320"/>
                      <a:pt x="547" y="320"/>
                    </a:cubicBezTo>
                    <a:cubicBezTo>
                      <a:pt x="547" y="319"/>
                      <a:pt x="549" y="314"/>
                      <a:pt x="547" y="312"/>
                    </a:cubicBezTo>
                    <a:cubicBezTo>
                      <a:pt x="544" y="310"/>
                      <a:pt x="540" y="318"/>
                      <a:pt x="538" y="319"/>
                    </a:cubicBezTo>
                    <a:cubicBezTo>
                      <a:pt x="537" y="319"/>
                      <a:pt x="535" y="317"/>
                      <a:pt x="528" y="316"/>
                    </a:cubicBezTo>
                    <a:cubicBezTo>
                      <a:pt x="521" y="314"/>
                      <a:pt x="528" y="305"/>
                      <a:pt x="529" y="300"/>
                    </a:cubicBezTo>
                    <a:cubicBezTo>
                      <a:pt x="530" y="295"/>
                      <a:pt x="531" y="291"/>
                      <a:pt x="531" y="291"/>
                    </a:cubicBezTo>
                    <a:cubicBezTo>
                      <a:pt x="531" y="290"/>
                      <a:pt x="524" y="291"/>
                      <a:pt x="521" y="287"/>
                    </a:cubicBezTo>
                    <a:cubicBezTo>
                      <a:pt x="517" y="283"/>
                      <a:pt x="524" y="280"/>
                      <a:pt x="524" y="278"/>
                    </a:cubicBezTo>
                    <a:cubicBezTo>
                      <a:pt x="524" y="277"/>
                      <a:pt x="519" y="269"/>
                      <a:pt x="519" y="269"/>
                    </a:cubicBezTo>
                    <a:cubicBezTo>
                      <a:pt x="519" y="268"/>
                      <a:pt x="511" y="266"/>
                      <a:pt x="510" y="266"/>
                    </a:cubicBezTo>
                    <a:cubicBezTo>
                      <a:pt x="510" y="265"/>
                      <a:pt x="513" y="262"/>
                      <a:pt x="513" y="262"/>
                    </a:cubicBezTo>
                    <a:cubicBezTo>
                      <a:pt x="513" y="261"/>
                      <a:pt x="510" y="258"/>
                      <a:pt x="513" y="254"/>
                    </a:cubicBezTo>
                    <a:cubicBezTo>
                      <a:pt x="516" y="251"/>
                      <a:pt x="522" y="252"/>
                      <a:pt x="523" y="249"/>
                    </a:cubicBezTo>
                    <a:cubicBezTo>
                      <a:pt x="524" y="246"/>
                      <a:pt x="528" y="246"/>
                      <a:pt x="530" y="245"/>
                    </a:cubicBezTo>
                    <a:cubicBezTo>
                      <a:pt x="532" y="243"/>
                      <a:pt x="534" y="247"/>
                      <a:pt x="535" y="248"/>
                    </a:cubicBezTo>
                    <a:cubicBezTo>
                      <a:pt x="536" y="249"/>
                      <a:pt x="544" y="249"/>
                      <a:pt x="544" y="249"/>
                    </a:cubicBezTo>
                    <a:cubicBezTo>
                      <a:pt x="544" y="249"/>
                      <a:pt x="544" y="250"/>
                      <a:pt x="545" y="252"/>
                    </a:cubicBezTo>
                    <a:cubicBezTo>
                      <a:pt x="547" y="254"/>
                      <a:pt x="573" y="257"/>
                      <a:pt x="573" y="257"/>
                    </a:cubicBezTo>
                    <a:cubicBezTo>
                      <a:pt x="573" y="257"/>
                      <a:pt x="573" y="254"/>
                      <a:pt x="573" y="253"/>
                    </a:cubicBezTo>
                    <a:cubicBezTo>
                      <a:pt x="573" y="252"/>
                      <a:pt x="577" y="252"/>
                      <a:pt x="578" y="252"/>
                    </a:cubicBezTo>
                    <a:cubicBezTo>
                      <a:pt x="579" y="251"/>
                      <a:pt x="577" y="244"/>
                      <a:pt x="577" y="241"/>
                    </a:cubicBezTo>
                    <a:cubicBezTo>
                      <a:pt x="576" y="239"/>
                      <a:pt x="580" y="238"/>
                      <a:pt x="581" y="234"/>
                    </a:cubicBezTo>
                    <a:cubicBezTo>
                      <a:pt x="583" y="230"/>
                      <a:pt x="567" y="225"/>
                      <a:pt x="566" y="222"/>
                    </a:cubicBezTo>
                    <a:cubicBezTo>
                      <a:pt x="564" y="219"/>
                      <a:pt x="569" y="217"/>
                      <a:pt x="569" y="216"/>
                    </a:cubicBezTo>
                    <a:cubicBezTo>
                      <a:pt x="569" y="216"/>
                      <a:pt x="564" y="209"/>
                      <a:pt x="565" y="208"/>
                    </a:cubicBezTo>
                    <a:cubicBezTo>
                      <a:pt x="565" y="208"/>
                      <a:pt x="569" y="203"/>
                      <a:pt x="569" y="203"/>
                    </a:cubicBezTo>
                    <a:cubicBezTo>
                      <a:pt x="569" y="203"/>
                      <a:pt x="561" y="198"/>
                      <a:pt x="561" y="198"/>
                    </a:cubicBezTo>
                    <a:cubicBezTo>
                      <a:pt x="561" y="198"/>
                      <a:pt x="564" y="196"/>
                      <a:pt x="565" y="195"/>
                    </a:cubicBezTo>
                    <a:cubicBezTo>
                      <a:pt x="566" y="194"/>
                      <a:pt x="568" y="197"/>
                      <a:pt x="568" y="197"/>
                    </a:cubicBezTo>
                    <a:cubicBezTo>
                      <a:pt x="574" y="197"/>
                      <a:pt x="574" y="197"/>
                      <a:pt x="574" y="197"/>
                    </a:cubicBezTo>
                    <a:cubicBezTo>
                      <a:pt x="557" y="175"/>
                      <a:pt x="557" y="175"/>
                      <a:pt x="557" y="175"/>
                    </a:cubicBezTo>
                    <a:cubicBezTo>
                      <a:pt x="557" y="175"/>
                      <a:pt x="543" y="177"/>
                      <a:pt x="539" y="176"/>
                    </a:cubicBezTo>
                    <a:cubicBezTo>
                      <a:pt x="534" y="175"/>
                      <a:pt x="537" y="167"/>
                      <a:pt x="537" y="167"/>
                    </a:cubicBezTo>
                    <a:cubicBezTo>
                      <a:pt x="536" y="166"/>
                      <a:pt x="520" y="158"/>
                      <a:pt x="519" y="158"/>
                    </a:cubicBezTo>
                    <a:cubicBezTo>
                      <a:pt x="519" y="157"/>
                      <a:pt x="514" y="163"/>
                      <a:pt x="513" y="164"/>
                    </a:cubicBezTo>
                    <a:cubicBezTo>
                      <a:pt x="511" y="164"/>
                      <a:pt x="512" y="160"/>
                      <a:pt x="510" y="158"/>
                    </a:cubicBezTo>
                    <a:cubicBezTo>
                      <a:pt x="508" y="156"/>
                      <a:pt x="509" y="165"/>
                      <a:pt x="509" y="165"/>
                    </a:cubicBezTo>
                    <a:cubicBezTo>
                      <a:pt x="509" y="165"/>
                      <a:pt x="505" y="163"/>
                      <a:pt x="503" y="163"/>
                    </a:cubicBezTo>
                    <a:cubicBezTo>
                      <a:pt x="501" y="163"/>
                      <a:pt x="502" y="168"/>
                      <a:pt x="502" y="168"/>
                    </a:cubicBezTo>
                    <a:cubicBezTo>
                      <a:pt x="502" y="168"/>
                      <a:pt x="501" y="167"/>
                      <a:pt x="496" y="165"/>
                    </a:cubicBezTo>
                    <a:cubicBezTo>
                      <a:pt x="491" y="164"/>
                      <a:pt x="491" y="169"/>
                      <a:pt x="489" y="170"/>
                    </a:cubicBezTo>
                    <a:cubicBezTo>
                      <a:pt x="486" y="170"/>
                      <a:pt x="491" y="163"/>
                      <a:pt x="491" y="163"/>
                    </a:cubicBezTo>
                    <a:cubicBezTo>
                      <a:pt x="491" y="163"/>
                      <a:pt x="489" y="159"/>
                      <a:pt x="488" y="159"/>
                    </a:cubicBezTo>
                    <a:cubicBezTo>
                      <a:pt x="488" y="158"/>
                      <a:pt x="487" y="162"/>
                      <a:pt x="482" y="164"/>
                    </a:cubicBezTo>
                    <a:cubicBezTo>
                      <a:pt x="478" y="165"/>
                      <a:pt x="473" y="162"/>
                      <a:pt x="472" y="159"/>
                    </a:cubicBezTo>
                    <a:cubicBezTo>
                      <a:pt x="470" y="156"/>
                      <a:pt x="475" y="155"/>
                      <a:pt x="476" y="153"/>
                    </a:cubicBezTo>
                    <a:cubicBezTo>
                      <a:pt x="476" y="151"/>
                      <a:pt x="478" y="153"/>
                      <a:pt x="482" y="153"/>
                    </a:cubicBezTo>
                    <a:cubicBezTo>
                      <a:pt x="485" y="153"/>
                      <a:pt x="482" y="148"/>
                      <a:pt x="482" y="145"/>
                    </a:cubicBezTo>
                    <a:cubicBezTo>
                      <a:pt x="483" y="142"/>
                      <a:pt x="480" y="142"/>
                      <a:pt x="479" y="141"/>
                    </a:cubicBezTo>
                    <a:cubicBezTo>
                      <a:pt x="479" y="140"/>
                      <a:pt x="477" y="135"/>
                      <a:pt x="477" y="135"/>
                    </a:cubicBezTo>
                    <a:cubicBezTo>
                      <a:pt x="477" y="134"/>
                      <a:pt x="474" y="137"/>
                      <a:pt x="473" y="137"/>
                    </a:cubicBezTo>
                    <a:cubicBezTo>
                      <a:pt x="473" y="137"/>
                      <a:pt x="462" y="132"/>
                      <a:pt x="462" y="126"/>
                    </a:cubicBezTo>
                    <a:cubicBezTo>
                      <a:pt x="462" y="120"/>
                      <a:pt x="469" y="121"/>
                      <a:pt x="474" y="118"/>
                    </a:cubicBezTo>
                    <a:cubicBezTo>
                      <a:pt x="478" y="116"/>
                      <a:pt x="472" y="114"/>
                      <a:pt x="474" y="110"/>
                    </a:cubicBezTo>
                    <a:cubicBezTo>
                      <a:pt x="475" y="107"/>
                      <a:pt x="478" y="111"/>
                      <a:pt x="479" y="111"/>
                    </a:cubicBezTo>
                    <a:cubicBezTo>
                      <a:pt x="481" y="111"/>
                      <a:pt x="480" y="107"/>
                      <a:pt x="480" y="104"/>
                    </a:cubicBezTo>
                    <a:cubicBezTo>
                      <a:pt x="480" y="100"/>
                      <a:pt x="476" y="98"/>
                      <a:pt x="475" y="98"/>
                    </a:cubicBezTo>
                    <a:cubicBezTo>
                      <a:pt x="475" y="97"/>
                      <a:pt x="461" y="97"/>
                      <a:pt x="460" y="96"/>
                    </a:cubicBezTo>
                    <a:cubicBezTo>
                      <a:pt x="459" y="96"/>
                      <a:pt x="459" y="93"/>
                      <a:pt x="459" y="93"/>
                    </a:cubicBezTo>
                    <a:cubicBezTo>
                      <a:pt x="459" y="93"/>
                      <a:pt x="454" y="92"/>
                      <a:pt x="454" y="92"/>
                    </a:cubicBezTo>
                    <a:cubicBezTo>
                      <a:pt x="454" y="91"/>
                      <a:pt x="455" y="88"/>
                      <a:pt x="455" y="88"/>
                    </a:cubicBezTo>
                    <a:cubicBezTo>
                      <a:pt x="455" y="88"/>
                      <a:pt x="444" y="88"/>
                      <a:pt x="441" y="86"/>
                    </a:cubicBezTo>
                    <a:cubicBezTo>
                      <a:pt x="439" y="85"/>
                      <a:pt x="437" y="80"/>
                      <a:pt x="436" y="78"/>
                    </a:cubicBezTo>
                    <a:cubicBezTo>
                      <a:pt x="436" y="77"/>
                      <a:pt x="431" y="71"/>
                      <a:pt x="431" y="69"/>
                    </a:cubicBezTo>
                    <a:cubicBezTo>
                      <a:pt x="431" y="66"/>
                      <a:pt x="433" y="67"/>
                      <a:pt x="435" y="65"/>
                    </a:cubicBezTo>
                    <a:cubicBezTo>
                      <a:pt x="437" y="62"/>
                      <a:pt x="434" y="55"/>
                      <a:pt x="434" y="54"/>
                    </a:cubicBezTo>
                    <a:cubicBezTo>
                      <a:pt x="434" y="53"/>
                      <a:pt x="429" y="54"/>
                      <a:pt x="427" y="53"/>
                    </a:cubicBezTo>
                    <a:cubicBezTo>
                      <a:pt x="426" y="53"/>
                      <a:pt x="425" y="51"/>
                      <a:pt x="422" y="50"/>
                    </a:cubicBezTo>
                    <a:cubicBezTo>
                      <a:pt x="420" y="49"/>
                      <a:pt x="418" y="53"/>
                      <a:pt x="417" y="51"/>
                    </a:cubicBezTo>
                    <a:cubicBezTo>
                      <a:pt x="416" y="50"/>
                      <a:pt x="413" y="46"/>
                      <a:pt x="411" y="44"/>
                    </a:cubicBezTo>
                    <a:cubicBezTo>
                      <a:pt x="409" y="42"/>
                      <a:pt x="408" y="38"/>
                      <a:pt x="407" y="38"/>
                    </a:cubicBezTo>
                    <a:cubicBezTo>
                      <a:pt x="407" y="38"/>
                      <a:pt x="405" y="38"/>
                      <a:pt x="403" y="37"/>
                    </a:cubicBezTo>
                    <a:cubicBezTo>
                      <a:pt x="400" y="36"/>
                      <a:pt x="396" y="33"/>
                      <a:pt x="396" y="33"/>
                    </a:cubicBezTo>
                    <a:cubicBezTo>
                      <a:pt x="396" y="33"/>
                      <a:pt x="390" y="37"/>
                      <a:pt x="389" y="37"/>
                    </a:cubicBezTo>
                    <a:cubicBezTo>
                      <a:pt x="388" y="38"/>
                      <a:pt x="390" y="41"/>
                      <a:pt x="391" y="46"/>
                    </a:cubicBezTo>
                    <a:cubicBezTo>
                      <a:pt x="392" y="50"/>
                      <a:pt x="382" y="42"/>
                      <a:pt x="381" y="42"/>
                    </a:cubicBezTo>
                    <a:cubicBezTo>
                      <a:pt x="380" y="41"/>
                      <a:pt x="371" y="50"/>
                      <a:pt x="367" y="51"/>
                    </a:cubicBezTo>
                    <a:cubicBezTo>
                      <a:pt x="364" y="51"/>
                      <a:pt x="355" y="45"/>
                      <a:pt x="355" y="45"/>
                    </a:cubicBezTo>
                    <a:cubicBezTo>
                      <a:pt x="355" y="44"/>
                      <a:pt x="346" y="53"/>
                      <a:pt x="340" y="54"/>
                    </a:cubicBezTo>
                    <a:cubicBezTo>
                      <a:pt x="335" y="55"/>
                      <a:pt x="334" y="43"/>
                      <a:pt x="334" y="43"/>
                    </a:cubicBezTo>
                    <a:cubicBezTo>
                      <a:pt x="334" y="43"/>
                      <a:pt x="324" y="43"/>
                      <a:pt x="320" y="42"/>
                    </a:cubicBezTo>
                    <a:cubicBezTo>
                      <a:pt x="315" y="41"/>
                      <a:pt x="314" y="28"/>
                      <a:pt x="314" y="28"/>
                    </a:cubicBezTo>
                    <a:cubicBezTo>
                      <a:pt x="314" y="28"/>
                      <a:pt x="305" y="24"/>
                      <a:pt x="304" y="24"/>
                    </a:cubicBezTo>
                    <a:cubicBezTo>
                      <a:pt x="303" y="23"/>
                      <a:pt x="301" y="25"/>
                      <a:pt x="298" y="27"/>
                    </a:cubicBezTo>
                    <a:cubicBezTo>
                      <a:pt x="296" y="30"/>
                      <a:pt x="295" y="23"/>
                      <a:pt x="294" y="23"/>
                    </a:cubicBezTo>
                    <a:cubicBezTo>
                      <a:pt x="294" y="22"/>
                      <a:pt x="291" y="25"/>
                      <a:pt x="286" y="24"/>
                    </a:cubicBezTo>
                    <a:cubicBezTo>
                      <a:pt x="281" y="22"/>
                      <a:pt x="281" y="13"/>
                      <a:pt x="281" y="13"/>
                    </a:cubicBezTo>
                    <a:cubicBezTo>
                      <a:pt x="281" y="13"/>
                      <a:pt x="273" y="12"/>
                      <a:pt x="273" y="10"/>
                    </a:cubicBezTo>
                    <a:cubicBezTo>
                      <a:pt x="273" y="8"/>
                      <a:pt x="278" y="6"/>
                      <a:pt x="278" y="5"/>
                    </a:cubicBezTo>
                    <a:cubicBezTo>
                      <a:pt x="279" y="5"/>
                      <a:pt x="274" y="1"/>
                      <a:pt x="273" y="1"/>
                    </a:cubicBezTo>
                    <a:cubicBezTo>
                      <a:pt x="273" y="1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61" y="11"/>
                      <a:pt x="261" y="11"/>
                    </a:cubicBezTo>
                    <a:cubicBezTo>
                      <a:pt x="260" y="11"/>
                      <a:pt x="261" y="16"/>
                      <a:pt x="259" y="21"/>
                    </a:cubicBezTo>
                    <a:cubicBezTo>
                      <a:pt x="256" y="25"/>
                      <a:pt x="254" y="13"/>
                      <a:pt x="254" y="13"/>
                    </a:cubicBezTo>
                    <a:cubicBezTo>
                      <a:pt x="254" y="13"/>
                      <a:pt x="250" y="19"/>
                      <a:pt x="245" y="20"/>
                    </a:cubicBezTo>
                    <a:cubicBezTo>
                      <a:pt x="239" y="22"/>
                      <a:pt x="236" y="18"/>
                      <a:pt x="235" y="18"/>
                    </a:cubicBezTo>
                    <a:cubicBezTo>
                      <a:pt x="235" y="17"/>
                      <a:pt x="234" y="19"/>
                      <a:pt x="234" y="19"/>
                    </a:cubicBezTo>
                    <a:cubicBezTo>
                      <a:pt x="234" y="19"/>
                      <a:pt x="226" y="19"/>
                      <a:pt x="226" y="19"/>
                    </a:cubicBezTo>
                    <a:cubicBezTo>
                      <a:pt x="225" y="19"/>
                      <a:pt x="221" y="26"/>
                      <a:pt x="221" y="26"/>
                    </a:cubicBezTo>
                    <a:cubicBezTo>
                      <a:pt x="221" y="26"/>
                      <a:pt x="221" y="26"/>
                      <a:pt x="221" y="26"/>
                    </a:cubicBezTo>
                    <a:cubicBezTo>
                      <a:pt x="220" y="29"/>
                      <a:pt x="219" y="31"/>
                      <a:pt x="219" y="31"/>
                    </a:cubicBezTo>
                    <a:cubicBezTo>
                      <a:pt x="219" y="31"/>
                      <a:pt x="220" y="38"/>
                      <a:pt x="220" y="38"/>
                    </a:cubicBezTo>
                    <a:cubicBezTo>
                      <a:pt x="220" y="39"/>
                      <a:pt x="217" y="44"/>
                      <a:pt x="217" y="44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46"/>
                      <a:pt x="233" y="54"/>
                      <a:pt x="232" y="55"/>
                    </a:cubicBezTo>
                    <a:cubicBezTo>
                      <a:pt x="232" y="57"/>
                      <a:pt x="228" y="58"/>
                      <a:pt x="226" y="58"/>
                    </a:cubicBezTo>
                    <a:cubicBezTo>
                      <a:pt x="223" y="58"/>
                      <a:pt x="229" y="59"/>
                      <a:pt x="230" y="65"/>
                    </a:cubicBezTo>
                    <a:cubicBezTo>
                      <a:pt x="231" y="71"/>
                      <a:pt x="224" y="63"/>
                      <a:pt x="223" y="63"/>
                    </a:cubicBezTo>
                    <a:cubicBezTo>
                      <a:pt x="223" y="63"/>
                      <a:pt x="216" y="63"/>
                      <a:pt x="215" y="63"/>
                    </a:cubicBezTo>
                    <a:cubicBezTo>
                      <a:pt x="214" y="64"/>
                      <a:pt x="212" y="62"/>
                      <a:pt x="209" y="61"/>
                    </a:cubicBezTo>
                    <a:cubicBezTo>
                      <a:pt x="205" y="59"/>
                      <a:pt x="202" y="67"/>
                      <a:pt x="202" y="67"/>
                    </a:cubicBezTo>
                    <a:cubicBezTo>
                      <a:pt x="201" y="68"/>
                      <a:pt x="194" y="69"/>
                      <a:pt x="194" y="69"/>
                    </a:cubicBezTo>
                    <a:cubicBezTo>
                      <a:pt x="194" y="69"/>
                      <a:pt x="194" y="77"/>
                      <a:pt x="194" y="78"/>
                    </a:cubicBezTo>
                    <a:cubicBezTo>
                      <a:pt x="194" y="79"/>
                      <a:pt x="191" y="81"/>
                      <a:pt x="191" y="81"/>
                    </a:cubicBezTo>
                    <a:cubicBezTo>
                      <a:pt x="190" y="81"/>
                      <a:pt x="190" y="87"/>
                      <a:pt x="190" y="87"/>
                    </a:cubicBezTo>
                    <a:cubicBezTo>
                      <a:pt x="190" y="87"/>
                      <a:pt x="194" y="86"/>
                      <a:pt x="198" y="90"/>
                    </a:cubicBezTo>
                    <a:cubicBezTo>
                      <a:pt x="203" y="94"/>
                      <a:pt x="196" y="109"/>
                      <a:pt x="193" y="111"/>
                    </a:cubicBezTo>
                    <a:cubicBezTo>
                      <a:pt x="189" y="113"/>
                      <a:pt x="186" y="107"/>
                      <a:pt x="185" y="107"/>
                    </a:cubicBezTo>
                    <a:cubicBezTo>
                      <a:pt x="184" y="106"/>
                      <a:pt x="178" y="108"/>
                      <a:pt x="177" y="108"/>
                    </a:cubicBezTo>
                    <a:cubicBezTo>
                      <a:pt x="177" y="108"/>
                      <a:pt x="178" y="115"/>
                      <a:pt x="176" y="118"/>
                    </a:cubicBezTo>
                    <a:cubicBezTo>
                      <a:pt x="175" y="120"/>
                      <a:pt x="171" y="114"/>
                      <a:pt x="171" y="114"/>
                    </a:cubicBezTo>
                    <a:cubicBezTo>
                      <a:pt x="171" y="114"/>
                      <a:pt x="163" y="115"/>
                      <a:pt x="162" y="116"/>
                    </a:cubicBezTo>
                    <a:cubicBezTo>
                      <a:pt x="161" y="116"/>
                      <a:pt x="158" y="111"/>
                      <a:pt x="158" y="111"/>
                    </a:cubicBezTo>
                    <a:cubicBezTo>
                      <a:pt x="158" y="111"/>
                      <a:pt x="148" y="121"/>
                      <a:pt x="147" y="122"/>
                    </a:cubicBezTo>
                    <a:cubicBezTo>
                      <a:pt x="146" y="123"/>
                      <a:pt x="148" y="129"/>
                      <a:pt x="148" y="129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2" y="135"/>
                      <a:pt x="150" y="136"/>
                    </a:cubicBezTo>
                    <a:cubicBezTo>
                      <a:pt x="149" y="137"/>
                      <a:pt x="152" y="142"/>
                      <a:pt x="154" y="143"/>
                    </a:cubicBezTo>
                    <a:cubicBezTo>
                      <a:pt x="155" y="145"/>
                      <a:pt x="152" y="145"/>
                      <a:pt x="150" y="151"/>
                    </a:cubicBezTo>
                    <a:cubicBezTo>
                      <a:pt x="147" y="156"/>
                      <a:pt x="163" y="161"/>
                      <a:pt x="163" y="161"/>
                    </a:cubicBezTo>
                    <a:cubicBezTo>
                      <a:pt x="163" y="161"/>
                      <a:pt x="163" y="173"/>
                      <a:pt x="163" y="177"/>
                    </a:cubicBezTo>
                    <a:cubicBezTo>
                      <a:pt x="163" y="181"/>
                      <a:pt x="159" y="181"/>
                      <a:pt x="157" y="182"/>
                    </a:cubicBezTo>
                    <a:cubicBezTo>
                      <a:pt x="154" y="183"/>
                      <a:pt x="146" y="192"/>
                      <a:pt x="143" y="194"/>
                    </a:cubicBezTo>
                    <a:cubicBezTo>
                      <a:pt x="140" y="195"/>
                      <a:pt x="139" y="200"/>
                      <a:pt x="135" y="202"/>
                    </a:cubicBezTo>
                    <a:cubicBezTo>
                      <a:pt x="131" y="203"/>
                      <a:pt x="124" y="196"/>
                      <a:pt x="124" y="196"/>
                    </a:cubicBezTo>
                    <a:cubicBezTo>
                      <a:pt x="124" y="196"/>
                      <a:pt x="114" y="196"/>
                      <a:pt x="113" y="196"/>
                    </a:cubicBezTo>
                    <a:cubicBezTo>
                      <a:pt x="112" y="196"/>
                      <a:pt x="108" y="200"/>
                      <a:pt x="108" y="199"/>
                    </a:cubicBezTo>
                    <a:cubicBezTo>
                      <a:pt x="108" y="198"/>
                      <a:pt x="105" y="194"/>
                      <a:pt x="105" y="194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7"/>
                      <a:pt x="97" y="201"/>
                      <a:pt x="97" y="202"/>
                    </a:cubicBezTo>
                    <a:cubicBezTo>
                      <a:pt x="97" y="203"/>
                      <a:pt x="94" y="202"/>
                      <a:pt x="93" y="202"/>
                    </a:cubicBezTo>
                    <a:cubicBezTo>
                      <a:pt x="92" y="202"/>
                      <a:pt x="85" y="212"/>
                      <a:pt x="84" y="213"/>
                    </a:cubicBezTo>
                    <a:cubicBezTo>
                      <a:pt x="83" y="214"/>
                      <a:pt x="87" y="217"/>
                      <a:pt x="88" y="222"/>
                    </a:cubicBezTo>
                    <a:cubicBezTo>
                      <a:pt x="90" y="227"/>
                      <a:pt x="87" y="224"/>
                      <a:pt x="84" y="227"/>
                    </a:cubicBezTo>
                    <a:cubicBezTo>
                      <a:pt x="81" y="230"/>
                      <a:pt x="86" y="232"/>
                      <a:pt x="86" y="232"/>
                    </a:cubicBezTo>
                    <a:cubicBezTo>
                      <a:pt x="86" y="232"/>
                      <a:pt x="82" y="235"/>
                      <a:pt x="81" y="236"/>
                    </a:cubicBezTo>
                    <a:cubicBezTo>
                      <a:pt x="81" y="236"/>
                      <a:pt x="85" y="242"/>
                      <a:pt x="85" y="242"/>
                    </a:cubicBezTo>
                    <a:cubicBezTo>
                      <a:pt x="85" y="242"/>
                      <a:pt x="78" y="245"/>
                      <a:pt x="76" y="245"/>
                    </a:cubicBezTo>
                    <a:cubicBezTo>
                      <a:pt x="75" y="245"/>
                      <a:pt x="77" y="250"/>
                      <a:pt x="77" y="250"/>
                    </a:cubicBezTo>
                    <a:cubicBezTo>
                      <a:pt x="77" y="250"/>
                      <a:pt x="72" y="250"/>
                      <a:pt x="72" y="250"/>
                    </a:cubicBezTo>
                    <a:cubicBezTo>
                      <a:pt x="71" y="251"/>
                      <a:pt x="72" y="257"/>
                      <a:pt x="72" y="257"/>
                    </a:cubicBezTo>
                    <a:cubicBezTo>
                      <a:pt x="72" y="258"/>
                      <a:pt x="75" y="260"/>
                      <a:pt x="77" y="262"/>
                    </a:cubicBezTo>
                    <a:cubicBezTo>
                      <a:pt x="80" y="264"/>
                      <a:pt x="73" y="264"/>
                      <a:pt x="70" y="266"/>
                    </a:cubicBezTo>
                    <a:cubicBezTo>
                      <a:pt x="66" y="269"/>
                      <a:pt x="72" y="272"/>
                      <a:pt x="72" y="272"/>
                    </a:cubicBezTo>
                    <a:cubicBezTo>
                      <a:pt x="72" y="272"/>
                      <a:pt x="71" y="276"/>
                      <a:pt x="70" y="277"/>
                    </a:cubicBezTo>
                    <a:cubicBezTo>
                      <a:pt x="70" y="277"/>
                      <a:pt x="76" y="280"/>
                      <a:pt x="77" y="282"/>
                    </a:cubicBezTo>
                    <a:cubicBezTo>
                      <a:pt x="78" y="285"/>
                      <a:pt x="75" y="286"/>
                      <a:pt x="72" y="287"/>
                    </a:cubicBezTo>
                    <a:cubicBezTo>
                      <a:pt x="70" y="289"/>
                      <a:pt x="72" y="290"/>
                      <a:pt x="75" y="295"/>
                    </a:cubicBezTo>
                    <a:cubicBezTo>
                      <a:pt x="77" y="300"/>
                      <a:pt x="72" y="299"/>
                      <a:pt x="71" y="301"/>
                    </a:cubicBezTo>
                    <a:cubicBezTo>
                      <a:pt x="69" y="304"/>
                      <a:pt x="75" y="306"/>
                      <a:pt x="75" y="306"/>
                    </a:cubicBezTo>
                    <a:cubicBezTo>
                      <a:pt x="75" y="306"/>
                      <a:pt x="74" y="320"/>
                      <a:pt x="74" y="321"/>
                    </a:cubicBezTo>
                    <a:cubicBezTo>
                      <a:pt x="73" y="322"/>
                      <a:pt x="70" y="326"/>
                      <a:pt x="70" y="326"/>
                    </a:cubicBezTo>
                    <a:cubicBezTo>
                      <a:pt x="70" y="326"/>
                      <a:pt x="64" y="339"/>
                      <a:pt x="63" y="341"/>
                    </a:cubicBezTo>
                    <a:cubicBezTo>
                      <a:pt x="61" y="344"/>
                      <a:pt x="57" y="337"/>
                      <a:pt x="56" y="335"/>
                    </a:cubicBezTo>
                    <a:cubicBezTo>
                      <a:pt x="54" y="333"/>
                      <a:pt x="53" y="337"/>
                      <a:pt x="48" y="336"/>
                    </a:cubicBezTo>
                    <a:cubicBezTo>
                      <a:pt x="44" y="336"/>
                      <a:pt x="40" y="328"/>
                      <a:pt x="39" y="327"/>
                    </a:cubicBezTo>
                    <a:cubicBezTo>
                      <a:pt x="38" y="326"/>
                      <a:pt x="34" y="330"/>
                      <a:pt x="31" y="333"/>
                    </a:cubicBezTo>
                    <a:cubicBezTo>
                      <a:pt x="29" y="336"/>
                      <a:pt x="34" y="345"/>
                      <a:pt x="34" y="345"/>
                    </a:cubicBezTo>
                    <a:cubicBezTo>
                      <a:pt x="34" y="345"/>
                      <a:pt x="30" y="349"/>
                      <a:pt x="27" y="351"/>
                    </a:cubicBezTo>
                    <a:cubicBezTo>
                      <a:pt x="24" y="352"/>
                      <a:pt x="23" y="349"/>
                      <a:pt x="18" y="349"/>
                    </a:cubicBezTo>
                    <a:cubicBezTo>
                      <a:pt x="12" y="349"/>
                      <a:pt x="16" y="358"/>
                      <a:pt x="16" y="358"/>
                    </a:cubicBezTo>
                    <a:cubicBezTo>
                      <a:pt x="16" y="358"/>
                      <a:pt x="7" y="357"/>
                      <a:pt x="3" y="359"/>
                    </a:cubicBezTo>
                    <a:cubicBezTo>
                      <a:pt x="0" y="361"/>
                      <a:pt x="9" y="366"/>
                      <a:pt x="9" y="366"/>
                    </a:cubicBezTo>
                    <a:cubicBezTo>
                      <a:pt x="7" y="371"/>
                      <a:pt x="7" y="371"/>
                      <a:pt x="7" y="371"/>
                    </a:cubicBezTo>
                    <a:cubicBezTo>
                      <a:pt x="13" y="376"/>
                      <a:pt x="13" y="376"/>
                      <a:pt x="13" y="376"/>
                    </a:cubicBezTo>
                    <a:cubicBezTo>
                      <a:pt x="13" y="376"/>
                      <a:pt x="12" y="393"/>
                      <a:pt x="12" y="393"/>
                    </a:cubicBezTo>
                    <a:cubicBezTo>
                      <a:pt x="12" y="394"/>
                      <a:pt x="16" y="390"/>
                      <a:pt x="16" y="390"/>
                    </a:cubicBezTo>
                    <a:cubicBezTo>
                      <a:pt x="19" y="393"/>
                      <a:pt x="19" y="393"/>
                      <a:pt x="19" y="393"/>
                    </a:cubicBezTo>
                    <a:cubicBezTo>
                      <a:pt x="19" y="393"/>
                      <a:pt x="26" y="391"/>
                      <a:pt x="28" y="395"/>
                    </a:cubicBezTo>
                    <a:cubicBezTo>
                      <a:pt x="31" y="399"/>
                      <a:pt x="24" y="410"/>
                      <a:pt x="24" y="413"/>
                    </a:cubicBezTo>
                    <a:cubicBezTo>
                      <a:pt x="24" y="415"/>
                      <a:pt x="30" y="419"/>
                      <a:pt x="31" y="420"/>
                    </a:cubicBezTo>
                    <a:cubicBezTo>
                      <a:pt x="32" y="421"/>
                      <a:pt x="29" y="423"/>
                      <a:pt x="28" y="423"/>
                    </a:cubicBezTo>
                    <a:cubicBezTo>
                      <a:pt x="28" y="424"/>
                      <a:pt x="28" y="426"/>
                      <a:pt x="28" y="428"/>
                    </a:cubicBezTo>
                    <a:cubicBezTo>
                      <a:pt x="32" y="428"/>
                      <a:pt x="43" y="427"/>
                      <a:pt x="45" y="42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682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739FE6C-2930-1683-F1FC-1B12832F3D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4906" y="3051631"/>
                <a:ext cx="1714351" cy="2184957"/>
              </a:xfrm>
              <a:custGeom>
                <a:avLst/>
                <a:gdLst/>
                <a:ahLst/>
                <a:cxnLst>
                  <a:cxn ang="0">
                    <a:pos x="482" y="665"/>
                  </a:cxn>
                  <a:cxn ang="0">
                    <a:pos x="559" y="584"/>
                  </a:cxn>
                  <a:cxn ang="0">
                    <a:pos x="566" y="553"/>
                  </a:cxn>
                  <a:cxn ang="0">
                    <a:pos x="536" y="522"/>
                  </a:cxn>
                  <a:cxn ang="0">
                    <a:pos x="537" y="490"/>
                  </a:cxn>
                  <a:cxn ang="0">
                    <a:pos x="516" y="416"/>
                  </a:cxn>
                  <a:cxn ang="0">
                    <a:pos x="466" y="374"/>
                  </a:cxn>
                  <a:cxn ang="0">
                    <a:pos x="458" y="293"/>
                  </a:cxn>
                  <a:cxn ang="0">
                    <a:pos x="437" y="267"/>
                  </a:cxn>
                  <a:cxn ang="0">
                    <a:pos x="409" y="229"/>
                  </a:cxn>
                  <a:cxn ang="0">
                    <a:pos x="423" y="187"/>
                  </a:cxn>
                  <a:cxn ang="0">
                    <a:pos x="430" y="144"/>
                  </a:cxn>
                  <a:cxn ang="0">
                    <a:pos x="433" y="106"/>
                  </a:cxn>
                  <a:cxn ang="0">
                    <a:pos x="435" y="68"/>
                  </a:cxn>
                  <a:cxn ang="0">
                    <a:pos x="398" y="57"/>
                  </a:cxn>
                  <a:cxn ang="0">
                    <a:pos x="378" y="45"/>
                  </a:cxn>
                  <a:cxn ang="0">
                    <a:pos x="348" y="17"/>
                  </a:cxn>
                  <a:cxn ang="0">
                    <a:pos x="330" y="2"/>
                  </a:cxn>
                  <a:cxn ang="0">
                    <a:pos x="293" y="35"/>
                  </a:cxn>
                  <a:cxn ang="0">
                    <a:pos x="283" y="51"/>
                  </a:cxn>
                  <a:cxn ang="0">
                    <a:pos x="275" y="68"/>
                  </a:cxn>
                  <a:cxn ang="0">
                    <a:pos x="254" y="78"/>
                  </a:cxn>
                  <a:cxn ang="0">
                    <a:pos x="223" y="71"/>
                  </a:cxn>
                  <a:cxn ang="0">
                    <a:pos x="197" y="92"/>
                  </a:cxn>
                  <a:cxn ang="0">
                    <a:pos x="181" y="98"/>
                  </a:cxn>
                  <a:cxn ang="0">
                    <a:pos x="157" y="100"/>
                  </a:cxn>
                  <a:cxn ang="0">
                    <a:pos x="124" y="102"/>
                  </a:cxn>
                  <a:cxn ang="0">
                    <a:pos x="90" y="109"/>
                  </a:cxn>
                  <a:cxn ang="0">
                    <a:pos x="68" y="154"/>
                  </a:cxn>
                  <a:cxn ang="0">
                    <a:pos x="66" y="180"/>
                  </a:cxn>
                  <a:cxn ang="0">
                    <a:pos x="73" y="199"/>
                  </a:cxn>
                  <a:cxn ang="0">
                    <a:pos x="51" y="211"/>
                  </a:cxn>
                  <a:cxn ang="0">
                    <a:pos x="60" y="229"/>
                  </a:cxn>
                  <a:cxn ang="0">
                    <a:pos x="41" y="246"/>
                  </a:cxn>
                  <a:cxn ang="0">
                    <a:pos x="10" y="244"/>
                  </a:cxn>
                  <a:cxn ang="0">
                    <a:pos x="39" y="281"/>
                  </a:cxn>
                  <a:cxn ang="0">
                    <a:pos x="53" y="319"/>
                  </a:cxn>
                  <a:cxn ang="0">
                    <a:pos x="54" y="347"/>
                  </a:cxn>
                  <a:cxn ang="0">
                    <a:pos x="52" y="370"/>
                  </a:cxn>
                  <a:cxn ang="0">
                    <a:pos x="46" y="409"/>
                  </a:cxn>
                  <a:cxn ang="0">
                    <a:pos x="57" y="457"/>
                  </a:cxn>
                  <a:cxn ang="0">
                    <a:pos x="49" y="496"/>
                  </a:cxn>
                  <a:cxn ang="0">
                    <a:pos x="63" y="517"/>
                  </a:cxn>
                  <a:cxn ang="0">
                    <a:pos x="72" y="549"/>
                  </a:cxn>
                  <a:cxn ang="0">
                    <a:pos x="110" y="534"/>
                  </a:cxn>
                  <a:cxn ang="0">
                    <a:pos x="148" y="555"/>
                  </a:cxn>
                  <a:cxn ang="0">
                    <a:pos x="145" y="587"/>
                  </a:cxn>
                  <a:cxn ang="0">
                    <a:pos x="184" y="610"/>
                  </a:cxn>
                  <a:cxn ang="0">
                    <a:pos x="210" y="616"/>
                  </a:cxn>
                  <a:cxn ang="0">
                    <a:pos x="210" y="641"/>
                  </a:cxn>
                  <a:cxn ang="0">
                    <a:pos x="219" y="661"/>
                  </a:cxn>
                  <a:cxn ang="0">
                    <a:pos x="193" y="674"/>
                  </a:cxn>
                  <a:cxn ang="0">
                    <a:pos x="192" y="679"/>
                  </a:cxn>
                  <a:cxn ang="0">
                    <a:pos x="215" y="694"/>
                  </a:cxn>
                  <a:cxn ang="0">
                    <a:pos x="243" y="701"/>
                  </a:cxn>
                  <a:cxn ang="0">
                    <a:pos x="251" y="715"/>
                  </a:cxn>
                  <a:cxn ang="0">
                    <a:pos x="311" y="716"/>
                  </a:cxn>
                  <a:cxn ang="0">
                    <a:pos x="357" y="680"/>
                  </a:cxn>
                  <a:cxn ang="0">
                    <a:pos x="394" y="673"/>
                  </a:cxn>
                  <a:cxn ang="0">
                    <a:pos x="411" y="693"/>
                  </a:cxn>
                  <a:cxn ang="0">
                    <a:pos x="417" y="709"/>
                  </a:cxn>
                  <a:cxn ang="0">
                    <a:pos x="440" y="725"/>
                  </a:cxn>
                </a:cxnLst>
                <a:rect l="0" t="0" r="r" b="b"/>
                <a:pathLst>
                  <a:path w="569" h="725">
                    <a:moveTo>
                      <a:pt x="455" y="713"/>
                    </a:moveTo>
                    <a:cubicBezTo>
                      <a:pt x="458" y="705"/>
                      <a:pt x="455" y="700"/>
                      <a:pt x="459" y="697"/>
                    </a:cubicBezTo>
                    <a:cubicBezTo>
                      <a:pt x="464" y="695"/>
                      <a:pt x="478" y="689"/>
                      <a:pt x="479" y="684"/>
                    </a:cubicBezTo>
                    <a:cubicBezTo>
                      <a:pt x="481" y="678"/>
                      <a:pt x="477" y="666"/>
                      <a:pt x="482" y="665"/>
                    </a:cubicBezTo>
                    <a:cubicBezTo>
                      <a:pt x="488" y="665"/>
                      <a:pt x="519" y="655"/>
                      <a:pt x="520" y="655"/>
                    </a:cubicBezTo>
                    <a:cubicBezTo>
                      <a:pt x="520" y="655"/>
                      <a:pt x="534" y="657"/>
                      <a:pt x="541" y="651"/>
                    </a:cubicBezTo>
                    <a:cubicBezTo>
                      <a:pt x="547" y="646"/>
                      <a:pt x="554" y="637"/>
                      <a:pt x="555" y="629"/>
                    </a:cubicBezTo>
                    <a:cubicBezTo>
                      <a:pt x="557" y="620"/>
                      <a:pt x="559" y="592"/>
                      <a:pt x="559" y="584"/>
                    </a:cubicBezTo>
                    <a:cubicBezTo>
                      <a:pt x="559" y="575"/>
                      <a:pt x="559" y="575"/>
                      <a:pt x="559" y="575"/>
                    </a:cubicBezTo>
                    <a:cubicBezTo>
                      <a:pt x="559" y="575"/>
                      <a:pt x="569" y="571"/>
                      <a:pt x="567" y="568"/>
                    </a:cubicBezTo>
                    <a:cubicBezTo>
                      <a:pt x="565" y="566"/>
                      <a:pt x="558" y="561"/>
                      <a:pt x="559" y="560"/>
                    </a:cubicBezTo>
                    <a:cubicBezTo>
                      <a:pt x="560" y="559"/>
                      <a:pt x="566" y="556"/>
                      <a:pt x="566" y="553"/>
                    </a:cubicBezTo>
                    <a:cubicBezTo>
                      <a:pt x="565" y="549"/>
                      <a:pt x="562" y="544"/>
                      <a:pt x="562" y="544"/>
                    </a:cubicBezTo>
                    <a:cubicBezTo>
                      <a:pt x="562" y="543"/>
                      <a:pt x="554" y="551"/>
                      <a:pt x="551" y="543"/>
                    </a:cubicBezTo>
                    <a:cubicBezTo>
                      <a:pt x="548" y="535"/>
                      <a:pt x="549" y="527"/>
                      <a:pt x="549" y="527"/>
                    </a:cubicBezTo>
                    <a:cubicBezTo>
                      <a:pt x="549" y="527"/>
                      <a:pt x="532" y="526"/>
                      <a:pt x="536" y="522"/>
                    </a:cubicBezTo>
                    <a:cubicBezTo>
                      <a:pt x="541" y="518"/>
                      <a:pt x="543" y="507"/>
                      <a:pt x="549" y="507"/>
                    </a:cubicBezTo>
                    <a:cubicBezTo>
                      <a:pt x="554" y="506"/>
                      <a:pt x="558" y="508"/>
                      <a:pt x="558" y="506"/>
                    </a:cubicBezTo>
                    <a:cubicBezTo>
                      <a:pt x="559" y="504"/>
                      <a:pt x="554" y="493"/>
                      <a:pt x="551" y="493"/>
                    </a:cubicBezTo>
                    <a:cubicBezTo>
                      <a:pt x="548" y="492"/>
                      <a:pt x="537" y="490"/>
                      <a:pt x="537" y="490"/>
                    </a:cubicBezTo>
                    <a:cubicBezTo>
                      <a:pt x="538" y="490"/>
                      <a:pt x="513" y="449"/>
                      <a:pt x="513" y="449"/>
                    </a:cubicBezTo>
                    <a:cubicBezTo>
                      <a:pt x="513" y="449"/>
                      <a:pt x="524" y="443"/>
                      <a:pt x="524" y="443"/>
                    </a:cubicBezTo>
                    <a:cubicBezTo>
                      <a:pt x="523" y="442"/>
                      <a:pt x="518" y="430"/>
                      <a:pt x="518" y="429"/>
                    </a:cubicBezTo>
                    <a:cubicBezTo>
                      <a:pt x="517" y="428"/>
                      <a:pt x="519" y="429"/>
                      <a:pt x="516" y="416"/>
                    </a:cubicBezTo>
                    <a:cubicBezTo>
                      <a:pt x="513" y="403"/>
                      <a:pt x="503" y="407"/>
                      <a:pt x="503" y="407"/>
                    </a:cubicBezTo>
                    <a:cubicBezTo>
                      <a:pt x="502" y="390"/>
                      <a:pt x="502" y="390"/>
                      <a:pt x="502" y="390"/>
                    </a:cubicBezTo>
                    <a:cubicBezTo>
                      <a:pt x="483" y="375"/>
                      <a:pt x="483" y="375"/>
                      <a:pt x="483" y="375"/>
                    </a:cubicBezTo>
                    <a:cubicBezTo>
                      <a:pt x="483" y="375"/>
                      <a:pt x="470" y="378"/>
                      <a:pt x="466" y="374"/>
                    </a:cubicBezTo>
                    <a:cubicBezTo>
                      <a:pt x="461" y="369"/>
                      <a:pt x="466" y="359"/>
                      <a:pt x="462" y="354"/>
                    </a:cubicBezTo>
                    <a:cubicBezTo>
                      <a:pt x="457" y="349"/>
                      <a:pt x="439" y="352"/>
                      <a:pt x="441" y="338"/>
                    </a:cubicBezTo>
                    <a:cubicBezTo>
                      <a:pt x="443" y="325"/>
                      <a:pt x="453" y="331"/>
                      <a:pt x="455" y="326"/>
                    </a:cubicBezTo>
                    <a:cubicBezTo>
                      <a:pt x="456" y="320"/>
                      <a:pt x="458" y="293"/>
                      <a:pt x="458" y="293"/>
                    </a:cubicBezTo>
                    <a:cubicBezTo>
                      <a:pt x="458" y="293"/>
                      <a:pt x="451" y="293"/>
                      <a:pt x="451" y="286"/>
                    </a:cubicBezTo>
                    <a:cubicBezTo>
                      <a:pt x="451" y="286"/>
                      <a:pt x="451" y="285"/>
                      <a:pt x="451" y="285"/>
                    </a:cubicBezTo>
                    <a:cubicBezTo>
                      <a:pt x="451" y="276"/>
                      <a:pt x="454" y="272"/>
                      <a:pt x="450" y="269"/>
                    </a:cubicBezTo>
                    <a:cubicBezTo>
                      <a:pt x="447" y="267"/>
                      <a:pt x="437" y="269"/>
                      <a:pt x="437" y="267"/>
                    </a:cubicBezTo>
                    <a:cubicBezTo>
                      <a:pt x="437" y="266"/>
                      <a:pt x="439" y="256"/>
                      <a:pt x="435" y="255"/>
                    </a:cubicBezTo>
                    <a:cubicBezTo>
                      <a:pt x="431" y="255"/>
                      <a:pt x="415" y="255"/>
                      <a:pt x="415" y="254"/>
                    </a:cubicBezTo>
                    <a:cubicBezTo>
                      <a:pt x="415" y="254"/>
                      <a:pt x="415" y="246"/>
                      <a:pt x="413" y="240"/>
                    </a:cubicBezTo>
                    <a:cubicBezTo>
                      <a:pt x="410" y="234"/>
                      <a:pt x="406" y="236"/>
                      <a:pt x="409" y="229"/>
                    </a:cubicBezTo>
                    <a:cubicBezTo>
                      <a:pt x="412" y="222"/>
                      <a:pt x="414" y="220"/>
                      <a:pt x="414" y="215"/>
                    </a:cubicBezTo>
                    <a:cubicBezTo>
                      <a:pt x="414" y="210"/>
                      <a:pt x="410" y="206"/>
                      <a:pt x="412" y="204"/>
                    </a:cubicBezTo>
                    <a:cubicBezTo>
                      <a:pt x="415" y="203"/>
                      <a:pt x="423" y="201"/>
                      <a:pt x="423" y="200"/>
                    </a:cubicBezTo>
                    <a:cubicBezTo>
                      <a:pt x="424" y="199"/>
                      <a:pt x="418" y="189"/>
                      <a:pt x="423" y="187"/>
                    </a:cubicBezTo>
                    <a:cubicBezTo>
                      <a:pt x="428" y="185"/>
                      <a:pt x="436" y="180"/>
                      <a:pt x="438" y="176"/>
                    </a:cubicBezTo>
                    <a:cubicBezTo>
                      <a:pt x="440" y="171"/>
                      <a:pt x="442" y="166"/>
                      <a:pt x="437" y="161"/>
                    </a:cubicBezTo>
                    <a:cubicBezTo>
                      <a:pt x="432" y="156"/>
                      <a:pt x="431" y="154"/>
                      <a:pt x="430" y="153"/>
                    </a:cubicBezTo>
                    <a:cubicBezTo>
                      <a:pt x="430" y="152"/>
                      <a:pt x="430" y="144"/>
                      <a:pt x="430" y="144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420" y="140"/>
                      <a:pt x="419" y="130"/>
                      <a:pt x="421" y="123"/>
                    </a:cubicBezTo>
                    <a:cubicBezTo>
                      <a:pt x="421" y="121"/>
                      <a:pt x="421" y="120"/>
                      <a:pt x="422" y="119"/>
                    </a:cubicBezTo>
                    <a:cubicBezTo>
                      <a:pt x="424" y="112"/>
                      <a:pt x="433" y="109"/>
                      <a:pt x="433" y="106"/>
                    </a:cubicBezTo>
                    <a:cubicBezTo>
                      <a:pt x="433" y="103"/>
                      <a:pt x="431" y="97"/>
                      <a:pt x="433" y="97"/>
                    </a:cubicBezTo>
                    <a:cubicBezTo>
                      <a:pt x="434" y="96"/>
                      <a:pt x="442" y="94"/>
                      <a:pt x="442" y="94"/>
                    </a:cubicBezTo>
                    <a:cubicBezTo>
                      <a:pt x="442" y="93"/>
                      <a:pt x="442" y="84"/>
                      <a:pt x="441" y="82"/>
                    </a:cubicBezTo>
                    <a:cubicBezTo>
                      <a:pt x="439" y="80"/>
                      <a:pt x="435" y="74"/>
                      <a:pt x="435" y="68"/>
                    </a:cubicBezTo>
                    <a:cubicBezTo>
                      <a:pt x="434" y="63"/>
                      <a:pt x="433" y="58"/>
                      <a:pt x="429" y="56"/>
                    </a:cubicBezTo>
                    <a:cubicBezTo>
                      <a:pt x="425" y="55"/>
                      <a:pt x="413" y="56"/>
                      <a:pt x="413" y="56"/>
                    </a:cubicBezTo>
                    <a:cubicBezTo>
                      <a:pt x="413" y="56"/>
                      <a:pt x="408" y="49"/>
                      <a:pt x="408" y="50"/>
                    </a:cubicBezTo>
                    <a:cubicBezTo>
                      <a:pt x="407" y="51"/>
                      <a:pt x="401" y="59"/>
                      <a:pt x="398" y="57"/>
                    </a:cubicBezTo>
                    <a:cubicBezTo>
                      <a:pt x="395" y="56"/>
                      <a:pt x="389" y="53"/>
                      <a:pt x="389" y="51"/>
                    </a:cubicBezTo>
                    <a:cubicBezTo>
                      <a:pt x="390" y="49"/>
                      <a:pt x="392" y="44"/>
                      <a:pt x="392" y="44"/>
                    </a:cubicBezTo>
                    <a:cubicBezTo>
                      <a:pt x="387" y="41"/>
                      <a:pt x="387" y="41"/>
                      <a:pt x="387" y="41"/>
                    </a:cubicBezTo>
                    <a:cubicBezTo>
                      <a:pt x="387" y="41"/>
                      <a:pt x="384" y="46"/>
                      <a:pt x="378" y="45"/>
                    </a:cubicBezTo>
                    <a:cubicBezTo>
                      <a:pt x="372" y="44"/>
                      <a:pt x="364" y="35"/>
                      <a:pt x="364" y="35"/>
                    </a:cubicBezTo>
                    <a:cubicBezTo>
                      <a:pt x="364" y="35"/>
                      <a:pt x="357" y="43"/>
                      <a:pt x="353" y="39"/>
                    </a:cubicBezTo>
                    <a:cubicBezTo>
                      <a:pt x="349" y="36"/>
                      <a:pt x="346" y="32"/>
                      <a:pt x="347" y="30"/>
                    </a:cubicBezTo>
                    <a:cubicBezTo>
                      <a:pt x="348" y="28"/>
                      <a:pt x="348" y="17"/>
                      <a:pt x="348" y="17"/>
                    </a:cubicBezTo>
                    <a:cubicBezTo>
                      <a:pt x="348" y="17"/>
                      <a:pt x="337" y="26"/>
                      <a:pt x="337" y="22"/>
                    </a:cubicBezTo>
                    <a:cubicBezTo>
                      <a:pt x="337" y="18"/>
                      <a:pt x="338" y="10"/>
                      <a:pt x="337" y="9"/>
                    </a:cubicBezTo>
                    <a:cubicBezTo>
                      <a:pt x="336" y="9"/>
                      <a:pt x="330" y="2"/>
                      <a:pt x="330" y="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28" y="2"/>
                      <a:pt x="325" y="2"/>
                      <a:pt x="324" y="2"/>
                    </a:cubicBezTo>
                    <a:cubicBezTo>
                      <a:pt x="322" y="2"/>
                      <a:pt x="321" y="1"/>
                      <a:pt x="319" y="0"/>
                    </a:cubicBezTo>
                    <a:cubicBezTo>
                      <a:pt x="317" y="4"/>
                      <a:pt x="307" y="21"/>
                      <a:pt x="305" y="24"/>
                    </a:cubicBezTo>
                    <a:cubicBezTo>
                      <a:pt x="303" y="26"/>
                      <a:pt x="296" y="30"/>
                      <a:pt x="293" y="35"/>
                    </a:cubicBezTo>
                    <a:cubicBezTo>
                      <a:pt x="290" y="39"/>
                      <a:pt x="304" y="44"/>
                      <a:pt x="304" y="44"/>
                    </a:cubicBezTo>
                    <a:cubicBezTo>
                      <a:pt x="304" y="45"/>
                      <a:pt x="303" y="47"/>
                      <a:pt x="303" y="47"/>
                    </a:cubicBezTo>
                    <a:cubicBezTo>
                      <a:pt x="303" y="47"/>
                      <a:pt x="297" y="47"/>
                      <a:pt x="290" y="45"/>
                    </a:cubicBezTo>
                    <a:cubicBezTo>
                      <a:pt x="284" y="43"/>
                      <a:pt x="286" y="48"/>
                      <a:pt x="283" y="51"/>
                    </a:cubicBezTo>
                    <a:cubicBezTo>
                      <a:pt x="280" y="54"/>
                      <a:pt x="276" y="56"/>
                      <a:pt x="275" y="59"/>
                    </a:cubicBezTo>
                    <a:cubicBezTo>
                      <a:pt x="274" y="61"/>
                      <a:pt x="281" y="68"/>
                      <a:pt x="281" y="68"/>
                    </a:cubicBezTo>
                    <a:cubicBezTo>
                      <a:pt x="281" y="69"/>
                      <a:pt x="279" y="70"/>
                      <a:pt x="279" y="71"/>
                    </a:cubicBezTo>
                    <a:cubicBezTo>
                      <a:pt x="278" y="72"/>
                      <a:pt x="276" y="68"/>
                      <a:pt x="275" y="68"/>
                    </a:cubicBezTo>
                    <a:cubicBezTo>
                      <a:pt x="273" y="68"/>
                      <a:pt x="269" y="73"/>
                      <a:pt x="266" y="73"/>
                    </a:cubicBezTo>
                    <a:cubicBezTo>
                      <a:pt x="264" y="73"/>
                      <a:pt x="269" y="79"/>
                      <a:pt x="268" y="82"/>
                    </a:cubicBezTo>
                    <a:cubicBezTo>
                      <a:pt x="268" y="85"/>
                      <a:pt x="266" y="86"/>
                      <a:pt x="263" y="86"/>
                    </a:cubicBezTo>
                    <a:cubicBezTo>
                      <a:pt x="261" y="86"/>
                      <a:pt x="255" y="79"/>
                      <a:pt x="254" y="78"/>
                    </a:cubicBezTo>
                    <a:cubicBezTo>
                      <a:pt x="253" y="77"/>
                      <a:pt x="249" y="83"/>
                      <a:pt x="245" y="84"/>
                    </a:cubicBezTo>
                    <a:cubicBezTo>
                      <a:pt x="242" y="85"/>
                      <a:pt x="242" y="76"/>
                      <a:pt x="242" y="75"/>
                    </a:cubicBezTo>
                    <a:cubicBezTo>
                      <a:pt x="242" y="75"/>
                      <a:pt x="237" y="75"/>
                      <a:pt x="233" y="75"/>
                    </a:cubicBezTo>
                    <a:cubicBezTo>
                      <a:pt x="229" y="75"/>
                      <a:pt x="224" y="71"/>
                      <a:pt x="223" y="71"/>
                    </a:cubicBezTo>
                    <a:cubicBezTo>
                      <a:pt x="223" y="70"/>
                      <a:pt x="214" y="75"/>
                      <a:pt x="213" y="76"/>
                    </a:cubicBezTo>
                    <a:cubicBezTo>
                      <a:pt x="212" y="77"/>
                      <a:pt x="214" y="87"/>
                      <a:pt x="216" y="92"/>
                    </a:cubicBezTo>
                    <a:cubicBezTo>
                      <a:pt x="218" y="97"/>
                      <a:pt x="211" y="99"/>
                      <a:pt x="211" y="100"/>
                    </a:cubicBezTo>
                    <a:cubicBezTo>
                      <a:pt x="211" y="100"/>
                      <a:pt x="197" y="92"/>
                      <a:pt x="197" y="92"/>
                    </a:cubicBezTo>
                    <a:cubicBezTo>
                      <a:pt x="197" y="92"/>
                      <a:pt x="194" y="92"/>
                      <a:pt x="192" y="91"/>
                    </a:cubicBezTo>
                    <a:cubicBezTo>
                      <a:pt x="191" y="91"/>
                      <a:pt x="191" y="86"/>
                      <a:pt x="191" y="86"/>
                    </a:cubicBezTo>
                    <a:cubicBezTo>
                      <a:pt x="191" y="86"/>
                      <a:pt x="187" y="86"/>
                      <a:pt x="184" y="88"/>
                    </a:cubicBezTo>
                    <a:cubicBezTo>
                      <a:pt x="181" y="90"/>
                      <a:pt x="182" y="97"/>
                      <a:pt x="181" y="98"/>
                    </a:cubicBezTo>
                    <a:cubicBezTo>
                      <a:pt x="180" y="99"/>
                      <a:pt x="177" y="102"/>
                      <a:pt x="175" y="105"/>
                    </a:cubicBezTo>
                    <a:cubicBezTo>
                      <a:pt x="174" y="108"/>
                      <a:pt x="168" y="106"/>
                      <a:pt x="167" y="106"/>
                    </a:cubicBezTo>
                    <a:cubicBezTo>
                      <a:pt x="167" y="106"/>
                      <a:pt x="165" y="112"/>
                      <a:pt x="160" y="113"/>
                    </a:cubicBezTo>
                    <a:cubicBezTo>
                      <a:pt x="154" y="115"/>
                      <a:pt x="157" y="101"/>
                      <a:pt x="157" y="100"/>
                    </a:cubicBezTo>
                    <a:cubicBezTo>
                      <a:pt x="157" y="100"/>
                      <a:pt x="153" y="98"/>
                      <a:pt x="153" y="97"/>
                    </a:cubicBezTo>
                    <a:cubicBezTo>
                      <a:pt x="153" y="96"/>
                      <a:pt x="148" y="107"/>
                      <a:pt x="144" y="110"/>
                    </a:cubicBezTo>
                    <a:cubicBezTo>
                      <a:pt x="141" y="114"/>
                      <a:pt x="138" y="106"/>
                      <a:pt x="134" y="106"/>
                    </a:cubicBezTo>
                    <a:cubicBezTo>
                      <a:pt x="129" y="106"/>
                      <a:pt x="128" y="101"/>
                      <a:pt x="124" y="102"/>
                    </a:cubicBezTo>
                    <a:cubicBezTo>
                      <a:pt x="121" y="102"/>
                      <a:pt x="124" y="110"/>
                      <a:pt x="121" y="113"/>
                    </a:cubicBezTo>
                    <a:cubicBezTo>
                      <a:pt x="119" y="115"/>
                      <a:pt x="112" y="111"/>
                      <a:pt x="111" y="111"/>
                    </a:cubicBezTo>
                    <a:cubicBezTo>
                      <a:pt x="111" y="110"/>
                      <a:pt x="109" y="112"/>
                      <a:pt x="102" y="111"/>
                    </a:cubicBezTo>
                    <a:cubicBezTo>
                      <a:pt x="95" y="111"/>
                      <a:pt x="94" y="107"/>
                      <a:pt x="90" y="109"/>
                    </a:cubicBezTo>
                    <a:cubicBezTo>
                      <a:pt x="86" y="110"/>
                      <a:pt x="83" y="119"/>
                      <a:pt x="82" y="119"/>
                    </a:cubicBezTo>
                    <a:cubicBezTo>
                      <a:pt x="82" y="120"/>
                      <a:pt x="70" y="120"/>
                      <a:pt x="64" y="122"/>
                    </a:cubicBezTo>
                    <a:cubicBezTo>
                      <a:pt x="57" y="124"/>
                      <a:pt x="55" y="137"/>
                      <a:pt x="55" y="137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5" y="165"/>
                      <a:pt x="65" y="168"/>
                    </a:cubicBezTo>
                    <a:cubicBezTo>
                      <a:pt x="65" y="170"/>
                      <a:pt x="58" y="171"/>
                      <a:pt x="57" y="171"/>
                    </a:cubicBezTo>
                    <a:cubicBezTo>
                      <a:pt x="57" y="171"/>
                      <a:pt x="54" y="173"/>
                      <a:pt x="55" y="177"/>
                    </a:cubicBezTo>
                    <a:cubicBezTo>
                      <a:pt x="57" y="180"/>
                      <a:pt x="64" y="180"/>
                      <a:pt x="66" y="180"/>
                    </a:cubicBezTo>
                    <a:cubicBezTo>
                      <a:pt x="68" y="181"/>
                      <a:pt x="71" y="174"/>
                      <a:pt x="71" y="174"/>
                    </a:cubicBezTo>
                    <a:cubicBezTo>
                      <a:pt x="71" y="174"/>
                      <a:pt x="79" y="182"/>
                      <a:pt x="82" y="188"/>
                    </a:cubicBezTo>
                    <a:cubicBezTo>
                      <a:pt x="85" y="193"/>
                      <a:pt x="79" y="192"/>
                      <a:pt x="75" y="193"/>
                    </a:cubicBezTo>
                    <a:cubicBezTo>
                      <a:pt x="72" y="194"/>
                      <a:pt x="73" y="198"/>
                      <a:pt x="73" y="199"/>
                    </a:cubicBezTo>
                    <a:cubicBezTo>
                      <a:pt x="72" y="200"/>
                      <a:pt x="69" y="199"/>
                      <a:pt x="69" y="199"/>
                    </a:cubicBezTo>
                    <a:cubicBezTo>
                      <a:pt x="66" y="204"/>
                      <a:pt x="66" y="204"/>
                      <a:pt x="66" y="204"/>
                    </a:cubicBezTo>
                    <a:cubicBezTo>
                      <a:pt x="66" y="204"/>
                      <a:pt x="59" y="204"/>
                      <a:pt x="58" y="204"/>
                    </a:cubicBezTo>
                    <a:cubicBezTo>
                      <a:pt x="58" y="204"/>
                      <a:pt x="52" y="207"/>
                      <a:pt x="51" y="211"/>
                    </a:cubicBezTo>
                    <a:cubicBezTo>
                      <a:pt x="50" y="214"/>
                      <a:pt x="61" y="213"/>
                      <a:pt x="61" y="213"/>
                    </a:cubicBezTo>
                    <a:cubicBezTo>
                      <a:pt x="61" y="213"/>
                      <a:pt x="60" y="217"/>
                      <a:pt x="58" y="220"/>
                    </a:cubicBezTo>
                    <a:cubicBezTo>
                      <a:pt x="55" y="223"/>
                      <a:pt x="63" y="222"/>
                      <a:pt x="66" y="225"/>
                    </a:cubicBezTo>
                    <a:cubicBezTo>
                      <a:pt x="68" y="228"/>
                      <a:pt x="62" y="229"/>
                      <a:pt x="60" y="229"/>
                    </a:cubicBezTo>
                    <a:cubicBezTo>
                      <a:pt x="59" y="229"/>
                      <a:pt x="60" y="235"/>
                      <a:pt x="60" y="235"/>
                    </a:cubicBezTo>
                    <a:cubicBezTo>
                      <a:pt x="60" y="235"/>
                      <a:pt x="60" y="236"/>
                      <a:pt x="55" y="235"/>
                    </a:cubicBezTo>
                    <a:cubicBezTo>
                      <a:pt x="50" y="234"/>
                      <a:pt x="55" y="243"/>
                      <a:pt x="54" y="247"/>
                    </a:cubicBezTo>
                    <a:cubicBezTo>
                      <a:pt x="53" y="251"/>
                      <a:pt x="43" y="246"/>
                      <a:pt x="41" y="246"/>
                    </a:cubicBezTo>
                    <a:cubicBezTo>
                      <a:pt x="39" y="246"/>
                      <a:pt x="38" y="250"/>
                      <a:pt x="35" y="251"/>
                    </a:cubicBezTo>
                    <a:cubicBezTo>
                      <a:pt x="32" y="253"/>
                      <a:pt x="35" y="256"/>
                      <a:pt x="31" y="260"/>
                    </a:cubicBezTo>
                    <a:cubicBezTo>
                      <a:pt x="27" y="263"/>
                      <a:pt x="26" y="253"/>
                      <a:pt x="26" y="253"/>
                    </a:cubicBezTo>
                    <a:cubicBezTo>
                      <a:pt x="26" y="252"/>
                      <a:pt x="20" y="246"/>
                      <a:pt x="10" y="244"/>
                    </a:cubicBezTo>
                    <a:cubicBezTo>
                      <a:pt x="0" y="241"/>
                      <a:pt x="7" y="260"/>
                      <a:pt x="7" y="261"/>
                    </a:cubicBezTo>
                    <a:cubicBezTo>
                      <a:pt x="7" y="263"/>
                      <a:pt x="2" y="267"/>
                      <a:pt x="2" y="267"/>
                    </a:cubicBezTo>
                    <a:cubicBezTo>
                      <a:pt x="2" y="267"/>
                      <a:pt x="11" y="282"/>
                      <a:pt x="18" y="283"/>
                    </a:cubicBezTo>
                    <a:cubicBezTo>
                      <a:pt x="25" y="283"/>
                      <a:pt x="38" y="281"/>
                      <a:pt x="39" y="281"/>
                    </a:cubicBezTo>
                    <a:cubicBezTo>
                      <a:pt x="39" y="281"/>
                      <a:pt x="39" y="283"/>
                      <a:pt x="39" y="288"/>
                    </a:cubicBezTo>
                    <a:cubicBezTo>
                      <a:pt x="39" y="294"/>
                      <a:pt x="44" y="292"/>
                      <a:pt x="49" y="299"/>
                    </a:cubicBezTo>
                    <a:cubicBezTo>
                      <a:pt x="55" y="306"/>
                      <a:pt x="56" y="309"/>
                      <a:pt x="56" y="309"/>
                    </a:cubicBezTo>
                    <a:cubicBezTo>
                      <a:pt x="56" y="309"/>
                      <a:pt x="52" y="317"/>
                      <a:pt x="53" y="319"/>
                    </a:cubicBezTo>
                    <a:cubicBezTo>
                      <a:pt x="53" y="320"/>
                      <a:pt x="52" y="330"/>
                      <a:pt x="51" y="331"/>
                    </a:cubicBezTo>
                    <a:cubicBezTo>
                      <a:pt x="50" y="332"/>
                      <a:pt x="49" y="328"/>
                      <a:pt x="45" y="325"/>
                    </a:cubicBezTo>
                    <a:cubicBezTo>
                      <a:pt x="41" y="322"/>
                      <a:pt x="35" y="336"/>
                      <a:pt x="35" y="337"/>
                    </a:cubicBezTo>
                    <a:cubicBezTo>
                      <a:pt x="34" y="337"/>
                      <a:pt x="52" y="344"/>
                      <a:pt x="54" y="347"/>
                    </a:cubicBezTo>
                    <a:cubicBezTo>
                      <a:pt x="56" y="350"/>
                      <a:pt x="50" y="354"/>
                      <a:pt x="50" y="354"/>
                    </a:cubicBezTo>
                    <a:cubicBezTo>
                      <a:pt x="50" y="354"/>
                      <a:pt x="49" y="363"/>
                      <a:pt x="49" y="364"/>
                    </a:cubicBezTo>
                    <a:cubicBezTo>
                      <a:pt x="49" y="364"/>
                      <a:pt x="44" y="364"/>
                      <a:pt x="40" y="370"/>
                    </a:cubicBezTo>
                    <a:cubicBezTo>
                      <a:pt x="36" y="376"/>
                      <a:pt x="52" y="370"/>
                      <a:pt x="52" y="370"/>
                    </a:cubicBezTo>
                    <a:cubicBezTo>
                      <a:pt x="52" y="370"/>
                      <a:pt x="56" y="380"/>
                      <a:pt x="57" y="380"/>
                    </a:cubicBezTo>
                    <a:cubicBezTo>
                      <a:pt x="57" y="381"/>
                      <a:pt x="53" y="383"/>
                      <a:pt x="53" y="383"/>
                    </a:cubicBezTo>
                    <a:cubicBezTo>
                      <a:pt x="53" y="383"/>
                      <a:pt x="53" y="390"/>
                      <a:pt x="52" y="395"/>
                    </a:cubicBezTo>
                    <a:cubicBezTo>
                      <a:pt x="51" y="400"/>
                      <a:pt x="47" y="402"/>
                      <a:pt x="46" y="409"/>
                    </a:cubicBezTo>
                    <a:cubicBezTo>
                      <a:pt x="44" y="417"/>
                      <a:pt x="49" y="427"/>
                      <a:pt x="51" y="430"/>
                    </a:cubicBezTo>
                    <a:cubicBezTo>
                      <a:pt x="52" y="433"/>
                      <a:pt x="53" y="446"/>
                      <a:pt x="53" y="447"/>
                    </a:cubicBezTo>
                    <a:cubicBezTo>
                      <a:pt x="53" y="447"/>
                      <a:pt x="52" y="447"/>
                      <a:pt x="52" y="447"/>
                    </a:cubicBezTo>
                    <a:cubicBezTo>
                      <a:pt x="55" y="450"/>
                      <a:pt x="58" y="455"/>
                      <a:pt x="57" y="457"/>
                    </a:cubicBezTo>
                    <a:cubicBezTo>
                      <a:pt x="55" y="460"/>
                      <a:pt x="53" y="471"/>
                      <a:pt x="53" y="471"/>
                    </a:cubicBezTo>
                    <a:cubicBezTo>
                      <a:pt x="54" y="472"/>
                      <a:pt x="45" y="474"/>
                      <a:pt x="46" y="474"/>
                    </a:cubicBezTo>
                    <a:cubicBezTo>
                      <a:pt x="46" y="475"/>
                      <a:pt x="50" y="482"/>
                      <a:pt x="49" y="486"/>
                    </a:cubicBezTo>
                    <a:cubicBezTo>
                      <a:pt x="48" y="490"/>
                      <a:pt x="49" y="496"/>
                      <a:pt x="49" y="496"/>
                    </a:cubicBezTo>
                    <a:cubicBezTo>
                      <a:pt x="49" y="496"/>
                      <a:pt x="53" y="502"/>
                      <a:pt x="53" y="506"/>
                    </a:cubicBezTo>
                    <a:cubicBezTo>
                      <a:pt x="52" y="509"/>
                      <a:pt x="52" y="510"/>
                      <a:pt x="52" y="510"/>
                    </a:cubicBezTo>
                    <a:cubicBezTo>
                      <a:pt x="52" y="510"/>
                      <a:pt x="62" y="509"/>
                      <a:pt x="62" y="509"/>
                    </a:cubicBezTo>
                    <a:cubicBezTo>
                      <a:pt x="62" y="509"/>
                      <a:pt x="59" y="515"/>
                      <a:pt x="63" y="517"/>
                    </a:cubicBezTo>
                    <a:cubicBezTo>
                      <a:pt x="67" y="520"/>
                      <a:pt x="68" y="521"/>
                      <a:pt x="68" y="522"/>
                    </a:cubicBezTo>
                    <a:cubicBezTo>
                      <a:pt x="68" y="523"/>
                      <a:pt x="65" y="528"/>
                      <a:pt x="67" y="531"/>
                    </a:cubicBezTo>
                    <a:cubicBezTo>
                      <a:pt x="69" y="534"/>
                      <a:pt x="72" y="538"/>
                      <a:pt x="72" y="539"/>
                    </a:cubicBezTo>
                    <a:cubicBezTo>
                      <a:pt x="72" y="540"/>
                      <a:pt x="71" y="549"/>
                      <a:pt x="72" y="549"/>
                    </a:cubicBezTo>
                    <a:cubicBezTo>
                      <a:pt x="73" y="549"/>
                      <a:pt x="89" y="552"/>
                      <a:pt x="91" y="550"/>
                    </a:cubicBezTo>
                    <a:cubicBezTo>
                      <a:pt x="92" y="549"/>
                      <a:pt x="92" y="547"/>
                      <a:pt x="94" y="547"/>
                    </a:cubicBezTo>
                    <a:cubicBezTo>
                      <a:pt x="96" y="547"/>
                      <a:pt x="97" y="549"/>
                      <a:pt x="99" y="547"/>
                    </a:cubicBezTo>
                    <a:cubicBezTo>
                      <a:pt x="100" y="545"/>
                      <a:pt x="106" y="535"/>
                      <a:pt x="110" y="534"/>
                    </a:cubicBezTo>
                    <a:cubicBezTo>
                      <a:pt x="113" y="532"/>
                      <a:pt x="123" y="540"/>
                      <a:pt x="129" y="541"/>
                    </a:cubicBezTo>
                    <a:cubicBezTo>
                      <a:pt x="135" y="541"/>
                      <a:pt x="135" y="537"/>
                      <a:pt x="136" y="541"/>
                    </a:cubicBezTo>
                    <a:cubicBezTo>
                      <a:pt x="138" y="545"/>
                      <a:pt x="137" y="549"/>
                      <a:pt x="137" y="550"/>
                    </a:cubicBezTo>
                    <a:cubicBezTo>
                      <a:pt x="138" y="550"/>
                      <a:pt x="149" y="553"/>
                      <a:pt x="148" y="555"/>
                    </a:cubicBezTo>
                    <a:cubicBezTo>
                      <a:pt x="147" y="558"/>
                      <a:pt x="139" y="571"/>
                      <a:pt x="139" y="571"/>
                    </a:cubicBezTo>
                    <a:cubicBezTo>
                      <a:pt x="139" y="581"/>
                      <a:pt x="139" y="581"/>
                      <a:pt x="139" y="581"/>
                    </a:cubicBezTo>
                    <a:cubicBezTo>
                      <a:pt x="139" y="581"/>
                      <a:pt x="131" y="581"/>
                      <a:pt x="133" y="585"/>
                    </a:cubicBezTo>
                    <a:cubicBezTo>
                      <a:pt x="134" y="590"/>
                      <a:pt x="144" y="586"/>
                      <a:pt x="145" y="587"/>
                    </a:cubicBezTo>
                    <a:cubicBezTo>
                      <a:pt x="146" y="588"/>
                      <a:pt x="152" y="594"/>
                      <a:pt x="152" y="595"/>
                    </a:cubicBezTo>
                    <a:cubicBezTo>
                      <a:pt x="152" y="595"/>
                      <a:pt x="150" y="599"/>
                      <a:pt x="155" y="601"/>
                    </a:cubicBezTo>
                    <a:cubicBezTo>
                      <a:pt x="160" y="602"/>
                      <a:pt x="173" y="604"/>
                      <a:pt x="173" y="605"/>
                    </a:cubicBezTo>
                    <a:cubicBezTo>
                      <a:pt x="174" y="606"/>
                      <a:pt x="184" y="607"/>
                      <a:pt x="184" y="610"/>
                    </a:cubicBezTo>
                    <a:cubicBezTo>
                      <a:pt x="184" y="612"/>
                      <a:pt x="187" y="615"/>
                      <a:pt x="190" y="614"/>
                    </a:cubicBezTo>
                    <a:cubicBezTo>
                      <a:pt x="192" y="614"/>
                      <a:pt x="195" y="609"/>
                      <a:pt x="196" y="610"/>
                    </a:cubicBezTo>
                    <a:cubicBezTo>
                      <a:pt x="196" y="610"/>
                      <a:pt x="202" y="618"/>
                      <a:pt x="202" y="618"/>
                    </a:cubicBezTo>
                    <a:cubicBezTo>
                      <a:pt x="202" y="618"/>
                      <a:pt x="208" y="614"/>
                      <a:pt x="210" y="616"/>
                    </a:cubicBezTo>
                    <a:cubicBezTo>
                      <a:pt x="213" y="619"/>
                      <a:pt x="213" y="624"/>
                      <a:pt x="212" y="626"/>
                    </a:cubicBezTo>
                    <a:cubicBezTo>
                      <a:pt x="212" y="627"/>
                      <a:pt x="207" y="626"/>
                      <a:pt x="207" y="628"/>
                    </a:cubicBezTo>
                    <a:cubicBezTo>
                      <a:pt x="207" y="630"/>
                      <a:pt x="214" y="636"/>
                      <a:pt x="214" y="636"/>
                    </a:cubicBezTo>
                    <a:cubicBezTo>
                      <a:pt x="214" y="637"/>
                      <a:pt x="207" y="639"/>
                      <a:pt x="210" y="641"/>
                    </a:cubicBezTo>
                    <a:cubicBezTo>
                      <a:pt x="212" y="643"/>
                      <a:pt x="222" y="636"/>
                      <a:pt x="221" y="642"/>
                    </a:cubicBezTo>
                    <a:cubicBezTo>
                      <a:pt x="220" y="648"/>
                      <a:pt x="213" y="649"/>
                      <a:pt x="216" y="650"/>
                    </a:cubicBezTo>
                    <a:cubicBezTo>
                      <a:pt x="220" y="652"/>
                      <a:pt x="228" y="649"/>
                      <a:pt x="226" y="651"/>
                    </a:cubicBezTo>
                    <a:cubicBezTo>
                      <a:pt x="224" y="653"/>
                      <a:pt x="222" y="661"/>
                      <a:pt x="219" y="661"/>
                    </a:cubicBezTo>
                    <a:cubicBezTo>
                      <a:pt x="217" y="661"/>
                      <a:pt x="202" y="662"/>
                      <a:pt x="202" y="662"/>
                    </a:cubicBezTo>
                    <a:cubicBezTo>
                      <a:pt x="202" y="662"/>
                      <a:pt x="196" y="654"/>
                      <a:pt x="195" y="658"/>
                    </a:cubicBezTo>
                    <a:cubicBezTo>
                      <a:pt x="193" y="661"/>
                      <a:pt x="198" y="668"/>
                      <a:pt x="198" y="668"/>
                    </a:cubicBezTo>
                    <a:cubicBezTo>
                      <a:pt x="193" y="674"/>
                      <a:pt x="193" y="674"/>
                      <a:pt x="193" y="674"/>
                    </a:cubicBezTo>
                    <a:cubicBezTo>
                      <a:pt x="186" y="674"/>
                      <a:pt x="186" y="674"/>
                      <a:pt x="186" y="674"/>
                    </a:cubicBezTo>
                    <a:cubicBezTo>
                      <a:pt x="186" y="674"/>
                      <a:pt x="183" y="678"/>
                      <a:pt x="183" y="679"/>
                    </a:cubicBezTo>
                    <a:cubicBezTo>
                      <a:pt x="184" y="680"/>
                      <a:pt x="187" y="682"/>
                      <a:pt x="187" y="682"/>
                    </a:cubicBezTo>
                    <a:cubicBezTo>
                      <a:pt x="187" y="682"/>
                      <a:pt x="189" y="676"/>
                      <a:pt x="192" y="679"/>
                    </a:cubicBezTo>
                    <a:cubicBezTo>
                      <a:pt x="194" y="682"/>
                      <a:pt x="197" y="684"/>
                      <a:pt x="197" y="684"/>
                    </a:cubicBezTo>
                    <a:cubicBezTo>
                      <a:pt x="197" y="684"/>
                      <a:pt x="197" y="689"/>
                      <a:pt x="197" y="689"/>
                    </a:cubicBezTo>
                    <a:cubicBezTo>
                      <a:pt x="197" y="689"/>
                      <a:pt x="204" y="698"/>
                      <a:pt x="209" y="697"/>
                    </a:cubicBezTo>
                    <a:cubicBezTo>
                      <a:pt x="214" y="697"/>
                      <a:pt x="210" y="694"/>
                      <a:pt x="215" y="694"/>
                    </a:cubicBezTo>
                    <a:cubicBezTo>
                      <a:pt x="220" y="693"/>
                      <a:pt x="234" y="695"/>
                      <a:pt x="237" y="694"/>
                    </a:cubicBezTo>
                    <a:cubicBezTo>
                      <a:pt x="239" y="693"/>
                      <a:pt x="240" y="691"/>
                      <a:pt x="241" y="691"/>
                    </a:cubicBezTo>
                    <a:cubicBezTo>
                      <a:pt x="243" y="691"/>
                      <a:pt x="252" y="692"/>
                      <a:pt x="252" y="693"/>
                    </a:cubicBezTo>
                    <a:cubicBezTo>
                      <a:pt x="252" y="693"/>
                      <a:pt x="244" y="700"/>
                      <a:pt x="243" y="701"/>
                    </a:cubicBezTo>
                    <a:cubicBezTo>
                      <a:pt x="242" y="701"/>
                      <a:pt x="232" y="700"/>
                      <a:pt x="232" y="701"/>
                    </a:cubicBezTo>
                    <a:cubicBezTo>
                      <a:pt x="232" y="702"/>
                      <a:pt x="230" y="706"/>
                      <a:pt x="233" y="708"/>
                    </a:cubicBezTo>
                    <a:cubicBezTo>
                      <a:pt x="235" y="710"/>
                      <a:pt x="240" y="710"/>
                      <a:pt x="242" y="711"/>
                    </a:cubicBezTo>
                    <a:cubicBezTo>
                      <a:pt x="244" y="711"/>
                      <a:pt x="250" y="715"/>
                      <a:pt x="251" y="715"/>
                    </a:cubicBezTo>
                    <a:cubicBezTo>
                      <a:pt x="252" y="715"/>
                      <a:pt x="266" y="711"/>
                      <a:pt x="275" y="711"/>
                    </a:cubicBezTo>
                    <a:cubicBezTo>
                      <a:pt x="284" y="711"/>
                      <a:pt x="289" y="717"/>
                      <a:pt x="292" y="716"/>
                    </a:cubicBezTo>
                    <a:cubicBezTo>
                      <a:pt x="296" y="715"/>
                      <a:pt x="296" y="710"/>
                      <a:pt x="298" y="711"/>
                    </a:cubicBezTo>
                    <a:cubicBezTo>
                      <a:pt x="300" y="712"/>
                      <a:pt x="310" y="717"/>
                      <a:pt x="311" y="716"/>
                    </a:cubicBezTo>
                    <a:cubicBezTo>
                      <a:pt x="312" y="716"/>
                      <a:pt x="316" y="713"/>
                      <a:pt x="317" y="714"/>
                    </a:cubicBezTo>
                    <a:cubicBezTo>
                      <a:pt x="318" y="714"/>
                      <a:pt x="325" y="715"/>
                      <a:pt x="326" y="715"/>
                    </a:cubicBezTo>
                    <a:cubicBezTo>
                      <a:pt x="327" y="715"/>
                      <a:pt x="342" y="695"/>
                      <a:pt x="346" y="691"/>
                    </a:cubicBezTo>
                    <a:cubicBezTo>
                      <a:pt x="349" y="687"/>
                      <a:pt x="352" y="679"/>
                      <a:pt x="357" y="680"/>
                    </a:cubicBezTo>
                    <a:cubicBezTo>
                      <a:pt x="362" y="681"/>
                      <a:pt x="373" y="690"/>
                      <a:pt x="375" y="689"/>
                    </a:cubicBezTo>
                    <a:cubicBezTo>
                      <a:pt x="376" y="688"/>
                      <a:pt x="378" y="683"/>
                      <a:pt x="379" y="683"/>
                    </a:cubicBezTo>
                    <a:cubicBezTo>
                      <a:pt x="381" y="684"/>
                      <a:pt x="383" y="684"/>
                      <a:pt x="383" y="684"/>
                    </a:cubicBezTo>
                    <a:cubicBezTo>
                      <a:pt x="383" y="684"/>
                      <a:pt x="394" y="673"/>
                      <a:pt x="394" y="673"/>
                    </a:cubicBezTo>
                    <a:cubicBezTo>
                      <a:pt x="393" y="673"/>
                      <a:pt x="396" y="689"/>
                      <a:pt x="397" y="689"/>
                    </a:cubicBezTo>
                    <a:cubicBezTo>
                      <a:pt x="397" y="689"/>
                      <a:pt x="403" y="687"/>
                      <a:pt x="403" y="688"/>
                    </a:cubicBezTo>
                    <a:cubicBezTo>
                      <a:pt x="403" y="688"/>
                      <a:pt x="401" y="690"/>
                      <a:pt x="403" y="690"/>
                    </a:cubicBezTo>
                    <a:cubicBezTo>
                      <a:pt x="405" y="690"/>
                      <a:pt x="411" y="693"/>
                      <a:pt x="411" y="693"/>
                    </a:cubicBezTo>
                    <a:cubicBezTo>
                      <a:pt x="411" y="693"/>
                      <a:pt x="410" y="699"/>
                      <a:pt x="408" y="700"/>
                    </a:cubicBezTo>
                    <a:cubicBezTo>
                      <a:pt x="406" y="701"/>
                      <a:pt x="403" y="702"/>
                      <a:pt x="404" y="703"/>
                    </a:cubicBezTo>
                    <a:cubicBezTo>
                      <a:pt x="404" y="705"/>
                      <a:pt x="408" y="705"/>
                      <a:pt x="411" y="706"/>
                    </a:cubicBezTo>
                    <a:cubicBezTo>
                      <a:pt x="413" y="708"/>
                      <a:pt x="416" y="709"/>
                      <a:pt x="417" y="709"/>
                    </a:cubicBezTo>
                    <a:cubicBezTo>
                      <a:pt x="419" y="710"/>
                      <a:pt x="424" y="702"/>
                      <a:pt x="426" y="706"/>
                    </a:cubicBezTo>
                    <a:cubicBezTo>
                      <a:pt x="428" y="710"/>
                      <a:pt x="427" y="719"/>
                      <a:pt x="428" y="719"/>
                    </a:cubicBezTo>
                    <a:cubicBezTo>
                      <a:pt x="428" y="719"/>
                      <a:pt x="434" y="719"/>
                      <a:pt x="435" y="720"/>
                    </a:cubicBezTo>
                    <a:cubicBezTo>
                      <a:pt x="436" y="720"/>
                      <a:pt x="437" y="723"/>
                      <a:pt x="440" y="725"/>
                    </a:cubicBezTo>
                    <a:cubicBezTo>
                      <a:pt x="443" y="722"/>
                      <a:pt x="452" y="720"/>
                      <a:pt x="455" y="71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Freeform 68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A0022B85-5D45-DD37-94BD-83AA4AA8B7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6837" y="4277275"/>
                <a:ext cx="1189444" cy="1342003"/>
              </a:xfrm>
              <a:custGeom>
                <a:avLst/>
                <a:gdLst/>
                <a:ahLst/>
                <a:cxnLst>
                  <a:cxn ang="0">
                    <a:pos x="250" y="378"/>
                  </a:cxn>
                  <a:cxn ang="0">
                    <a:pos x="268" y="374"/>
                  </a:cxn>
                  <a:cxn ang="0">
                    <a:pos x="280" y="372"/>
                  </a:cxn>
                  <a:cxn ang="0">
                    <a:pos x="293" y="361"/>
                  </a:cxn>
                  <a:cxn ang="0">
                    <a:pos x="318" y="346"/>
                  </a:cxn>
                  <a:cxn ang="0">
                    <a:pos x="329" y="337"/>
                  </a:cxn>
                  <a:cxn ang="0">
                    <a:pos x="328" y="298"/>
                  </a:cxn>
                  <a:cxn ang="0">
                    <a:pos x="327" y="256"/>
                  </a:cxn>
                  <a:cxn ang="0">
                    <a:pos x="350" y="261"/>
                  </a:cxn>
                  <a:cxn ang="0">
                    <a:pos x="340" y="232"/>
                  </a:cxn>
                  <a:cxn ang="0">
                    <a:pos x="364" y="234"/>
                  </a:cxn>
                  <a:cxn ang="0">
                    <a:pos x="374" y="218"/>
                  </a:cxn>
                  <a:cxn ang="0">
                    <a:pos x="356" y="190"/>
                  </a:cxn>
                  <a:cxn ang="0">
                    <a:pos x="354" y="170"/>
                  </a:cxn>
                  <a:cxn ang="0">
                    <a:pos x="369" y="158"/>
                  </a:cxn>
                  <a:cxn ang="0">
                    <a:pos x="362" y="126"/>
                  </a:cxn>
                  <a:cxn ang="0">
                    <a:pos x="381" y="101"/>
                  </a:cxn>
                  <a:cxn ang="0">
                    <a:pos x="387" y="74"/>
                  </a:cxn>
                  <a:cxn ang="0">
                    <a:pos x="394" y="54"/>
                  </a:cxn>
                  <a:cxn ang="0">
                    <a:pos x="375" y="42"/>
                  </a:cxn>
                  <a:cxn ang="0">
                    <a:pos x="371" y="25"/>
                  </a:cxn>
                  <a:cxn ang="0">
                    <a:pos x="359" y="34"/>
                  </a:cxn>
                  <a:cxn ang="0">
                    <a:pos x="350" y="30"/>
                  </a:cxn>
                  <a:cxn ang="0">
                    <a:pos x="319" y="20"/>
                  </a:cxn>
                  <a:cxn ang="0">
                    <a:pos x="285" y="10"/>
                  </a:cxn>
                  <a:cxn ang="0">
                    <a:pos x="272" y="18"/>
                  </a:cxn>
                  <a:cxn ang="0">
                    <a:pos x="241" y="30"/>
                  </a:cxn>
                  <a:cxn ang="0">
                    <a:pos x="213" y="24"/>
                  </a:cxn>
                  <a:cxn ang="0">
                    <a:pos x="211" y="3"/>
                  </a:cxn>
                  <a:cxn ang="0">
                    <a:pos x="197" y="3"/>
                  </a:cxn>
                  <a:cxn ang="0">
                    <a:pos x="185" y="10"/>
                  </a:cxn>
                  <a:cxn ang="0">
                    <a:pos x="163" y="9"/>
                  </a:cxn>
                  <a:cxn ang="0">
                    <a:pos x="153" y="35"/>
                  </a:cxn>
                  <a:cxn ang="0">
                    <a:pos x="144" y="54"/>
                  </a:cxn>
                  <a:cxn ang="0">
                    <a:pos x="118" y="83"/>
                  </a:cxn>
                  <a:cxn ang="0">
                    <a:pos x="100" y="101"/>
                  </a:cxn>
                  <a:cxn ang="0">
                    <a:pos x="102" y="120"/>
                  </a:cxn>
                  <a:cxn ang="0">
                    <a:pos x="99" y="140"/>
                  </a:cxn>
                  <a:cxn ang="0">
                    <a:pos x="77" y="152"/>
                  </a:cxn>
                  <a:cxn ang="0">
                    <a:pos x="79" y="168"/>
                  </a:cxn>
                  <a:cxn ang="0">
                    <a:pos x="77" y="181"/>
                  </a:cxn>
                  <a:cxn ang="0">
                    <a:pos x="73" y="200"/>
                  </a:cxn>
                  <a:cxn ang="0">
                    <a:pos x="46" y="200"/>
                  </a:cxn>
                  <a:cxn ang="0">
                    <a:pos x="33" y="236"/>
                  </a:cxn>
                  <a:cxn ang="0">
                    <a:pos x="26" y="251"/>
                  </a:cxn>
                  <a:cxn ang="0">
                    <a:pos x="9" y="244"/>
                  </a:cxn>
                  <a:cxn ang="0">
                    <a:pos x="0" y="261"/>
                  </a:cxn>
                  <a:cxn ang="0">
                    <a:pos x="37" y="281"/>
                  </a:cxn>
                  <a:cxn ang="0">
                    <a:pos x="76" y="315"/>
                  </a:cxn>
                  <a:cxn ang="0">
                    <a:pos x="100" y="337"/>
                  </a:cxn>
                  <a:cxn ang="0">
                    <a:pos x="111" y="340"/>
                  </a:cxn>
                  <a:cxn ang="0">
                    <a:pos x="138" y="339"/>
                  </a:cxn>
                  <a:cxn ang="0">
                    <a:pos x="166" y="327"/>
                  </a:cxn>
                  <a:cxn ang="0">
                    <a:pos x="180" y="334"/>
                  </a:cxn>
                  <a:cxn ang="0">
                    <a:pos x="182" y="357"/>
                  </a:cxn>
                  <a:cxn ang="0">
                    <a:pos x="158" y="393"/>
                  </a:cxn>
                  <a:cxn ang="0">
                    <a:pos x="182" y="414"/>
                  </a:cxn>
                  <a:cxn ang="0">
                    <a:pos x="216" y="442"/>
                  </a:cxn>
                  <a:cxn ang="0">
                    <a:pos x="249" y="423"/>
                  </a:cxn>
                  <a:cxn ang="0">
                    <a:pos x="246" y="411"/>
                  </a:cxn>
                </a:cxnLst>
                <a:rect l="0" t="0" r="r" b="b"/>
                <a:pathLst>
                  <a:path w="395" h="446">
                    <a:moveTo>
                      <a:pt x="251" y="387"/>
                    </a:moveTo>
                    <a:cubicBezTo>
                      <a:pt x="251" y="387"/>
                      <a:pt x="254" y="384"/>
                      <a:pt x="254" y="384"/>
                    </a:cubicBezTo>
                    <a:cubicBezTo>
                      <a:pt x="254" y="384"/>
                      <a:pt x="250" y="378"/>
                      <a:pt x="250" y="378"/>
                    </a:cubicBezTo>
                    <a:cubicBezTo>
                      <a:pt x="250" y="378"/>
                      <a:pt x="253" y="370"/>
                      <a:pt x="257" y="373"/>
                    </a:cubicBezTo>
                    <a:cubicBezTo>
                      <a:pt x="260" y="375"/>
                      <a:pt x="265" y="380"/>
                      <a:pt x="265" y="379"/>
                    </a:cubicBezTo>
                    <a:cubicBezTo>
                      <a:pt x="266" y="378"/>
                      <a:pt x="266" y="374"/>
                      <a:pt x="268" y="374"/>
                    </a:cubicBezTo>
                    <a:cubicBezTo>
                      <a:pt x="271" y="374"/>
                      <a:pt x="274" y="375"/>
                      <a:pt x="275" y="375"/>
                    </a:cubicBezTo>
                    <a:cubicBezTo>
                      <a:pt x="275" y="374"/>
                      <a:pt x="275" y="371"/>
                      <a:pt x="275" y="371"/>
                    </a:cubicBezTo>
                    <a:cubicBezTo>
                      <a:pt x="276" y="371"/>
                      <a:pt x="278" y="374"/>
                      <a:pt x="280" y="372"/>
                    </a:cubicBezTo>
                    <a:cubicBezTo>
                      <a:pt x="281" y="371"/>
                      <a:pt x="280" y="368"/>
                      <a:pt x="283" y="370"/>
                    </a:cubicBezTo>
                    <a:cubicBezTo>
                      <a:pt x="286" y="372"/>
                      <a:pt x="293" y="374"/>
                      <a:pt x="293" y="373"/>
                    </a:cubicBezTo>
                    <a:cubicBezTo>
                      <a:pt x="293" y="372"/>
                      <a:pt x="293" y="361"/>
                      <a:pt x="293" y="361"/>
                    </a:cubicBezTo>
                    <a:cubicBezTo>
                      <a:pt x="294" y="361"/>
                      <a:pt x="297" y="360"/>
                      <a:pt x="305" y="357"/>
                    </a:cubicBezTo>
                    <a:cubicBezTo>
                      <a:pt x="313" y="354"/>
                      <a:pt x="318" y="351"/>
                      <a:pt x="318" y="351"/>
                    </a:cubicBezTo>
                    <a:cubicBezTo>
                      <a:pt x="318" y="351"/>
                      <a:pt x="317" y="346"/>
                      <a:pt x="318" y="346"/>
                    </a:cubicBezTo>
                    <a:cubicBezTo>
                      <a:pt x="319" y="346"/>
                      <a:pt x="323" y="349"/>
                      <a:pt x="324" y="349"/>
                    </a:cubicBezTo>
                    <a:cubicBezTo>
                      <a:pt x="326" y="349"/>
                      <a:pt x="338" y="350"/>
                      <a:pt x="336" y="345"/>
                    </a:cubicBezTo>
                    <a:cubicBezTo>
                      <a:pt x="335" y="341"/>
                      <a:pt x="329" y="338"/>
                      <a:pt x="329" y="337"/>
                    </a:cubicBezTo>
                    <a:cubicBezTo>
                      <a:pt x="329" y="337"/>
                      <a:pt x="332" y="323"/>
                      <a:pt x="330" y="321"/>
                    </a:cubicBezTo>
                    <a:cubicBezTo>
                      <a:pt x="329" y="319"/>
                      <a:pt x="320" y="314"/>
                      <a:pt x="320" y="311"/>
                    </a:cubicBezTo>
                    <a:cubicBezTo>
                      <a:pt x="320" y="308"/>
                      <a:pt x="329" y="303"/>
                      <a:pt x="328" y="298"/>
                    </a:cubicBezTo>
                    <a:cubicBezTo>
                      <a:pt x="326" y="293"/>
                      <a:pt x="320" y="286"/>
                      <a:pt x="320" y="286"/>
                    </a:cubicBezTo>
                    <a:cubicBezTo>
                      <a:pt x="320" y="286"/>
                      <a:pt x="322" y="283"/>
                      <a:pt x="323" y="282"/>
                    </a:cubicBezTo>
                    <a:cubicBezTo>
                      <a:pt x="323" y="281"/>
                      <a:pt x="327" y="256"/>
                      <a:pt x="327" y="256"/>
                    </a:cubicBezTo>
                    <a:cubicBezTo>
                      <a:pt x="327" y="256"/>
                      <a:pt x="334" y="260"/>
                      <a:pt x="335" y="259"/>
                    </a:cubicBezTo>
                    <a:cubicBezTo>
                      <a:pt x="335" y="259"/>
                      <a:pt x="341" y="255"/>
                      <a:pt x="341" y="255"/>
                    </a:cubicBezTo>
                    <a:cubicBezTo>
                      <a:pt x="341" y="256"/>
                      <a:pt x="349" y="270"/>
                      <a:pt x="350" y="261"/>
                    </a:cubicBezTo>
                    <a:cubicBezTo>
                      <a:pt x="351" y="253"/>
                      <a:pt x="339" y="247"/>
                      <a:pt x="339" y="247"/>
                    </a:cubicBezTo>
                    <a:cubicBezTo>
                      <a:pt x="341" y="240"/>
                      <a:pt x="341" y="240"/>
                      <a:pt x="341" y="240"/>
                    </a:cubicBezTo>
                    <a:cubicBezTo>
                      <a:pt x="341" y="240"/>
                      <a:pt x="335" y="236"/>
                      <a:pt x="340" y="232"/>
                    </a:cubicBezTo>
                    <a:cubicBezTo>
                      <a:pt x="345" y="228"/>
                      <a:pt x="348" y="233"/>
                      <a:pt x="349" y="233"/>
                    </a:cubicBezTo>
                    <a:cubicBezTo>
                      <a:pt x="349" y="233"/>
                      <a:pt x="348" y="228"/>
                      <a:pt x="354" y="230"/>
                    </a:cubicBezTo>
                    <a:cubicBezTo>
                      <a:pt x="361" y="231"/>
                      <a:pt x="361" y="235"/>
                      <a:pt x="364" y="234"/>
                    </a:cubicBezTo>
                    <a:cubicBezTo>
                      <a:pt x="367" y="233"/>
                      <a:pt x="369" y="229"/>
                      <a:pt x="371" y="229"/>
                    </a:cubicBezTo>
                    <a:cubicBezTo>
                      <a:pt x="374" y="230"/>
                      <a:pt x="378" y="230"/>
                      <a:pt x="379" y="226"/>
                    </a:cubicBezTo>
                    <a:cubicBezTo>
                      <a:pt x="379" y="222"/>
                      <a:pt x="374" y="218"/>
                      <a:pt x="374" y="218"/>
                    </a:cubicBezTo>
                    <a:cubicBezTo>
                      <a:pt x="374" y="218"/>
                      <a:pt x="381" y="213"/>
                      <a:pt x="375" y="208"/>
                    </a:cubicBezTo>
                    <a:cubicBezTo>
                      <a:pt x="369" y="204"/>
                      <a:pt x="357" y="202"/>
                      <a:pt x="357" y="201"/>
                    </a:cubicBezTo>
                    <a:cubicBezTo>
                      <a:pt x="357" y="200"/>
                      <a:pt x="356" y="190"/>
                      <a:pt x="356" y="190"/>
                    </a:cubicBezTo>
                    <a:cubicBezTo>
                      <a:pt x="352" y="177"/>
                      <a:pt x="352" y="177"/>
                      <a:pt x="352" y="177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54" y="170"/>
                      <a:pt x="354" y="170"/>
                      <a:pt x="354" y="170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63"/>
                      <a:pt x="362" y="165"/>
                      <a:pt x="363" y="164"/>
                    </a:cubicBezTo>
                    <a:cubicBezTo>
                      <a:pt x="363" y="164"/>
                      <a:pt x="371" y="159"/>
                      <a:pt x="369" y="158"/>
                    </a:cubicBezTo>
                    <a:cubicBezTo>
                      <a:pt x="368" y="157"/>
                      <a:pt x="355" y="142"/>
                      <a:pt x="356" y="140"/>
                    </a:cubicBezTo>
                    <a:cubicBezTo>
                      <a:pt x="357" y="138"/>
                      <a:pt x="362" y="140"/>
                      <a:pt x="361" y="137"/>
                    </a:cubicBezTo>
                    <a:cubicBezTo>
                      <a:pt x="361" y="134"/>
                      <a:pt x="356" y="126"/>
                      <a:pt x="362" y="126"/>
                    </a:cubicBezTo>
                    <a:cubicBezTo>
                      <a:pt x="368" y="125"/>
                      <a:pt x="376" y="123"/>
                      <a:pt x="376" y="118"/>
                    </a:cubicBezTo>
                    <a:cubicBezTo>
                      <a:pt x="376" y="113"/>
                      <a:pt x="380" y="113"/>
                      <a:pt x="380" y="110"/>
                    </a:cubicBezTo>
                    <a:cubicBezTo>
                      <a:pt x="380" y="106"/>
                      <a:pt x="378" y="103"/>
                      <a:pt x="381" y="101"/>
                    </a:cubicBezTo>
                    <a:cubicBezTo>
                      <a:pt x="384" y="100"/>
                      <a:pt x="384" y="97"/>
                      <a:pt x="383" y="95"/>
                    </a:cubicBezTo>
                    <a:cubicBezTo>
                      <a:pt x="382" y="93"/>
                      <a:pt x="379" y="88"/>
                      <a:pt x="379" y="86"/>
                    </a:cubicBezTo>
                    <a:cubicBezTo>
                      <a:pt x="379" y="84"/>
                      <a:pt x="387" y="74"/>
                      <a:pt x="387" y="74"/>
                    </a:cubicBezTo>
                    <a:cubicBezTo>
                      <a:pt x="387" y="73"/>
                      <a:pt x="387" y="65"/>
                      <a:pt x="388" y="65"/>
                    </a:cubicBezTo>
                    <a:cubicBezTo>
                      <a:pt x="389" y="64"/>
                      <a:pt x="395" y="63"/>
                      <a:pt x="395" y="62"/>
                    </a:cubicBezTo>
                    <a:cubicBezTo>
                      <a:pt x="395" y="62"/>
                      <a:pt x="395" y="58"/>
                      <a:pt x="394" y="54"/>
                    </a:cubicBezTo>
                    <a:cubicBezTo>
                      <a:pt x="393" y="53"/>
                      <a:pt x="388" y="51"/>
                      <a:pt x="386" y="50"/>
                    </a:cubicBezTo>
                    <a:cubicBezTo>
                      <a:pt x="384" y="48"/>
                      <a:pt x="384" y="44"/>
                      <a:pt x="382" y="41"/>
                    </a:cubicBezTo>
                    <a:cubicBezTo>
                      <a:pt x="380" y="38"/>
                      <a:pt x="375" y="42"/>
                      <a:pt x="375" y="42"/>
                    </a:cubicBezTo>
                    <a:cubicBezTo>
                      <a:pt x="375" y="42"/>
                      <a:pt x="375" y="41"/>
                      <a:pt x="375" y="39"/>
                    </a:cubicBezTo>
                    <a:cubicBezTo>
                      <a:pt x="375" y="36"/>
                      <a:pt x="372" y="34"/>
                      <a:pt x="371" y="34"/>
                    </a:cubicBezTo>
                    <a:cubicBezTo>
                      <a:pt x="371" y="33"/>
                      <a:pt x="371" y="25"/>
                      <a:pt x="371" y="25"/>
                    </a:cubicBezTo>
                    <a:cubicBezTo>
                      <a:pt x="362" y="24"/>
                      <a:pt x="362" y="24"/>
                      <a:pt x="362" y="24"/>
                    </a:cubicBezTo>
                    <a:cubicBezTo>
                      <a:pt x="362" y="24"/>
                      <a:pt x="362" y="33"/>
                      <a:pt x="362" y="33"/>
                    </a:cubicBezTo>
                    <a:cubicBezTo>
                      <a:pt x="362" y="34"/>
                      <a:pt x="361" y="33"/>
                      <a:pt x="359" y="34"/>
                    </a:cubicBezTo>
                    <a:cubicBezTo>
                      <a:pt x="357" y="35"/>
                      <a:pt x="355" y="39"/>
                      <a:pt x="355" y="39"/>
                    </a:cubicBezTo>
                    <a:cubicBezTo>
                      <a:pt x="352" y="36"/>
                      <a:pt x="352" y="36"/>
                      <a:pt x="352" y="36"/>
                    </a:cubicBezTo>
                    <a:cubicBezTo>
                      <a:pt x="352" y="36"/>
                      <a:pt x="350" y="30"/>
                      <a:pt x="350" y="30"/>
                    </a:cubicBezTo>
                    <a:cubicBezTo>
                      <a:pt x="349" y="30"/>
                      <a:pt x="344" y="29"/>
                      <a:pt x="338" y="28"/>
                    </a:cubicBezTo>
                    <a:cubicBezTo>
                      <a:pt x="333" y="26"/>
                      <a:pt x="330" y="20"/>
                      <a:pt x="326" y="19"/>
                    </a:cubicBezTo>
                    <a:cubicBezTo>
                      <a:pt x="323" y="18"/>
                      <a:pt x="322" y="19"/>
                      <a:pt x="319" y="20"/>
                    </a:cubicBezTo>
                    <a:cubicBezTo>
                      <a:pt x="316" y="22"/>
                      <a:pt x="309" y="18"/>
                      <a:pt x="309" y="18"/>
                    </a:cubicBezTo>
                    <a:cubicBezTo>
                      <a:pt x="309" y="18"/>
                      <a:pt x="305" y="14"/>
                      <a:pt x="302" y="11"/>
                    </a:cubicBezTo>
                    <a:cubicBezTo>
                      <a:pt x="300" y="9"/>
                      <a:pt x="289" y="10"/>
                      <a:pt x="285" y="10"/>
                    </a:cubicBezTo>
                    <a:cubicBezTo>
                      <a:pt x="285" y="11"/>
                      <a:pt x="285" y="12"/>
                      <a:pt x="285" y="13"/>
                    </a:cubicBezTo>
                    <a:cubicBezTo>
                      <a:pt x="283" y="13"/>
                      <a:pt x="278" y="13"/>
                      <a:pt x="276" y="13"/>
                    </a:cubicBezTo>
                    <a:cubicBezTo>
                      <a:pt x="273" y="12"/>
                      <a:pt x="273" y="16"/>
                      <a:pt x="272" y="18"/>
                    </a:cubicBezTo>
                    <a:cubicBezTo>
                      <a:pt x="270" y="20"/>
                      <a:pt x="270" y="18"/>
                      <a:pt x="266" y="14"/>
                    </a:cubicBezTo>
                    <a:cubicBezTo>
                      <a:pt x="262" y="11"/>
                      <a:pt x="266" y="18"/>
                      <a:pt x="265" y="23"/>
                    </a:cubicBezTo>
                    <a:cubicBezTo>
                      <a:pt x="263" y="27"/>
                      <a:pt x="243" y="30"/>
                      <a:pt x="241" y="30"/>
                    </a:cubicBezTo>
                    <a:cubicBezTo>
                      <a:pt x="239" y="30"/>
                      <a:pt x="235" y="30"/>
                      <a:pt x="232" y="31"/>
                    </a:cubicBezTo>
                    <a:cubicBezTo>
                      <a:pt x="229" y="32"/>
                      <a:pt x="220" y="31"/>
                      <a:pt x="220" y="31"/>
                    </a:cubicBezTo>
                    <a:cubicBezTo>
                      <a:pt x="220" y="31"/>
                      <a:pt x="215" y="29"/>
                      <a:pt x="213" y="24"/>
                    </a:cubicBezTo>
                    <a:cubicBezTo>
                      <a:pt x="210" y="18"/>
                      <a:pt x="217" y="19"/>
                      <a:pt x="217" y="19"/>
                    </a:cubicBezTo>
                    <a:cubicBezTo>
                      <a:pt x="217" y="18"/>
                      <a:pt x="222" y="8"/>
                      <a:pt x="222" y="7"/>
                    </a:cubicBezTo>
                    <a:cubicBezTo>
                      <a:pt x="223" y="6"/>
                      <a:pt x="211" y="3"/>
                      <a:pt x="211" y="3"/>
                    </a:cubicBezTo>
                    <a:cubicBezTo>
                      <a:pt x="210" y="2"/>
                      <a:pt x="211" y="1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06" y="1"/>
                      <a:pt x="199" y="3"/>
                      <a:pt x="197" y="3"/>
                    </a:cubicBezTo>
                    <a:cubicBezTo>
                      <a:pt x="194" y="3"/>
                      <a:pt x="195" y="6"/>
                      <a:pt x="194" y="7"/>
                    </a:cubicBezTo>
                    <a:cubicBezTo>
                      <a:pt x="192" y="9"/>
                      <a:pt x="191" y="8"/>
                      <a:pt x="187" y="8"/>
                    </a:cubicBezTo>
                    <a:cubicBezTo>
                      <a:pt x="184" y="8"/>
                      <a:pt x="186" y="10"/>
                      <a:pt x="185" y="10"/>
                    </a:cubicBezTo>
                    <a:cubicBezTo>
                      <a:pt x="185" y="11"/>
                      <a:pt x="175" y="11"/>
                      <a:pt x="174" y="11"/>
                    </a:cubicBezTo>
                    <a:cubicBezTo>
                      <a:pt x="173" y="11"/>
                      <a:pt x="166" y="3"/>
                      <a:pt x="166" y="3"/>
                    </a:cubicBezTo>
                    <a:cubicBezTo>
                      <a:pt x="165" y="2"/>
                      <a:pt x="163" y="8"/>
                      <a:pt x="163" y="9"/>
                    </a:cubicBezTo>
                    <a:cubicBezTo>
                      <a:pt x="162" y="10"/>
                      <a:pt x="150" y="16"/>
                      <a:pt x="150" y="17"/>
                    </a:cubicBezTo>
                    <a:cubicBezTo>
                      <a:pt x="151" y="18"/>
                      <a:pt x="156" y="20"/>
                      <a:pt x="157" y="24"/>
                    </a:cubicBezTo>
                    <a:cubicBezTo>
                      <a:pt x="159" y="29"/>
                      <a:pt x="154" y="34"/>
                      <a:pt x="153" y="35"/>
                    </a:cubicBezTo>
                    <a:cubicBezTo>
                      <a:pt x="151" y="37"/>
                      <a:pt x="154" y="36"/>
                      <a:pt x="155" y="39"/>
                    </a:cubicBezTo>
                    <a:cubicBezTo>
                      <a:pt x="157" y="42"/>
                      <a:pt x="144" y="47"/>
                      <a:pt x="143" y="48"/>
                    </a:cubicBezTo>
                    <a:cubicBezTo>
                      <a:pt x="142" y="50"/>
                      <a:pt x="144" y="52"/>
                      <a:pt x="144" y="54"/>
                    </a:cubicBezTo>
                    <a:cubicBezTo>
                      <a:pt x="144" y="57"/>
                      <a:pt x="140" y="59"/>
                      <a:pt x="139" y="61"/>
                    </a:cubicBezTo>
                    <a:cubicBezTo>
                      <a:pt x="139" y="64"/>
                      <a:pt x="141" y="68"/>
                      <a:pt x="144" y="70"/>
                    </a:cubicBezTo>
                    <a:cubicBezTo>
                      <a:pt x="146" y="72"/>
                      <a:pt x="120" y="80"/>
                      <a:pt x="118" y="83"/>
                    </a:cubicBezTo>
                    <a:cubicBezTo>
                      <a:pt x="117" y="86"/>
                      <a:pt x="120" y="92"/>
                      <a:pt x="119" y="97"/>
                    </a:cubicBezTo>
                    <a:cubicBezTo>
                      <a:pt x="118" y="103"/>
                      <a:pt x="105" y="94"/>
                      <a:pt x="105" y="9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8" y="109"/>
                      <a:pt x="109" y="110"/>
                    </a:cubicBezTo>
                    <a:cubicBezTo>
                      <a:pt x="109" y="111"/>
                      <a:pt x="107" y="114"/>
                      <a:pt x="102" y="115"/>
                    </a:cubicBezTo>
                    <a:cubicBezTo>
                      <a:pt x="97" y="116"/>
                      <a:pt x="102" y="120"/>
                      <a:pt x="102" y="120"/>
                    </a:cubicBezTo>
                    <a:cubicBezTo>
                      <a:pt x="102" y="121"/>
                      <a:pt x="96" y="119"/>
                      <a:pt x="95" y="120"/>
                    </a:cubicBezTo>
                    <a:cubicBezTo>
                      <a:pt x="94" y="120"/>
                      <a:pt x="91" y="130"/>
                      <a:pt x="91" y="132"/>
                    </a:cubicBezTo>
                    <a:cubicBezTo>
                      <a:pt x="91" y="134"/>
                      <a:pt x="96" y="136"/>
                      <a:pt x="99" y="140"/>
                    </a:cubicBezTo>
                    <a:cubicBezTo>
                      <a:pt x="102" y="143"/>
                      <a:pt x="98" y="143"/>
                      <a:pt x="94" y="146"/>
                    </a:cubicBezTo>
                    <a:cubicBezTo>
                      <a:pt x="91" y="148"/>
                      <a:pt x="83" y="142"/>
                      <a:pt x="83" y="142"/>
                    </a:cubicBezTo>
                    <a:cubicBezTo>
                      <a:pt x="83" y="142"/>
                      <a:pt x="77" y="151"/>
                      <a:pt x="77" y="152"/>
                    </a:cubicBezTo>
                    <a:cubicBezTo>
                      <a:pt x="76" y="152"/>
                      <a:pt x="83" y="156"/>
                      <a:pt x="85" y="159"/>
                    </a:cubicBezTo>
                    <a:cubicBezTo>
                      <a:pt x="86" y="162"/>
                      <a:pt x="82" y="161"/>
                      <a:pt x="80" y="161"/>
                    </a:cubicBezTo>
                    <a:cubicBezTo>
                      <a:pt x="78" y="162"/>
                      <a:pt x="80" y="164"/>
                      <a:pt x="79" y="168"/>
                    </a:cubicBezTo>
                    <a:cubicBezTo>
                      <a:pt x="79" y="173"/>
                      <a:pt x="75" y="168"/>
                      <a:pt x="73" y="170"/>
                    </a:cubicBezTo>
                    <a:cubicBezTo>
                      <a:pt x="70" y="172"/>
                      <a:pt x="69" y="177"/>
                      <a:pt x="69" y="177"/>
                    </a:cubicBezTo>
                    <a:cubicBezTo>
                      <a:pt x="69" y="177"/>
                      <a:pt x="76" y="180"/>
                      <a:pt x="77" y="181"/>
                    </a:cubicBezTo>
                    <a:cubicBezTo>
                      <a:pt x="78" y="183"/>
                      <a:pt x="73" y="185"/>
                      <a:pt x="71" y="185"/>
                    </a:cubicBezTo>
                    <a:cubicBezTo>
                      <a:pt x="70" y="186"/>
                      <a:pt x="70" y="191"/>
                      <a:pt x="70" y="194"/>
                    </a:cubicBezTo>
                    <a:cubicBezTo>
                      <a:pt x="69" y="198"/>
                      <a:pt x="72" y="198"/>
                      <a:pt x="73" y="200"/>
                    </a:cubicBezTo>
                    <a:cubicBezTo>
                      <a:pt x="74" y="203"/>
                      <a:pt x="70" y="206"/>
                      <a:pt x="70" y="206"/>
                    </a:cubicBezTo>
                    <a:cubicBezTo>
                      <a:pt x="70" y="206"/>
                      <a:pt x="56" y="205"/>
                      <a:pt x="56" y="205"/>
                    </a:cubicBezTo>
                    <a:cubicBezTo>
                      <a:pt x="57" y="204"/>
                      <a:pt x="51" y="200"/>
                      <a:pt x="46" y="200"/>
                    </a:cubicBezTo>
                    <a:cubicBezTo>
                      <a:pt x="41" y="200"/>
                      <a:pt x="42" y="209"/>
                      <a:pt x="41" y="210"/>
                    </a:cubicBezTo>
                    <a:cubicBezTo>
                      <a:pt x="41" y="210"/>
                      <a:pt x="33" y="221"/>
                      <a:pt x="33" y="221"/>
                    </a:cubicBezTo>
                    <a:cubicBezTo>
                      <a:pt x="33" y="221"/>
                      <a:pt x="33" y="235"/>
                      <a:pt x="33" y="236"/>
                    </a:cubicBezTo>
                    <a:cubicBezTo>
                      <a:pt x="33" y="237"/>
                      <a:pt x="28" y="238"/>
                      <a:pt x="27" y="240"/>
                    </a:cubicBezTo>
                    <a:cubicBezTo>
                      <a:pt x="25" y="242"/>
                      <a:pt x="31" y="245"/>
                      <a:pt x="31" y="245"/>
                    </a:cubicBezTo>
                    <a:cubicBezTo>
                      <a:pt x="31" y="245"/>
                      <a:pt x="26" y="250"/>
                      <a:pt x="26" y="251"/>
                    </a:cubicBezTo>
                    <a:cubicBezTo>
                      <a:pt x="25" y="252"/>
                      <a:pt x="22" y="247"/>
                      <a:pt x="21" y="246"/>
                    </a:cubicBezTo>
                    <a:cubicBezTo>
                      <a:pt x="19" y="245"/>
                      <a:pt x="17" y="249"/>
                      <a:pt x="16" y="250"/>
                    </a:cubicBezTo>
                    <a:cubicBezTo>
                      <a:pt x="16" y="251"/>
                      <a:pt x="14" y="244"/>
                      <a:pt x="9" y="244"/>
                    </a:cubicBezTo>
                    <a:cubicBezTo>
                      <a:pt x="5" y="244"/>
                      <a:pt x="8" y="252"/>
                      <a:pt x="8" y="254"/>
                    </a:cubicBezTo>
                    <a:cubicBezTo>
                      <a:pt x="8" y="255"/>
                      <a:pt x="6" y="255"/>
                      <a:pt x="3" y="256"/>
                    </a:cubicBezTo>
                    <a:cubicBezTo>
                      <a:pt x="1" y="257"/>
                      <a:pt x="1" y="259"/>
                      <a:pt x="0" y="261"/>
                    </a:cubicBezTo>
                    <a:cubicBezTo>
                      <a:pt x="1" y="261"/>
                      <a:pt x="2" y="261"/>
                      <a:pt x="2" y="261"/>
                    </a:cubicBezTo>
                    <a:cubicBezTo>
                      <a:pt x="5" y="264"/>
                      <a:pt x="28" y="283"/>
                      <a:pt x="30" y="283"/>
                    </a:cubicBezTo>
                    <a:cubicBezTo>
                      <a:pt x="32" y="283"/>
                      <a:pt x="37" y="281"/>
                      <a:pt x="37" y="281"/>
                    </a:cubicBezTo>
                    <a:cubicBezTo>
                      <a:pt x="37" y="281"/>
                      <a:pt x="41" y="291"/>
                      <a:pt x="47" y="291"/>
                    </a:cubicBezTo>
                    <a:cubicBezTo>
                      <a:pt x="54" y="291"/>
                      <a:pt x="55" y="288"/>
                      <a:pt x="58" y="291"/>
                    </a:cubicBezTo>
                    <a:cubicBezTo>
                      <a:pt x="60" y="294"/>
                      <a:pt x="71" y="315"/>
                      <a:pt x="76" y="315"/>
                    </a:cubicBezTo>
                    <a:cubicBezTo>
                      <a:pt x="81" y="315"/>
                      <a:pt x="95" y="315"/>
                      <a:pt x="94" y="317"/>
                    </a:cubicBezTo>
                    <a:cubicBezTo>
                      <a:pt x="93" y="319"/>
                      <a:pt x="91" y="332"/>
                      <a:pt x="91" y="332"/>
                    </a:cubicBezTo>
                    <a:cubicBezTo>
                      <a:pt x="91" y="333"/>
                      <a:pt x="99" y="339"/>
                      <a:pt x="100" y="337"/>
                    </a:cubicBezTo>
                    <a:cubicBezTo>
                      <a:pt x="101" y="336"/>
                      <a:pt x="98" y="320"/>
                      <a:pt x="105" y="323"/>
                    </a:cubicBezTo>
                    <a:cubicBezTo>
                      <a:pt x="112" y="326"/>
                      <a:pt x="115" y="325"/>
                      <a:pt x="114" y="330"/>
                    </a:cubicBezTo>
                    <a:cubicBezTo>
                      <a:pt x="113" y="334"/>
                      <a:pt x="110" y="340"/>
                      <a:pt x="111" y="340"/>
                    </a:cubicBezTo>
                    <a:cubicBezTo>
                      <a:pt x="112" y="340"/>
                      <a:pt x="117" y="342"/>
                      <a:pt x="119" y="340"/>
                    </a:cubicBezTo>
                    <a:cubicBezTo>
                      <a:pt x="120" y="339"/>
                      <a:pt x="113" y="333"/>
                      <a:pt x="121" y="333"/>
                    </a:cubicBezTo>
                    <a:cubicBezTo>
                      <a:pt x="130" y="334"/>
                      <a:pt x="135" y="341"/>
                      <a:pt x="138" y="339"/>
                    </a:cubicBezTo>
                    <a:cubicBezTo>
                      <a:pt x="142" y="337"/>
                      <a:pt x="143" y="331"/>
                      <a:pt x="144" y="332"/>
                    </a:cubicBezTo>
                    <a:cubicBezTo>
                      <a:pt x="145" y="332"/>
                      <a:pt x="153" y="337"/>
                      <a:pt x="154" y="337"/>
                    </a:cubicBezTo>
                    <a:cubicBezTo>
                      <a:pt x="155" y="336"/>
                      <a:pt x="159" y="333"/>
                      <a:pt x="166" y="327"/>
                    </a:cubicBezTo>
                    <a:cubicBezTo>
                      <a:pt x="174" y="321"/>
                      <a:pt x="173" y="318"/>
                      <a:pt x="176" y="319"/>
                    </a:cubicBezTo>
                    <a:cubicBezTo>
                      <a:pt x="179" y="321"/>
                      <a:pt x="186" y="325"/>
                      <a:pt x="185" y="329"/>
                    </a:cubicBezTo>
                    <a:cubicBezTo>
                      <a:pt x="184" y="332"/>
                      <a:pt x="180" y="334"/>
                      <a:pt x="180" y="334"/>
                    </a:cubicBezTo>
                    <a:cubicBezTo>
                      <a:pt x="180" y="334"/>
                      <a:pt x="183" y="341"/>
                      <a:pt x="183" y="341"/>
                    </a:cubicBezTo>
                    <a:cubicBezTo>
                      <a:pt x="183" y="342"/>
                      <a:pt x="182" y="346"/>
                      <a:pt x="182" y="346"/>
                    </a:cubicBezTo>
                    <a:cubicBezTo>
                      <a:pt x="182" y="346"/>
                      <a:pt x="182" y="357"/>
                      <a:pt x="182" y="357"/>
                    </a:cubicBezTo>
                    <a:cubicBezTo>
                      <a:pt x="181" y="358"/>
                      <a:pt x="180" y="366"/>
                      <a:pt x="171" y="368"/>
                    </a:cubicBezTo>
                    <a:cubicBezTo>
                      <a:pt x="162" y="370"/>
                      <a:pt x="148" y="365"/>
                      <a:pt x="146" y="371"/>
                    </a:cubicBezTo>
                    <a:cubicBezTo>
                      <a:pt x="143" y="377"/>
                      <a:pt x="158" y="393"/>
                      <a:pt x="158" y="393"/>
                    </a:cubicBezTo>
                    <a:cubicBezTo>
                      <a:pt x="169" y="393"/>
                      <a:pt x="169" y="393"/>
                      <a:pt x="169" y="393"/>
                    </a:cubicBezTo>
                    <a:cubicBezTo>
                      <a:pt x="169" y="393"/>
                      <a:pt x="181" y="400"/>
                      <a:pt x="181" y="400"/>
                    </a:cubicBezTo>
                    <a:cubicBezTo>
                      <a:pt x="181" y="401"/>
                      <a:pt x="179" y="407"/>
                      <a:pt x="182" y="414"/>
                    </a:cubicBezTo>
                    <a:cubicBezTo>
                      <a:pt x="185" y="420"/>
                      <a:pt x="193" y="420"/>
                      <a:pt x="195" y="426"/>
                    </a:cubicBezTo>
                    <a:cubicBezTo>
                      <a:pt x="198" y="432"/>
                      <a:pt x="192" y="433"/>
                      <a:pt x="198" y="436"/>
                    </a:cubicBezTo>
                    <a:cubicBezTo>
                      <a:pt x="204" y="438"/>
                      <a:pt x="206" y="446"/>
                      <a:pt x="216" y="442"/>
                    </a:cubicBezTo>
                    <a:cubicBezTo>
                      <a:pt x="225" y="438"/>
                      <a:pt x="225" y="426"/>
                      <a:pt x="231" y="428"/>
                    </a:cubicBezTo>
                    <a:cubicBezTo>
                      <a:pt x="238" y="430"/>
                      <a:pt x="241" y="436"/>
                      <a:pt x="244" y="433"/>
                    </a:cubicBezTo>
                    <a:cubicBezTo>
                      <a:pt x="248" y="430"/>
                      <a:pt x="249" y="424"/>
                      <a:pt x="249" y="423"/>
                    </a:cubicBezTo>
                    <a:cubicBezTo>
                      <a:pt x="248" y="423"/>
                      <a:pt x="238" y="419"/>
                      <a:pt x="239" y="419"/>
                    </a:cubicBezTo>
                    <a:cubicBezTo>
                      <a:pt x="239" y="418"/>
                      <a:pt x="233" y="411"/>
                      <a:pt x="244" y="411"/>
                    </a:cubicBezTo>
                    <a:cubicBezTo>
                      <a:pt x="245" y="411"/>
                      <a:pt x="246" y="411"/>
                      <a:pt x="246" y="411"/>
                    </a:cubicBezTo>
                    <a:cubicBezTo>
                      <a:pt x="249" y="407"/>
                      <a:pt x="256" y="397"/>
                      <a:pt x="256" y="396"/>
                    </a:cubicBezTo>
                    <a:cubicBezTo>
                      <a:pt x="256" y="396"/>
                      <a:pt x="250" y="387"/>
                      <a:pt x="251" y="38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reeform 68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2104EFC6-29B2-5DD6-338D-8FC9C6BEC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361" y="4372947"/>
                <a:ext cx="1277359" cy="1874667"/>
              </a:xfrm>
              <a:custGeom>
                <a:avLst/>
                <a:gdLst/>
                <a:ahLst/>
                <a:cxnLst>
                  <a:cxn ang="0">
                    <a:pos x="324" y="495"/>
                  </a:cxn>
                  <a:cxn ang="0">
                    <a:pos x="282" y="465"/>
                  </a:cxn>
                  <a:cxn ang="0">
                    <a:pos x="258" y="420"/>
                  </a:cxn>
                  <a:cxn ang="0">
                    <a:pos x="248" y="384"/>
                  </a:cxn>
                  <a:cxn ang="0">
                    <a:pos x="273" y="356"/>
                  </a:cxn>
                  <a:cxn ang="0">
                    <a:pos x="309" y="315"/>
                  </a:cxn>
                  <a:cxn ang="0">
                    <a:pos x="311" y="287"/>
                  </a:cxn>
                  <a:cxn ang="0">
                    <a:pos x="324" y="272"/>
                  </a:cxn>
                  <a:cxn ang="0">
                    <a:pos x="320" y="259"/>
                  </a:cxn>
                  <a:cxn ang="0">
                    <a:pos x="364" y="246"/>
                  </a:cxn>
                  <a:cxn ang="0">
                    <a:pos x="400" y="243"/>
                  </a:cxn>
                  <a:cxn ang="0">
                    <a:pos x="424" y="235"/>
                  </a:cxn>
                  <a:cxn ang="0">
                    <a:pos x="403" y="211"/>
                  </a:cxn>
                  <a:cxn ang="0">
                    <a:pos x="401" y="187"/>
                  </a:cxn>
                  <a:cxn ang="0">
                    <a:pos x="415" y="169"/>
                  </a:cxn>
                  <a:cxn ang="0">
                    <a:pos x="408" y="156"/>
                  </a:cxn>
                  <a:cxn ang="0">
                    <a:pos x="385" y="149"/>
                  </a:cxn>
                  <a:cxn ang="0">
                    <a:pos x="368" y="130"/>
                  </a:cxn>
                  <a:cxn ang="0">
                    <a:pos x="386" y="117"/>
                  </a:cxn>
                  <a:cxn ang="0">
                    <a:pos x="392" y="102"/>
                  </a:cxn>
                  <a:cxn ang="0">
                    <a:pos x="374" y="95"/>
                  </a:cxn>
                  <a:cxn ang="0">
                    <a:pos x="334" y="81"/>
                  </a:cxn>
                  <a:cxn ang="0">
                    <a:pos x="309" y="58"/>
                  </a:cxn>
                  <a:cxn ang="0">
                    <a:pos x="293" y="43"/>
                  </a:cxn>
                  <a:cxn ang="0">
                    <a:pos x="273" y="23"/>
                  </a:cxn>
                  <a:cxn ang="0">
                    <a:pos x="246" y="32"/>
                  </a:cxn>
                  <a:cxn ang="0">
                    <a:pos x="225" y="26"/>
                  </a:cxn>
                  <a:cxn ang="0">
                    <a:pos x="197" y="3"/>
                  </a:cxn>
                  <a:cxn ang="0">
                    <a:pos x="167" y="12"/>
                  </a:cxn>
                  <a:cxn ang="0">
                    <a:pos x="149" y="30"/>
                  </a:cxn>
                  <a:cxn ang="0">
                    <a:pos x="137" y="63"/>
                  </a:cxn>
                  <a:cxn ang="0">
                    <a:pos x="116" y="94"/>
                  </a:cxn>
                  <a:cxn ang="0">
                    <a:pos x="117" y="132"/>
                  </a:cxn>
                  <a:cxn ang="0">
                    <a:pos x="106" y="145"/>
                  </a:cxn>
                  <a:cxn ang="0">
                    <a:pos x="128" y="186"/>
                  </a:cxn>
                  <a:cxn ang="0">
                    <a:pos x="108" y="198"/>
                  </a:cxn>
                  <a:cxn ang="0">
                    <a:pos x="93" y="215"/>
                  </a:cxn>
                  <a:cxn ang="0">
                    <a:pos x="81" y="224"/>
                  </a:cxn>
                  <a:cxn ang="0">
                    <a:pos x="74" y="279"/>
                  </a:cxn>
                  <a:cxn ang="0">
                    <a:pos x="78" y="317"/>
                  </a:cxn>
                  <a:cxn ang="0">
                    <a:pos x="47" y="329"/>
                  </a:cxn>
                  <a:cxn ang="0">
                    <a:pos x="29" y="339"/>
                  </a:cxn>
                  <a:cxn ang="0">
                    <a:pos x="11" y="341"/>
                  </a:cxn>
                  <a:cxn ang="0">
                    <a:pos x="10" y="364"/>
                  </a:cxn>
                  <a:cxn ang="0">
                    <a:pos x="35" y="401"/>
                  </a:cxn>
                  <a:cxn ang="0">
                    <a:pos x="55" y="425"/>
                  </a:cxn>
                  <a:cxn ang="0">
                    <a:pos x="93" y="427"/>
                  </a:cxn>
                  <a:cxn ang="0">
                    <a:pos x="117" y="443"/>
                  </a:cxn>
                  <a:cxn ang="0">
                    <a:pos x="133" y="503"/>
                  </a:cxn>
                  <a:cxn ang="0">
                    <a:pos x="171" y="520"/>
                  </a:cxn>
                  <a:cxn ang="0">
                    <a:pos x="180" y="573"/>
                  </a:cxn>
                  <a:cxn ang="0">
                    <a:pos x="208" y="612"/>
                  </a:cxn>
                  <a:cxn ang="0">
                    <a:pos x="250" y="614"/>
                  </a:cxn>
                  <a:cxn ang="0">
                    <a:pos x="280" y="572"/>
                  </a:cxn>
                  <a:cxn ang="0">
                    <a:pos x="324" y="537"/>
                  </a:cxn>
                </a:cxnLst>
                <a:rect l="0" t="0" r="r" b="b"/>
                <a:pathLst>
                  <a:path w="424" h="622">
                    <a:moveTo>
                      <a:pt x="327" y="525"/>
                    </a:moveTo>
                    <a:cubicBezTo>
                      <a:pt x="327" y="525"/>
                      <a:pt x="315" y="526"/>
                      <a:pt x="310" y="520"/>
                    </a:cubicBezTo>
                    <a:cubicBezTo>
                      <a:pt x="305" y="514"/>
                      <a:pt x="321" y="508"/>
                      <a:pt x="322" y="507"/>
                    </a:cubicBezTo>
                    <a:cubicBezTo>
                      <a:pt x="322" y="507"/>
                      <a:pt x="326" y="501"/>
                      <a:pt x="324" y="495"/>
                    </a:cubicBezTo>
                    <a:cubicBezTo>
                      <a:pt x="322" y="488"/>
                      <a:pt x="290" y="489"/>
                      <a:pt x="290" y="489"/>
                    </a:cubicBezTo>
                    <a:cubicBezTo>
                      <a:pt x="290" y="489"/>
                      <a:pt x="281" y="481"/>
                      <a:pt x="279" y="479"/>
                    </a:cubicBezTo>
                    <a:cubicBezTo>
                      <a:pt x="277" y="477"/>
                      <a:pt x="282" y="473"/>
                      <a:pt x="282" y="473"/>
                    </a:cubicBezTo>
                    <a:cubicBezTo>
                      <a:pt x="282" y="472"/>
                      <a:pt x="282" y="466"/>
                      <a:pt x="282" y="465"/>
                    </a:cubicBezTo>
                    <a:cubicBezTo>
                      <a:pt x="282" y="464"/>
                      <a:pt x="262" y="465"/>
                      <a:pt x="257" y="462"/>
                    </a:cubicBezTo>
                    <a:cubicBezTo>
                      <a:pt x="253" y="459"/>
                      <a:pt x="258" y="449"/>
                      <a:pt x="258" y="449"/>
                    </a:cubicBezTo>
                    <a:cubicBezTo>
                      <a:pt x="258" y="449"/>
                      <a:pt x="257" y="434"/>
                      <a:pt x="256" y="434"/>
                    </a:cubicBezTo>
                    <a:cubicBezTo>
                      <a:pt x="255" y="434"/>
                      <a:pt x="259" y="424"/>
                      <a:pt x="258" y="420"/>
                    </a:cubicBezTo>
                    <a:cubicBezTo>
                      <a:pt x="256" y="415"/>
                      <a:pt x="248" y="424"/>
                      <a:pt x="241" y="424"/>
                    </a:cubicBezTo>
                    <a:cubicBezTo>
                      <a:pt x="234" y="424"/>
                      <a:pt x="239" y="416"/>
                      <a:pt x="239" y="416"/>
                    </a:cubicBezTo>
                    <a:cubicBezTo>
                      <a:pt x="239" y="415"/>
                      <a:pt x="239" y="406"/>
                      <a:pt x="240" y="400"/>
                    </a:cubicBezTo>
                    <a:cubicBezTo>
                      <a:pt x="241" y="394"/>
                      <a:pt x="246" y="386"/>
                      <a:pt x="248" y="384"/>
                    </a:cubicBezTo>
                    <a:cubicBezTo>
                      <a:pt x="250" y="382"/>
                      <a:pt x="259" y="380"/>
                      <a:pt x="259" y="380"/>
                    </a:cubicBezTo>
                    <a:cubicBezTo>
                      <a:pt x="259" y="379"/>
                      <a:pt x="259" y="375"/>
                      <a:pt x="259" y="372"/>
                    </a:cubicBezTo>
                    <a:cubicBezTo>
                      <a:pt x="260" y="369"/>
                      <a:pt x="268" y="358"/>
                      <a:pt x="269" y="358"/>
                    </a:cubicBezTo>
                    <a:cubicBezTo>
                      <a:pt x="269" y="358"/>
                      <a:pt x="273" y="356"/>
                      <a:pt x="273" y="356"/>
                    </a:cubicBezTo>
                    <a:cubicBezTo>
                      <a:pt x="273" y="355"/>
                      <a:pt x="274" y="347"/>
                      <a:pt x="274" y="347"/>
                    </a:cubicBezTo>
                    <a:cubicBezTo>
                      <a:pt x="274" y="346"/>
                      <a:pt x="288" y="347"/>
                      <a:pt x="292" y="345"/>
                    </a:cubicBezTo>
                    <a:cubicBezTo>
                      <a:pt x="296" y="343"/>
                      <a:pt x="298" y="323"/>
                      <a:pt x="299" y="322"/>
                    </a:cubicBezTo>
                    <a:cubicBezTo>
                      <a:pt x="299" y="321"/>
                      <a:pt x="309" y="315"/>
                      <a:pt x="309" y="315"/>
                    </a:cubicBezTo>
                    <a:cubicBezTo>
                      <a:pt x="309" y="315"/>
                      <a:pt x="289" y="302"/>
                      <a:pt x="290" y="301"/>
                    </a:cubicBezTo>
                    <a:cubicBezTo>
                      <a:pt x="290" y="300"/>
                      <a:pt x="301" y="298"/>
                      <a:pt x="302" y="298"/>
                    </a:cubicBezTo>
                    <a:cubicBezTo>
                      <a:pt x="303" y="298"/>
                      <a:pt x="302" y="293"/>
                      <a:pt x="302" y="293"/>
                    </a:cubicBezTo>
                    <a:cubicBezTo>
                      <a:pt x="302" y="293"/>
                      <a:pt x="308" y="291"/>
                      <a:pt x="311" y="287"/>
                    </a:cubicBezTo>
                    <a:cubicBezTo>
                      <a:pt x="314" y="283"/>
                      <a:pt x="306" y="280"/>
                      <a:pt x="306" y="280"/>
                    </a:cubicBezTo>
                    <a:cubicBezTo>
                      <a:pt x="306" y="280"/>
                      <a:pt x="307" y="278"/>
                      <a:pt x="309" y="276"/>
                    </a:cubicBezTo>
                    <a:cubicBezTo>
                      <a:pt x="312" y="273"/>
                      <a:pt x="318" y="280"/>
                      <a:pt x="318" y="280"/>
                    </a:cubicBezTo>
                    <a:cubicBezTo>
                      <a:pt x="318" y="280"/>
                      <a:pt x="325" y="275"/>
                      <a:pt x="324" y="272"/>
                    </a:cubicBezTo>
                    <a:cubicBezTo>
                      <a:pt x="324" y="270"/>
                      <a:pt x="316" y="268"/>
                      <a:pt x="315" y="264"/>
                    </a:cubicBezTo>
                    <a:cubicBezTo>
                      <a:pt x="314" y="260"/>
                      <a:pt x="324" y="266"/>
                      <a:pt x="324" y="266"/>
                    </a:cubicBezTo>
                    <a:cubicBezTo>
                      <a:pt x="324" y="266"/>
                      <a:pt x="326" y="265"/>
                      <a:pt x="326" y="265"/>
                    </a:cubicBezTo>
                    <a:cubicBezTo>
                      <a:pt x="326" y="265"/>
                      <a:pt x="321" y="259"/>
                      <a:pt x="320" y="259"/>
                    </a:cubicBezTo>
                    <a:cubicBezTo>
                      <a:pt x="320" y="259"/>
                      <a:pt x="325" y="252"/>
                      <a:pt x="331" y="249"/>
                    </a:cubicBezTo>
                    <a:cubicBezTo>
                      <a:pt x="337" y="247"/>
                      <a:pt x="338" y="254"/>
                      <a:pt x="338" y="254"/>
                    </a:cubicBezTo>
                    <a:cubicBezTo>
                      <a:pt x="338" y="254"/>
                      <a:pt x="355" y="254"/>
                      <a:pt x="359" y="254"/>
                    </a:cubicBezTo>
                    <a:cubicBezTo>
                      <a:pt x="362" y="254"/>
                      <a:pt x="360" y="247"/>
                      <a:pt x="364" y="246"/>
                    </a:cubicBezTo>
                    <a:cubicBezTo>
                      <a:pt x="368" y="245"/>
                      <a:pt x="373" y="248"/>
                      <a:pt x="377" y="248"/>
                    </a:cubicBezTo>
                    <a:cubicBezTo>
                      <a:pt x="381" y="247"/>
                      <a:pt x="385" y="242"/>
                      <a:pt x="387" y="242"/>
                    </a:cubicBezTo>
                    <a:cubicBezTo>
                      <a:pt x="388" y="242"/>
                      <a:pt x="390" y="246"/>
                      <a:pt x="394" y="247"/>
                    </a:cubicBezTo>
                    <a:cubicBezTo>
                      <a:pt x="397" y="247"/>
                      <a:pt x="397" y="245"/>
                      <a:pt x="400" y="243"/>
                    </a:cubicBezTo>
                    <a:cubicBezTo>
                      <a:pt x="402" y="242"/>
                      <a:pt x="407" y="244"/>
                      <a:pt x="410" y="243"/>
                    </a:cubicBezTo>
                    <a:cubicBezTo>
                      <a:pt x="413" y="242"/>
                      <a:pt x="405" y="237"/>
                      <a:pt x="405" y="237"/>
                    </a:cubicBezTo>
                    <a:cubicBezTo>
                      <a:pt x="405" y="236"/>
                      <a:pt x="415" y="234"/>
                      <a:pt x="415" y="234"/>
                    </a:cubicBezTo>
                    <a:cubicBezTo>
                      <a:pt x="415" y="233"/>
                      <a:pt x="423" y="235"/>
                      <a:pt x="424" y="235"/>
                    </a:cubicBezTo>
                    <a:cubicBezTo>
                      <a:pt x="424" y="234"/>
                      <a:pt x="423" y="233"/>
                      <a:pt x="417" y="229"/>
                    </a:cubicBezTo>
                    <a:cubicBezTo>
                      <a:pt x="411" y="225"/>
                      <a:pt x="415" y="220"/>
                      <a:pt x="415" y="219"/>
                    </a:cubicBezTo>
                    <a:cubicBezTo>
                      <a:pt x="414" y="219"/>
                      <a:pt x="412" y="219"/>
                      <a:pt x="409" y="219"/>
                    </a:cubicBezTo>
                    <a:cubicBezTo>
                      <a:pt x="406" y="219"/>
                      <a:pt x="405" y="215"/>
                      <a:pt x="403" y="211"/>
                    </a:cubicBezTo>
                    <a:cubicBezTo>
                      <a:pt x="401" y="207"/>
                      <a:pt x="399" y="212"/>
                      <a:pt x="396" y="212"/>
                    </a:cubicBezTo>
                    <a:cubicBezTo>
                      <a:pt x="392" y="212"/>
                      <a:pt x="389" y="205"/>
                      <a:pt x="389" y="205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9" y="196"/>
                      <a:pt x="401" y="187"/>
                      <a:pt x="401" y="187"/>
                    </a:cubicBezTo>
                    <a:cubicBezTo>
                      <a:pt x="401" y="187"/>
                      <a:pt x="409" y="187"/>
                      <a:pt x="410" y="187"/>
                    </a:cubicBezTo>
                    <a:cubicBezTo>
                      <a:pt x="411" y="187"/>
                      <a:pt x="410" y="183"/>
                      <a:pt x="411" y="181"/>
                    </a:cubicBezTo>
                    <a:cubicBezTo>
                      <a:pt x="412" y="179"/>
                      <a:pt x="413" y="179"/>
                      <a:pt x="415" y="176"/>
                    </a:cubicBezTo>
                    <a:cubicBezTo>
                      <a:pt x="417" y="173"/>
                      <a:pt x="415" y="169"/>
                      <a:pt x="415" y="169"/>
                    </a:cubicBezTo>
                    <a:cubicBezTo>
                      <a:pt x="414" y="168"/>
                      <a:pt x="410" y="173"/>
                      <a:pt x="410" y="174"/>
                    </a:cubicBezTo>
                    <a:cubicBezTo>
                      <a:pt x="409" y="174"/>
                      <a:pt x="408" y="171"/>
                      <a:pt x="408" y="170"/>
                    </a:cubicBezTo>
                    <a:cubicBezTo>
                      <a:pt x="407" y="170"/>
                      <a:pt x="399" y="169"/>
                      <a:pt x="398" y="163"/>
                    </a:cubicBezTo>
                    <a:cubicBezTo>
                      <a:pt x="398" y="158"/>
                      <a:pt x="406" y="159"/>
                      <a:pt x="408" y="156"/>
                    </a:cubicBezTo>
                    <a:cubicBezTo>
                      <a:pt x="410" y="153"/>
                      <a:pt x="401" y="156"/>
                      <a:pt x="401" y="156"/>
                    </a:cubicBezTo>
                    <a:cubicBezTo>
                      <a:pt x="400" y="156"/>
                      <a:pt x="399" y="154"/>
                      <a:pt x="398" y="153"/>
                    </a:cubicBezTo>
                    <a:cubicBezTo>
                      <a:pt x="397" y="153"/>
                      <a:pt x="394" y="154"/>
                      <a:pt x="392" y="154"/>
                    </a:cubicBezTo>
                    <a:cubicBezTo>
                      <a:pt x="390" y="154"/>
                      <a:pt x="387" y="149"/>
                      <a:pt x="385" y="149"/>
                    </a:cubicBezTo>
                    <a:cubicBezTo>
                      <a:pt x="383" y="148"/>
                      <a:pt x="373" y="151"/>
                      <a:pt x="371" y="147"/>
                    </a:cubicBezTo>
                    <a:cubicBezTo>
                      <a:pt x="370" y="144"/>
                      <a:pt x="374" y="143"/>
                      <a:pt x="375" y="140"/>
                    </a:cubicBezTo>
                    <a:cubicBezTo>
                      <a:pt x="376" y="138"/>
                      <a:pt x="368" y="135"/>
                      <a:pt x="368" y="135"/>
                    </a:cubicBezTo>
                    <a:cubicBezTo>
                      <a:pt x="367" y="135"/>
                      <a:pt x="368" y="132"/>
                      <a:pt x="368" y="130"/>
                    </a:cubicBezTo>
                    <a:cubicBezTo>
                      <a:pt x="367" y="128"/>
                      <a:pt x="376" y="134"/>
                      <a:pt x="376" y="134"/>
                    </a:cubicBezTo>
                    <a:cubicBezTo>
                      <a:pt x="386" y="125"/>
                      <a:pt x="386" y="125"/>
                      <a:pt x="386" y="125"/>
                    </a:cubicBezTo>
                    <a:cubicBezTo>
                      <a:pt x="386" y="125"/>
                      <a:pt x="384" y="121"/>
                      <a:pt x="383" y="120"/>
                    </a:cubicBezTo>
                    <a:cubicBezTo>
                      <a:pt x="383" y="119"/>
                      <a:pt x="386" y="117"/>
                      <a:pt x="386" y="117"/>
                    </a:cubicBezTo>
                    <a:cubicBezTo>
                      <a:pt x="387" y="111"/>
                      <a:pt x="387" y="111"/>
                      <a:pt x="387" y="111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9" y="107"/>
                      <a:pt x="399" y="106"/>
                    </a:cubicBezTo>
                    <a:cubicBezTo>
                      <a:pt x="399" y="106"/>
                      <a:pt x="395" y="103"/>
                      <a:pt x="392" y="102"/>
                    </a:cubicBezTo>
                    <a:cubicBezTo>
                      <a:pt x="390" y="100"/>
                      <a:pt x="392" y="98"/>
                      <a:pt x="392" y="98"/>
                    </a:cubicBezTo>
                    <a:cubicBezTo>
                      <a:pt x="386" y="97"/>
                      <a:pt x="386" y="97"/>
                      <a:pt x="386" y="97"/>
                    </a:cubicBezTo>
                    <a:cubicBezTo>
                      <a:pt x="386" y="97"/>
                      <a:pt x="387" y="97"/>
                      <a:pt x="387" y="97"/>
                    </a:cubicBezTo>
                    <a:cubicBezTo>
                      <a:pt x="387" y="98"/>
                      <a:pt x="375" y="96"/>
                      <a:pt x="374" y="95"/>
                    </a:cubicBezTo>
                    <a:cubicBezTo>
                      <a:pt x="373" y="95"/>
                      <a:pt x="372" y="100"/>
                      <a:pt x="365" y="100"/>
                    </a:cubicBezTo>
                    <a:cubicBezTo>
                      <a:pt x="358" y="100"/>
                      <a:pt x="360" y="88"/>
                      <a:pt x="355" y="87"/>
                    </a:cubicBezTo>
                    <a:cubicBezTo>
                      <a:pt x="349" y="86"/>
                      <a:pt x="340" y="78"/>
                      <a:pt x="339" y="78"/>
                    </a:cubicBezTo>
                    <a:cubicBezTo>
                      <a:pt x="338" y="78"/>
                      <a:pt x="335" y="81"/>
                      <a:pt x="334" y="81"/>
                    </a:cubicBezTo>
                    <a:cubicBezTo>
                      <a:pt x="333" y="81"/>
                      <a:pt x="331" y="81"/>
                      <a:pt x="329" y="81"/>
                    </a:cubicBezTo>
                    <a:cubicBezTo>
                      <a:pt x="327" y="80"/>
                      <a:pt x="328" y="86"/>
                      <a:pt x="323" y="87"/>
                    </a:cubicBezTo>
                    <a:cubicBezTo>
                      <a:pt x="319" y="87"/>
                      <a:pt x="325" y="76"/>
                      <a:pt x="320" y="68"/>
                    </a:cubicBezTo>
                    <a:cubicBezTo>
                      <a:pt x="316" y="60"/>
                      <a:pt x="309" y="58"/>
                      <a:pt x="309" y="58"/>
                    </a:cubicBezTo>
                    <a:cubicBezTo>
                      <a:pt x="308" y="57"/>
                      <a:pt x="308" y="53"/>
                      <a:pt x="308" y="53"/>
                    </a:cubicBezTo>
                    <a:cubicBezTo>
                      <a:pt x="304" y="42"/>
                      <a:pt x="304" y="42"/>
                      <a:pt x="304" y="42"/>
                    </a:cubicBezTo>
                    <a:cubicBezTo>
                      <a:pt x="304" y="42"/>
                      <a:pt x="300" y="41"/>
                      <a:pt x="299" y="40"/>
                    </a:cubicBezTo>
                    <a:cubicBezTo>
                      <a:pt x="298" y="39"/>
                      <a:pt x="296" y="43"/>
                      <a:pt x="293" y="43"/>
                    </a:cubicBezTo>
                    <a:cubicBezTo>
                      <a:pt x="290" y="44"/>
                      <a:pt x="291" y="39"/>
                      <a:pt x="292" y="39"/>
                    </a:cubicBezTo>
                    <a:cubicBezTo>
                      <a:pt x="292" y="38"/>
                      <a:pt x="285" y="34"/>
                      <a:pt x="283" y="31"/>
                    </a:cubicBezTo>
                    <a:cubicBezTo>
                      <a:pt x="280" y="28"/>
                      <a:pt x="284" y="29"/>
                      <a:pt x="287" y="25"/>
                    </a:cubicBezTo>
                    <a:cubicBezTo>
                      <a:pt x="289" y="20"/>
                      <a:pt x="273" y="23"/>
                      <a:pt x="273" y="23"/>
                    </a:cubicBezTo>
                    <a:cubicBezTo>
                      <a:pt x="273" y="23"/>
                      <a:pt x="270" y="27"/>
                      <a:pt x="269" y="29"/>
                    </a:cubicBezTo>
                    <a:cubicBezTo>
                      <a:pt x="267" y="30"/>
                      <a:pt x="270" y="36"/>
                      <a:pt x="265" y="40"/>
                    </a:cubicBezTo>
                    <a:cubicBezTo>
                      <a:pt x="260" y="44"/>
                      <a:pt x="250" y="37"/>
                      <a:pt x="250" y="37"/>
                    </a:cubicBezTo>
                    <a:cubicBezTo>
                      <a:pt x="250" y="37"/>
                      <a:pt x="248" y="34"/>
                      <a:pt x="246" y="32"/>
                    </a:cubicBezTo>
                    <a:cubicBezTo>
                      <a:pt x="244" y="31"/>
                      <a:pt x="243" y="35"/>
                      <a:pt x="243" y="35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26"/>
                      <a:pt x="229" y="29"/>
                      <a:pt x="228" y="29"/>
                    </a:cubicBezTo>
                    <a:cubicBezTo>
                      <a:pt x="228" y="29"/>
                      <a:pt x="225" y="26"/>
                      <a:pt x="225" y="26"/>
                    </a:cubicBezTo>
                    <a:cubicBezTo>
                      <a:pt x="225" y="26"/>
                      <a:pt x="225" y="20"/>
                      <a:pt x="225" y="17"/>
                    </a:cubicBezTo>
                    <a:cubicBezTo>
                      <a:pt x="225" y="14"/>
                      <a:pt x="216" y="8"/>
                      <a:pt x="213" y="7"/>
                    </a:cubicBezTo>
                    <a:cubicBezTo>
                      <a:pt x="211" y="6"/>
                      <a:pt x="205" y="0"/>
                      <a:pt x="205" y="0"/>
                    </a:cubicBezTo>
                    <a:cubicBezTo>
                      <a:pt x="204" y="0"/>
                      <a:pt x="199" y="1"/>
                      <a:pt x="197" y="3"/>
                    </a:cubicBezTo>
                    <a:cubicBezTo>
                      <a:pt x="194" y="5"/>
                      <a:pt x="191" y="15"/>
                      <a:pt x="191" y="16"/>
                    </a:cubicBezTo>
                    <a:cubicBezTo>
                      <a:pt x="190" y="16"/>
                      <a:pt x="183" y="8"/>
                      <a:pt x="183" y="8"/>
                    </a:cubicBezTo>
                    <a:cubicBezTo>
                      <a:pt x="183" y="8"/>
                      <a:pt x="179" y="11"/>
                      <a:pt x="179" y="11"/>
                    </a:cubicBezTo>
                    <a:cubicBezTo>
                      <a:pt x="178" y="11"/>
                      <a:pt x="170" y="11"/>
                      <a:pt x="167" y="12"/>
                    </a:cubicBezTo>
                    <a:cubicBezTo>
                      <a:pt x="164" y="13"/>
                      <a:pt x="153" y="13"/>
                      <a:pt x="153" y="13"/>
                    </a:cubicBezTo>
                    <a:cubicBezTo>
                      <a:pt x="152" y="13"/>
                      <a:pt x="148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9" y="26"/>
                      <a:pt x="149" y="30"/>
                      <a:pt x="149" y="30"/>
                    </a:cubicBezTo>
                    <a:cubicBezTo>
                      <a:pt x="149" y="31"/>
                      <a:pt x="143" y="32"/>
                      <a:pt x="142" y="33"/>
                    </a:cubicBezTo>
                    <a:cubicBezTo>
                      <a:pt x="141" y="33"/>
                      <a:pt x="141" y="41"/>
                      <a:pt x="141" y="42"/>
                    </a:cubicBezTo>
                    <a:cubicBezTo>
                      <a:pt x="141" y="42"/>
                      <a:pt x="133" y="52"/>
                      <a:pt x="133" y="54"/>
                    </a:cubicBezTo>
                    <a:cubicBezTo>
                      <a:pt x="133" y="56"/>
                      <a:pt x="136" y="61"/>
                      <a:pt x="137" y="63"/>
                    </a:cubicBezTo>
                    <a:cubicBezTo>
                      <a:pt x="138" y="65"/>
                      <a:pt x="138" y="68"/>
                      <a:pt x="135" y="69"/>
                    </a:cubicBezTo>
                    <a:cubicBezTo>
                      <a:pt x="132" y="71"/>
                      <a:pt x="134" y="74"/>
                      <a:pt x="134" y="78"/>
                    </a:cubicBezTo>
                    <a:cubicBezTo>
                      <a:pt x="134" y="81"/>
                      <a:pt x="130" y="81"/>
                      <a:pt x="130" y="86"/>
                    </a:cubicBezTo>
                    <a:cubicBezTo>
                      <a:pt x="130" y="91"/>
                      <a:pt x="122" y="93"/>
                      <a:pt x="116" y="94"/>
                    </a:cubicBezTo>
                    <a:cubicBezTo>
                      <a:pt x="110" y="94"/>
                      <a:pt x="115" y="102"/>
                      <a:pt x="115" y="105"/>
                    </a:cubicBezTo>
                    <a:cubicBezTo>
                      <a:pt x="116" y="108"/>
                      <a:pt x="111" y="106"/>
                      <a:pt x="110" y="108"/>
                    </a:cubicBezTo>
                    <a:cubicBezTo>
                      <a:pt x="109" y="110"/>
                      <a:pt x="122" y="125"/>
                      <a:pt x="123" y="126"/>
                    </a:cubicBezTo>
                    <a:cubicBezTo>
                      <a:pt x="125" y="127"/>
                      <a:pt x="117" y="132"/>
                      <a:pt x="117" y="132"/>
                    </a:cubicBezTo>
                    <a:cubicBezTo>
                      <a:pt x="116" y="133"/>
                      <a:pt x="109" y="131"/>
                      <a:pt x="109" y="131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1" y="168"/>
                      <a:pt x="111" y="169"/>
                    </a:cubicBezTo>
                    <a:cubicBezTo>
                      <a:pt x="111" y="170"/>
                      <a:pt x="123" y="172"/>
                      <a:pt x="129" y="176"/>
                    </a:cubicBezTo>
                    <a:cubicBezTo>
                      <a:pt x="135" y="181"/>
                      <a:pt x="128" y="186"/>
                      <a:pt x="128" y="186"/>
                    </a:cubicBezTo>
                    <a:cubicBezTo>
                      <a:pt x="128" y="186"/>
                      <a:pt x="133" y="190"/>
                      <a:pt x="133" y="194"/>
                    </a:cubicBezTo>
                    <a:cubicBezTo>
                      <a:pt x="132" y="198"/>
                      <a:pt x="128" y="198"/>
                      <a:pt x="125" y="197"/>
                    </a:cubicBezTo>
                    <a:cubicBezTo>
                      <a:pt x="123" y="197"/>
                      <a:pt x="121" y="201"/>
                      <a:pt x="118" y="202"/>
                    </a:cubicBezTo>
                    <a:cubicBezTo>
                      <a:pt x="115" y="203"/>
                      <a:pt x="115" y="199"/>
                      <a:pt x="108" y="198"/>
                    </a:cubicBezTo>
                    <a:cubicBezTo>
                      <a:pt x="102" y="196"/>
                      <a:pt x="103" y="201"/>
                      <a:pt x="103" y="201"/>
                    </a:cubicBezTo>
                    <a:cubicBezTo>
                      <a:pt x="102" y="201"/>
                      <a:pt x="99" y="196"/>
                      <a:pt x="94" y="200"/>
                    </a:cubicBezTo>
                    <a:cubicBezTo>
                      <a:pt x="89" y="204"/>
                      <a:pt x="95" y="208"/>
                      <a:pt x="95" y="208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105" y="221"/>
                      <a:pt x="104" y="229"/>
                    </a:cubicBezTo>
                    <a:cubicBezTo>
                      <a:pt x="103" y="238"/>
                      <a:pt x="95" y="224"/>
                      <a:pt x="95" y="223"/>
                    </a:cubicBezTo>
                    <a:cubicBezTo>
                      <a:pt x="95" y="223"/>
                      <a:pt x="89" y="227"/>
                      <a:pt x="89" y="227"/>
                    </a:cubicBezTo>
                    <a:cubicBezTo>
                      <a:pt x="88" y="228"/>
                      <a:pt x="81" y="224"/>
                      <a:pt x="81" y="224"/>
                    </a:cubicBezTo>
                    <a:cubicBezTo>
                      <a:pt x="81" y="224"/>
                      <a:pt x="77" y="249"/>
                      <a:pt x="77" y="250"/>
                    </a:cubicBezTo>
                    <a:cubicBezTo>
                      <a:pt x="76" y="251"/>
                      <a:pt x="74" y="254"/>
                      <a:pt x="74" y="254"/>
                    </a:cubicBezTo>
                    <a:cubicBezTo>
                      <a:pt x="74" y="254"/>
                      <a:pt x="80" y="261"/>
                      <a:pt x="82" y="266"/>
                    </a:cubicBezTo>
                    <a:cubicBezTo>
                      <a:pt x="83" y="271"/>
                      <a:pt x="74" y="276"/>
                      <a:pt x="74" y="279"/>
                    </a:cubicBezTo>
                    <a:cubicBezTo>
                      <a:pt x="74" y="282"/>
                      <a:pt x="83" y="287"/>
                      <a:pt x="84" y="289"/>
                    </a:cubicBezTo>
                    <a:cubicBezTo>
                      <a:pt x="86" y="291"/>
                      <a:pt x="83" y="305"/>
                      <a:pt x="83" y="305"/>
                    </a:cubicBezTo>
                    <a:cubicBezTo>
                      <a:pt x="83" y="306"/>
                      <a:pt x="89" y="309"/>
                      <a:pt x="90" y="313"/>
                    </a:cubicBezTo>
                    <a:cubicBezTo>
                      <a:pt x="92" y="318"/>
                      <a:pt x="80" y="317"/>
                      <a:pt x="78" y="317"/>
                    </a:cubicBezTo>
                    <a:cubicBezTo>
                      <a:pt x="77" y="317"/>
                      <a:pt x="73" y="314"/>
                      <a:pt x="72" y="314"/>
                    </a:cubicBezTo>
                    <a:cubicBezTo>
                      <a:pt x="71" y="314"/>
                      <a:pt x="72" y="319"/>
                      <a:pt x="72" y="319"/>
                    </a:cubicBezTo>
                    <a:cubicBezTo>
                      <a:pt x="72" y="319"/>
                      <a:pt x="67" y="322"/>
                      <a:pt x="59" y="325"/>
                    </a:cubicBezTo>
                    <a:cubicBezTo>
                      <a:pt x="51" y="328"/>
                      <a:pt x="48" y="329"/>
                      <a:pt x="47" y="329"/>
                    </a:cubicBezTo>
                    <a:cubicBezTo>
                      <a:pt x="47" y="329"/>
                      <a:pt x="47" y="340"/>
                      <a:pt x="47" y="341"/>
                    </a:cubicBezTo>
                    <a:cubicBezTo>
                      <a:pt x="47" y="342"/>
                      <a:pt x="40" y="340"/>
                      <a:pt x="37" y="338"/>
                    </a:cubicBezTo>
                    <a:cubicBezTo>
                      <a:pt x="34" y="336"/>
                      <a:pt x="35" y="339"/>
                      <a:pt x="34" y="340"/>
                    </a:cubicBezTo>
                    <a:cubicBezTo>
                      <a:pt x="32" y="342"/>
                      <a:pt x="30" y="339"/>
                      <a:pt x="29" y="339"/>
                    </a:cubicBezTo>
                    <a:cubicBezTo>
                      <a:pt x="29" y="339"/>
                      <a:pt x="29" y="342"/>
                      <a:pt x="29" y="343"/>
                    </a:cubicBezTo>
                    <a:cubicBezTo>
                      <a:pt x="28" y="343"/>
                      <a:pt x="25" y="342"/>
                      <a:pt x="22" y="342"/>
                    </a:cubicBezTo>
                    <a:cubicBezTo>
                      <a:pt x="20" y="342"/>
                      <a:pt x="20" y="346"/>
                      <a:pt x="19" y="347"/>
                    </a:cubicBezTo>
                    <a:cubicBezTo>
                      <a:pt x="19" y="348"/>
                      <a:pt x="14" y="343"/>
                      <a:pt x="11" y="341"/>
                    </a:cubicBezTo>
                    <a:cubicBezTo>
                      <a:pt x="7" y="338"/>
                      <a:pt x="4" y="346"/>
                      <a:pt x="4" y="346"/>
                    </a:cubicBezTo>
                    <a:cubicBezTo>
                      <a:pt x="4" y="346"/>
                      <a:pt x="8" y="352"/>
                      <a:pt x="8" y="352"/>
                    </a:cubicBezTo>
                    <a:cubicBezTo>
                      <a:pt x="8" y="352"/>
                      <a:pt x="5" y="355"/>
                      <a:pt x="5" y="355"/>
                    </a:cubicBezTo>
                    <a:cubicBezTo>
                      <a:pt x="4" y="355"/>
                      <a:pt x="10" y="364"/>
                      <a:pt x="10" y="364"/>
                    </a:cubicBezTo>
                    <a:cubicBezTo>
                      <a:pt x="10" y="365"/>
                      <a:pt x="3" y="375"/>
                      <a:pt x="0" y="379"/>
                    </a:cubicBezTo>
                    <a:cubicBezTo>
                      <a:pt x="10" y="380"/>
                      <a:pt x="15" y="387"/>
                      <a:pt x="16" y="389"/>
                    </a:cubicBezTo>
                    <a:cubicBezTo>
                      <a:pt x="16" y="391"/>
                      <a:pt x="12" y="402"/>
                      <a:pt x="21" y="402"/>
                    </a:cubicBezTo>
                    <a:cubicBezTo>
                      <a:pt x="29" y="403"/>
                      <a:pt x="35" y="401"/>
                      <a:pt x="35" y="401"/>
                    </a:cubicBezTo>
                    <a:cubicBezTo>
                      <a:pt x="40" y="411"/>
                      <a:pt x="40" y="411"/>
                      <a:pt x="40" y="411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54" y="420"/>
                      <a:pt x="54" y="420"/>
                      <a:pt x="54" y="420"/>
                    </a:cubicBezTo>
                    <a:cubicBezTo>
                      <a:pt x="54" y="420"/>
                      <a:pt x="54" y="424"/>
                      <a:pt x="55" y="425"/>
                    </a:cubicBezTo>
                    <a:cubicBezTo>
                      <a:pt x="55" y="426"/>
                      <a:pt x="62" y="427"/>
                      <a:pt x="62" y="427"/>
                    </a:cubicBezTo>
                    <a:cubicBezTo>
                      <a:pt x="63" y="427"/>
                      <a:pt x="65" y="418"/>
                      <a:pt x="69" y="420"/>
                    </a:cubicBezTo>
                    <a:cubicBezTo>
                      <a:pt x="73" y="422"/>
                      <a:pt x="76" y="414"/>
                      <a:pt x="80" y="418"/>
                    </a:cubicBezTo>
                    <a:cubicBezTo>
                      <a:pt x="84" y="421"/>
                      <a:pt x="93" y="422"/>
                      <a:pt x="93" y="427"/>
                    </a:cubicBezTo>
                    <a:cubicBezTo>
                      <a:pt x="93" y="431"/>
                      <a:pt x="95" y="434"/>
                      <a:pt x="95" y="434"/>
                    </a:cubicBezTo>
                    <a:cubicBezTo>
                      <a:pt x="95" y="434"/>
                      <a:pt x="99" y="436"/>
                      <a:pt x="104" y="434"/>
                    </a:cubicBezTo>
                    <a:cubicBezTo>
                      <a:pt x="109" y="432"/>
                      <a:pt x="112" y="420"/>
                      <a:pt x="117" y="428"/>
                    </a:cubicBezTo>
                    <a:cubicBezTo>
                      <a:pt x="122" y="436"/>
                      <a:pt x="115" y="438"/>
                      <a:pt x="117" y="443"/>
                    </a:cubicBezTo>
                    <a:cubicBezTo>
                      <a:pt x="119" y="447"/>
                      <a:pt x="126" y="449"/>
                      <a:pt x="125" y="451"/>
                    </a:cubicBezTo>
                    <a:cubicBezTo>
                      <a:pt x="125" y="453"/>
                      <a:pt x="119" y="455"/>
                      <a:pt x="119" y="460"/>
                    </a:cubicBezTo>
                    <a:cubicBezTo>
                      <a:pt x="119" y="464"/>
                      <a:pt x="119" y="476"/>
                      <a:pt x="123" y="484"/>
                    </a:cubicBezTo>
                    <a:cubicBezTo>
                      <a:pt x="127" y="493"/>
                      <a:pt x="125" y="500"/>
                      <a:pt x="133" y="503"/>
                    </a:cubicBezTo>
                    <a:cubicBezTo>
                      <a:pt x="141" y="505"/>
                      <a:pt x="140" y="500"/>
                      <a:pt x="143" y="504"/>
                    </a:cubicBezTo>
                    <a:cubicBezTo>
                      <a:pt x="145" y="508"/>
                      <a:pt x="144" y="514"/>
                      <a:pt x="151" y="515"/>
                    </a:cubicBezTo>
                    <a:cubicBezTo>
                      <a:pt x="158" y="517"/>
                      <a:pt x="164" y="513"/>
                      <a:pt x="166" y="515"/>
                    </a:cubicBezTo>
                    <a:cubicBezTo>
                      <a:pt x="167" y="517"/>
                      <a:pt x="171" y="520"/>
                      <a:pt x="171" y="520"/>
                    </a:cubicBezTo>
                    <a:cubicBezTo>
                      <a:pt x="171" y="520"/>
                      <a:pt x="172" y="536"/>
                      <a:pt x="174" y="542"/>
                    </a:cubicBezTo>
                    <a:cubicBezTo>
                      <a:pt x="176" y="548"/>
                      <a:pt x="182" y="559"/>
                      <a:pt x="182" y="559"/>
                    </a:cubicBezTo>
                    <a:cubicBezTo>
                      <a:pt x="182" y="559"/>
                      <a:pt x="180" y="571"/>
                      <a:pt x="180" y="573"/>
                    </a:cubicBezTo>
                    <a:cubicBezTo>
                      <a:pt x="180" y="573"/>
                      <a:pt x="180" y="573"/>
                      <a:pt x="180" y="573"/>
                    </a:cubicBezTo>
                    <a:cubicBezTo>
                      <a:pt x="181" y="573"/>
                      <a:pt x="184" y="578"/>
                      <a:pt x="185" y="578"/>
                    </a:cubicBezTo>
                    <a:cubicBezTo>
                      <a:pt x="186" y="577"/>
                      <a:pt x="200" y="572"/>
                      <a:pt x="203" y="577"/>
                    </a:cubicBezTo>
                    <a:cubicBezTo>
                      <a:pt x="206" y="581"/>
                      <a:pt x="210" y="592"/>
                      <a:pt x="209" y="601"/>
                    </a:cubicBezTo>
                    <a:cubicBezTo>
                      <a:pt x="209" y="610"/>
                      <a:pt x="208" y="612"/>
                      <a:pt x="208" y="612"/>
                    </a:cubicBezTo>
                    <a:cubicBezTo>
                      <a:pt x="208" y="612"/>
                      <a:pt x="209" y="622"/>
                      <a:pt x="216" y="619"/>
                    </a:cubicBezTo>
                    <a:cubicBezTo>
                      <a:pt x="224" y="616"/>
                      <a:pt x="227" y="608"/>
                      <a:pt x="231" y="610"/>
                    </a:cubicBezTo>
                    <a:cubicBezTo>
                      <a:pt x="234" y="612"/>
                      <a:pt x="234" y="615"/>
                      <a:pt x="241" y="615"/>
                    </a:cubicBezTo>
                    <a:cubicBezTo>
                      <a:pt x="243" y="615"/>
                      <a:pt x="246" y="614"/>
                      <a:pt x="250" y="614"/>
                    </a:cubicBezTo>
                    <a:cubicBezTo>
                      <a:pt x="255" y="613"/>
                      <a:pt x="260" y="611"/>
                      <a:pt x="261" y="609"/>
                    </a:cubicBezTo>
                    <a:cubicBezTo>
                      <a:pt x="261" y="604"/>
                      <a:pt x="266" y="594"/>
                      <a:pt x="266" y="593"/>
                    </a:cubicBezTo>
                    <a:cubicBezTo>
                      <a:pt x="266" y="592"/>
                      <a:pt x="264" y="584"/>
                      <a:pt x="265" y="584"/>
                    </a:cubicBezTo>
                    <a:cubicBezTo>
                      <a:pt x="265" y="584"/>
                      <a:pt x="277" y="572"/>
                      <a:pt x="280" y="572"/>
                    </a:cubicBezTo>
                    <a:cubicBezTo>
                      <a:pt x="284" y="571"/>
                      <a:pt x="289" y="572"/>
                      <a:pt x="291" y="569"/>
                    </a:cubicBezTo>
                    <a:cubicBezTo>
                      <a:pt x="294" y="566"/>
                      <a:pt x="305" y="551"/>
                      <a:pt x="306" y="551"/>
                    </a:cubicBezTo>
                    <a:cubicBezTo>
                      <a:pt x="307" y="550"/>
                      <a:pt x="312" y="551"/>
                      <a:pt x="313" y="551"/>
                    </a:cubicBezTo>
                    <a:cubicBezTo>
                      <a:pt x="313" y="550"/>
                      <a:pt x="316" y="531"/>
                      <a:pt x="324" y="537"/>
                    </a:cubicBezTo>
                    <a:cubicBezTo>
                      <a:pt x="325" y="537"/>
                      <a:pt x="326" y="538"/>
                      <a:pt x="327" y="539"/>
                    </a:cubicBezTo>
                    <a:cubicBezTo>
                      <a:pt x="329" y="535"/>
                      <a:pt x="332" y="531"/>
                      <a:pt x="332" y="531"/>
                    </a:cubicBezTo>
                    <a:cubicBezTo>
                      <a:pt x="332" y="530"/>
                      <a:pt x="327" y="525"/>
                      <a:pt x="327" y="5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eform 68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55D509C-0E3F-B297-DE74-9F17A47A40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42271" y="5001284"/>
                <a:ext cx="1610922" cy="1450605"/>
              </a:xfrm>
              <a:custGeom>
                <a:avLst/>
                <a:gdLst/>
                <a:ahLst/>
                <a:cxnLst>
                  <a:cxn ang="0">
                    <a:pos x="529" y="368"/>
                  </a:cxn>
                  <a:cxn ang="0">
                    <a:pos x="525" y="355"/>
                  </a:cxn>
                  <a:cxn ang="0">
                    <a:pos x="521" y="330"/>
                  </a:cxn>
                  <a:cxn ang="0">
                    <a:pos x="517" y="305"/>
                  </a:cxn>
                  <a:cxn ang="0">
                    <a:pos x="507" y="276"/>
                  </a:cxn>
                  <a:cxn ang="0">
                    <a:pos x="488" y="255"/>
                  </a:cxn>
                  <a:cxn ang="0">
                    <a:pos x="511" y="241"/>
                  </a:cxn>
                  <a:cxn ang="0">
                    <a:pos x="489" y="231"/>
                  </a:cxn>
                  <a:cxn ang="0">
                    <a:pos x="492" y="219"/>
                  </a:cxn>
                  <a:cxn ang="0">
                    <a:pos x="471" y="193"/>
                  </a:cxn>
                  <a:cxn ang="0">
                    <a:pos x="476" y="166"/>
                  </a:cxn>
                  <a:cxn ang="0">
                    <a:pos x="474" y="148"/>
                  </a:cxn>
                  <a:cxn ang="0">
                    <a:pos x="476" y="136"/>
                  </a:cxn>
                  <a:cxn ang="0">
                    <a:pos x="472" y="115"/>
                  </a:cxn>
                  <a:cxn ang="0">
                    <a:pos x="472" y="94"/>
                  </a:cxn>
                  <a:cxn ang="0">
                    <a:pos x="470" y="77"/>
                  </a:cxn>
                  <a:cxn ang="0">
                    <a:pos x="429" y="78"/>
                  </a:cxn>
                  <a:cxn ang="0">
                    <a:pos x="399" y="93"/>
                  </a:cxn>
                  <a:cxn ang="0">
                    <a:pos x="357" y="102"/>
                  </a:cxn>
                  <a:cxn ang="0">
                    <a:pos x="308" y="121"/>
                  </a:cxn>
                  <a:cxn ang="0">
                    <a:pos x="293" y="120"/>
                  </a:cxn>
                  <a:cxn ang="0">
                    <a:pos x="284" y="102"/>
                  </a:cxn>
                  <a:cxn ang="0">
                    <a:pos x="281" y="85"/>
                  </a:cxn>
                  <a:cxn ang="0">
                    <a:pos x="267" y="69"/>
                  </a:cxn>
                  <a:cxn ang="0">
                    <a:pos x="276" y="55"/>
                  </a:cxn>
                  <a:cxn ang="0">
                    <a:pos x="259" y="33"/>
                  </a:cxn>
                  <a:cxn ang="0">
                    <a:pos x="240" y="11"/>
                  </a:cxn>
                  <a:cxn ang="0">
                    <a:pos x="211" y="5"/>
                  </a:cxn>
                  <a:cxn ang="0">
                    <a:pos x="186" y="1"/>
                  </a:cxn>
                  <a:cxn ang="0">
                    <a:pos x="183" y="20"/>
                  </a:cxn>
                  <a:cxn ang="0">
                    <a:pos x="171" y="28"/>
                  </a:cxn>
                  <a:cxn ang="0">
                    <a:pos x="160" y="38"/>
                  </a:cxn>
                  <a:cxn ang="0">
                    <a:pos x="130" y="37"/>
                  </a:cxn>
                  <a:cxn ang="0">
                    <a:pos x="97" y="40"/>
                  </a:cxn>
                  <a:cxn ang="0">
                    <a:pos x="90" y="57"/>
                  </a:cxn>
                  <a:cxn ang="0">
                    <a:pos x="84" y="71"/>
                  </a:cxn>
                  <a:cxn ang="0">
                    <a:pos x="77" y="78"/>
                  </a:cxn>
                  <a:cxn ang="0">
                    <a:pos x="56" y="92"/>
                  </a:cxn>
                  <a:cxn ang="0">
                    <a:pos x="58" y="136"/>
                  </a:cxn>
                  <a:cxn ang="0">
                    <a:pos x="35" y="149"/>
                  </a:cxn>
                  <a:cxn ang="0">
                    <a:pos x="14" y="175"/>
                  </a:cxn>
                  <a:cxn ang="0">
                    <a:pos x="7" y="215"/>
                  </a:cxn>
                  <a:cxn ang="0">
                    <a:pos x="24" y="240"/>
                  </a:cxn>
                  <a:cxn ang="0">
                    <a:pos x="48" y="264"/>
                  </a:cxn>
                  <a:cxn ang="0">
                    <a:pos x="90" y="286"/>
                  </a:cxn>
                  <a:cxn ang="0">
                    <a:pos x="93" y="316"/>
                  </a:cxn>
                  <a:cxn ang="0">
                    <a:pos x="102" y="342"/>
                  </a:cxn>
                  <a:cxn ang="0">
                    <a:pos x="111" y="375"/>
                  </a:cxn>
                  <a:cxn ang="0">
                    <a:pos x="156" y="397"/>
                  </a:cxn>
                  <a:cxn ang="0">
                    <a:pos x="173" y="444"/>
                  </a:cxn>
                  <a:cxn ang="0">
                    <a:pos x="198" y="462"/>
                  </a:cxn>
                  <a:cxn ang="0">
                    <a:pos x="235" y="453"/>
                  </a:cxn>
                  <a:cxn ang="0">
                    <a:pos x="277" y="424"/>
                  </a:cxn>
                  <a:cxn ang="0">
                    <a:pos x="300" y="409"/>
                  </a:cxn>
                  <a:cxn ang="0">
                    <a:pos x="337" y="409"/>
                  </a:cxn>
                  <a:cxn ang="0">
                    <a:pos x="366" y="402"/>
                  </a:cxn>
                  <a:cxn ang="0">
                    <a:pos x="400" y="430"/>
                  </a:cxn>
                  <a:cxn ang="0">
                    <a:pos x="446" y="410"/>
                  </a:cxn>
                  <a:cxn ang="0">
                    <a:pos x="450" y="391"/>
                  </a:cxn>
                  <a:cxn ang="0">
                    <a:pos x="484" y="393"/>
                  </a:cxn>
                  <a:cxn ang="0">
                    <a:pos x="525" y="386"/>
                  </a:cxn>
                </a:cxnLst>
                <a:rect l="0" t="0" r="r" b="b"/>
                <a:pathLst>
                  <a:path w="535" h="481">
                    <a:moveTo>
                      <a:pt x="527" y="380"/>
                    </a:moveTo>
                    <a:cubicBezTo>
                      <a:pt x="526" y="376"/>
                      <a:pt x="525" y="374"/>
                      <a:pt x="526" y="374"/>
                    </a:cubicBezTo>
                    <a:cubicBezTo>
                      <a:pt x="526" y="374"/>
                      <a:pt x="530" y="369"/>
                      <a:pt x="529" y="368"/>
                    </a:cubicBezTo>
                    <a:cubicBezTo>
                      <a:pt x="528" y="366"/>
                      <a:pt x="524" y="362"/>
                      <a:pt x="524" y="362"/>
                    </a:cubicBezTo>
                    <a:cubicBezTo>
                      <a:pt x="524" y="362"/>
                      <a:pt x="535" y="359"/>
                      <a:pt x="531" y="356"/>
                    </a:cubicBezTo>
                    <a:cubicBezTo>
                      <a:pt x="528" y="354"/>
                      <a:pt x="525" y="355"/>
                      <a:pt x="525" y="355"/>
                    </a:cubicBezTo>
                    <a:cubicBezTo>
                      <a:pt x="525" y="355"/>
                      <a:pt x="519" y="344"/>
                      <a:pt x="519" y="342"/>
                    </a:cubicBezTo>
                    <a:cubicBezTo>
                      <a:pt x="519" y="340"/>
                      <a:pt x="514" y="340"/>
                      <a:pt x="515" y="338"/>
                    </a:cubicBezTo>
                    <a:cubicBezTo>
                      <a:pt x="516" y="337"/>
                      <a:pt x="523" y="332"/>
                      <a:pt x="521" y="330"/>
                    </a:cubicBezTo>
                    <a:cubicBezTo>
                      <a:pt x="519" y="329"/>
                      <a:pt x="514" y="329"/>
                      <a:pt x="514" y="329"/>
                    </a:cubicBezTo>
                    <a:cubicBezTo>
                      <a:pt x="513" y="329"/>
                      <a:pt x="506" y="322"/>
                      <a:pt x="508" y="318"/>
                    </a:cubicBezTo>
                    <a:cubicBezTo>
                      <a:pt x="510" y="315"/>
                      <a:pt x="519" y="309"/>
                      <a:pt x="517" y="305"/>
                    </a:cubicBezTo>
                    <a:cubicBezTo>
                      <a:pt x="516" y="301"/>
                      <a:pt x="512" y="296"/>
                      <a:pt x="512" y="295"/>
                    </a:cubicBezTo>
                    <a:cubicBezTo>
                      <a:pt x="512" y="294"/>
                      <a:pt x="513" y="285"/>
                      <a:pt x="512" y="284"/>
                    </a:cubicBezTo>
                    <a:cubicBezTo>
                      <a:pt x="512" y="284"/>
                      <a:pt x="507" y="280"/>
                      <a:pt x="507" y="276"/>
                    </a:cubicBezTo>
                    <a:cubicBezTo>
                      <a:pt x="507" y="272"/>
                      <a:pt x="504" y="264"/>
                      <a:pt x="504" y="263"/>
                    </a:cubicBezTo>
                    <a:cubicBezTo>
                      <a:pt x="503" y="262"/>
                      <a:pt x="497" y="264"/>
                      <a:pt x="494" y="263"/>
                    </a:cubicBezTo>
                    <a:cubicBezTo>
                      <a:pt x="492" y="262"/>
                      <a:pt x="488" y="255"/>
                      <a:pt x="488" y="255"/>
                    </a:cubicBezTo>
                    <a:cubicBezTo>
                      <a:pt x="488" y="255"/>
                      <a:pt x="495" y="247"/>
                      <a:pt x="496" y="247"/>
                    </a:cubicBezTo>
                    <a:cubicBezTo>
                      <a:pt x="497" y="247"/>
                      <a:pt x="506" y="247"/>
                      <a:pt x="507" y="246"/>
                    </a:cubicBezTo>
                    <a:cubicBezTo>
                      <a:pt x="509" y="245"/>
                      <a:pt x="513" y="243"/>
                      <a:pt x="511" y="241"/>
                    </a:cubicBezTo>
                    <a:cubicBezTo>
                      <a:pt x="510" y="238"/>
                      <a:pt x="504" y="237"/>
                      <a:pt x="504" y="237"/>
                    </a:cubicBezTo>
                    <a:cubicBezTo>
                      <a:pt x="503" y="236"/>
                      <a:pt x="501" y="225"/>
                      <a:pt x="501" y="225"/>
                    </a:cubicBezTo>
                    <a:cubicBezTo>
                      <a:pt x="489" y="231"/>
                      <a:pt x="489" y="231"/>
                      <a:pt x="489" y="231"/>
                    </a:cubicBezTo>
                    <a:cubicBezTo>
                      <a:pt x="481" y="225"/>
                      <a:pt x="481" y="225"/>
                      <a:pt x="481" y="225"/>
                    </a:cubicBezTo>
                    <a:cubicBezTo>
                      <a:pt x="485" y="219"/>
                      <a:pt x="485" y="219"/>
                      <a:pt x="485" y="219"/>
                    </a:cubicBezTo>
                    <a:cubicBezTo>
                      <a:pt x="485" y="219"/>
                      <a:pt x="492" y="219"/>
                      <a:pt x="492" y="219"/>
                    </a:cubicBezTo>
                    <a:cubicBezTo>
                      <a:pt x="493" y="219"/>
                      <a:pt x="503" y="213"/>
                      <a:pt x="500" y="209"/>
                    </a:cubicBezTo>
                    <a:cubicBezTo>
                      <a:pt x="498" y="205"/>
                      <a:pt x="478" y="208"/>
                      <a:pt x="474" y="201"/>
                    </a:cubicBezTo>
                    <a:cubicBezTo>
                      <a:pt x="470" y="193"/>
                      <a:pt x="472" y="195"/>
                      <a:pt x="471" y="193"/>
                    </a:cubicBezTo>
                    <a:cubicBezTo>
                      <a:pt x="470" y="191"/>
                      <a:pt x="463" y="183"/>
                      <a:pt x="467" y="180"/>
                    </a:cubicBezTo>
                    <a:cubicBezTo>
                      <a:pt x="470" y="177"/>
                      <a:pt x="476" y="174"/>
                      <a:pt x="476" y="173"/>
                    </a:cubicBezTo>
                    <a:cubicBezTo>
                      <a:pt x="476" y="172"/>
                      <a:pt x="478" y="168"/>
                      <a:pt x="476" y="166"/>
                    </a:cubicBezTo>
                    <a:cubicBezTo>
                      <a:pt x="474" y="163"/>
                      <a:pt x="469" y="165"/>
                      <a:pt x="469" y="161"/>
                    </a:cubicBezTo>
                    <a:cubicBezTo>
                      <a:pt x="468" y="157"/>
                      <a:pt x="473" y="153"/>
                      <a:pt x="474" y="152"/>
                    </a:cubicBezTo>
                    <a:cubicBezTo>
                      <a:pt x="474" y="152"/>
                      <a:pt x="474" y="149"/>
                      <a:pt x="474" y="148"/>
                    </a:cubicBezTo>
                    <a:cubicBezTo>
                      <a:pt x="475" y="148"/>
                      <a:pt x="478" y="149"/>
                      <a:pt x="477" y="145"/>
                    </a:cubicBezTo>
                    <a:cubicBezTo>
                      <a:pt x="477" y="141"/>
                      <a:pt x="474" y="139"/>
                      <a:pt x="474" y="139"/>
                    </a:cubicBezTo>
                    <a:cubicBezTo>
                      <a:pt x="475" y="138"/>
                      <a:pt x="476" y="136"/>
                      <a:pt x="476" y="136"/>
                    </a:cubicBezTo>
                    <a:cubicBezTo>
                      <a:pt x="471" y="134"/>
                      <a:pt x="471" y="134"/>
                      <a:pt x="471" y="134"/>
                    </a:cubicBezTo>
                    <a:cubicBezTo>
                      <a:pt x="467" y="128"/>
                      <a:pt x="467" y="128"/>
                      <a:pt x="467" y="128"/>
                    </a:cubicBezTo>
                    <a:cubicBezTo>
                      <a:pt x="467" y="128"/>
                      <a:pt x="472" y="121"/>
                      <a:pt x="472" y="115"/>
                    </a:cubicBezTo>
                    <a:cubicBezTo>
                      <a:pt x="472" y="110"/>
                      <a:pt x="473" y="106"/>
                      <a:pt x="473" y="105"/>
                    </a:cubicBezTo>
                    <a:cubicBezTo>
                      <a:pt x="472" y="104"/>
                      <a:pt x="464" y="97"/>
                      <a:pt x="465" y="97"/>
                    </a:cubicBezTo>
                    <a:cubicBezTo>
                      <a:pt x="466" y="96"/>
                      <a:pt x="472" y="95"/>
                      <a:pt x="472" y="94"/>
                    </a:cubicBezTo>
                    <a:cubicBezTo>
                      <a:pt x="471" y="93"/>
                      <a:pt x="467" y="89"/>
                      <a:pt x="467" y="87"/>
                    </a:cubicBezTo>
                    <a:cubicBezTo>
                      <a:pt x="466" y="85"/>
                      <a:pt x="473" y="82"/>
                      <a:pt x="473" y="81"/>
                    </a:cubicBezTo>
                    <a:cubicBezTo>
                      <a:pt x="473" y="80"/>
                      <a:pt x="470" y="77"/>
                      <a:pt x="470" y="77"/>
                    </a:cubicBezTo>
                    <a:cubicBezTo>
                      <a:pt x="465" y="68"/>
                      <a:pt x="465" y="68"/>
                      <a:pt x="465" y="68"/>
                    </a:cubicBezTo>
                    <a:cubicBezTo>
                      <a:pt x="447" y="77"/>
                      <a:pt x="447" y="77"/>
                      <a:pt x="447" y="77"/>
                    </a:cubicBezTo>
                    <a:cubicBezTo>
                      <a:pt x="447" y="77"/>
                      <a:pt x="433" y="74"/>
                      <a:pt x="429" y="78"/>
                    </a:cubicBezTo>
                    <a:cubicBezTo>
                      <a:pt x="425" y="82"/>
                      <a:pt x="423" y="86"/>
                      <a:pt x="421" y="86"/>
                    </a:cubicBezTo>
                    <a:cubicBezTo>
                      <a:pt x="420" y="86"/>
                      <a:pt x="406" y="86"/>
                      <a:pt x="406" y="86"/>
                    </a:cubicBezTo>
                    <a:cubicBezTo>
                      <a:pt x="399" y="93"/>
                      <a:pt x="399" y="93"/>
                      <a:pt x="399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3" y="92"/>
                      <a:pt x="371" y="105"/>
                      <a:pt x="365" y="105"/>
                    </a:cubicBezTo>
                    <a:cubicBezTo>
                      <a:pt x="359" y="106"/>
                      <a:pt x="358" y="102"/>
                      <a:pt x="357" y="102"/>
                    </a:cubicBezTo>
                    <a:cubicBezTo>
                      <a:pt x="357" y="103"/>
                      <a:pt x="335" y="114"/>
                      <a:pt x="335" y="114"/>
                    </a:cubicBezTo>
                    <a:cubicBezTo>
                      <a:pt x="335" y="115"/>
                      <a:pt x="330" y="111"/>
                      <a:pt x="326" y="111"/>
                    </a:cubicBezTo>
                    <a:cubicBezTo>
                      <a:pt x="323" y="111"/>
                      <a:pt x="308" y="121"/>
                      <a:pt x="308" y="121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3" y="120"/>
                      <a:pt x="293" y="120"/>
                      <a:pt x="293" y="120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82" y="115"/>
                      <a:pt x="282" y="111"/>
                    </a:cubicBezTo>
                    <a:cubicBezTo>
                      <a:pt x="282" y="108"/>
                      <a:pt x="285" y="104"/>
                      <a:pt x="284" y="102"/>
                    </a:cubicBezTo>
                    <a:cubicBezTo>
                      <a:pt x="283" y="99"/>
                      <a:pt x="282" y="94"/>
                      <a:pt x="282" y="94"/>
                    </a:cubicBezTo>
                    <a:cubicBezTo>
                      <a:pt x="282" y="94"/>
                      <a:pt x="275" y="92"/>
                      <a:pt x="276" y="91"/>
                    </a:cubicBezTo>
                    <a:cubicBezTo>
                      <a:pt x="278" y="90"/>
                      <a:pt x="281" y="89"/>
                      <a:pt x="281" y="85"/>
                    </a:cubicBezTo>
                    <a:cubicBezTo>
                      <a:pt x="282" y="82"/>
                      <a:pt x="276" y="74"/>
                      <a:pt x="273" y="74"/>
                    </a:cubicBezTo>
                    <a:cubicBezTo>
                      <a:pt x="270" y="74"/>
                      <a:pt x="265" y="74"/>
                      <a:pt x="265" y="74"/>
                    </a:cubicBezTo>
                    <a:cubicBezTo>
                      <a:pt x="265" y="73"/>
                      <a:pt x="267" y="69"/>
                      <a:pt x="267" y="69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5" y="63"/>
                      <a:pt x="277" y="60"/>
                      <a:pt x="276" y="60"/>
                    </a:cubicBezTo>
                    <a:cubicBezTo>
                      <a:pt x="276" y="59"/>
                      <a:pt x="276" y="55"/>
                      <a:pt x="276" y="55"/>
                    </a:cubicBezTo>
                    <a:cubicBezTo>
                      <a:pt x="276" y="55"/>
                      <a:pt x="271" y="49"/>
                      <a:pt x="270" y="46"/>
                    </a:cubicBezTo>
                    <a:cubicBezTo>
                      <a:pt x="270" y="42"/>
                      <a:pt x="271" y="41"/>
                      <a:pt x="269" y="40"/>
                    </a:cubicBezTo>
                    <a:cubicBezTo>
                      <a:pt x="268" y="39"/>
                      <a:pt x="259" y="37"/>
                      <a:pt x="259" y="33"/>
                    </a:cubicBezTo>
                    <a:cubicBezTo>
                      <a:pt x="260" y="28"/>
                      <a:pt x="260" y="19"/>
                      <a:pt x="260" y="19"/>
                    </a:cubicBezTo>
                    <a:cubicBezTo>
                      <a:pt x="260" y="19"/>
                      <a:pt x="258" y="21"/>
                      <a:pt x="253" y="18"/>
                    </a:cubicBezTo>
                    <a:cubicBezTo>
                      <a:pt x="249" y="15"/>
                      <a:pt x="245" y="10"/>
                      <a:pt x="240" y="11"/>
                    </a:cubicBezTo>
                    <a:cubicBezTo>
                      <a:pt x="235" y="12"/>
                      <a:pt x="236" y="15"/>
                      <a:pt x="233" y="15"/>
                    </a:cubicBezTo>
                    <a:cubicBezTo>
                      <a:pt x="230" y="15"/>
                      <a:pt x="219" y="15"/>
                      <a:pt x="218" y="15"/>
                    </a:cubicBezTo>
                    <a:cubicBezTo>
                      <a:pt x="218" y="14"/>
                      <a:pt x="215" y="5"/>
                      <a:pt x="211" y="5"/>
                    </a:cubicBezTo>
                    <a:cubicBezTo>
                      <a:pt x="207" y="6"/>
                      <a:pt x="202" y="10"/>
                      <a:pt x="201" y="9"/>
                    </a:cubicBezTo>
                    <a:cubicBezTo>
                      <a:pt x="200" y="9"/>
                      <a:pt x="202" y="3"/>
                      <a:pt x="195" y="2"/>
                    </a:cubicBezTo>
                    <a:cubicBezTo>
                      <a:pt x="189" y="1"/>
                      <a:pt x="186" y="0"/>
                      <a:pt x="186" y="1"/>
                    </a:cubicBezTo>
                    <a:cubicBezTo>
                      <a:pt x="185" y="2"/>
                      <a:pt x="181" y="7"/>
                      <a:pt x="180" y="10"/>
                    </a:cubicBezTo>
                    <a:cubicBezTo>
                      <a:pt x="180" y="10"/>
                      <a:pt x="180" y="10"/>
                      <a:pt x="181" y="10"/>
                    </a:cubicBezTo>
                    <a:cubicBezTo>
                      <a:pt x="181" y="11"/>
                      <a:pt x="177" y="16"/>
                      <a:pt x="183" y="20"/>
                    </a:cubicBezTo>
                    <a:cubicBezTo>
                      <a:pt x="189" y="24"/>
                      <a:pt x="190" y="25"/>
                      <a:pt x="190" y="26"/>
                    </a:cubicBezTo>
                    <a:cubicBezTo>
                      <a:pt x="189" y="26"/>
                      <a:pt x="181" y="24"/>
                      <a:pt x="181" y="25"/>
                    </a:cubicBezTo>
                    <a:cubicBezTo>
                      <a:pt x="181" y="25"/>
                      <a:pt x="171" y="27"/>
                      <a:pt x="171" y="28"/>
                    </a:cubicBezTo>
                    <a:cubicBezTo>
                      <a:pt x="171" y="28"/>
                      <a:pt x="179" y="33"/>
                      <a:pt x="176" y="34"/>
                    </a:cubicBezTo>
                    <a:cubicBezTo>
                      <a:pt x="173" y="35"/>
                      <a:pt x="168" y="33"/>
                      <a:pt x="166" y="34"/>
                    </a:cubicBezTo>
                    <a:cubicBezTo>
                      <a:pt x="163" y="36"/>
                      <a:pt x="163" y="38"/>
                      <a:pt x="160" y="38"/>
                    </a:cubicBezTo>
                    <a:cubicBezTo>
                      <a:pt x="156" y="37"/>
                      <a:pt x="154" y="33"/>
                      <a:pt x="153" y="33"/>
                    </a:cubicBezTo>
                    <a:cubicBezTo>
                      <a:pt x="151" y="33"/>
                      <a:pt x="147" y="38"/>
                      <a:pt x="143" y="39"/>
                    </a:cubicBezTo>
                    <a:cubicBezTo>
                      <a:pt x="139" y="39"/>
                      <a:pt x="134" y="36"/>
                      <a:pt x="130" y="37"/>
                    </a:cubicBezTo>
                    <a:cubicBezTo>
                      <a:pt x="126" y="38"/>
                      <a:pt x="128" y="45"/>
                      <a:pt x="125" y="45"/>
                    </a:cubicBezTo>
                    <a:cubicBezTo>
                      <a:pt x="121" y="45"/>
                      <a:pt x="104" y="45"/>
                      <a:pt x="104" y="45"/>
                    </a:cubicBezTo>
                    <a:cubicBezTo>
                      <a:pt x="104" y="45"/>
                      <a:pt x="103" y="38"/>
                      <a:pt x="97" y="40"/>
                    </a:cubicBezTo>
                    <a:cubicBezTo>
                      <a:pt x="91" y="43"/>
                      <a:pt x="86" y="50"/>
                      <a:pt x="86" y="50"/>
                    </a:cubicBezTo>
                    <a:cubicBezTo>
                      <a:pt x="87" y="50"/>
                      <a:pt x="92" y="56"/>
                      <a:pt x="92" y="56"/>
                    </a:cubicBezTo>
                    <a:cubicBezTo>
                      <a:pt x="92" y="56"/>
                      <a:pt x="90" y="57"/>
                      <a:pt x="90" y="57"/>
                    </a:cubicBezTo>
                    <a:cubicBezTo>
                      <a:pt x="90" y="57"/>
                      <a:pt x="80" y="51"/>
                      <a:pt x="81" y="55"/>
                    </a:cubicBezTo>
                    <a:cubicBezTo>
                      <a:pt x="82" y="59"/>
                      <a:pt x="90" y="61"/>
                      <a:pt x="90" y="63"/>
                    </a:cubicBezTo>
                    <a:cubicBezTo>
                      <a:pt x="91" y="66"/>
                      <a:pt x="84" y="71"/>
                      <a:pt x="84" y="71"/>
                    </a:cubicBezTo>
                    <a:cubicBezTo>
                      <a:pt x="84" y="71"/>
                      <a:pt x="78" y="64"/>
                      <a:pt x="75" y="67"/>
                    </a:cubicBezTo>
                    <a:cubicBezTo>
                      <a:pt x="73" y="69"/>
                      <a:pt x="72" y="71"/>
                      <a:pt x="72" y="71"/>
                    </a:cubicBezTo>
                    <a:cubicBezTo>
                      <a:pt x="72" y="71"/>
                      <a:pt x="80" y="74"/>
                      <a:pt x="77" y="78"/>
                    </a:cubicBezTo>
                    <a:cubicBezTo>
                      <a:pt x="74" y="82"/>
                      <a:pt x="68" y="84"/>
                      <a:pt x="68" y="84"/>
                    </a:cubicBezTo>
                    <a:cubicBezTo>
                      <a:pt x="68" y="84"/>
                      <a:pt x="69" y="89"/>
                      <a:pt x="68" y="89"/>
                    </a:cubicBezTo>
                    <a:cubicBezTo>
                      <a:pt x="67" y="89"/>
                      <a:pt x="56" y="91"/>
                      <a:pt x="56" y="92"/>
                    </a:cubicBezTo>
                    <a:cubicBezTo>
                      <a:pt x="55" y="93"/>
                      <a:pt x="75" y="106"/>
                      <a:pt x="75" y="106"/>
                    </a:cubicBezTo>
                    <a:cubicBezTo>
                      <a:pt x="75" y="106"/>
                      <a:pt x="65" y="112"/>
                      <a:pt x="65" y="113"/>
                    </a:cubicBezTo>
                    <a:cubicBezTo>
                      <a:pt x="64" y="114"/>
                      <a:pt x="62" y="134"/>
                      <a:pt x="58" y="136"/>
                    </a:cubicBezTo>
                    <a:cubicBezTo>
                      <a:pt x="54" y="138"/>
                      <a:pt x="40" y="137"/>
                      <a:pt x="40" y="138"/>
                    </a:cubicBezTo>
                    <a:cubicBezTo>
                      <a:pt x="40" y="138"/>
                      <a:pt x="39" y="146"/>
                      <a:pt x="39" y="147"/>
                    </a:cubicBezTo>
                    <a:cubicBezTo>
                      <a:pt x="39" y="147"/>
                      <a:pt x="35" y="149"/>
                      <a:pt x="35" y="149"/>
                    </a:cubicBezTo>
                    <a:cubicBezTo>
                      <a:pt x="34" y="149"/>
                      <a:pt x="26" y="160"/>
                      <a:pt x="25" y="163"/>
                    </a:cubicBezTo>
                    <a:cubicBezTo>
                      <a:pt x="25" y="166"/>
                      <a:pt x="25" y="170"/>
                      <a:pt x="25" y="171"/>
                    </a:cubicBezTo>
                    <a:cubicBezTo>
                      <a:pt x="25" y="171"/>
                      <a:pt x="16" y="173"/>
                      <a:pt x="14" y="175"/>
                    </a:cubicBezTo>
                    <a:cubicBezTo>
                      <a:pt x="12" y="177"/>
                      <a:pt x="7" y="185"/>
                      <a:pt x="6" y="191"/>
                    </a:cubicBezTo>
                    <a:cubicBezTo>
                      <a:pt x="5" y="197"/>
                      <a:pt x="5" y="206"/>
                      <a:pt x="5" y="207"/>
                    </a:cubicBezTo>
                    <a:cubicBezTo>
                      <a:pt x="5" y="207"/>
                      <a:pt x="0" y="215"/>
                      <a:pt x="7" y="215"/>
                    </a:cubicBezTo>
                    <a:cubicBezTo>
                      <a:pt x="14" y="215"/>
                      <a:pt x="22" y="206"/>
                      <a:pt x="24" y="211"/>
                    </a:cubicBezTo>
                    <a:cubicBezTo>
                      <a:pt x="25" y="215"/>
                      <a:pt x="21" y="225"/>
                      <a:pt x="22" y="225"/>
                    </a:cubicBezTo>
                    <a:cubicBezTo>
                      <a:pt x="23" y="225"/>
                      <a:pt x="24" y="240"/>
                      <a:pt x="24" y="240"/>
                    </a:cubicBezTo>
                    <a:cubicBezTo>
                      <a:pt x="24" y="240"/>
                      <a:pt x="19" y="250"/>
                      <a:pt x="23" y="253"/>
                    </a:cubicBezTo>
                    <a:cubicBezTo>
                      <a:pt x="28" y="256"/>
                      <a:pt x="48" y="255"/>
                      <a:pt x="48" y="256"/>
                    </a:cubicBezTo>
                    <a:cubicBezTo>
                      <a:pt x="48" y="257"/>
                      <a:pt x="48" y="263"/>
                      <a:pt x="48" y="264"/>
                    </a:cubicBezTo>
                    <a:cubicBezTo>
                      <a:pt x="48" y="264"/>
                      <a:pt x="43" y="268"/>
                      <a:pt x="45" y="270"/>
                    </a:cubicBezTo>
                    <a:cubicBezTo>
                      <a:pt x="47" y="272"/>
                      <a:pt x="56" y="280"/>
                      <a:pt x="56" y="280"/>
                    </a:cubicBezTo>
                    <a:cubicBezTo>
                      <a:pt x="56" y="280"/>
                      <a:pt x="88" y="279"/>
                      <a:pt x="90" y="286"/>
                    </a:cubicBezTo>
                    <a:cubicBezTo>
                      <a:pt x="92" y="292"/>
                      <a:pt x="88" y="298"/>
                      <a:pt x="88" y="298"/>
                    </a:cubicBezTo>
                    <a:cubicBezTo>
                      <a:pt x="87" y="299"/>
                      <a:pt x="71" y="305"/>
                      <a:pt x="76" y="311"/>
                    </a:cubicBezTo>
                    <a:cubicBezTo>
                      <a:pt x="81" y="317"/>
                      <a:pt x="93" y="316"/>
                      <a:pt x="93" y="316"/>
                    </a:cubicBezTo>
                    <a:cubicBezTo>
                      <a:pt x="93" y="316"/>
                      <a:pt x="98" y="321"/>
                      <a:pt x="98" y="322"/>
                    </a:cubicBezTo>
                    <a:cubicBezTo>
                      <a:pt x="98" y="322"/>
                      <a:pt x="95" y="326"/>
                      <a:pt x="93" y="330"/>
                    </a:cubicBezTo>
                    <a:cubicBezTo>
                      <a:pt x="99" y="335"/>
                      <a:pt x="102" y="341"/>
                      <a:pt x="102" y="342"/>
                    </a:cubicBezTo>
                    <a:cubicBezTo>
                      <a:pt x="103" y="343"/>
                      <a:pt x="103" y="357"/>
                      <a:pt x="103" y="357"/>
                    </a:cubicBezTo>
                    <a:cubicBezTo>
                      <a:pt x="104" y="357"/>
                      <a:pt x="109" y="362"/>
                      <a:pt x="110" y="365"/>
                    </a:cubicBezTo>
                    <a:cubicBezTo>
                      <a:pt x="110" y="368"/>
                      <a:pt x="110" y="374"/>
                      <a:pt x="111" y="375"/>
                    </a:cubicBezTo>
                    <a:cubicBezTo>
                      <a:pt x="111" y="376"/>
                      <a:pt x="124" y="386"/>
                      <a:pt x="125" y="390"/>
                    </a:cubicBezTo>
                    <a:cubicBezTo>
                      <a:pt x="126" y="394"/>
                      <a:pt x="128" y="407"/>
                      <a:pt x="139" y="404"/>
                    </a:cubicBezTo>
                    <a:cubicBezTo>
                      <a:pt x="150" y="400"/>
                      <a:pt x="156" y="397"/>
                      <a:pt x="156" y="39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407"/>
                      <a:pt x="162" y="431"/>
                      <a:pt x="162" y="432"/>
                    </a:cubicBezTo>
                    <a:cubicBezTo>
                      <a:pt x="163" y="432"/>
                      <a:pt x="179" y="438"/>
                      <a:pt x="173" y="444"/>
                    </a:cubicBezTo>
                    <a:cubicBezTo>
                      <a:pt x="166" y="450"/>
                      <a:pt x="155" y="462"/>
                      <a:pt x="158" y="465"/>
                    </a:cubicBezTo>
                    <a:cubicBezTo>
                      <a:pt x="162" y="468"/>
                      <a:pt x="167" y="477"/>
                      <a:pt x="177" y="473"/>
                    </a:cubicBezTo>
                    <a:cubicBezTo>
                      <a:pt x="187" y="469"/>
                      <a:pt x="191" y="459"/>
                      <a:pt x="198" y="462"/>
                    </a:cubicBezTo>
                    <a:cubicBezTo>
                      <a:pt x="205" y="464"/>
                      <a:pt x="218" y="471"/>
                      <a:pt x="218" y="472"/>
                    </a:cubicBezTo>
                    <a:cubicBezTo>
                      <a:pt x="218" y="472"/>
                      <a:pt x="235" y="481"/>
                      <a:pt x="236" y="480"/>
                    </a:cubicBezTo>
                    <a:cubicBezTo>
                      <a:pt x="237" y="479"/>
                      <a:pt x="232" y="454"/>
                      <a:pt x="235" y="453"/>
                    </a:cubicBezTo>
                    <a:cubicBezTo>
                      <a:pt x="239" y="452"/>
                      <a:pt x="243" y="448"/>
                      <a:pt x="247" y="442"/>
                    </a:cubicBezTo>
                    <a:cubicBezTo>
                      <a:pt x="251" y="435"/>
                      <a:pt x="250" y="426"/>
                      <a:pt x="255" y="424"/>
                    </a:cubicBezTo>
                    <a:cubicBezTo>
                      <a:pt x="260" y="421"/>
                      <a:pt x="275" y="422"/>
                      <a:pt x="277" y="424"/>
                    </a:cubicBezTo>
                    <a:cubicBezTo>
                      <a:pt x="280" y="426"/>
                      <a:pt x="294" y="427"/>
                      <a:pt x="292" y="421"/>
                    </a:cubicBezTo>
                    <a:cubicBezTo>
                      <a:pt x="289" y="416"/>
                      <a:pt x="284" y="406"/>
                      <a:pt x="284" y="406"/>
                    </a:cubicBezTo>
                    <a:cubicBezTo>
                      <a:pt x="284" y="406"/>
                      <a:pt x="300" y="409"/>
                      <a:pt x="300" y="409"/>
                    </a:cubicBezTo>
                    <a:cubicBezTo>
                      <a:pt x="300" y="409"/>
                      <a:pt x="305" y="409"/>
                      <a:pt x="312" y="404"/>
                    </a:cubicBezTo>
                    <a:cubicBezTo>
                      <a:pt x="319" y="399"/>
                      <a:pt x="317" y="395"/>
                      <a:pt x="319" y="395"/>
                    </a:cubicBezTo>
                    <a:cubicBezTo>
                      <a:pt x="322" y="396"/>
                      <a:pt x="335" y="409"/>
                      <a:pt x="337" y="409"/>
                    </a:cubicBezTo>
                    <a:cubicBezTo>
                      <a:pt x="338" y="409"/>
                      <a:pt x="343" y="409"/>
                      <a:pt x="343" y="409"/>
                    </a:cubicBezTo>
                    <a:cubicBezTo>
                      <a:pt x="343" y="409"/>
                      <a:pt x="347" y="398"/>
                      <a:pt x="353" y="398"/>
                    </a:cubicBezTo>
                    <a:cubicBezTo>
                      <a:pt x="360" y="398"/>
                      <a:pt x="365" y="402"/>
                      <a:pt x="366" y="402"/>
                    </a:cubicBezTo>
                    <a:cubicBezTo>
                      <a:pt x="367" y="402"/>
                      <a:pt x="375" y="394"/>
                      <a:pt x="375" y="394"/>
                    </a:cubicBezTo>
                    <a:cubicBezTo>
                      <a:pt x="375" y="394"/>
                      <a:pt x="386" y="406"/>
                      <a:pt x="388" y="414"/>
                    </a:cubicBezTo>
                    <a:cubicBezTo>
                      <a:pt x="390" y="421"/>
                      <a:pt x="392" y="432"/>
                      <a:pt x="400" y="430"/>
                    </a:cubicBezTo>
                    <a:cubicBezTo>
                      <a:pt x="409" y="428"/>
                      <a:pt x="412" y="423"/>
                      <a:pt x="412" y="423"/>
                    </a:cubicBezTo>
                    <a:cubicBezTo>
                      <a:pt x="412" y="423"/>
                      <a:pt x="417" y="433"/>
                      <a:pt x="424" y="432"/>
                    </a:cubicBezTo>
                    <a:cubicBezTo>
                      <a:pt x="431" y="430"/>
                      <a:pt x="442" y="412"/>
                      <a:pt x="446" y="410"/>
                    </a:cubicBezTo>
                    <a:cubicBezTo>
                      <a:pt x="450" y="409"/>
                      <a:pt x="455" y="413"/>
                      <a:pt x="456" y="408"/>
                    </a:cubicBezTo>
                    <a:cubicBezTo>
                      <a:pt x="458" y="403"/>
                      <a:pt x="460" y="402"/>
                      <a:pt x="459" y="401"/>
                    </a:cubicBezTo>
                    <a:cubicBezTo>
                      <a:pt x="458" y="400"/>
                      <a:pt x="449" y="392"/>
                      <a:pt x="450" y="391"/>
                    </a:cubicBezTo>
                    <a:cubicBezTo>
                      <a:pt x="450" y="391"/>
                      <a:pt x="449" y="385"/>
                      <a:pt x="460" y="384"/>
                    </a:cubicBezTo>
                    <a:cubicBezTo>
                      <a:pt x="471" y="383"/>
                      <a:pt x="474" y="386"/>
                      <a:pt x="475" y="386"/>
                    </a:cubicBezTo>
                    <a:cubicBezTo>
                      <a:pt x="475" y="386"/>
                      <a:pt x="476" y="396"/>
                      <a:pt x="484" y="393"/>
                    </a:cubicBezTo>
                    <a:cubicBezTo>
                      <a:pt x="492" y="390"/>
                      <a:pt x="499" y="380"/>
                      <a:pt x="499" y="380"/>
                    </a:cubicBezTo>
                    <a:cubicBezTo>
                      <a:pt x="499" y="379"/>
                      <a:pt x="513" y="378"/>
                      <a:pt x="520" y="382"/>
                    </a:cubicBezTo>
                    <a:cubicBezTo>
                      <a:pt x="522" y="383"/>
                      <a:pt x="524" y="384"/>
                      <a:pt x="525" y="386"/>
                    </a:cubicBezTo>
                    <a:cubicBezTo>
                      <a:pt x="527" y="384"/>
                      <a:pt x="528" y="382"/>
                      <a:pt x="527" y="38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eform 68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6D3EB738-B547-6AF6-285B-3C0997A73F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5988" y="4654794"/>
                <a:ext cx="1595407" cy="1918624"/>
              </a:xfrm>
              <a:custGeom>
                <a:avLst/>
                <a:gdLst/>
                <a:ahLst/>
                <a:cxnLst>
                  <a:cxn ang="0">
                    <a:pos x="506" y="177"/>
                  </a:cxn>
                  <a:cxn ang="0">
                    <a:pos x="500" y="161"/>
                  </a:cxn>
                  <a:cxn ang="0">
                    <a:pos x="483" y="141"/>
                  </a:cxn>
                  <a:cxn ang="0">
                    <a:pos x="446" y="148"/>
                  </a:cxn>
                  <a:cxn ang="0">
                    <a:pos x="400" y="184"/>
                  </a:cxn>
                  <a:cxn ang="0">
                    <a:pos x="340" y="183"/>
                  </a:cxn>
                  <a:cxn ang="0">
                    <a:pos x="332" y="169"/>
                  </a:cxn>
                  <a:cxn ang="0">
                    <a:pos x="304" y="162"/>
                  </a:cxn>
                  <a:cxn ang="0">
                    <a:pos x="281" y="147"/>
                  </a:cxn>
                  <a:cxn ang="0">
                    <a:pos x="282" y="142"/>
                  </a:cxn>
                  <a:cxn ang="0">
                    <a:pos x="308" y="129"/>
                  </a:cxn>
                  <a:cxn ang="0">
                    <a:pos x="299" y="109"/>
                  </a:cxn>
                  <a:cxn ang="0">
                    <a:pos x="299" y="84"/>
                  </a:cxn>
                  <a:cxn ang="0">
                    <a:pos x="273" y="78"/>
                  </a:cxn>
                  <a:cxn ang="0">
                    <a:pos x="234" y="55"/>
                  </a:cxn>
                  <a:cxn ang="0">
                    <a:pos x="237" y="23"/>
                  </a:cxn>
                  <a:cxn ang="0">
                    <a:pos x="199" y="2"/>
                  </a:cxn>
                  <a:cxn ang="0">
                    <a:pos x="162" y="17"/>
                  </a:cxn>
                  <a:cxn ang="0">
                    <a:pos x="142" y="50"/>
                  </a:cxn>
                  <a:cxn ang="0">
                    <a:pos x="115" y="78"/>
                  </a:cxn>
                  <a:cxn ang="0">
                    <a:pos x="99" y="113"/>
                  </a:cxn>
                  <a:cxn ang="0">
                    <a:pos x="51" y="139"/>
                  </a:cxn>
                  <a:cxn ang="0">
                    <a:pos x="7" y="191"/>
                  </a:cxn>
                  <a:cxn ang="0">
                    <a:pos x="9" y="209"/>
                  </a:cxn>
                  <a:cxn ang="0">
                    <a:pos x="4" y="243"/>
                  </a:cxn>
                  <a:cxn ang="0">
                    <a:pos x="14" y="260"/>
                  </a:cxn>
                  <a:cxn ang="0">
                    <a:pos x="13" y="281"/>
                  </a:cxn>
                  <a:cxn ang="0">
                    <a:pos x="11" y="316"/>
                  </a:cxn>
                  <a:cxn ang="0">
                    <a:pos x="18" y="340"/>
                  </a:cxn>
                  <a:cxn ang="0">
                    <a:pos x="48" y="356"/>
                  </a:cxn>
                  <a:cxn ang="0">
                    <a:pos x="31" y="378"/>
                  </a:cxn>
                  <a:cxn ang="0">
                    <a:pos x="49" y="410"/>
                  </a:cxn>
                  <a:cxn ang="0">
                    <a:pos x="58" y="445"/>
                  </a:cxn>
                  <a:cxn ang="0">
                    <a:pos x="68" y="471"/>
                  </a:cxn>
                  <a:cxn ang="0">
                    <a:pos x="64" y="495"/>
                  </a:cxn>
                  <a:cxn ang="0">
                    <a:pos x="149" y="514"/>
                  </a:cxn>
                  <a:cxn ang="0">
                    <a:pos x="172" y="518"/>
                  </a:cxn>
                  <a:cxn ang="0">
                    <a:pos x="217" y="569"/>
                  </a:cxn>
                  <a:cxn ang="0">
                    <a:pos x="278" y="595"/>
                  </a:cxn>
                  <a:cxn ang="0">
                    <a:pos x="339" y="609"/>
                  </a:cxn>
                  <a:cxn ang="0">
                    <a:pos x="403" y="634"/>
                  </a:cxn>
                  <a:cxn ang="0">
                    <a:pos x="398" y="591"/>
                  </a:cxn>
                  <a:cxn ang="0">
                    <a:pos x="378" y="563"/>
                  </a:cxn>
                  <a:cxn ang="0">
                    <a:pos x="371" y="543"/>
                  </a:cxn>
                  <a:cxn ang="0">
                    <a:pos x="350" y="448"/>
                  </a:cxn>
                  <a:cxn ang="0">
                    <a:pos x="407" y="361"/>
                  </a:cxn>
                  <a:cxn ang="0">
                    <a:pos x="456" y="292"/>
                  </a:cxn>
                  <a:cxn ang="0">
                    <a:pos x="484" y="247"/>
                  </a:cxn>
                  <a:cxn ang="0">
                    <a:pos x="528" y="194"/>
                  </a:cxn>
                </a:cxnLst>
                <a:rect l="0" t="0" r="r" b="b"/>
                <a:pathLst>
                  <a:path w="529" h="636">
                    <a:moveTo>
                      <a:pt x="524" y="188"/>
                    </a:moveTo>
                    <a:cubicBezTo>
                      <a:pt x="523" y="187"/>
                      <a:pt x="517" y="187"/>
                      <a:pt x="517" y="187"/>
                    </a:cubicBezTo>
                    <a:cubicBezTo>
                      <a:pt x="516" y="187"/>
                      <a:pt x="517" y="178"/>
                      <a:pt x="515" y="174"/>
                    </a:cubicBezTo>
                    <a:cubicBezTo>
                      <a:pt x="513" y="170"/>
                      <a:pt x="508" y="178"/>
                      <a:pt x="506" y="177"/>
                    </a:cubicBezTo>
                    <a:cubicBezTo>
                      <a:pt x="505" y="177"/>
                      <a:pt x="502" y="176"/>
                      <a:pt x="500" y="174"/>
                    </a:cubicBezTo>
                    <a:cubicBezTo>
                      <a:pt x="497" y="173"/>
                      <a:pt x="493" y="173"/>
                      <a:pt x="493" y="171"/>
                    </a:cubicBezTo>
                    <a:cubicBezTo>
                      <a:pt x="492" y="170"/>
                      <a:pt x="495" y="169"/>
                      <a:pt x="497" y="168"/>
                    </a:cubicBezTo>
                    <a:cubicBezTo>
                      <a:pt x="499" y="167"/>
                      <a:pt x="500" y="161"/>
                      <a:pt x="500" y="161"/>
                    </a:cubicBezTo>
                    <a:cubicBezTo>
                      <a:pt x="500" y="161"/>
                      <a:pt x="494" y="158"/>
                      <a:pt x="492" y="158"/>
                    </a:cubicBezTo>
                    <a:cubicBezTo>
                      <a:pt x="490" y="158"/>
                      <a:pt x="492" y="156"/>
                      <a:pt x="492" y="156"/>
                    </a:cubicBezTo>
                    <a:cubicBezTo>
                      <a:pt x="492" y="155"/>
                      <a:pt x="486" y="157"/>
                      <a:pt x="486" y="157"/>
                    </a:cubicBezTo>
                    <a:cubicBezTo>
                      <a:pt x="485" y="157"/>
                      <a:pt x="482" y="141"/>
                      <a:pt x="483" y="141"/>
                    </a:cubicBezTo>
                    <a:cubicBezTo>
                      <a:pt x="483" y="141"/>
                      <a:pt x="472" y="152"/>
                      <a:pt x="472" y="152"/>
                    </a:cubicBezTo>
                    <a:cubicBezTo>
                      <a:pt x="472" y="152"/>
                      <a:pt x="470" y="152"/>
                      <a:pt x="468" y="151"/>
                    </a:cubicBezTo>
                    <a:cubicBezTo>
                      <a:pt x="467" y="151"/>
                      <a:pt x="465" y="156"/>
                      <a:pt x="464" y="157"/>
                    </a:cubicBezTo>
                    <a:cubicBezTo>
                      <a:pt x="462" y="158"/>
                      <a:pt x="451" y="149"/>
                      <a:pt x="446" y="148"/>
                    </a:cubicBezTo>
                    <a:cubicBezTo>
                      <a:pt x="441" y="147"/>
                      <a:pt x="438" y="155"/>
                      <a:pt x="435" y="159"/>
                    </a:cubicBezTo>
                    <a:cubicBezTo>
                      <a:pt x="431" y="163"/>
                      <a:pt x="416" y="183"/>
                      <a:pt x="415" y="183"/>
                    </a:cubicBezTo>
                    <a:cubicBezTo>
                      <a:pt x="414" y="183"/>
                      <a:pt x="407" y="182"/>
                      <a:pt x="406" y="182"/>
                    </a:cubicBezTo>
                    <a:cubicBezTo>
                      <a:pt x="405" y="181"/>
                      <a:pt x="401" y="184"/>
                      <a:pt x="400" y="184"/>
                    </a:cubicBezTo>
                    <a:cubicBezTo>
                      <a:pt x="399" y="185"/>
                      <a:pt x="389" y="180"/>
                      <a:pt x="387" y="179"/>
                    </a:cubicBezTo>
                    <a:cubicBezTo>
                      <a:pt x="385" y="178"/>
                      <a:pt x="385" y="183"/>
                      <a:pt x="381" y="184"/>
                    </a:cubicBezTo>
                    <a:cubicBezTo>
                      <a:pt x="378" y="185"/>
                      <a:pt x="373" y="179"/>
                      <a:pt x="364" y="179"/>
                    </a:cubicBezTo>
                    <a:cubicBezTo>
                      <a:pt x="355" y="179"/>
                      <a:pt x="341" y="183"/>
                      <a:pt x="340" y="183"/>
                    </a:cubicBezTo>
                    <a:cubicBezTo>
                      <a:pt x="339" y="183"/>
                      <a:pt x="333" y="179"/>
                      <a:pt x="331" y="179"/>
                    </a:cubicBezTo>
                    <a:cubicBezTo>
                      <a:pt x="329" y="178"/>
                      <a:pt x="324" y="178"/>
                      <a:pt x="322" y="176"/>
                    </a:cubicBezTo>
                    <a:cubicBezTo>
                      <a:pt x="319" y="174"/>
                      <a:pt x="321" y="170"/>
                      <a:pt x="321" y="169"/>
                    </a:cubicBezTo>
                    <a:cubicBezTo>
                      <a:pt x="321" y="168"/>
                      <a:pt x="331" y="169"/>
                      <a:pt x="332" y="169"/>
                    </a:cubicBezTo>
                    <a:cubicBezTo>
                      <a:pt x="333" y="168"/>
                      <a:pt x="341" y="161"/>
                      <a:pt x="341" y="161"/>
                    </a:cubicBezTo>
                    <a:cubicBezTo>
                      <a:pt x="341" y="160"/>
                      <a:pt x="332" y="159"/>
                      <a:pt x="330" y="159"/>
                    </a:cubicBezTo>
                    <a:cubicBezTo>
                      <a:pt x="329" y="159"/>
                      <a:pt x="328" y="161"/>
                      <a:pt x="326" y="162"/>
                    </a:cubicBezTo>
                    <a:cubicBezTo>
                      <a:pt x="323" y="163"/>
                      <a:pt x="309" y="161"/>
                      <a:pt x="304" y="162"/>
                    </a:cubicBezTo>
                    <a:cubicBezTo>
                      <a:pt x="299" y="162"/>
                      <a:pt x="303" y="165"/>
                      <a:pt x="298" y="165"/>
                    </a:cubicBezTo>
                    <a:cubicBezTo>
                      <a:pt x="293" y="166"/>
                      <a:pt x="286" y="157"/>
                      <a:pt x="286" y="157"/>
                    </a:cubicBezTo>
                    <a:cubicBezTo>
                      <a:pt x="286" y="157"/>
                      <a:pt x="286" y="152"/>
                      <a:pt x="286" y="152"/>
                    </a:cubicBezTo>
                    <a:cubicBezTo>
                      <a:pt x="286" y="152"/>
                      <a:pt x="283" y="150"/>
                      <a:pt x="281" y="147"/>
                    </a:cubicBezTo>
                    <a:cubicBezTo>
                      <a:pt x="278" y="144"/>
                      <a:pt x="276" y="150"/>
                      <a:pt x="276" y="150"/>
                    </a:cubicBezTo>
                    <a:cubicBezTo>
                      <a:pt x="276" y="150"/>
                      <a:pt x="273" y="148"/>
                      <a:pt x="272" y="147"/>
                    </a:cubicBezTo>
                    <a:cubicBezTo>
                      <a:pt x="272" y="146"/>
                      <a:pt x="275" y="142"/>
                      <a:pt x="275" y="142"/>
                    </a:cubicBezTo>
                    <a:cubicBezTo>
                      <a:pt x="282" y="142"/>
                      <a:pt x="282" y="142"/>
                      <a:pt x="282" y="142"/>
                    </a:cubicBezTo>
                    <a:cubicBezTo>
                      <a:pt x="287" y="136"/>
                      <a:pt x="287" y="136"/>
                      <a:pt x="287" y="136"/>
                    </a:cubicBezTo>
                    <a:cubicBezTo>
                      <a:pt x="287" y="136"/>
                      <a:pt x="282" y="129"/>
                      <a:pt x="284" y="126"/>
                    </a:cubicBezTo>
                    <a:cubicBezTo>
                      <a:pt x="285" y="122"/>
                      <a:pt x="291" y="130"/>
                      <a:pt x="291" y="130"/>
                    </a:cubicBezTo>
                    <a:cubicBezTo>
                      <a:pt x="291" y="130"/>
                      <a:pt x="306" y="129"/>
                      <a:pt x="308" y="129"/>
                    </a:cubicBezTo>
                    <a:cubicBezTo>
                      <a:pt x="311" y="129"/>
                      <a:pt x="313" y="121"/>
                      <a:pt x="315" y="119"/>
                    </a:cubicBezTo>
                    <a:cubicBezTo>
                      <a:pt x="317" y="117"/>
                      <a:pt x="309" y="120"/>
                      <a:pt x="305" y="118"/>
                    </a:cubicBezTo>
                    <a:cubicBezTo>
                      <a:pt x="302" y="117"/>
                      <a:pt x="309" y="116"/>
                      <a:pt x="310" y="110"/>
                    </a:cubicBezTo>
                    <a:cubicBezTo>
                      <a:pt x="311" y="104"/>
                      <a:pt x="301" y="111"/>
                      <a:pt x="299" y="109"/>
                    </a:cubicBezTo>
                    <a:cubicBezTo>
                      <a:pt x="296" y="107"/>
                      <a:pt x="303" y="105"/>
                      <a:pt x="303" y="104"/>
                    </a:cubicBezTo>
                    <a:cubicBezTo>
                      <a:pt x="303" y="104"/>
                      <a:pt x="296" y="98"/>
                      <a:pt x="296" y="96"/>
                    </a:cubicBezTo>
                    <a:cubicBezTo>
                      <a:pt x="296" y="94"/>
                      <a:pt x="301" y="95"/>
                      <a:pt x="301" y="94"/>
                    </a:cubicBezTo>
                    <a:cubicBezTo>
                      <a:pt x="302" y="92"/>
                      <a:pt x="302" y="87"/>
                      <a:pt x="299" y="84"/>
                    </a:cubicBezTo>
                    <a:cubicBezTo>
                      <a:pt x="297" y="82"/>
                      <a:pt x="291" y="86"/>
                      <a:pt x="291" y="86"/>
                    </a:cubicBezTo>
                    <a:cubicBezTo>
                      <a:pt x="291" y="86"/>
                      <a:pt x="285" y="78"/>
                      <a:pt x="285" y="78"/>
                    </a:cubicBezTo>
                    <a:cubicBezTo>
                      <a:pt x="284" y="77"/>
                      <a:pt x="281" y="82"/>
                      <a:pt x="279" y="82"/>
                    </a:cubicBezTo>
                    <a:cubicBezTo>
                      <a:pt x="276" y="83"/>
                      <a:pt x="273" y="80"/>
                      <a:pt x="273" y="78"/>
                    </a:cubicBezTo>
                    <a:cubicBezTo>
                      <a:pt x="273" y="75"/>
                      <a:pt x="263" y="74"/>
                      <a:pt x="262" y="73"/>
                    </a:cubicBezTo>
                    <a:cubicBezTo>
                      <a:pt x="262" y="72"/>
                      <a:pt x="249" y="70"/>
                      <a:pt x="244" y="69"/>
                    </a:cubicBezTo>
                    <a:cubicBezTo>
                      <a:pt x="239" y="67"/>
                      <a:pt x="241" y="63"/>
                      <a:pt x="241" y="63"/>
                    </a:cubicBezTo>
                    <a:cubicBezTo>
                      <a:pt x="241" y="62"/>
                      <a:pt x="235" y="56"/>
                      <a:pt x="234" y="55"/>
                    </a:cubicBezTo>
                    <a:cubicBezTo>
                      <a:pt x="233" y="54"/>
                      <a:pt x="223" y="58"/>
                      <a:pt x="222" y="53"/>
                    </a:cubicBezTo>
                    <a:cubicBezTo>
                      <a:pt x="220" y="49"/>
                      <a:pt x="228" y="49"/>
                      <a:pt x="228" y="49"/>
                    </a:cubicBezTo>
                    <a:cubicBezTo>
                      <a:pt x="228" y="39"/>
                      <a:pt x="228" y="39"/>
                      <a:pt x="228" y="39"/>
                    </a:cubicBezTo>
                    <a:cubicBezTo>
                      <a:pt x="228" y="39"/>
                      <a:pt x="236" y="26"/>
                      <a:pt x="237" y="23"/>
                    </a:cubicBezTo>
                    <a:cubicBezTo>
                      <a:pt x="238" y="21"/>
                      <a:pt x="227" y="18"/>
                      <a:pt x="226" y="18"/>
                    </a:cubicBezTo>
                    <a:cubicBezTo>
                      <a:pt x="226" y="17"/>
                      <a:pt x="227" y="13"/>
                      <a:pt x="225" y="9"/>
                    </a:cubicBezTo>
                    <a:cubicBezTo>
                      <a:pt x="224" y="5"/>
                      <a:pt x="224" y="9"/>
                      <a:pt x="218" y="9"/>
                    </a:cubicBezTo>
                    <a:cubicBezTo>
                      <a:pt x="212" y="8"/>
                      <a:pt x="202" y="0"/>
                      <a:pt x="199" y="2"/>
                    </a:cubicBezTo>
                    <a:cubicBezTo>
                      <a:pt x="195" y="3"/>
                      <a:pt x="189" y="13"/>
                      <a:pt x="188" y="15"/>
                    </a:cubicBezTo>
                    <a:cubicBezTo>
                      <a:pt x="186" y="17"/>
                      <a:pt x="185" y="15"/>
                      <a:pt x="183" y="15"/>
                    </a:cubicBezTo>
                    <a:cubicBezTo>
                      <a:pt x="181" y="15"/>
                      <a:pt x="181" y="17"/>
                      <a:pt x="180" y="18"/>
                    </a:cubicBezTo>
                    <a:cubicBezTo>
                      <a:pt x="178" y="19"/>
                      <a:pt x="166" y="17"/>
                      <a:pt x="162" y="17"/>
                    </a:cubicBezTo>
                    <a:cubicBezTo>
                      <a:pt x="160" y="22"/>
                      <a:pt x="158" y="28"/>
                      <a:pt x="157" y="31"/>
                    </a:cubicBezTo>
                    <a:cubicBezTo>
                      <a:pt x="154" y="36"/>
                      <a:pt x="152" y="30"/>
                      <a:pt x="147" y="31"/>
                    </a:cubicBezTo>
                    <a:cubicBezTo>
                      <a:pt x="141" y="32"/>
                      <a:pt x="147" y="38"/>
                      <a:pt x="148" y="43"/>
                    </a:cubicBezTo>
                    <a:cubicBezTo>
                      <a:pt x="148" y="49"/>
                      <a:pt x="142" y="50"/>
                      <a:pt x="142" y="50"/>
                    </a:cubicBezTo>
                    <a:cubicBezTo>
                      <a:pt x="141" y="50"/>
                      <a:pt x="143" y="62"/>
                      <a:pt x="143" y="62"/>
                    </a:cubicBezTo>
                    <a:cubicBezTo>
                      <a:pt x="143" y="62"/>
                      <a:pt x="141" y="63"/>
                      <a:pt x="137" y="66"/>
                    </a:cubicBezTo>
                    <a:cubicBezTo>
                      <a:pt x="133" y="70"/>
                      <a:pt x="122" y="62"/>
                      <a:pt x="122" y="61"/>
                    </a:cubicBezTo>
                    <a:cubicBezTo>
                      <a:pt x="121" y="61"/>
                      <a:pt x="117" y="77"/>
                      <a:pt x="115" y="78"/>
                    </a:cubicBezTo>
                    <a:cubicBezTo>
                      <a:pt x="113" y="80"/>
                      <a:pt x="111" y="83"/>
                      <a:pt x="108" y="85"/>
                    </a:cubicBezTo>
                    <a:cubicBezTo>
                      <a:pt x="105" y="87"/>
                      <a:pt x="107" y="91"/>
                      <a:pt x="107" y="97"/>
                    </a:cubicBezTo>
                    <a:cubicBezTo>
                      <a:pt x="107" y="103"/>
                      <a:pt x="101" y="104"/>
                      <a:pt x="101" y="104"/>
                    </a:cubicBezTo>
                    <a:cubicBezTo>
                      <a:pt x="101" y="104"/>
                      <a:pt x="103" y="107"/>
                      <a:pt x="99" y="113"/>
                    </a:cubicBezTo>
                    <a:cubicBezTo>
                      <a:pt x="95" y="119"/>
                      <a:pt x="75" y="125"/>
                      <a:pt x="72" y="126"/>
                    </a:cubicBezTo>
                    <a:cubicBezTo>
                      <a:pt x="69" y="127"/>
                      <a:pt x="70" y="137"/>
                      <a:pt x="69" y="138"/>
                    </a:cubicBezTo>
                    <a:cubicBezTo>
                      <a:pt x="67" y="139"/>
                      <a:pt x="59" y="144"/>
                      <a:pt x="58" y="145"/>
                    </a:cubicBezTo>
                    <a:cubicBezTo>
                      <a:pt x="57" y="146"/>
                      <a:pt x="51" y="140"/>
                      <a:pt x="51" y="139"/>
                    </a:cubicBezTo>
                    <a:cubicBezTo>
                      <a:pt x="51" y="139"/>
                      <a:pt x="11" y="168"/>
                      <a:pt x="11" y="168"/>
                    </a:cubicBezTo>
                    <a:cubicBezTo>
                      <a:pt x="11" y="168"/>
                      <a:pt x="14" y="172"/>
                      <a:pt x="18" y="176"/>
                    </a:cubicBezTo>
                    <a:cubicBezTo>
                      <a:pt x="21" y="181"/>
                      <a:pt x="17" y="185"/>
                      <a:pt x="17" y="185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10" y="195"/>
                      <a:pt x="10" y="196"/>
                    </a:cubicBezTo>
                    <a:cubicBezTo>
                      <a:pt x="10" y="197"/>
                      <a:pt x="3" y="200"/>
                      <a:pt x="4" y="202"/>
                    </a:cubicBezTo>
                    <a:cubicBezTo>
                      <a:pt x="4" y="204"/>
                      <a:pt x="8" y="208"/>
                      <a:pt x="9" y="209"/>
                    </a:cubicBezTo>
                    <a:cubicBezTo>
                      <a:pt x="9" y="210"/>
                      <a:pt x="3" y="211"/>
                      <a:pt x="2" y="212"/>
                    </a:cubicBezTo>
                    <a:cubicBezTo>
                      <a:pt x="1" y="212"/>
                      <a:pt x="9" y="219"/>
                      <a:pt x="10" y="220"/>
                    </a:cubicBezTo>
                    <a:cubicBezTo>
                      <a:pt x="10" y="221"/>
                      <a:pt x="9" y="225"/>
                      <a:pt x="9" y="230"/>
                    </a:cubicBezTo>
                    <a:cubicBezTo>
                      <a:pt x="9" y="236"/>
                      <a:pt x="4" y="243"/>
                      <a:pt x="4" y="243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2" y="253"/>
                      <a:pt x="11" y="254"/>
                    </a:cubicBezTo>
                    <a:cubicBezTo>
                      <a:pt x="11" y="254"/>
                      <a:pt x="14" y="256"/>
                      <a:pt x="14" y="260"/>
                    </a:cubicBezTo>
                    <a:cubicBezTo>
                      <a:pt x="15" y="264"/>
                      <a:pt x="12" y="263"/>
                      <a:pt x="11" y="263"/>
                    </a:cubicBezTo>
                    <a:cubicBezTo>
                      <a:pt x="11" y="264"/>
                      <a:pt x="11" y="267"/>
                      <a:pt x="11" y="267"/>
                    </a:cubicBezTo>
                    <a:cubicBezTo>
                      <a:pt x="10" y="268"/>
                      <a:pt x="5" y="272"/>
                      <a:pt x="6" y="276"/>
                    </a:cubicBezTo>
                    <a:cubicBezTo>
                      <a:pt x="6" y="280"/>
                      <a:pt x="11" y="278"/>
                      <a:pt x="13" y="281"/>
                    </a:cubicBezTo>
                    <a:cubicBezTo>
                      <a:pt x="15" y="283"/>
                      <a:pt x="13" y="287"/>
                      <a:pt x="13" y="288"/>
                    </a:cubicBezTo>
                    <a:cubicBezTo>
                      <a:pt x="13" y="289"/>
                      <a:pt x="7" y="292"/>
                      <a:pt x="4" y="295"/>
                    </a:cubicBezTo>
                    <a:cubicBezTo>
                      <a:pt x="0" y="298"/>
                      <a:pt x="7" y="306"/>
                      <a:pt x="8" y="308"/>
                    </a:cubicBezTo>
                    <a:cubicBezTo>
                      <a:pt x="9" y="310"/>
                      <a:pt x="7" y="308"/>
                      <a:pt x="11" y="316"/>
                    </a:cubicBezTo>
                    <a:cubicBezTo>
                      <a:pt x="15" y="323"/>
                      <a:pt x="35" y="320"/>
                      <a:pt x="37" y="324"/>
                    </a:cubicBezTo>
                    <a:cubicBezTo>
                      <a:pt x="40" y="328"/>
                      <a:pt x="30" y="334"/>
                      <a:pt x="29" y="334"/>
                    </a:cubicBezTo>
                    <a:cubicBezTo>
                      <a:pt x="29" y="334"/>
                      <a:pt x="22" y="334"/>
                      <a:pt x="22" y="334"/>
                    </a:cubicBezTo>
                    <a:cubicBezTo>
                      <a:pt x="18" y="340"/>
                      <a:pt x="18" y="340"/>
                      <a:pt x="18" y="340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38" y="340"/>
                      <a:pt x="40" y="351"/>
                      <a:pt x="41" y="352"/>
                    </a:cubicBezTo>
                    <a:cubicBezTo>
                      <a:pt x="41" y="352"/>
                      <a:pt x="47" y="353"/>
                      <a:pt x="48" y="356"/>
                    </a:cubicBezTo>
                    <a:cubicBezTo>
                      <a:pt x="50" y="358"/>
                      <a:pt x="46" y="360"/>
                      <a:pt x="44" y="361"/>
                    </a:cubicBezTo>
                    <a:cubicBezTo>
                      <a:pt x="43" y="362"/>
                      <a:pt x="34" y="362"/>
                      <a:pt x="33" y="362"/>
                    </a:cubicBezTo>
                    <a:cubicBezTo>
                      <a:pt x="32" y="362"/>
                      <a:pt x="25" y="370"/>
                      <a:pt x="25" y="370"/>
                    </a:cubicBezTo>
                    <a:cubicBezTo>
                      <a:pt x="25" y="370"/>
                      <a:pt x="29" y="377"/>
                      <a:pt x="31" y="378"/>
                    </a:cubicBezTo>
                    <a:cubicBezTo>
                      <a:pt x="34" y="379"/>
                      <a:pt x="40" y="377"/>
                      <a:pt x="41" y="378"/>
                    </a:cubicBezTo>
                    <a:cubicBezTo>
                      <a:pt x="41" y="379"/>
                      <a:pt x="44" y="387"/>
                      <a:pt x="44" y="391"/>
                    </a:cubicBezTo>
                    <a:cubicBezTo>
                      <a:pt x="44" y="395"/>
                      <a:pt x="49" y="399"/>
                      <a:pt x="49" y="399"/>
                    </a:cubicBezTo>
                    <a:cubicBezTo>
                      <a:pt x="50" y="400"/>
                      <a:pt x="49" y="409"/>
                      <a:pt x="49" y="410"/>
                    </a:cubicBezTo>
                    <a:cubicBezTo>
                      <a:pt x="49" y="411"/>
                      <a:pt x="53" y="416"/>
                      <a:pt x="54" y="420"/>
                    </a:cubicBezTo>
                    <a:cubicBezTo>
                      <a:pt x="56" y="424"/>
                      <a:pt x="47" y="430"/>
                      <a:pt x="45" y="433"/>
                    </a:cubicBezTo>
                    <a:cubicBezTo>
                      <a:pt x="43" y="437"/>
                      <a:pt x="50" y="444"/>
                      <a:pt x="51" y="444"/>
                    </a:cubicBezTo>
                    <a:cubicBezTo>
                      <a:pt x="51" y="444"/>
                      <a:pt x="56" y="444"/>
                      <a:pt x="58" y="445"/>
                    </a:cubicBezTo>
                    <a:cubicBezTo>
                      <a:pt x="60" y="447"/>
                      <a:pt x="53" y="452"/>
                      <a:pt x="52" y="453"/>
                    </a:cubicBezTo>
                    <a:cubicBezTo>
                      <a:pt x="51" y="455"/>
                      <a:pt x="56" y="455"/>
                      <a:pt x="56" y="457"/>
                    </a:cubicBezTo>
                    <a:cubicBezTo>
                      <a:pt x="56" y="459"/>
                      <a:pt x="62" y="470"/>
                      <a:pt x="62" y="470"/>
                    </a:cubicBezTo>
                    <a:cubicBezTo>
                      <a:pt x="62" y="470"/>
                      <a:pt x="65" y="469"/>
                      <a:pt x="68" y="471"/>
                    </a:cubicBezTo>
                    <a:cubicBezTo>
                      <a:pt x="72" y="474"/>
                      <a:pt x="61" y="477"/>
                      <a:pt x="61" y="477"/>
                    </a:cubicBezTo>
                    <a:cubicBezTo>
                      <a:pt x="61" y="477"/>
                      <a:pt x="65" y="481"/>
                      <a:pt x="66" y="483"/>
                    </a:cubicBezTo>
                    <a:cubicBezTo>
                      <a:pt x="67" y="484"/>
                      <a:pt x="63" y="489"/>
                      <a:pt x="63" y="489"/>
                    </a:cubicBezTo>
                    <a:cubicBezTo>
                      <a:pt x="62" y="489"/>
                      <a:pt x="63" y="491"/>
                      <a:pt x="64" y="495"/>
                    </a:cubicBezTo>
                    <a:cubicBezTo>
                      <a:pt x="65" y="497"/>
                      <a:pt x="64" y="499"/>
                      <a:pt x="62" y="501"/>
                    </a:cubicBezTo>
                    <a:cubicBezTo>
                      <a:pt x="65" y="504"/>
                      <a:pt x="68" y="508"/>
                      <a:pt x="79" y="506"/>
                    </a:cubicBezTo>
                    <a:cubicBezTo>
                      <a:pt x="94" y="503"/>
                      <a:pt x="123" y="494"/>
                      <a:pt x="127" y="497"/>
                    </a:cubicBezTo>
                    <a:cubicBezTo>
                      <a:pt x="130" y="500"/>
                      <a:pt x="148" y="511"/>
                      <a:pt x="149" y="514"/>
                    </a:cubicBezTo>
                    <a:cubicBezTo>
                      <a:pt x="150" y="518"/>
                      <a:pt x="151" y="523"/>
                      <a:pt x="151" y="523"/>
                    </a:cubicBezTo>
                    <a:cubicBezTo>
                      <a:pt x="155" y="526"/>
                      <a:pt x="155" y="526"/>
                      <a:pt x="155" y="526"/>
                    </a:cubicBezTo>
                    <a:cubicBezTo>
                      <a:pt x="155" y="526"/>
                      <a:pt x="156" y="509"/>
                      <a:pt x="165" y="513"/>
                    </a:cubicBezTo>
                    <a:cubicBezTo>
                      <a:pt x="173" y="517"/>
                      <a:pt x="171" y="518"/>
                      <a:pt x="172" y="518"/>
                    </a:cubicBezTo>
                    <a:cubicBezTo>
                      <a:pt x="173" y="518"/>
                      <a:pt x="196" y="527"/>
                      <a:pt x="196" y="527"/>
                    </a:cubicBezTo>
                    <a:cubicBezTo>
                      <a:pt x="196" y="527"/>
                      <a:pt x="203" y="544"/>
                      <a:pt x="205" y="544"/>
                    </a:cubicBezTo>
                    <a:cubicBezTo>
                      <a:pt x="207" y="544"/>
                      <a:pt x="215" y="548"/>
                      <a:pt x="215" y="551"/>
                    </a:cubicBezTo>
                    <a:cubicBezTo>
                      <a:pt x="215" y="555"/>
                      <a:pt x="215" y="566"/>
                      <a:pt x="217" y="569"/>
                    </a:cubicBezTo>
                    <a:cubicBezTo>
                      <a:pt x="219" y="572"/>
                      <a:pt x="243" y="584"/>
                      <a:pt x="248" y="583"/>
                    </a:cubicBezTo>
                    <a:cubicBezTo>
                      <a:pt x="253" y="583"/>
                      <a:pt x="259" y="574"/>
                      <a:pt x="261" y="579"/>
                    </a:cubicBezTo>
                    <a:cubicBezTo>
                      <a:pt x="264" y="584"/>
                      <a:pt x="260" y="589"/>
                      <a:pt x="260" y="589"/>
                    </a:cubicBezTo>
                    <a:cubicBezTo>
                      <a:pt x="260" y="589"/>
                      <a:pt x="270" y="598"/>
                      <a:pt x="278" y="595"/>
                    </a:cubicBezTo>
                    <a:cubicBezTo>
                      <a:pt x="285" y="593"/>
                      <a:pt x="284" y="587"/>
                      <a:pt x="290" y="591"/>
                    </a:cubicBezTo>
                    <a:cubicBezTo>
                      <a:pt x="296" y="596"/>
                      <a:pt x="294" y="605"/>
                      <a:pt x="301" y="606"/>
                    </a:cubicBezTo>
                    <a:cubicBezTo>
                      <a:pt x="308" y="607"/>
                      <a:pt x="327" y="611"/>
                      <a:pt x="327" y="611"/>
                    </a:cubicBezTo>
                    <a:cubicBezTo>
                      <a:pt x="327" y="611"/>
                      <a:pt x="333" y="609"/>
                      <a:pt x="339" y="609"/>
                    </a:cubicBezTo>
                    <a:cubicBezTo>
                      <a:pt x="341" y="609"/>
                      <a:pt x="343" y="610"/>
                      <a:pt x="345" y="611"/>
                    </a:cubicBezTo>
                    <a:cubicBezTo>
                      <a:pt x="351" y="615"/>
                      <a:pt x="356" y="625"/>
                      <a:pt x="356" y="625"/>
                    </a:cubicBezTo>
                    <a:cubicBezTo>
                      <a:pt x="383" y="623"/>
                      <a:pt x="383" y="623"/>
                      <a:pt x="383" y="623"/>
                    </a:cubicBezTo>
                    <a:cubicBezTo>
                      <a:pt x="383" y="623"/>
                      <a:pt x="398" y="636"/>
                      <a:pt x="403" y="634"/>
                    </a:cubicBezTo>
                    <a:cubicBezTo>
                      <a:pt x="409" y="633"/>
                      <a:pt x="413" y="632"/>
                      <a:pt x="413" y="631"/>
                    </a:cubicBezTo>
                    <a:cubicBezTo>
                      <a:pt x="414" y="630"/>
                      <a:pt x="406" y="617"/>
                      <a:pt x="410" y="613"/>
                    </a:cubicBezTo>
                    <a:cubicBezTo>
                      <a:pt x="414" y="610"/>
                      <a:pt x="414" y="607"/>
                      <a:pt x="414" y="607"/>
                    </a:cubicBezTo>
                    <a:cubicBezTo>
                      <a:pt x="414" y="607"/>
                      <a:pt x="401" y="594"/>
                      <a:pt x="398" y="591"/>
                    </a:cubicBezTo>
                    <a:cubicBezTo>
                      <a:pt x="395" y="588"/>
                      <a:pt x="392" y="589"/>
                      <a:pt x="392" y="588"/>
                    </a:cubicBezTo>
                    <a:cubicBezTo>
                      <a:pt x="392" y="586"/>
                      <a:pt x="391" y="579"/>
                      <a:pt x="390" y="578"/>
                    </a:cubicBezTo>
                    <a:cubicBezTo>
                      <a:pt x="390" y="577"/>
                      <a:pt x="379" y="575"/>
                      <a:pt x="377" y="571"/>
                    </a:cubicBezTo>
                    <a:cubicBezTo>
                      <a:pt x="375" y="567"/>
                      <a:pt x="378" y="563"/>
                      <a:pt x="378" y="563"/>
                    </a:cubicBezTo>
                    <a:cubicBezTo>
                      <a:pt x="378" y="563"/>
                      <a:pt x="367" y="562"/>
                      <a:pt x="367" y="561"/>
                    </a:cubicBezTo>
                    <a:cubicBezTo>
                      <a:pt x="367" y="560"/>
                      <a:pt x="367" y="555"/>
                      <a:pt x="367" y="555"/>
                    </a:cubicBezTo>
                    <a:cubicBezTo>
                      <a:pt x="372" y="550"/>
                      <a:pt x="372" y="550"/>
                      <a:pt x="372" y="550"/>
                    </a:cubicBezTo>
                    <a:cubicBezTo>
                      <a:pt x="372" y="550"/>
                      <a:pt x="371" y="547"/>
                      <a:pt x="371" y="543"/>
                    </a:cubicBezTo>
                    <a:cubicBezTo>
                      <a:pt x="371" y="534"/>
                      <a:pt x="371" y="517"/>
                      <a:pt x="370" y="512"/>
                    </a:cubicBezTo>
                    <a:cubicBezTo>
                      <a:pt x="369" y="506"/>
                      <a:pt x="362" y="479"/>
                      <a:pt x="360" y="473"/>
                    </a:cubicBezTo>
                    <a:cubicBezTo>
                      <a:pt x="358" y="468"/>
                      <a:pt x="348" y="456"/>
                      <a:pt x="348" y="456"/>
                    </a:cubicBezTo>
                    <a:cubicBezTo>
                      <a:pt x="348" y="456"/>
                      <a:pt x="346" y="455"/>
                      <a:pt x="350" y="448"/>
                    </a:cubicBezTo>
                    <a:cubicBezTo>
                      <a:pt x="354" y="442"/>
                      <a:pt x="363" y="437"/>
                      <a:pt x="366" y="430"/>
                    </a:cubicBezTo>
                    <a:cubicBezTo>
                      <a:pt x="369" y="423"/>
                      <a:pt x="380" y="400"/>
                      <a:pt x="380" y="400"/>
                    </a:cubicBezTo>
                    <a:cubicBezTo>
                      <a:pt x="380" y="400"/>
                      <a:pt x="391" y="396"/>
                      <a:pt x="393" y="390"/>
                    </a:cubicBezTo>
                    <a:cubicBezTo>
                      <a:pt x="396" y="384"/>
                      <a:pt x="405" y="362"/>
                      <a:pt x="407" y="361"/>
                    </a:cubicBezTo>
                    <a:cubicBezTo>
                      <a:pt x="408" y="361"/>
                      <a:pt x="410" y="363"/>
                      <a:pt x="413" y="356"/>
                    </a:cubicBezTo>
                    <a:cubicBezTo>
                      <a:pt x="417" y="349"/>
                      <a:pt x="415" y="346"/>
                      <a:pt x="416" y="346"/>
                    </a:cubicBezTo>
                    <a:cubicBezTo>
                      <a:pt x="417" y="345"/>
                      <a:pt x="428" y="337"/>
                      <a:pt x="431" y="330"/>
                    </a:cubicBezTo>
                    <a:cubicBezTo>
                      <a:pt x="434" y="323"/>
                      <a:pt x="456" y="292"/>
                      <a:pt x="456" y="292"/>
                    </a:cubicBezTo>
                    <a:cubicBezTo>
                      <a:pt x="456" y="292"/>
                      <a:pt x="468" y="274"/>
                      <a:pt x="468" y="274"/>
                    </a:cubicBezTo>
                    <a:cubicBezTo>
                      <a:pt x="468" y="273"/>
                      <a:pt x="467" y="265"/>
                      <a:pt x="470" y="263"/>
                    </a:cubicBezTo>
                    <a:cubicBezTo>
                      <a:pt x="472" y="262"/>
                      <a:pt x="481" y="258"/>
                      <a:pt x="481" y="258"/>
                    </a:cubicBezTo>
                    <a:cubicBezTo>
                      <a:pt x="481" y="257"/>
                      <a:pt x="479" y="250"/>
                      <a:pt x="484" y="247"/>
                    </a:cubicBezTo>
                    <a:cubicBezTo>
                      <a:pt x="490" y="243"/>
                      <a:pt x="498" y="236"/>
                      <a:pt x="502" y="230"/>
                    </a:cubicBezTo>
                    <a:cubicBezTo>
                      <a:pt x="506" y="224"/>
                      <a:pt x="508" y="216"/>
                      <a:pt x="508" y="216"/>
                    </a:cubicBezTo>
                    <a:cubicBezTo>
                      <a:pt x="508" y="216"/>
                      <a:pt x="510" y="215"/>
                      <a:pt x="514" y="212"/>
                    </a:cubicBezTo>
                    <a:cubicBezTo>
                      <a:pt x="517" y="208"/>
                      <a:pt x="525" y="197"/>
                      <a:pt x="528" y="194"/>
                    </a:cubicBezTo>
                    <a:cubicBezTo>
                      <a:pt x="528" y="194"/>
                      <a:pt x="528" y="194"/>
                      <a:pt x="529" y="193"/>
                    </a:cubicBezTo>
                    <a:cubicBezTo>
                      <a:pt x="526" y="191"/>
                      <a:pt x="525" y="188"/>
                      <a:pt x="524" y="18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Freeform 68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DAB76BB-6C2A-6426-FAD0-81D4B4E4C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3061" y="4142816"/>
                <a:ext cx="1481634" cy="1225644"/>
              </a:xfrm>
              <a:custGeom>
                <a:avLst/>
                <a:gdLst/>
                <a:ahLst/>
                <a:cxnLst>
                  <a:cxn ang="0">
                    <a:pos x="482" y="155"/>
                  </a:cxn>
                  <a:cxn ang="0">
                    <a:pos x="468" y="134"/>
                  </a:cxn>
                  <a:cxn ang="0">
                    <a:pos x="476" y="95"/>
                  </a:cxn>
                  <a:cxn ang="0">
                    <a:pos x="445" y="95"/>
                  </a:cxn>
                  <a:cxn ang="0">
                    <a:pos x="424" y="92"/>
                  </a:cxn>
                  <a:cxn ang="0">
                    <a:pos x="402" y="91"/>
                  </a:cxn>
                  <a:cxn ang="0">
                    <a:pos x="371" y="103"/>
                  </a:cxn>
                  <a:cxn ang="0">
                    <a:pos x="321" y="77"/>
                  </a:cxn>
                  <a:cxn ang="0">
                    <a:pos x="304" y="44"/>
                  </a:cxn>
                  <a:cxn ang="0">
                    <a:pos x="289" y="59"/>
                  </a:cxn>
                  <a:cxn ang="0">
                    <a:pos x="266" y="62"/>
                  </a:cxn>
                  <a:cxn ang="0">
                    <a:pos x="247" y="60"/>
                  </a:cxn>
                  <a:cxn ang="0">
                    <a:pos x="234" y="51"/>
                  </a:cxn>
                  <a:cxn ang="0">
                    <a:pos x="210" y="38"/>
                  </a:cxn>
                  <a:cxn ang="0">
                    <a:pos x="187" y="17"/>
                  </a:cxn>
                  <a:cxn ang="0">
                    <a:pos x="166" y="1"/>
                  </a:cxn>
                  <a:cxn ang="0">
                    <a:pos x="151" y="15"/>
                  </a:cxn>
                  <a:cxn ang="0">
                    <a:pos x="145" y="29"/>
                  </a:cxn>
                  <a:cxn ang="0">
                    <a:pos x="125" y="51"/>
                  </a:cxn>
                  <a:cxn ang="0">
                    <a:pos x="104" y="54"/>
                  </a:cxn>
                  <a:cxn ang="0">
                    <a:pos x="67" y="74"/>
                  </a:cxn>
                  <a:cxn ang="0">
                    <a:pos x="82" y="116"/>
                  </a:cxn>
                  <a:cxn ang="0">
                    <a:pos x="56" y="115"/>
                  </a:cxn>
                  <a:cxn ang="0">
                    <a:pos x="38" y="118"/>
                  </a:cxn>
                  <a:cxn ang="0">
                    <a:pos x="22" y="159"/>
                  </a:cxn>
                  <a:cxn ang="0">
                    <a:pos x="25" y="178"/>
                  </a:cxn>
                  <a:cxn ang="0">
                    <a:pos x="19" y="193"/>
                  </a:cxn>
                  <a:cxn ang="0">
                    <a:pos x="1" y="206"/>
                  </a:cxn>
                  <a:cxn ang="0">
                    <a:pos x="18" y="225"/>
                  </a:cxn>
                  <a:cxn ang="0">
                    <a:pos x="41" y="232"/>
                  </a:cxn>
                  <a:cxn ang="0">
                    <a:pos x="48" y="245"/>
                  </a:cxn>
                  <a:cxn ang="0">
                    <a:pos x="34" y="263"/>
                  </a:cxn>
                  <a:cxn ang="0">
                    <a:pos x="36" y="287"/>
                  </a:cxn>
                  <a:cxn ang="0">
                    <a:pos x="62" y="287"/>
                  </a:cxn>
                  <a:cxn ang="0">
                    <a:pos x="100" y="300"/>
                  </a:cxn>
                  <a:cxn ang="0">
                    <a:pos x="126" y="318"/>
                  </a:cxn>
                  <a:cxn ang="0">
                    <a:pos x="143" y="345"/>
                  </a:cxn>
                  <a:cxn ang="0">
                    <a:pos x="140" y="359"/>
                  </a:cxn>
                  <a:cxn ang="0">
                    <a:pos x="151" y="387"/>
                  </a:cxn>
                  <a:cxn ang="0">
                    <a:pos x="169" y="406"/>
                  </a:cxn>
                  <a:cxn ang="0">
                    <a:pos x="202" y="399"/>
                  </a:cxn>
                  <a:cxn ang="0">
                    <a:pos x="266" y="378"/>
                  </a:cxn>
                  <a:cxn ang="0">
                    <a:pos x="314" y="362"/>
                  </a:cxn>
                  <a:cxn ang="0">
                    <a:pos x="348" y="346"/>
                  </a:cxn>
                  <a:cxn ang="0">
                    <a:pos x="399" y="308"/>
                  </a:cxn>
                  <a:cxn ang="0">
                    <a:pos x="437" y="267"/>
                  </a:cxn>
                  <a:cxn ang="0">
                    <a:pos x="467" y="236"/>
                  </a:cxn>
                  <a:cxn ang="0">
                    <a:pos x="477" y="201"/>
                  </a:cxn>
                  <a:cxn ang="0">
                    <a:pos x="491" y="177"/>
                  </a:cxn>
                </a:cxnLst>
                <a:rect l="0" t="0" r="r" b="b"/>
                <a:pathLst>
                  <a:path w="492" h="406">
                    <a:moveTo>
                      <a:pt x="491" y="177"/>
                    </a:moveTo>
                    <a:cubicBezTo>
                      <a:pt x="491" y="176"/>
                      <a:pt x="488" y="172"/>
                      <a:pt x="486" y="169"/>
                    </a:cubicBezTo>
                    <a:cubicBezTo>
                      <a:pt x="484" y="166"/>
                      <a:pt x="487" y="161"/>
                      <a:pt x="487" y="160"/>
                    </a:cubicBezTo>
                    <a:cubicBezTo>
                      <a:pt x="487" y="159"/>
                      <a:pt x="486" y="158"/>
                      <a:pt x="482" y="155"/>
                    </a:cubicBezTo>
                    <a:cubicBezTo>
                      <a:pt x="478" y="153"/>
                      <a:pt x="481" y="147"/>
                      <a:pt x="481" y="147"/>
                    </a:cubicBezTo>
                    <a:cubicBezTo>
                      <a:pt x="481" y="147"/>
                      <a:pt x="471" y="148"/>
                      <a:pt x="471" y="148"/>
                    </a:cubicBezTo>
                    <a:cubicBezTo>
                      <a:pt x="471" y="148"/>
                      <a:pt x="471" y="147"/>
                      <a:pt x="472" y="144"/>
                    </a:cubicBezTo>
                    <a:cubicBezTo>
                      <a:pt x="472" y="140"/>
                      <a:pt x="468" y="134"/>
                      <a:pt x="468" y="134"/>
                    </a:cubicBezTo>
                    <a:cubicBezTo>
                      <a:pt x="468" y="134"/>
                      <a:pt x="467" y="128"/>
                      <a:pt x="468" y="124"/>
                    </a:cubicBezTo>
                    <a:cubicBezTo>
                      <a:pt x="469" y="120"/>
                      <a:pt x="465" y="113"/>
                      <a:pt x="465" y="112"/>
                    </a:cubicBezTo>
                    <a:cubicBezTo>
                      <a:pt x="464" y="112"/>
                      <a:pt x="473" y="110"/>
                      <a:pt x="472" y="109"/>
                    </a:cubicBezTo>
                    <a:cubicBezTo>
                      <a:pt x="472" y="109"/>
                      <a:pt x="474" y="98"/>
                      <a:pt x="476" y="95"/>
                    </a:cubicBezTo>
                    <a:cubicBezTo>
                      <a:pt x="477" y="93"/>
                      <a:pt x="474" y="88"/>
                      <a:pt x="471" y="85"/>
                    </a:cubicBezTo>
                    <a:cubicBezTo>
                      <a:pt x="469" y="87"/>
                      <a:pt x="463" y="89"/>
                      <a:pt x="463" y="89"/>
                    </a:cubicBezTo>
                    <a:cubicBezTo>
                      <a:pt x="460" y="89"/>
                      <a:pt x="455" y="96"/>
                      <a:pt x="455" y="96"/>
                    </a:cubicBezTo>
                    <a:cubicBezTo>
                      <a:pt x="455" y="96"/>
                      <a:pt x="450" y="96"/>
                      <a:pt x="445" y="95"/>
                    </a:cubicBezTo>
                    <a:cubicBezTo>
                      <a:pt x="441" y="94"/>
                      <a:pt x="437" y="87"/>
                      <a:pt x="437" y="87"/>
                    </a:cubicBezTo>
                    <a:cubicBezTo>
                      <a:pt x="437" y="87"/>
                      <a:pt x="431" y="90"/>
                      <a:pt x="431" y="90"/>
                    </a:cubicBezTo>
                    <a:cubicBezTo>
                      <a:pt x="430" y="90"/>
                      <a:pt x="428" y="86"/>
                      <a:pt x="426" y="84"/>
                    </a:cubicBezTo>
                    <a:cubicBezTo>
                      <a:pt x="424" y="82"/>
                      <a:pt x="424" y="92"/>
                      <a:pt x="424" y="92"/>
                    </a:cubicBezTo>
                    <a:cubicBezTo>
                      <a:pt x="424" y="92"/>
                      <a:pt x="420" y="95"/>
                      <a:pt x="419" y="95"/>
                    </a:cubicBezTo>
                    <a:cubicBezTo>
                      <a:pt x="418" y="95"/>
                      <a:pt x="418" y="94"/>
                      <a:pt x="417" y="93"/>
                    </a:cubicBezTo>
                    <a:cubicBezTo>
                      <a:pt x="416" y="93"/>
                      <a:pt x="412" y="96"/>
                      <a:pt x="410" y="96"/>
                    </a:cubicBezTo>
                    <a:cubicBezTo>
                      <a:pt x="408" y="95"/>
                      <a:pt x="403" y="91"/>
                      <a:pt x="402" y="91"/>
                    </a:cubicBezTo>
                    <a:cubicBezTo>
                      <a:pt x="401" y="92"/>
                      <a:pt x="397" y="104"/>
                      <a:pt x="397" y="105"/>
                    </a:cubicBezTo>
                    <a:cubicBezTo>
                      <a:pt x="397" y="106"/>
                      <a:pt x="393" y="110"/>
                      <a:pt x="391" y="111"/>
                    </a:cubicBezTo>
                    <a:cubicBezTo>
                      <a:pt x="390" y="111"/>
                      <a:pt x="383" y="106"/>
                      <a:pt x="382" y="106"/>
                    </a:cubicBezTo>
                    <a:cubicBezTo>
                      <a:pt x="381" y="106"/>
                      <a:pt x="371" y="103"/>
                      <a:pt x="371" y="103"/>
                    </a:cubicBezTo>
                    <a:cubicBezTo>
                      <a:pt x="371" y="103"/>
                      <a:pt x="370" y="95"/>
                      <a:pt x="367" y="93"/>
                    </a:cubicBezTo>
                    <a:cubicBezTo>
                      <a:pt x="364" y="91"/>
                      <a:pt x="364" y="88"/>
                      <a:pt x="364" y="88"/>
                    </a:cubicBezTo>
                    <a:cubicBezTo>
                      <a:pt x="364" y="87"/>
                      <a:pt x="320" y="88"/>
                      <a:pt x="318" y="84"/>
                    </a:cubicBezTo>
                    <a:cubicBezTo>
                      <a:pt x="315" y="80"/>
                      <a:pt x="320" y="82"/>
                      <a:pt x="321" y="77"/>
                    </a:cubicBezTo>
                    <a:cubicBezTo>
                      <a:pt x="321" y="72"/>
                      <a:pt x="313" y="66"/>
                      <a:pt x="313" y="66"/>
                    </a:cubicBezTo>
                    <a:cubicBezTo>
                      <a:pt x="313" y="65"/>
                      <a:pt x="305" y="66"/>
                      <a:pt x="304" y="66"/>
                    </a:cubicBezTo>
                    <a:cubicBezTo>
                      <a:pt x="302" y="66"/>
                      <a:pt x="309" y="57"/>
                      <a:pt x="314" y="54"/>
                    </a:cubicBezTo>
                    <a:cubicBezTo>
                      <a:pt x="318" y="50"/>
                      <a:pt x="303" y="45"/>
                      <a:pt x="304" y="44"/>
                    </a:cubicBezTo>
                    <a:cubicBezTo>
                      <a:pt x="304" y="44"/>
                      <a:pt x="302" y="57"/>
                      <a:pt x="301" y="61"/>
                    </a:cubicBezTo>
                    <a:cubicBezTo>
                      <a:pt x="299" y="65"/>
                      <a:pt x="297" y="62"/>
                      <a:pt x="297" y="62"/>
                    </a:cubicBezTo>
                    <a:cubicBezTo>
                      <a:pt x="296" y="62"/>
                      <a:pt x="294" y="66"/>
                      <a:pt x="292" y="67"/>
                    </a:cubicBezTo>
                    <a:cubicBezTo>
                      <a:pt x="290" y="68"/>
                      <a:pt x="291" y="62"/>
                      <a:pt x="289" y="59"/>
                    </a:cubicBezTo>
                    <a:cubicBezTo>
                      <a:pt x="288" y="57"/>
                      <a:pt x="278" y="57"/>
                      <a:pt x="275" y="56"/>
                    </a:cubicBezTo>
                    <a:cubicBezTo>
                      <a:pt x="272" y="55"/>
                      <a:pt x="274" y="57"/>
                      <a:pt x="273" y="58"/>
                    </a:cubicBezTo>
                    <a:cubicBezTo>
                      <a:pt x="272" y="60"/>
                      <a:pt x="271" y="59"/>
                      <a:pt x="269" y="59"/>
                    </a:cubicBezTo>
                    <a:cubicBezTo>
                      <a:pt x="267" y="59"/>
                      <a:pt x="269" y="59"/>
                      <a:pt x="266" y="62"/>
                    </a:cubicBezTo>
                    <a:cubicBezTo>
                      <a:pt x="263" y="66"/>
                      <a:pt x="252" y="63"/>
                      <a:pt x="251" y="63"/>
                    </a:cubicBezTo>
                    <a:cubicBezTo>
                      <a:pt x="250" y="63"/>
                      <a:pt x="248" y="67"/>
                      <a:pt x="248" y="67"/>
                    </a:cubicBezTo>
                    <a:cubicBezTo>
                      <a:pt x="247" y="67"/>
                      <a:pt x="245" y="65"/>
                      <a:pt x="245" y="65"/>
                    </a:cubicBezTo>
                    <a:cubicBezTo>
                      <a:pt x="245" y="65"/>
                      <a:pt x="247" y="62"/>
                      <a:pt x="247" y="60"/>
                    </a:cubicBezTo>
                    <a:cubicBezTo>
                      <a:pt x="247" y="59"/>
                      <a:pt x="243" y="58"/>
                      <a:pt x="239" y="55"/>
                    </a:cubicBezTo>
                    <a:cubicBezTo>
                      <a:pt x="235" y="52"/>
                      <a:pt x="237" y="63"/>
                      <a:pt x="234" y="64"/>
                    </a:cubicBezTo>
                    <a:cubicBezTo>
                      <a:pt x="231" y="64"/>
                      <a:pt x="231" y="63"/>
                      <a:pt x="230" y="62"/>
                    </a:cubicBezTo>
                    <a:cubicBezTo>
                      <a:pt x="230" y="62"/>
                      <a:pt x="234" y="52"/>
                      <a:pt x="234" y="51"/>
                    </a:cubicBezTo>
                    <a:cubicBezTo>
                      <a:pt x="235" y="50"/>
                      <a:pt x="229" y="44"/>
                      <a:pt x="229" y="44"/>
                    </a:cubicBezTo>
                    <a:cubicBezTo>
                      <a:pt x="229" y="44"/>
                      <a:pt x="224" y="43"/>
                      <a:pt x="222" y="40"/>
                    </a:cubicBezTo>
                    <a:cubicBezTo>
                      <a:pt x="221" y="37"/>
                      <a:pt x="217" y="30"/>
                      <a:pt x="217" y="30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4" y="32"/>
                      <a:pt x="203" y="32"/>
                    </a:cubicBezTo>
                    <a:cubicBezTo>
                      <a:pt x="203" y="31"/>
                      <a:pt x="197" y="37"/>
                      <a:pt x="196" y="37"/>
                    </a:cubicBezTo>
                    <a:cubicBezTo>
                      <a:pt x="196" y="37"/>
                      <a:pt x="191" y="25"/>
                      <a:pt x="191" y="21"/>
                    </a:cubicBezTo>
                    <a:cubicBezTo>
                      <a:pt x="191" y="18"/>
                      <a:pt x="187" y="18"/>
                      <a:pt x="187" y="17"/>
                    </a:cubicBezTo>
                    <a:cubicBezTo>
                      <a:pt x="187" y="16"/>
                      <a:pt x="181" y="13"/>
                      <a:pt x="181" y="13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6" y="1"/>
                      <a:pt x="166" y="1"/>
                      <a:pt x="166" y="0"/>
                    </a:cubicBezTo>
                    <a:cubicBezTo>
                      <a:pt x="164" y="3"/>
                      <a:pt x="162" y="6"/>
                      <a:pt x="161" y="7"/>
                    </a:cubicBezTo>
                    <a:cubicBezTo>
                      <a:pt x="160" y="8"/>
                      <a:pt x="157" y="7"/>
                      <a:pt x="154" y="7"/>
                    </a:cubicBezTo>
                    <a:cubicBezTo>
                      <a:pt x="150" y="8"/>
                      <a:pt x="152" y="9"/>
                      <a:pt x="151" y="15"/>
                    </a:cubicBezTo>
                    <a:cubicBezTo>
                      <a:pt x="149" y="20"/>
                      <a:pt x="156" y="24"/>
                      <a:pt x="156" y="2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6"/>
                      <a:pt x="154" y="30"/>
                      <a:pt x="155" y="34"/>
                    </a:cubicBezTo>
                    <a:cubicBezTo>
                      <a:pt x="156" y="38"/>
                      <a:pt x="147" y="30"/>
                      <a:pt x="145" y="29"/>
                    </a:cubicBezTo>
                    <a:cubicBezTo>
                      <a:pt x="144" y="28"/>
                      <a:pt x="137" y="34"/>
                      <a:pt x="135" y="35"/>
                    </a:cubicBezTo>
                    <a:cubicBezTo>
                      <a:pt x="133" y="36"/>
                      <a:pt x="125" y="30"/>
                      <a:pt x="125" y="30"/>
                    </a:cubicBezTo>
                    <a:cubicBezTo>
                      <a:pt x="124" y="30"/>
                      <a:pt x="132" y="42"/>
                      <a:pt x="133" y="43"/>
                    </a:cubicBezTo>
                    <a:cubicBezTo>
                      <a:pt x="133" y="44"/>
                      <a:pt x="125" y="51"/>
                      <a:pt x="125" y="51"/>
                    </a:cubicBezTo>
                    <a:cubicBezTo>
                      <a:pt x="125" y="51"/>
                      <a:pt x="122" y="49"/>
                      <a:pt x="120" y="47"/>
                    </a:cubicBezTo>
                    <a:cubicBezTo>
                      <a:pt x="119" y="46"/>
                      <a:pt x="118" y="50"/>
                      <a:pt x="117" y="50"/>
                    </a:cubicBezTo>
                    <a:cubicBezTo>
                      <a:pt x="116" y="51"/>
                      <a:pt x="114" y="49"/>
                      <a:pt x="112" y="49"/>
                    </a:cubicBezTo>
                    <a:cubicBezTo>
                      <a:pt x="110" y="49"/>
                      <a:pt x="108" y="52"/>
                      <a:pt x="104" y="54"/>
                    </a:cubicBezTo>
                    <a:cubicBezTo>
                      <a:pt x="100" y="57"/>
                      <a:pt x="85" y="52"/>
                      <a:pt x="83" y="52"/>
                    </a:cubicBezTo>
                    <a:cubicBezTo>
                      <a:pt x="81" y="52"/>
                      <a:pt x="72" y="55"/>
                      <a:pt x="71" y="56"/>
                    </a:cubicBezTo>
                    <a:cubicBezTo>
                      <a:pt x="70" y="57"/>
                      <a:pt x="75" y="60"/>
                      <a:pt x="77" y="64"/>
                    </a:cubicBezTo>
                    <a:cubicBezTo>
                      <a:pt x="79" y="68"/>
                      <a:pt x="67" y="73"/>
                      <a:pt x="67" y="74"/>
                    </a:cubicBezTo>
                    <a:cubicBezTo>
                      <a:pt x="66" y="75"/>
                      <a:pt x="68" y="78"/>
                      <a:pt x="70" y="83"/>
                    </a:cubicBezTo>
                    <a:cubicBezTo>
                      <a:pt x="73" y="89"/>
                      <a:pt x="67" y="95"/>
                      <a:pt x="68" y="97"/>
                    </a:cubicBezTo>
                    <a:cubicBezTo>
                      <a:pt x="69" y="99"/>
                      <a:pt x="81" y="100"/>
                      <a:pt x="82" y="100"/>
                    </a:cubicBezTo>
                    <a:cubicBezTo>
                      <a:pt x="83" y="100"/>
                      <a:pt x="82" y="112"/>
                      <a:pt x="82" y="116"/>
                    </a:cubicBezTo>
                    <a:cubicBezTo>
                      <a:pt x="81" y="121"/>
                      <a:pt x="78" y="120"/>
                      <a:pt x="76" y="122"/>
                    </a:cubicBezTo>
                    <a:cubicBezTo>
                      <a:pt x="75" y="123"/>
                      <a:pt x="77" y="129"/>
                      <a:pt x="76" y="134"/>
                    </a:cubicBezTo>
                    <a:cubicBezTo>
                      <a:pt x="74" y="139"/>
                      <a:pt x="62" y="127"/>
                      <a:pt x="60" y="126"/>
                    </a:cubicBezTo>
                    <a:cubicBezTo>
                      <a:pt x="58" y="126"/>
                      <a:pt x="58" y="119"/>
                      <a:pt x="56" y="115"/>
                    </a:cubicBezTo>
                    <a:cubicBezTo>
                      <a:pt x="55" y="112"/>
                      <a:pt x="53" y="114"/>
                      <a:pt x="51" y="113"/>
                    </a:cubicBezTo>
                    <a:cubicBezTo>
                      <a:pt x="48" y="112"/>
                      <a:pt x="45" y="108"/>
                      <a:pt x="43" y="108"/>
                    </a:cubicBezTo>
                    <a:cubicBezTo>
                      <a:pt x="42" y="107"/>
                      <a:pt x="39" y="109"/>
                      <a:pt x="39" y="109"/>
                    </a:cubicBezTo>
                    <a:cubicBezTo>
                      <a:pt x="38" y="109"/>
                      <a:pt x="38" y="117"/>
                      <a:pt x="38" y="118"/>
                    </a:cubicBezTo>
                    <a:cubicBezTo>
                      <a:pt x="38" y="120"/>
                      <a:pt x="34" y="123"/>
                      <a:pt x="31" y="128"/>
                    </a:cubicBezTo>
                    <a:cubicBezTo>
                      <a:pt x="28" y="133"/>
                      <a:pt x="32" y="145"/>
                      <a:pt x="32" y="145"/>
                    </a:cubicBezTo>
                    <a:cubicBezTo>
                      <a:pt x="32" y="146"/>
                      <a:pt x="28" y="149"/>
                      <a:pt x="25" y="152"/>
                    </a:cubicBezTo>
                    <a:cubicBezTo>
                      <a:pt x="22" y="155"/>
                      <a:pt x="23" y="155"/>
                      <a:pt x="22" y="159"/>
                    </a:cubicBezTo>
                    <a:cubicBezTo>
                      <a:pt x="21" y="164"/>
                      <a:pt x="18" y="162"/>
                      <a:pt x="15" y="165"/>
                    </a:cubicBezTo>
                    <a:cubicBezTo>
                      <a:pt x="13" y="167"/>
                      <a:pt x="17" y="171"/>
                      <a:pt x="19" y="173"/>
                    </a:cubicBezTo>
                    <a:cubicBezTo>
                      <a:pt x="25" y="174"/>
                      <a:pt x="25" y="174"/>
                      <a:pt x="25" y="174"/>
                    </a:cubicBezTo>
                    <a:cubicBezTo>
                      <a:pt x="25" y="174"/>
                      <a:pt x="23" y="176"/>
                      <a:pt x="25" y="178"/>
                    </a:cubicBezTo>
                    <a:cubicBezTo>
                      <a:pt x="28" y="179"/>
                      <a:pt x="32" y="182"/>
                      <a:pt x="32" y="182"/>
                    </a:cubicBezTo>
                    <a:cubicBezTo>
                      <a:pt x="32" y="183"/>
                      <a:pt x="28" y="191"/>
                      <a:pt x="28" y="191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19" y="193"/>
                      <a:pt x="16" y="195"/>
                      <a:pt x="16" y="196"/>
                    </a:cubicBezTo>
                    <a:cubicBezTo>
                      <a:pt x="17" y="197"/>
                      <a:pt x="19" y="201"/>
                      <a:pt x="19" y="201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9" y="210"/>
                      <a:pt x="0" y="204"/>
                      <a:pt x="1" y="206"/>
                    </a:cubicBezTo>
                    <a:cubicBezTo>
                      <a:pt x="1" y="208"/>
                      <a:pt x="0" y="211"/>
                      <a:pt x="1" y="211"/>
                    </a:cubicBezTo>
                    <a:cubicBezTo>
                      <a:pt x="1" y="211"/>
                      <a:pt x="9" y="214"/>
                      <a:pt x="8" y="216"/>
                    </a:cubicBezTo>
                    <a:cubicBezTo>
                      <a:pt x="7" y="219"/>
                      <a:pt x="3" y="220"/>
                      <a:pt x="4" y="223"/>
                    </a:cubicBezTo>
                    <a:cubicBezTo>
                      <a:pt x="6" y="227"/>
                      <a:pt x="16" y="224"/>
                      <a:pt x="18" y="225"/>
                    </a:cubicBezTo>
                    <a:cubicBezTo>
                      <a:pt x="20" y="225"/>
                      <a:pt x="23" y="230"/>
                      <a:pt x="25" y="230"/>
                    </a:cubicBezTo>
                    <a:cubicBezTo>
                      <a:pt x="27" y="230"/>
                      <a:pt x="30" y="229"/>
                      <a:pt x="31" y="229"/>
                    </a:cubicBezTo>
                    <a:cubicBezTo>
                      <a:pt x="32" y="230"/>
                      <a:pt x="33" y="232"/>
                      <a:pt x="34" y="232"/>
                    </a:cubicBezTo>
                    <a:cubicBezTo>
                      <a:pt x="34" y="232"/>
                      <a:pt x="43" y="229"/>
                      <a:pt x="41" y="232"/>
                    </a:cubicBezTo>
                    <a:cubicBezTo>
                      <a:pt x="39" y="235"/>
                      <a:pt x="31" y="234"/>
                      <a:pt x="31" y="239"/>
                    </a:cubicBezTo>
                    <a:cubicBezTo>
                      <a:pt x="32" y="245"/>
                      <a:pt x="40" y="246"/>
                      <a:pt x="41" y="246"/>
                    </a:cubicBezTo>
                    <a:cubicBezTo>
                      <a:pt x="41" y="247"/>
                      <a:pt x="42" y="250"/>
                      <a:pt x="43" y="250"/>
                    </a:cubicBezTo>
                    <a:cubicBezTo>
                      <a:pt x="43" y="249"/>
                      <a:pt x="47" y="244"/>
                      <a:pt x="48" y="245"/>
                    </a:cubicBezTo>
                    <a:cubicBezTo>
                      <a:pt x="48" y="245"/>
                      <a:pt x="50" y="249"/>
                      <a:pt x="48" y="252"/>
                    </a:cubicBezTo>
                    <a:cubicBezTo>
                      <a:pt x="46" y="255"/>
                      <a:pt x="45" y="255"/>
                      <a:pt x="44" y="257"/>
                    </a:cubicBezTo>
                    <a:cubicBezTo>
                      <a:pt x="43" y="259"/>
                      <a:pt x="44" y="263"/>
                      <a:pt x="43" y="263"/>
                    </a:cubicBezTo>
                    <a:cubicBezTo>
                      <a:pt x="42" y="263"/>
                      <a:pt x="34" y="263"/>
                      <a:pt x="34" y="263"/>
                    </a:cubicBezTo>
                    <a:cubicBezTo>
                      <a:pt x="34" y="263"/>
                      <a:pt x="32" y="272"/>
                      <a:pt x="32" y="272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5" y="288"/>
                      <a:pt x="29" y="288"/>
                    </a:cubicBezTo>
                    <a:cubicBezTo>
                      <a:pt x="32" y="288"/>
                      <a:pt x="34" y="283"/>
                      <a:pt x="36" y="287"/>
                    </a:cubicBezTo>
                    <a:cubicBezTo>
                      <a:pt x="38" y="291"/>
                      <a:pt x="39" y="295"/>
                      <a:pt x="42" y="295"/>
                    </a:cubicBezTo>
                    <a:cubicBezTo>
                      <a:pt x="44" y="295"/>
                      <a:pt x="46" y="295"/>
                      <a:pt x="47" y="295"/>
                    </a:cubicBezTo>
                    <a:cubicBezTo>
                      <a:pt x="48" y="292"/>
                      <a:pt x="52" y="287"/>
                      <a:pt x="53" y="286"/>
                    </a:cubicBezTo>
                    <a:cubicBezTo>
                      <a:pt x="53" y="285"/>
                      <a:pt x="56" y="286"/>
                      <a:pt x="62" y="287"/>
                    </a:cubicBezTo>
                    <a:cubicBezTo>
                      <a:pt x="69" y="288"/>
                      <a:pt x="67" y="294"/>
                      <a:pt x="68" y="294"/>
                    </a:cubicBezTo>
                    <a:cubicBezTo>
                      <a:pt x="69" y="295"/>
                      <a:pt x="74" y="291"/>
                      <a:pt x="78" y="290"/>
                    </a:cubicBezTo>
                    <a:cubicBezTo>
                      <a:pt x="82" y="290"/>
                      <a:pt x="85" y="299"/>
                      <a:pt x="85" y="300"/>
                    </a:cubicBezTo>
                    <a:cubicBezTo>
                      <a:pt x="86" y="300"/>
                      <a:pt x="97" y="300"/>
                      <a:pt x="100" y="300"/>
                    </a:cubicBezTo>
                    <a:cubicBezTo>
                      <a:pt x="103" y="300"/>
                      <a:pt x="102" y="297"/>
                      <a:pt x="107" y="296"/>
                    </a:cubicBezTo>
                    <a:cubicBezTo>
                      <a:pt x="112" y="295"/>
                      <a:pt x="116" y="300"/>
                      <a:pt x="120" y="303"/>
                    </a:cubicBezTo>
                    <a:cubicBezTo>
                      <a:pt x="125" y="306"/>
                      <a:pt x="127" y="304"/>
                      <a:pt x="127" y="304"/>
                    </a:cubicBezTo>
                    <a:cubicBezTo>
                      <a:pt x="127" y="304"/>
                      <a:pt x="127" y="313"/>
                      <a:pt x="126" y="318"/>
                    </a:cubicBezTo>
                    <a:cubicBezTo>
                      <a:pt x="126" y="322"/>
                      <a:pt x="135" y="324"/>
                      <a:pt x="136" y="325"/>
                    </a:cubicBezTo>
                    <a:cubicBezTo>
                      <a:pt x="138" y="326"/>
                      <a:pt x="137" y="327"/>
                      <a:pt x="137" y="331"/>
                    </a:cubicBezTo>
                    <a:cubicBezTo>
                      <a:pt x="138" y="334"/>
                      <a:pt x="143" y="340"/>
                      <a:pt x="143" y="340"/>
                    </a:cubicBezTo>
                    <a:cubicBezTo>
                      <a:pt x="143" y="340"/>
                      <a:pt x="143" y="344"/>
                      <a:pt x="143" y="345"/>
                    </a:cubicBezTo>
                    <a:cubicBezTo>
                      <a:pt x="144" y="345"/>
                      <a:pt x="132" y="348"/>
                      <a:pt x="132" y="348"/>
                    </a:cubicBezTo>
                    <a:cubicBezTo>
                      <a:pt x="134" y="354"/>
                      <a:pt x="134" y="354"/>
                      <a:pt x="134" y="354"/>
                    </a:cubicBezTo>
                    <a:cubicBezTo>
                      <a:pt x="134" y="354"/>
                      <a:pt x="132" y="358"/>
                      <a:pt x="132" y="359"/>
                    </a:cubicBezTo>
                    <a:cubicBezTo>
                      <a:pt x="132" y="359"/>
                      <a:pt x="137" y="359"/>
                      <a:pt x="140" y="359"/>
                    </a:cubicBezTo>
                    <a:cubicBezTo>
                      <a:pt x="143" y="359"/>
                      <a:pt x="149" y="367"/>
                      <a:pt x="148" y="370"/>
                    </a:cubicBezTo>
                    <a:cubicBezTo>
                      <a:pt x="148" y="374"/>
                      <a:pt x="145" y="375"/>
                      <a:pt x="143" y="376"/>
                    </a:cubicBezTo>
                    <a:cubicBezTo>
                      <a:pt x="142" y="377"/>
                      <a:pt x="149" y="379"/>
                      <a:pt x="149" y="379"/>
                    </a:cubicBezTo>
                    <a:cubicBezTo>
                      <a:pt x="149" y="379"/>
                      <a:pt x="150" y="384"/>
                      <a:pt x="151" y="387"/>
                    </a:cubicBezTo>
                    <a:cubicBezTo>
                      <a:pt x="152" y="389"/>
                      <a:pt x="149" y="393"/>
                      <a:pt x="149" y="396"/>
                    </a:cubicBezTo>
                    <a:cubicBezTo>
                      <a:pt x="149" y="400"/>
                      <a:pt x="158" y="397"/>
                      <a:pt x="158" y="397"/>
                    </a:cubicBezTo>
                    <a:cubicBezTo>
                      <a:pt x="160" y="405"/>
                      <a:pt x="160" y="405"/>
                      <a:pt x="160" y="405"/>
                    </a:cubicBezTo>
                    <a:cubicBezTo>
                      <a:pt x="169" y="406"/>
                      <a:pt x="169" y="406"/>
                      <a:pt x="169" y="406"/>
                    </a:cubicBezTo>
                    <a:cubicBezTo>
                      <a:pt x="172" y="404"/>
                      <a:pt x="172" y="404"/>
                      <a:pt x="172" y="404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6"/>
                      <a:pt x="190" y="396"/>
                      <a:pt x="193" y="396"/>
                    </a:cubicBezTo>
                    <a:cubicBezTo>
                      <a:pt x="197" y="396"/>
                      <a:pt x="202" y="400"/>
                      <a:pt x="202" y="399"/>
                    </a:cubicBezTo>
                    <a:cubicBezTo>
                      <a:pt x="202" y="399"/>
                      <a:pt x="224" y="388"/>
                      <a:pt x="224" y="387"/>
                    </a:cubicBezTo>
                    <a:cubicBezTo>
                      <a:pt x="225" y="387"/>
                      <a:pt x="226" y="391"/>
                      <a:pt x="232" y="390"/>
                    </a:cubicBezTo>
                    <a:cubicBezTo>
                      <a:pt x="238" y="390"/>
                      <a:pt x="250" y="377"/>
                      <a:pt x="250" y="377"/>
                    </a:cubicBezTo>
                    <a:cubicBezTo>
                      <a:pt x="266" y="378"/>
                      <a:pt x="266" y="378"/>
                      <a:pt x="266" y="378"/>
                    </a:cubicBezTo>
                    <a:cubicBezTo>
                      <a:pt x="273" y="371"/>
                      <a:pt x="273" y="371"/>
                      <a:pt x="273" y="371"/>
                    </a:cubicBezTo>
                    <a:cubicBezTo>
                      <a:pt x="273" y="371"/>
                      <a:pt x="287" y="371"/>
                      <a:pt x="288" y="371"/>
                    </a:cubicBezTo>
                    <a:cubicBezTo>
                      <a:pt x="290" y="371"/>
                      <a:pt x="292" y="367"/>
                      <a:pt x="296" y="363"/>
                    </a:cubicBezTo>
                    <a:cubicBezTo>
                      <a:pt x="300" y="359"/>
                      <a:pt x="314" y="362"/>
                      <a:pt x="314" y="362"/>
                    </a:cubicBezTo>
                    <a:cubicBezTo>
                      <a:pt x="332" y="353"/>
                      <a:pt x="332" y="353"/>
                      <a:pt x="332" y="353"/>
                    </a:cubicBezTo>
                    <a:cubicBezTo>
                      <a:pt x="337" y="361"/>
                      <a:pt x="337" y="361"/>
                      <a:pt x="337" y="361"/>
                    </a:cubicBezTo>
                    <a:cubicBezTo>
                      <a:pt x="347" y="355"/>
                      <a:pt x="347" y="355"/>
                      <a:pt x="347" y="355"/>
                    </a:cubicBezTo>
                    <a:cubicBezTo>
                      <a:pt x="347" y="355"/>
                      <a:pt x="351" y="351"/>
                      <a:pt x="348" y="346"/>
                    </a:cubicBezTo>
                    <a:cubicBezTo>
                      <a:pt x="344" y="342"/>
                      <a:pt x="341" y="338"/>
                      <a:pt x="341" y="338"/>
                    </a:cubicBezTo>
                    <a:cubicBezTo>
                      <a:pt x="341" y="338"/>
                      <a:pt x="381" y="309"/>
                      <a:pt x="381" y="309"/>
                    </a:cubicBezTo>
                    <a:cubicBezTo>
                      <a:pt x="381" y="310"/>
                      <a:pt x="387" y="316"/>
                      <a:pt x="388" y="315"/>
                    </a:cubicBezTo>
                    <a:cubicBezTo>
                      <a:pt x="389" y="314"/>
                      <a:pt x="397" y="309"/>
                      <a:pt x="399" y="308"/>
                    </a:cubicBezTo>
                    <a:cubicBezTo>
                      <a:pt x="400" y="307"/>
                      <a:pt x="399" y="297"/>
                      <a:pt x="402" y="296"/>
                    </a:cubicBezTo>
                    <a:cubicBezTo>
                      <a:pt x="405" y="295"/>
                      <a:pt x="425" y="289"/>
                      <a:pt x="429" y="283"/>
                    </a:cubicBezTo>
                    <a:cubicBezTo>
                      <a:pt x="433" y="277"/>
                      <a:pt x="431" y="274"/>
                      <a:pt x="431" y="274"/>
                    </a:cubicBezTo>
                    <a:cubicBezTo>
                      <a:pt x="431" y="274"/>
                      <a:pt x="437" y="273"/>
                      <a:pt x="437" y="267"/>
                    </a:cubicBezTo>
                    <a:cubicBezTo>
                      <a:pt x="437" y="261"/>
                      <a:pt x="435" y="257"/>
                      <a:pt x="438" y="255"/>
                    </a:cubicBezTo>
                    <a:cubicBezTo>
                      <a:pt x="441" y="253"/>
                      <a:pt x="443" y="250"/>
                      <a:pt x="445" y="248"/>
                    </a:cubicBezTo>
                    <a:cubicBezTo>
                      <a:pt x="447" y="247"/>
                      <a:pt x="451" y="231"/>
                      <a:pt x="452" y="231"/>
                    </a:cubicBezTo>
                    <a:cubicBezTo>
                      <a:pt x="452" y="232"/>
                      <a:pt x="463" y="240"/>
                      <a:pt x="467" y="236"/>
                    </a:cubicBezTo>
                    <a:cubicBezTo>
                      <a:pt x="471" y="233"/>
                      <a:pt x="473" y="232"/>
                      <a:pt x="473" y="232"/>
                    </a:cubicBezTo>
                    <a:cubicBezTo>
                      <a:pt x="473" y="232"/>
                      <a:pt x="471" y="220"/>
                      <a:pt x="472" y="220"/>
                    </a:cubicBezTo>
                    <a:cubicBezTo>
                      <a:pt x="472" y="220"/>
                      <a:pt x="478" y="219"/>
                      <a:pt x="478" y="213"/>
                    </a:cubicBezTo>
                    <a:cubicBezTo>
                      <a:pt x="477" y="208"/>
                      <a:pt x="471" y="202"/>
                      <a:pt x="477" y="201"/>
                    </a:cubicBezTo>
                    <a:cubicBezTo>
                      <a:pt x="482" y="200"/>
                      <a:pt x="484" y="206"/>
                      <a:pt x="487" y="201"/>
                    </a:cubicBezTo>
                    <a:cubicBezTo>
                      <a:pt x="488" y="198"/>
                      <a:pt x="490" y="192"/>
                      <a:pt x="492" y="187"/>
                    </a:cubicBezTo>
                    <a:cubicBezTo>
                      <a:pt x="491" y="187"/>
                      <a:pt x="491" y="187"/>
                      <a:pt x="491" y="187"/>
                    </a:cubicBezTo>
                    <a:cubicBezTo>
                      <a:pt x="490" y="187"/>
                      <a:pt x="491" y="178"/>
                      <a:pt x="491" y="17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Freeform 68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3C53615-8434-3EDD-3EF6-400B8DFF94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9714" y="1670842"/>
                <a:ext cx="2143586" cy="2702106"/>
              </a:xfrm>
              <a:custGeom>
                <a:avLst/>
                <a:gdLst/>
                <a:ahLst/>
                <a:cxnLst>
                  <a:cxn ang="0">
                    <a:pos x="47" y="264"/>
                  </a:cxn>
                  <a:cxn ang="0">
                    <a:pos x="10" y="322"/>
                  </a:cxn>
                  <a:cxn ang="0">
                    <a:pos x="10" y="374"/>
                  </a:cxn>
                  <a:cxn ang="0">
                    <a:pos x="8" y="402"/>
                  </a:cxn>
                  <a:cxn ang="0">
                    <a:pos x="12" y="473"/>
                  </a:cxn>
                  <a:cxn ang="0">
                    <a:pos x="31" y="529"/>
                  </a:cxn>
                  <a:cxn ang="0">
                    <a:pos x="66" y="561"/>
                  </a:cxn>
                  <a:cxn ang="0">
                    <a:pos x="81" y="594"/>
                  </a:cxn>
                  <a:cxn ang="0">
                    <a:pos x="125" y="599"/>
                  </a:cxn>
                  <a:cxn ang="0">
                    <a:pos x="184" y="660"/>
                  </a:cxn>
                  <a:cxn ang="0">
                    <a:pos x="199" y="698"/>
                  </a:cxn>
                  <a:cxn ang="0">
                    <a:pos x="223" y="727"/>
                  </a:cxn>
                  <a:cxn ang="0">
                    <a:pos x="274" y="732"/>
                  </a:cxn>
                  <a:cxn ang="0">
                    <a:pos x="307" y="712"/>
                  </a:cxn>
                  <a:cxn ang="0">
                    <a:pos x="370" y="731"/>
                  </a:cxn>
                  <a:cxn ang="0">
                    <a:pos x="371" y="777"/>
                  </a:cxn>
                  <a:cxn ang="0">
                    <a:pos x="412" y="786"/>
                  </a:cxn>
                  <a:cxn ang="0">
                    <a:pos x="418" y="835"/>
                  </a:cxn>
                  <a:cxn ang="0">
                    <a:pos x="438" y="883"/>
                  </a:cxn>
                  <a:cxn ang="0">
                    <a:pos x="493" y="882"/>
                  </a:cxn>
                  <a:cxn ang="0">
                    <a:pos x="502" y="859"/>
                  </a:cxn>
                  <a:cxn ang="0">
                    <a:pos x="487" y="812"/>
                  </a:cxn>
                  <a:cxn ang="0">
                    <a:pos x="517" y="773"/>
                  </a:cxn>
                  <a:cxn ang="0">
                    <a:pos x="549" y="747"/>
                  </a:cxn>
                  <a:cxn ang="0">
                    <a:pos x="555" y="708"/>
                  </a:cxn>
                  <a:cxn ang="0">
                    <a:pos x="564" y="678"/>
                  </a:cxn>
                  <a:cxn ang="0">
                    <a:pos x="583" y="640"/>
                  </a:cxn>
                  <a:cxn ang="0">
                    <a:pos x="641" y="623"/>
                  </a:cxn>
                  <a:cxn ang="0">
                    <a:pos x="625" y="568"/>
                  </a:cxn>
                  <a:cxn ang="0">
                    <a:pos x="671" y="557"/>
                  </a:cxn>
                  <a:cxn ang="0">
                    <a:pos x="687" y="507"/>
                  </a:cxn>
                  <a:cxn ang="0">
                    <a:pos x="695" y="490"/>
                  </a:cxn>
                  <a:cxn ang="0">
                    <a:pos x="685" y="454"/>
                  </a:cxn>
                  <a:cxn ang="0">
                    <a:pos x="638" y="467"/>
                  </a:cxn>
                  <a:cxn ang="0">
                    <a:pos x="598" y="424"/>
                  </a:cxn>
                  <a:cxn ang="0">
                    <a:pos x="557" y="419"/>
                  </a:cxn>
                  <a:cxn ang="0">
                    <a:pos x="512" y="406"/>
                  </a:cxn>
                  <a:cxn ang="0">
                    <a:pos x="472" y="388"/>
                  </a:cxn>
                  <a:cxn ang="0">
                    <a:pos x="457" y="367"/>
                  </a:cxn>
                  <a:cxn ang="0">
                    <a:pos x="422" y="353"/>
                  </a:cxn>
                  <a:cxn ang="0">
                    <a:pos x="395" y="339"/>
                  </a:cxn>
                  <a:cxn ang="0">
                    <a:pos x="365" y="329"/>
                  </a:cxn>
                  <a:cxn ang="0">
                    <a:pos x="370" y="292"/>
                  </a:cxn>
                  <a:cxn ang="0">
                    <a:pos x="365" y="254"/>
                  </a:cxn>
                  <a:cxn ang="0">
                    <a:pos x="325" y="226"/>
                  </a:cxn>
                  <a:cxn ang="0">
                    <a:pos x="334" y="167"/>
                  </a:cxn>
                  <a:cxn ang="0">
                    <a:pos x="348" y="114"/>
                  </a:cxn>
                  <a:cxn ang="0">
                    <a:pos x="337" y="74"/>
                  </a:cxn>
                  <a:cxn ang="0">
                    <a:pos x="311" y="39"/>
                  </a:cxn>
                  <a:cxn ang="0">
                    <a:pos x="255" y="14"/>
                  </a:cxn>
                  <a:cxn ang="0">
                    <a:pos x="219" y="26"/>
                  </a:cxn>
                  <a:cxn ang="0">
                    <a:pos x="167" y="52"/>
                  </a:cxn>
                  <a:cxn ang="0">
                    <a:pos x="187" y="93"/>
                  </a:cxn>
                  <a:cxn ang="0">
                    <a:pos x="152" y="151"/>
                  </a:cxn>
                  <a:cxn ang="0">
                    <a:pos x="140" y="178"/>
                  </a:cxn>
                  <a:cxn ang="0">
                    <a:pos x="62" y="200"/>
                  </a:cxn>
                </a:cxnLst>
                <a:rect l="0" t="0" r="r" b="b"/>
                <a:pathLst>
                  <a:path w="711" h="896">
                    <a:moveTo>
                      <a:pt x="52" y="197"/>
                    </a:moveTo>
                    <a:cubicBezTo>
                      <a:pt x="52" y="201"/>
                      <a:pt x="54" y="203"/>
                      <a:pt x="54" y="203"/>
                    </a:cubicBezTo>
                    <a:cubicBezTo>
                      <a:pt x="54" y="203"/>
                      <a:pt x="45" y="210"/>
                      <a:pt x="50" y="215"/>
                    </a:cubicBezTo>
                    <a:cubicBezTo>
                      <a:pt x="55" y="220"/>
                      <a:pt x="58" y="220"/>
                      <a:pt x="57" y="220"/>
                    </a:cubicBezTo>
                    <a:cubicBezTo>
                      <a:pt x="57" y="221"/>
                      <a:pt x="52" y="225"/>
                      <a:pt x="53" y="230"/>
                    </a:cubicBezTo>
                    <a:cubicBezTo>
                      <a:pt x="54" y="235"/>
                      <a:pt x="54" y="255"/>
                      <a:pt x="54" y="255"/>
                    </a:cubicBezTo>
                    <a:cubicBezTo>
                      <a:pt x="54" y="255"/>
                      <a:pt x="49" y="263"/>
                      <a:pt x="47" y="264"/>
                    </a:cubicBezTo>
                    <a:cubicBezTo>
                      <a:pt x="46" y="265"/>
                      <a:pt x="32" y="274"/>
                      <a:pt x="33" y="274"/>
                    </a:cubicBezTo>
                    <a:cubicBezTo>
                      <a:pt x="34" y="275"/>
                      <a:pt x="43" y="281"/>
                      <a:pt x="43" y="282"/>
                    </a:cubicBezTo>
                    <a:cubicBezTo>
                      <a:pt x="43" y="282"/>
                      <a:pt x="39" y="285"/>
                      <a:pt x="40" y="287"/>
                    </a:cubicBezTo>
                    <a:cubicBezTo>
                      <a:pt x="40" y="288"/>
                      <a:pt x="43" y="293"/>
                      <a:pt x="43" y="293"/>
                    </a:cubicBezTo>
                    <a:cubicBezTo>
                      <a:pt x="43" y="293"/>
                      <a:pt x="51" y="303"/>
                      <a:pt x="43" y="305"/>
                    </a:cubicBezTo>
                    <a:cubicBezTo>
                      <a:pt x="35" y="308"/>
                      <a:pt x="5" y="312"/>
                      <a:pt x="5" y="312"/>
                    </a:cubicBezTo>
                    <a:cubicBezTo>
                      <a:pt x="5" y="312"/>
                      <a:pt x="12" y="320"/>
                      <a:pt x="10" y="322"/>
                    </a:cubicBezTo>
                    <a:cubicBezTo>
                      <a:pt x="9" y="324"/>
                      <a:pt x="0" y="325"/>
                      <a:pt x="0" y="328"/>
                    </a:cubicBezTo>
                    <a:cubicBezTo>
                      <a:pt x="0" y="332"/>
                      <a:pt x="1" y="337"/>
                      <a:pt x="2" y="337"/>
                    </a:cubicBezTo>
                    <a:cubicBezTo>
                      <a:pt x="3" y="337"/>
                      <a:pt x="1" y="348"/>
                      <a:pt x="1" y="348"/>
                    </a:cubicBezTo>
                    <a:cubicBezTo>
                      <a:pt x="1" y="348"/>
                      <a:pt x="9" y="351"/>
                      <a:pt x="8" y="354"/>
                    </a:cubicBezTo>
                    <a:cubicBezTo>
                      <a:pt x="8" y="357"/>
                      <a:pt x="4" y="359"/>
                      <a:pt x="6" y="361"/>
                    </a:cubicBezTo>
                    <a:cubicBezTo>
                      <a:pt x="8" y="363"/>
                      <a:pt x="13" y="365"/>
                      <a:pt x="12" y="367"/>
                    </a:cubicBezTo>
                    <a:cubicBezTo>
                      <a:pt x="11" y="369"/>
                      <a:pt x="10" y="372"/>
                      <a:pt x="10" y="374"/>
                    </a:cubicBezTo>
                    <a:cubicBezTo>
                      <a:pt x="11" y="377"/>
                      <a:pt x="13" y="381"/>
                      <a:pt x="13" y="381"/>
                    </a:cubicBezTo>
                    <a:cubicBezTo>
                      <a:pt x="17" y="381"/>
                      <a:pt x="17" y="381"/>
                      <a:pt x="17" y="381"/>
                    </a:cubicBezTo>
                    <a:cubicBezTo>
                      <a:pt x="20" y="395"/>
                      <a:pt x="20" y="395"/>
                      <a:pt x="20" y="395"/>
                    </a:cubicBezTo>
                    <a:cubicBezTo>
                      <a:pt x="17" y="396"/>
                      <a:pt x="17" y="396"/>
                      <a:pt x="17" y="396"/>
                    </a:cubicBezTo>
                    <a:cubicBezTo>
                      <a:pt x="21" y="401"/>
                      <a:pt x="21" y="401"/>
                      <a:pt x="21" y="401"/>
                    </a:cubicBezTo>
                    <a:cubicBezTo>
                      <a:pt x="14" y="409"/>
                      <a:pt x="14" y="409"/>
                      <a:pt x="14" y="409"/>
                    </a:cubicBezTo>
                    <a:cubicBezTo>
                      <a:pt x="8" y="402"/>
                      <a:pt x="8" y="402"/>
                      <a:pt x="8" y="402"/>
                    </a:cubicBezTo>
                    <a:cubicBezTo>
                      <a:pt x="8" y="402"/>
                      <a:pt x="10" y="397"/>
                      <a:pt x="8" y="397"/>
                    </a:cubicBezTo>
                    <a:cubicBezTo>
                      <a:pt x="6" y="398"/>
                      <a:pt x="1" y="399"/>
                      <a:pt x="1" y="402"/>
                    </a:cubicBezTo>
                    <a:cubicBezTo>
                      <a:pt x="2" y="405"/>
                      <a:pt x="5" y="409"/>
                      <a:pt x="7" y="411"/>
                    </a:cubicBezTo>
                    <a:cubicBezTo>
                      <a:pt x="10" y="412"/>
                      <a:pt x="28" y="423"/>
                      <a:pt x="28" y="423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3" y="449"/>
                      <a:pt x="16" y="447"/>
                      <a:pt x="14" y="454"/>
                    </a:cubicBezTo>
                    <a:cubicBezTo>
                      <a:pt x="12" y="461"/>
                      <a:pt x="11" y="468"/>
                      <a:pt x="12" y="473"/>
                    </a:cubicBezTo>
                    <a:cubicBezTo>
                      <a:pt x="12" y="477"/>
                      <a:pt x="13" y="486"/>
                      <a:pt x="14" y="487"/>
                    </a:cubicBezTo>
                    <a:cubicBezTo>
                      <a:pt x="14" y="487"/>
                      <a:pt x="8" y="491"/>
                      <a:pt x="11" y="495"/>
                    </a:cubicBezTo>
                    <a:cubicBezTo>
                      <a:pt x="15" y="499"/>
                      <a:pt x="18" y="499"/>
                      <a:pt x="18" y="502"/>
                    </a:cubicBezTo>
                    <a:cubicBezTo>
                      <a:pt x="19" y="504"/>
                      <a:pt x="19" y="511"/>
                      <a:pt x="19" y="511"/>
                    </a:cubicBezTo>
                    <a:cubicBezTo>
                      <a:pt x="19" y="511"/>
                      <a:pt x="9" y="518"/>
                      <a:pt x="14" y="523"/>
                    </a:cubicBezTo>
                    <a:cubicBezTo>
                      <a:pt x="18" y="529"/>
                      <a:pt x="26" y="532"/>
                      <a:pt x="26" y="532"/>
                    </a:cubicBezTo>
                    <a:cubicBezTo>
                      <a:pt x="27" y="532"/>
                      <a:pt x="30" y="529"/>
                      <a:pt x="31" y="529"/>
                    </a:cubicBezTo>
                    <a:cubicBezTo>
                      <a:pt x="31" y="530"/>
                      <a:pt x="41" y="530"/>
                      <a:pt x="40" y="537"/>
                    </a:cubicBezTo>
                    <a:cubicBezTo>
                      <a:pt x="39" y="544"/>
                      <a:pt x="33" y="545"/>
                      <a:pt x="33" y="546"/>
                    </a:cubicBezTo>
                    <a:cubicBezTo>
                      <a:pt x="34" y="547"/>
                      <a:pt x="33" y="557"/>
                      <a:pt x="36" y="558"/>
                    </a:cubicBezTo>
                    <a:cubicBezTo>
                      <a:pt x="39" y="559"/>
                      <a:pt x="41" y="557"/>
                      <a:pt x="41" y="558"/>
                    </a:cubicBezTo>
                    <a:cubicBezTo>
                      <a:pt x="41" y="559"/>
                      <a:pt x="42" y="567"/>
                      <a:pt x="47" y="568"/>
                    </a:cubicBezTo>
                    <a:cubicBezTo>
                      <a:pt x="52" y="568"/>
                      <a:pt x="55" y="567"/>
                      <a:pt x="55" y="567"/>
                    </a:cubicBezTo>
                    <a:cubicBezTo>
                      <a:pt x="55" y="567"/>
                      <a:pt x="60" y="557"/>
                      <a:pt x="66" y="561"/>
                    </a:cubicBezTo>
                    <a:cubicBezTo>
                      <a:pt x="72" y="564"/>
                      <a:pt x="74" y="573"/>
                      <a:pt x="74" y="573"/>
                    </a:cubicBezTo>
                    <a:cubicBezTo>
                      <a:pt x="70" y="575"/>
                      <a:pt x="70" y="575"/>
                      <a:pt x="70" y="575"/>
                    </a:cubicBezTo>
                    <a:cubicBezTo>
                      <a:pt x="70" y="575"/>
                      <a:pt x="76" y="584"/>
                      <a:pt x="73" y="585"/>
                    </a:cubicBezTo>
                    <a:cubicBezTo>
                      <a:pt x="71" y="587"/>
                      <a:pt x="63" y="588"/>
                      <a:pt x="65" y="592"/>
                    </a:cubicBezTo>
                    <a:cubicBezTo>
                      <a:pt x="68" y="596"/>
                      <a:pt x="69" y="591"/>
                      <a:pt x="71" y="593"/>
                    </a:cubicBezTo>
                    <a:cubicBezTo>
                      <a:pt x="73" y="595"/>
                      <a:pt x="72" y="595"/>
                      <a:pt x="74" y="595"/>
                    </a:cubicBezTo>
                    <a:cubicBezTo>
                      <a:pt x="76" y="595"/>
                      <a:pt x="81" y="592"/>
                      <a:pt x="81" y="594"/>
                    </a:cubicBezTo>
                    <a:cubicBezTo>
                      <a:pt x="82" y="596"/>
                      <a:pt x="83" y="601"/>
                      <a:pt x="83" y="601"/>
                    </a:cubicBezTo>
                    <a:cubicBezTo>
                      <a:pt x="90" y="597"/>
                      <a:pt x="90" y="597"/>
                      <a:pt x="90" y="597"/>
                    </a:cubicBezTo>
                    <a:cubicBezTo>
                      <a:pt x="90" y="597"/>
                      <a:pt x="88" y="603"/>
                      <a:pt x="91" y="602"/>
                    </a:cubicBezTo>
                    <a:cubicBezTo>
                      <a:pt x="93" y="601"/>
                      <a:pt x="104" y="588"/>
                      <a:pt x="104" y="589"/>
                    </a:cubicBezTo>
                    <a:cubicBezTo>
                      <a:pt x="104" y="590"/>
                      <a:pt x="104" y="593"/>
                      <a:pt x="104" y="593"/>
                    </a:cubicBezTo>
                    <a:cubicBezTo>
                      <a:pt x="104" y="593"/>
                      <a:pt x="109" y="592"/>
                      <a:pt x="112" y="594"/>
                    </a:cubicBezTo>
                    <a:cubicBezTo>
                      <a:pt x="115" y="595"/>
                      <a:pt x="125" y="599"/>
                      <a:pt x="125" y="599"/>
                    </a:cubicBezTo>
                    <a:cubicBezTo>
                      <a:pt x="125" y="600"/>
                      <a:pt x="124" y="605"/>
                      <a:pt x="125" y="606"/>
                    </a:cubicBezTo>
                    <a:cubicBezTo>
                      <a:pt x="126" y="607"/>
                      <a:pt x="136" y="618"/>
                      <a:pt x="136" y="618"/>
                    </a:cubicBezTo>
                    <a:cubicBezTo>
                      <a:pt x="136" y="619"/>
                      <a:pt x="137" y="633"/>
                      <a:pt x="137" y="633"/>
                    </a:cubicBezTo>
                    <a:cubicBezTo>
                      <a:pt x="137" y="633"/>
                      <a:pt x="149" y="645"/>
                      <a:pt x="154" y="647"/>
                    </a:cubicBezTo>
                    <a:cubicBezTo>
                      <a:pt x="159" y="648"/>
                      <a:pt x="160" y="644"/>
                      <a:pt x="164" y="648"/>
                    </a:cubicBezTo>
                    <a:cubicBezTo>
                      <a:pt x="167" y="652"/>
                      <a:pt x="171" y="658"/>
                      <a:pt x="176" y="659"/>
                    </a:cubicBezTo>
                    <a:cubicBezTo>
                      <a:pt x="181" y="660"/>
                      <a:pt x="184" y="659"/>
                      <a:pt x="184" y="660"/>
                    </a:cubicBezTo>
                    <a:cubicBezTo>
                      <a:pt x="184" y="662"/>
                      <a:pt x="183" y="668"/>
                      <a:pt x="183" y="668"/>
                    </a:cubicBezTo>
                    <a:cubicBezTo>
                      <a:pt x="183" y="668"/>
                      <a:pt x="187" y="671"/>
                      <a:pt x="186" y="673"/>
                    </a:cubicBezTo>
                    <a:cubicBezTo>
                      <a:pt x="186" y="674"/>
                      <a:pt x="184" y="675"/>
                      <a:pt x="183" y="679"/>
                    </a:cubicBezTo>
                    <a:cubicBezTo>
                      <a:pt x="181" y="683"/>
                      <a:pt x="176" y="687"/>
                      <a:pt x="179" y="691"/>
                    </a:cubicBezTo>
                    <a:cubicBezTo>
                      <a:pt x="182" y="694"/>
                      <a:pt x="186" y="693"/>
                      <a:pt x="186" y="694"/>
                    </a:cubicBezTo>
                    <a:cubicBezTo>
                      <a:pt x="187" y="695"/>
                      <a:pt x="189" y="699"/>
                      <a:pt x="191" y="699"/>
                    </a:cubicBezTo>
                    <a:cubicBezTo>
                      <a:pt x="193" y="699"/>
                      <a:pt x="198" y="697"/>
                      <a:pt x="199" y="698"/>
                    </a:cubicBezTo>
                    <a:cubicBezTo>
                      <a:pt x="200" y="700"/>
                      <a:pt x="202" y="702"/>
                      <a:pt x="203" y="701"/>
                    </a:cubicBezTo>
                    <a:cubicBezTo>
                      <a:pt x="204" y="701"/>
                      <a:pt x="208" y="696"/>
                      <a:pt x="208" y="699"/>
                    </a:cubicBezTo>
                    <a:cubicBezTo>
                      <a:pt x="209" y="702"/>
                      <a:pt x="207" y="706"/>
                      <a:pt x="210" y="709"/>
                    </a:cubicBezTo>
                    <a:cubicBezTo>
                      <a:pt x="212" y="713"/>
                      <a:pt x="216" y="713"/>
                      <a:pt x="216" y="713"/>
                    </a:cubicBezTo>
                    <a:cubicBezTo>
                      <a:pt x="215" y="714"/>
                      <a:pt x="214" y="719"/>
                      <a:pt x="215" y="720"/>
                    </a:cubicBezTo>
                    <a:cubicBezTo>
                      <a:pt x="215" y="720"/>
                      <a:pt x="219" y="718"/>
                      <a:pt x="220" y="722"/>
                    </a:cubicBezTo>
                    <a:cubicBezTo>
                      <a:pt x="221" y="726"/>
                      <a:pt x="223" y="727"/>
                      <a:pt x="223" y="727"/>
                    </a:cubicBezTo>
                    <a:cubicBezTo>
                      <a:pt x="223" y="727"/>
                      <a:pt x="233" y="727"/>
                      <a:pt x="234" y="727"/>
                    </a:cubicBezTo>
                    <a:cubicBezTo>
                      <a:pt x="234" y="728"/>
                      <a:pt x="242" y="738"/>
                      <a:pt x="243" y="738"/>
                    </a:cubicBezTo>
                    <a:cubicBezTo>
                      <a:pt x="243" y="738"/>
                      <a:pt x="248" y="738"/>
                      <a:pt x="249" y="738"/>
                    </a:cubicBezTo>
                    <a:cubicBezTo>
                      <a:pt x="249" y="738"/>
                      <a:pt x="253" y="742"/>
                      <a:pt x="256" y="741"/>
                    </a:cubicBezTo>
                    <a:cubicBezTo>
                      <a:pt x="259" y="740"/>
                      <a:pt x="257" y="735"/>
                      <a:pt x="261" y="735"/>
                    </a:cubicBezTo>
                    <a:cubicBezTo>
                      <a:pt x="266" y="736"/>
                      <a:pt x="270" y="742"/>
                      <a:pt x="272" y="739"/>
                    </a:cubicBezTo>
                    <a:cubicBezTo>
                      <a:pt x="275" y="736"/>
                      <a:pt x="274" y="732"/>
                      <a:pt x="274" y="732"/>
                    </a:cubicBezTo>
                    <a:cubicBezTo>
                      <a:pt x="274" y="732"/>
                      <a:pt x="281" y="729"/>
                      <a:pt x="282" y="729"/>
                    </a:cubicBezTo>
                    <a:cubicBezTo>
                      <a:pt x="283" y="730"/>
                      <a:pt x="288" y="736"/>
                      <a:pt x="290" y="735"/>
                    </a:cubicBezTo>
                    <a:cubicBezTo>
                      <a:pt x="291" y="734"/>
                      <a:pt x="292" y="730"/>
                      <a:pt x="295" y="731"/>
                    </a:cubicBezTo>
                    <a:cubicBezTo>
                      <a:pt x="298" y="732"/>
                      <a:pt x="303" y="736"/>
                      <a:pt x="304" y="731"/>
                    </a:cubicBezTo>
                    <a:cubicBezTo>
                      <a:pt x="304" y="726"/>
                      <a:pt x="304" y="724"/>
                      <a:pt x="304" y="722"/>
                    </a:cubicBezTo>
                    <a:cubicBezTo>
                      <a:pt x="303" y="721"/>
                      <a:pt x="300" y="718"/>
                      <a:pt x="301" y="718"/>
                    </a:cubicBezTo>
                    <a:cubicBezTo>
                      <a:pt x="301" y="717"/>
                      <a:pt x="304" y="712"/>
                      <a:pt x="307" y="712"/>
                    </a:cubicBezTo>
                    <a:cubicBezTo>
                      <a:pt x="309" y="713"/>
                      <a:pt x="311" y="710"/>
                      <a:pt x="314" y="709"/>
                    </a:cubicBezTo>
                    <a:cubicBezTo>
                      <a:pt x="316" y="709"/>
                      <a:pt x="332" y="710"/>
                      <a:pt x="332" y="710"/>
                    </a:cubicBezTo>
                    <a:cubicBezTo>
                      <a:pt x="332" y="710"/>
                      <a:pt x="343" y="718"/>
                      <a:pt x="344" y="718"/>
                    </a:cubicBezTo>
                    <a:cubicBezTo>
                      <a:pt x="346" y="718"/>
                      <a:pt x="350" y="717"/>
                      <a:pt x="351" y="717"/>
                    </a:cubicBezTo>
                    <a:cubicBezTo>
                      <a:pt x="351" y="717"/>
                      <a:pt x="358" y="723"/>
                      <a:pt x="358" y="723"/>
                    </a:cubicBezTo>
                    <a:cubicBezTo>
                      <a:pt x="359" y="723"/>
                      <a:pt x="364" y="720"/>
                      <a:pt x="368" y="722"/>
                    </a:cubicBezTo>
                    <a:cubicBezTo>
                      <a:pt x="372" y="724"/>
                      <a:pt x="369" y="731"/>
                      <a:pt x="370" y="731"/>
                    </a:cubicBezTo>
                    <a:cubicBezTo>
                      <a:pt x="370" y="731"/>
                      <a:pt x="378" y="730"/>
                      <a:pt x="377" y="732"/>
                    </a:cubicBezTo>
                    <a:cubicBezTo>
                      <a:pt x="377" y="734"/>
                      <a:pt x="384" y="739"/>
                      <a:pt x="384" y="742"/>
                    </a:cubicBezTo>
                    <a:cubicBezTo>
                      <a:pt x="383" y="744"/>
                      <a:pt x="375" y="756"/>
                      <a:pt x="375" y="756"/>
                    </a:cubicBezTo>
                    <a:cubicBezTo>
                      <a:pt x="375" y="756"/>
                      <a:pt x="368" y="755"/>
                      <a:pt x="367" y="755"/>
                    </a:cubicBezTo>
                    <a:cubicBezTo>
                      <a:pt x="367" y="756"/>
                      <a:pt x="370" y="758"/>
                      <a:pt x="369" y="761"/>
                    </a:cubicBezTo>
                    <a:cubicBezTo>
                      <a:pt x="368" y="763"/>
                      <a:pt x="365" y="760"/>
                      <a:pt x="367" y="767"/>
                    </a:cubicBezTo>
                    <a:cubicBezTo>
                      <a:pt x="369" y="773"/>
                      <a:pt x="368" y="774"/>
                      <a:pt x="371" y="777"/>
                    </a:cubicBezTo>
                    <a:cubicBezTo>
                      <a:pt x="375" y="780"/>
                      <a:pt x="375" y="781"/>
                      <a:pt x="375" y="784"/>
                    </a:cubicBezTo>
                    <a:cubicBezTo>
                      <a:pt x="375" y="787"/>
                      <a:pt x="373" y="793"/>
                      <a:pt x="378" y="793"/>
                    </a:cubicBezTo>
                    <a:cubicBezTo>
                      <a:pt x="383" y="793"/>
                      <a:pt x="384" y="786"/>
                      <a:pt x="389" y="787"/>
                    </a:cubicBezTo>
                    <a:cubicBezTo>
                      <a:pt x="395" y="789"/>
                      <a:pt x="396" y="792"/>
                      <a:pt x="398" y="792"/>
                    </a:cubicBezTo>
                    <a:cubicBezTo>
                      <a:pt x="399" y="792"/>
                      <a:pt x="399" y="789"/>
                      <a:pt x="401" y="790"/>
                    </a:cubicBezTo>
                    <a:cubicBezTo>
                      <a:pt x="404" y="792"/>
                      <a:pt x="408" y="795"/>
                      <a:pt x="408" y="794"/>
                    </a:cubicBezTo>
                    <a:cubicBezTo>
                      <a:pt x="409" y="793"/>
                      <a:pt x="410" y="785"/>
                      <a:pt x="412" y="786"/>
                    </a:cubicBezTo>
                    <a:cubicBezTo>
                      <a:pt x="414" y="788"/>
                      <a:pt x="415" y="792"/>
                      <a:pt x="415" y="792"/>
                    </a:cubicBezTo>
                    <a:cubicBezTo>
                      <a:pt x="415" y="792"/>
                      <a:pt x="420" y="786"/>
                      <a:pt x="420" y="792"/>
                    </a:cubicBezTo>
                    <a:cubicBezTo>
                      <a:pt x="420" y="797"/>
                      <a:pt x="415" y="797"/>
                      <a:pt x="415" y="797"/>
                    </a:cubicBezTo>
                    <a:cubicBezTo>
                      <a:pt x="415" y="798"/>
                      <a:pt x="410" y="806"/>
                      <a:pt x="410" y="806"/>
                    </a:cubicBezTo>
                    <a:cubicBezTo>
                      <a:pt x="410" y="806"/>
                      <a:pt x="416" y="810"/>
                      <a:pt x="416" y="811"/>
                    </a:cubicBezTo>
                    <a:cubicBezTo>
                      <a:pt x="417" y="813"/>
                      <a:pt x="422" y="817"/>
                      <a:pt x="421" y="823"/>
                    </a:cubicBezTo>
                    <a:cubicBezTo>
                      <a:pt x="419" y="828"/>
                      <a:pt x="417" y="830"/>
                      <a:pt x="418" y="835"/>
                    </a:cubicBezTo>
                    <a:cubicBezTo>
                      <a:pt x="419" y="840"/>
                      <a:pt x="416" y="842"/>
                      <a:pt x="418" y="844"/>
                    </a:cubicBezTo>
                    <a:cubicBezTo>
                      <a:pt x="420" y="846"/>
                      <a:pt x="423" y="846"/>
                      <a:pt x="423" y="849"/>
                    </a:cubicBezTo>
                    <a:cubicBezTo>
                      <a:pt x="423" y="852"/>
                      <a:pt x="422" y="856"/>
                      <a:pt x="423" y="859"/>
                    </a:cubicBezTo>
                    <a:cubicBezTo>
                      <a:pt x="424" y="861"/>
                      <a:pt x="431" y="863"/>
                      <a:pt x="431" y="864"/>
                    </a:cubicBezTo>
                    <a:cubicBezTo>
                      <a:pt x="432" y="865"/>
                      <a:pt x="431" y="866"/>
                      <a:pt x="432" y="867"/>
                    </a:cubicBezTo>
                    <a:cubicBezTo>
                      <a:pt x="432" y="867"/>
                      <a:pt x="444" y="870"/>
                      <a:pt x="443" y="871"/>
                    </a:cubicBezTo>
                    <a:cubicBezTo>
                      <a:pt x="443" y="872"/>
                      <a:pt x="438" y="882"/>
                      <a:pt x="438" y="883"/>
                    </a:cubicBezTo>
                    <a:cubicBezTo>
                      <a:pt x="438" y="883"/>
                      <a:pt x="431" y="882"/>
                      <a:pt x="434" y="888"/>
                    </a:cubicBezTo>
                    <a:cubicBezTo>
                      <a:pt x="436" y="893"/>
                      <a:pt x="441" y="895"/>
                      <a:pt x="441" y="895"/>
                    </a:cubicBezTo>
                    <a:cubicBezTo>
                      <a:pt x="441" y="895"/>
                      <a:pt x="450" y="896"/>
                      <a:pt x="453" y="895"/>
                    </a:cubicBezTo>
                    <a:cubicBezTo>
                      <a:pt x="456" y="894"/>
                      <a:pt x="460" y="894"/>
                      <a:pt x="462" y="894"/>
                    </a:cubicBezTo>
                    <a:cubicBezTo>
                      <a:pt x="464" y="894"/>
                      <a:pt x="484" y="891"/>
                      <a:pt x="486" y="887"/>
                    </a:cubicBezTo>
                    <a:cubicBezTo>
                      <a:pt x="487" y="882"/>
                      <a:pt x="483" y="875"/>
                      <a:pt x="487" y="878"/>
                    </a:cubicBezTo>
                    <a:cubicBezTo>
                      <a:pt x="491" y="882"/>
                      <a:pt x="491" y="884"/>
                      <a:pt x="493" y="882"/>
                    </a:cubicBezTo>
                    <a:cubicBezTo>
                      <a:pt x="494" y="880"/>
                      <a:pt x="494" y="876"/>
                      <a:pt x="497" y="877"/>
                    </a:cubicBezTo>
                    <a:cubicBezTo>
                      <a:pt x="499" y="877"/>
                      <a:pt x="504" y="877"/>
                      <a:pt x="506" y="877"/>
                    </a:cubicBezTo>
                    <a:cubicBezTo>
                      <a:pt x="507" y="876"/>
                      <a:pt x="506" y="871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7" y="869"/>
                      <a:pt x="510" y="867"/>
                      <a:pt x="509" y="866"/>
                    </a:cubicBezTo>
                    <a:cubicBezTo>
                      <a:pt x="508" y="865"/>
                      <a:pt x="502" y="861"/>
                      <a:pt x="502" y="859"/>
                    </a:cubicBezTo>
                    <a:cubicBezTo>
                      <a:pt x="502" y="856"/>
                      <a:pt x="509" y="845"/>
                      <a:pt x="506" y="841"/>
                    </a:cubicBezTo>
                    <a:cubicBezTo>
                      <a:pt x="504" y="837"/>
                      <a:pt x="497" y="839"/>
                      <a:pt x="497" y="839"/>
                    </a:cubicBezTo>
                    <a:cubicBezTo>
                      <a:pt x="494" y="836"/>
                      <a:pt x="494" y="836"/>
                      <a:pt x="494" y="836"/>
                    </a:cubicBezTo>
                    <a:cubicBezTo>
                      <a:pt x="494" y="836"/>
                      <a:pt x="490" y="840"/>
                      <a:pt x="490" y="839"/>
                    </a:cubicBezTo>
                    <a:cubicBezTo>
                      <a:pt x="490" y="839"/>
                      <a:pt x="491" y="822"/>
                      <a:pt x="491" y="822"/>
                    </a:cubicBezTo>
                    <a:cubicBezTo>
                      <a:pt x="485" y="817"/>
                      <a:pt x="485" y="817"/>
                      <a:pt x="485" y="817"/>
                    </a:cubicBezTo>
                    <a:cubicBezTo>
                      <a:pt x="487" y="812"/>
                      <a:pt x="487" y="812"/>
                      <a:pt x="487" y="812"/>
                    </a:cubicBezTo>
                    <a:cubicBezTo>
                      <a:pt x="487" y="812"/>
                      <a:pt x="478" y="807"/>
                      <a:pt x="481" y="805"/>
                    </a:cubicBezTo>
                    <a:cubicBezTo>
                      <a:pt x="485" y="803"/>
                      <a:pt x="494" y="804"/>
                      <a:pt x="494" y="804"/>
                    </a:cubicBezTo>
                    <a:cubicBezTo>
                      <a:pt x="494" y="804"/>
                      <a:pt x="490" y="795"/>
                      <a:pt x="496" y="795"/>
                    </a:cubicBezTo>
                    <a:cubicBezTo>
                      <a:pt x="501" y="795"/>
                      <a:pt x="502" y="798"/>
                      <a:pt x="505" y="797"/>
                    </a:cubicBezTo>
                    <a:cubicBezTo>
                      <a:pt x="508" y="795"/>
                      <a:pt x="512" y="791"/>
                      <a:pt x="512" y="791"/>
                    </a:cubicBezTo>
                    <a:cubicBezTo>
                      <a:pt x="512" y="791"/>
                      <a:pt x="507" y="782"/>
                      <a:pt x="509" y="779"/>
                    </a:cubicBezTo>
                    <a:cubicBezTo>
                      <a:pt x="512" y="776"/>
                      <a:pt x="516" y="772"/>
                      <a:pt x="517" y="773"/>
                    </a:cubicBezTo>
                    <a:cubicBezTo>
                      <a:pt x="518" y="774"/>
                      <a:pt x="522" y="782"/>
                      <a:pt x="526" y="782"/>
                    </a:cubicBezTo>
                    <a:cubicBezTo>
                      <a:pt x="531" y="783"/>
                      <a:pt x="532" y="779"/>
                      <a:pt x="534" y="781"/>
                    </a:cubicBezTo>
                    <a:cubicBezTo>
                      <a:pt x="535" y="783"/>
                      <a:pt x="539" y="790"/>
                      <a:pt x="541" y="787"/>
                    </a:cubicBezTo>
                    <a:cubicBezTo>
                      <a:pt x="542" y="785"/>
                      <a:pt x="548" y="772"/>
                      <a:pt x="548" y="772"/>
                    </a:cubicBezTo>
                    <a:cubicBezTo>
                      <a:pt x="548" y="772"/>
                      <a:pt x="551" y="768"/>
                      <a:pt x="552" y="767"/>
                    </a:cubicBezTo>
                    <a:cubicBezTo>
                      <a:pt x="552" y="766"/>
                      <a:pt x="553" y="752"/>
                      <a:pt x="553" y="752"/>
                    </a:cubicBezTo>
                    <a:cubicBezTo>
                      <a:pt x="553" y="752"/>
                      <a:pt x="547" y="750"/>
                      <a:pt x="549" y="747"/>
                    </a:cubicBezTo>
                    <a:cubicBezTo>
                      <a:pt x="550" y="745"/>
                      <a:pt x="555" y="746"/>
                      <a:pt x="553" y="741"/>
                    </a:cubicBezTo>
                    <a:cubicBezTo>
                      <a:pt x="550" y="736"/>
                      <a:pt x="548" y="735"/>
                      <a:pt x="550" y="733"/>
                    </a:cubicBezTo>
                    <a:cubicBezTo>
                      <a:pt x="553" y="732"/>
                      <a:pt x="556" y="731"/>
                      <a:pt x="555" y="728"/>
                    </a:cubicBezTo>
                    <a:cubicBezTo>
                      <a:pt x="554" y="726"/>
                      <a:pt x="548" y="723"/>
                      <a:pt x="548" y="723"/>
                    </a:cubicBezTo>
                    <a:cubicBezTo>
                      <a:pt x="549" y="722"/>
                      <a:pt x="550" y="718"/>
                      <a:pt x="550" y="718"/>
                    </a:cubicBezTo>
                    <a:cubicBezTo>
                      <a:pt x="550" y="718"/>
                      <a:pt x="544" y="715"/>
                      <a:pt x="548" y="712"/>
                    </a:cubicBezTo>
                    <a:cubicBezTo>
                      <a:pt x="551" y="710"/>
                      <a:pt x="558" y="710"/>
                      <a:pt x="555" y="708"/>
                    </a:cubicBezTo>
                    <a:cubicBezTo>
                      <a:pt x="553" y="706"/>
                      <a:pt x="550" y="704"/>
                      <a:pt x="550" y="703"/>
                    </a:cubicBezTo>
                    <a:cubicBezTo>
                      <a:pt x="550" y="703"/>
                      <a:pt x="549" y="697"/>
                      <a:pt x="550" y="696"/>
                    </a:cubicBezTo>
                    <a:cubicBezTo>
                      <a:pt x="550" y="696"/>
                      <a:pt x="555" y="696"/>
                      <a:pt x="555" y="696"/>
                    </a:cubicBezTo>
                    <a:cubicBezTo>
                      <a:pt x="555" y="696"/>
                      <a:pt x="553" y="691"/>
                      <a:pt x="554" y="691"/>
                    </a:cubicBezTo>
                    <a:cubicBezTo>
                      <a:pt x="556" y="691"/>
                      <a:pt x="563" y="688"/>
                      <a:pt x="563" y="688"/>
                    </a:cubicBezTo>
                    <a:cubicBezTo>
                      <a:pt x="563" y="688"/>
                      <a:pt x="559" y="682"/>
                      <a:pt x="559" y="682"/>
                    </a:cubicBezTo>
                    <a:cubicBezTo>
                      <a:pt x="560" y="681"/>
                      <a:pt x="564" y="678"/>
                      <a:pt x="564" y="678"/>
                    </a:cubicBezTo>
                    <a:cubicBezTo>
                      <a:pt x="564" y="678"/>
                      <a:pt x="559" y="676"/>
                      <a:pt x="562" y="673"/>
                    </a:cubicBezTo>
                    <a:cubicBezTo>
                      <a:pt x="565" y="670"/>
                      <a:pt x="568" y="673"/>
                      <a:pt x="566" y="668"/>
                    </a:cubicBezTo>
                    <a:cubicBezTo>
                      <a:pt x="565" y="663"/>
                      <a:pt x="561" y="660"/>
                      <a:pt x="562" y="659"/>
                    </a:cubicBezTo>
                    <a:cubicBezTo>
                      <a:pt x="563" y="658"/>
                      <a:pt x="570" y="648"/>
                      <a:pt x="571" y="648"/>
                    </a:cubicBezTo>
                    <a:cubicBezTo>
                      <a:pt x="572" y="648"/>
                      <a:pt x="575" y="649"/>
                      <a:pt x="575" y="648"/>
                    </a:cubicBezTo>
                    <a:cubicBezTo>
                      <a:pt x="575" y="647"/>
                      <a:pt x="574" y="643"/>
                      <a:pt x="574" y="643"/>
                    </a:cubicBezTo>
                    <a:cubicBezTo>
                      <a:pt x="583" y="640"/>
                      <a:pt x="583" y="640"/>
                      <a:pt x="583" y="640"/>
                    </a:cubicBezTo>
                    <a:cubicBezTo>
                      <a:pt x="583" y="640"/>
                      <a:pt x="586" y="644"/>
                      <a:pt x="586" y="645"/>
                    </a:cubicBezTo>
                    <a:cubicBezTo>
                      <a:pt x="586" y="646"/>
                      <a:pt x="590" y="642"/>
                      <a:pt x="591" y="642"/>
                    </a:cubicBezTo>
                    <a:cubicBezTo>
                      <a:pt x="592" y="642"/>
                      <a:pt x="602" y="642"/>
                      <a:pt x="602" y="642"/>
                    </a:cubicBezTo>
                    <a:cubicBezTo>
                      <a:pt x="602" y="642"/>
                      <a:pt x="609" y="649"/>
                      <a:pt x="613" y="648"/>
                    </a:cubicBezTo>
                    <a:cubicBezTo>
                      <a:pt x="617" y="646"/>
                      <a:pt x="618" y="641"/>
                      <a:pt x="621" y="640"/>
                    </a:cubicBezTo>
                    <a:cubicBezTo>
                      <a:pt x="624" y="638"/>
                      <a:pt x="632" y="629"/>
                      <a:pt x="635" y="628"/>
                    </a:cubicBezTo>
                    <a:cubicBezTo>
                      <a:pt x="637" y="627"/>
                      <a:pt x="641" y="627"/>
                      <a:pt x="641" y="623"/>
                    </a:cubicBezTo>
                    <a:cubicBezTo>
                      <a:pt x="641" y="619"/>
                      <a:pt x="641" y="607"/>
                      <a:pt x="641" y="607"/>
                    </a:cubicBezTo>
                    <a:cubicBezTo>
                      <a:pt x="641" y="607"/>
                      <a:pt x="625" y="602"/>
                      <a:pt x="628" y="597"/>
                    </a:cubicBezTo>
                    <a:cubicBezTo>
                      <a:pt x="630" y="591"/>
                      <a:pt x="633" y="591"/>
                      <a:pt x="632" y="589"/>
                    </a:cubicBezTo>
                    <a:cubicBezTo>
                      <a:pt x="630" y="588"/>
                      <a:pt x="627" y="583"/>
                      <a:pt x="628" y="582"/>
                    </a:cubicBezTo>
                    <a:cubicBezTo>
                      <a:pt x="630" y="581"/>
                      <a:pt x="632" y="578"/>
                      <a:pt x="632" y="578"/>
                    </a:cubicBezTo>
                    <a:cubicBezTo>
                      <a:pt x="626" y="575"/>
                      <a:pt x="626" y="575"/>
                      <a:pt x="626" y="575"/>
                    </a:cubicBezTo>
                    <a:cubicBezTo>
                      <a:pt x="626" y="575"/>
                      <a:pt x="624" y="569"/>
                      <a:pt x="625" y="568"/>
                    </a:cubicBezTo>
                    <a:cubicBezTo>
                      <a:pt x="626" y="567"/>
                      <a:pt x="636" y="557"/>
                      <a:pt x="636" y="557"/>
                    </a:cubicBezTo>
                    <a:cubicBezTo>
                      <a:pt x="636" y="557"/>
                      <a:pt x="639" y="562"/>
                      <a:pt x="640" y="562"/>
                    </a:cubicBezTo>
                    <a:cubicBezTo>
                      <a:pt x="641" y="561"/>
                      <a:pt x="649" y="560"/>
                      <a:pt x="649" y="560"/>
                    </a:cubicBezTo>
                    <a:cubicBezTo>
                      <a:pt x="649" y="560"/>
                      <a:pt x="653" y="566"/>
                      <a:pt x="654" y="564"/>
                    </a:cubicBezTo>
                    <a:cubicBezTo>
                      <a:pt x="656" y="561"/>
                      <a:pt x="655" y="554"/>
                      <a:pt x="655" y="554"/>
                    </a:cubicBezTo>
                    <a:cubicBezTo>
                      <a:pt x="656" y="554"/>
                      <a:pt x="662" y="552"/>
                      <a:pt x="663" y="553"/>
                    </a:cubicBezTo>
                    <a:cubicBezTo>
                      <a:pt x="664" y="553"/>
                      <a:pt x="667" y="559"/>
                      <a:pt x="671" y="557"/>
                    </a:cubicBezTo>
                    <a:cubicBezTo>
                      <a:pt x="674" y="555"/>
                      <a:pt x="681" y="540"/>
                      <a:pt x="676" y="536"/>
                    </a:cubicBezTo>
                    <a:cubicBezTo>
                      <a:pt x="672" y="532"/>
                      <a:pt x="668" y="533"/>
                      <a:pt x="668" y="533"/>
                    </a:cubicBezTo>
                    <a:cubicBezTo>
                      <a:pt x="668" y="533"/>
                      <a:pt x="668" y="527"/>
                      <a:pt x="669" y="527"/>
                    </a:cubicBezTo>
                    <a:cubicBezTo>
                      <a:pt x="669" y="527"/>
                      <a:pt x="672" y="525"/>
                      <a:pt x="672" y="524"/>
                    </a:cubicBezTo>
                    <a:cubicBezTo>
                      <a:pt x="672" y="523"/>
                      <a:pt x="672" y="515"/>
                      <a:pt x="672" y="515"/>
                    </a:cubicBezTo>
                    <a:cubicBezTo>
                      <a:pt x="672" y="515"/>
                      <a:pt x="679" y="514"/>
                      <a:pt x="680" y="513"/>
                    </a:cubicBezTo>
                    <a:cubicBezTo>
                      <a:pt x="680" y="513"/>
                      <a:pt x="683" y="505"/>
                      <a:pt x="687" y="507"/>
                    </a:cubicBezTo>
                    <a:cubicBezTo>
                      <a:pt x="690" y="508"/>
                      <a:pt x="692" y="510"/>
                      <a:pt x="693" y="509"/>
                    </a:cubicBezTo>
                    <a:cubicBezTo>
                      <a:pt x="694" y="509"/>
                      <a:pt x="701" y="509"/>
                      <a:pt x="701" y="509"/>
                    </a:cubicBezTo>
                    <a:cubicBezTo>
                      <a:pt x="702" y="509"/>
                      <a:pt x="709" y="517"/>
                      <a:pt x="708" y="511"/>
                    </a:cubicBezTo>
                    <a:cubicBezTo>
                      <a:pt x="707" y="505"/>
                      <a:pt x="701" y="504"/>
                      <a:pt x="704" y="504"/>
                    </a:cubicBezTo>
                    <a:cubicBezTo>
                      <a:pt x="706" y="504"/>
                      <a:pt x="710" y="503"/>
                      <a:pt x="710" y="501"/>
                    </a:cubicBezTo>
                    <a:cubicBezTo>
                      <a:pt x="711" y="500"/>
                      <a:pt x="709" y="492"/>
                      <a:pt x="709" y="492"/>
                    </a:cubicBezTo>
                    <a:cubicBezTo>
                      <a:pt x="695" y="490"/>
                      <a:pt x="695" y="490"/>
                      <a:pt x="695" y="490"/>
                    </a:cubicBezTo>
                    <a:cubicBezTo>
                      <a:pt x="695" y="490"/>
                      <a:pt x="698" y="485"/>
                      <a:pt x="698" y="484"/>
                    </a:cubicBezTo>
                    <a:cubicBezTo>
                      <a:pt x="698" y="484"/>
                      <a:pt x="697" y="477"/>
                      <a:pt x="697" y="477"/>
                    </a:cubicBezTo>
                    <a:cubicBezTo>
                      <a:pt x="697" y="477"/>
                      <a:pt x="698" y="475"/>
                      <a:pt x="699" y="472"/>
                    </a:cubicBezTo>
                    <a:cubicBezTo>
                      <a:pt x="698" y="472"/>
                      <a:pt x="689" y="469"/>
                      <a:pt x="689" y="468"/>
                    </a:cubicBezTo>
                    <a:cubicBezTo>
                      <a:pt x="688" y="468"/>
                      <a:pt x="690" y="467"/>
                      <a:pt x="691" y="463"/>
                    </a:cubicBezTo>
                    <a:cubicBezTo>
                      <a:pt x="691" y="459"/>
                      <a:pt x="684" y="459"/>
                      <a:pt x="682" y="459"/>
                    </a:cubicBezTo>
                    <a:cubicBezTo>
                      <a:pt x="680" y="459"/>
                      <a:pt x="685" y="456"/>
                      <a:pt x="685" y="454"/>
                    </a:cubicBezTo>
                    <a:cubicBezTo>
                      <a:pt x="686" y="453"/>
                      <a:pt x="681" y="453"/>
                      <a:pt x="680" y="453"/>
                    </a:cubicBezTo>
                    <a:cubicBezTo>
                      <a:pt x="679" y="453"/>
                      <a:pt x="676" y="446"/>
                      <a:pt x="676" y="445"/>
                    </a:cubicBezTo>
                    <a:cubicBezTo>
                      <a:pt x="676" y="445"/>
                      <a:pt x="671" y="458"/>
                      <a:pt x="671" y="458"/>
                    </a:cubicBezTo>
                    <a:cubicBezTo>
                      <a:pt x="671" y="459"/>
                      <a:pt x="664" y="458"/>
                      <a:pt x="663" y="458"/>
                    </a:cubicBezTo>
                    <a:cubicBezTo>
                      <a:pt x="662" y="458"/>
                      <a:pt x="660" y="462"/>
                      <a:pt x="658" y="464"/>
                    </a:cubicBezTo>
                    <a:cubicBezTo>
                      <a:pt x="656" y="466"/>
                      <a:pt x="647" y="462"/>
                      <a:pt x="644" y="462"/>
                    </a:cubicBezTo>
                    <a:cubicBezTo>
                      <a:pt x="642" y="462"/>
                      <a:pt x="643" y="467"/>
                      <a:pt x="638" y="467"/>
                    </a:cubicBezTo>
                    <a:cubicBezTo>
                      <a:pt x="633" y="467"/>
                      <a:pt x="635" y="457"/>
                      <a:pt x="633" y="454"/>
                    </a:cubicBezTo>
                    <a:cubicBezTo>
                      <a:pt x="631" y="451"/>
                      <a:pt x="625" y="446"/>
                      <a:pt x="622" y="445"/>
                    </a:cubicBezTo>
                    <a:cubicBezTo>
                      <a:pt x="620" y="444"/>
                      <a:pt x="621" y="438"/>
                      <a:pt x="621" y="437"/>
                    </a:cubicBezTo>
                    <a:cubicBezTo>
                      <a:pt x="622" y="436"/>
                      <a:pt x="617" y="435"/>
                      <a:pt x="616" y="435"/>
                    </a:cubicBezTo>
                    <a:cubicBezTo>
                      <a:pt x="616" y="434"/>
                      <a:pt x="615" y="429"/>
                      <a:pt x="615" y="427"/>
                    </a:cubicBezTo>
                    <a:cubicBezTo>
                      <a:pt x="614" y="426"/>
                      <a:pt x="604" y="424"/>
                      <a:pt x="602" y="423"/>
                    </a:cubicBezTo>
                    <a:cubicBezTo>
                      <a:pt x="600" y="423"/>
                      <a:pt x="598" y="424"/>
                      <a:pt x="598" y="424"/>
                    </a:cubicBezTo>
                    <a:cubicBezTo>
                      <a:pt x="597" y="425"/>
                      <a:pt x="597" y="421"/>
                      <a:pt x="596" y="418"/>
                    </a:cubicBezTo>
                    <a:cubicBezTo>
                      <a:pt x="596" y="416"/>
                      <a:pt x="592" y="419"/>
                      <a:pt x="591" y="418"/>
                    </a:cubicBezTo>
                    <a:cubicBezTo>
                      <a:pt x="590" y="418"/>
                      <a:pt x="589" y="414"/>
                      <a:pt x="583" y="411"/>
                    </a:cubicBezTo>
                    <a:cubicBezTo>
                      <a:pt x="577" y="407"/>
                      <a:pt x="575" y="419"/>
                      <a:pt x="574" y="419"/>
                    </a:cubicBezTo>
                    <a:cubicBezTo>
                      <a:pt x="574" y="419"/>
                      <a:pt x="567" y="418"/>
                      <a:pt x="566" y="418"/>
                    </a:cubicBezTo>
                    <a:cubicBezTo>
                      <a:pt x="564" y="418"/>
                      <a:pt x="563" y="421"/>
                      <a:pt x="563" y="421"/>
                    </a:cubicBezTo>
                    <a:cubicBezTo>
                      <a:pt x="563" y="421"/>
                      <a:pt x="557" y="419"/>
                      <a:pt x="557" y="419"/>
                    </a:cubicBezTo>
                    <a:cubicBezTo>
                      <a:pt x="556" y="419"/>
                      <a:pt x="560" y="398"/>
                      <a:pt x="554" y="397"/>
                    </a:cubicBezTo>
                    <a:cubicBezTo>
                      <a:pt x="548" y="396"/>
                      <a:pt x="550" y="401"/>
                      <a:pt x="549" y="402"/>
                    </a:cubicBezTo>
                    <a:cubicBezTo>
                      <a:pt x="549" y="402"/>
                      <a:pt x="533" y="415"/>
                      <a:pt x="532" y="415"/>
                    </a:cubicBezTo>
                    <a:cubicBezTo>
                      <a:pt x="531" y="415"/>
                      <a:pt x="522" y="414"/>
                      <a:pt x="520" y="413"/>
                    </a:cubicBezTo>
                    <a:cubicBezTo>
                      <a:pt x="517" y="412"/>
                      <a:pt x="518" y="408"/>
                      <a:pt x="518" y="408"/>
                    </a:cubicBezTo>
                    <a:cubicBezTo>
                      <a:pt x="517" y="408"/>
                      <a:pt x="513" y="408"/>
                      <a:pt x="512" y="408"/>
                    </a:cubicBezTo>
                    <a:cubicBezTo>
                      <a:pt x="511" y="408"/>
                      <a:pt x="512" y="406"/>
                      <a:pt x="512" y="406"/>
                    </a:cubicBezTo>
                    <a:cubicBezTo>
                      <a:pt x="511" y="405"/>
                      <a:pt x="503" y="406"/>
                      <a:pt x="503" y="406"/>
                    </a:cubicBezTo>
                    <a:cubicBezTo>
                      <a:pt x="503" y="406"/>
                      <a:pt x="501" y="401"/>
                      <a:pt x="501" y="398"/>
                    </a:cubicBezTo>
                    <a:cubicBezTo>
                      <a:pt x="501" y="396"/>
                      <a:pt x="495" y="399"/>
                      <a:pt x="495" y="399"/>
                    </a:cubicBezTo>
                    <a:cubicBezTo>
                      <a:pt x="495" y="399"/>
                      <a:pt x="494" y="390"/>
                      <a:pt x="493" y="386"/>
                    </a:cubicBezTo>
                    <a:cubicBezTo>
                      <a:pt x="493" y="382"/>
                      <a:pt x="488" y="387"/>
                      <a:pt x="486" y="387"/>
                    </a:cubicBezTo>
                    <a:cubicBezTo>
                      <a:pt x="484" y="387"/>
                      <a:pt x="479" y="384"/>
                      <a:pt x="479" y="384"/>
                    </a:cubicBezTo>
                    <a:cubicBezTo>
                      <a:pt x="479" y="384"/>
                      <a:pt x="474" y="389"/>
                      <a:pt x="472" y="388"/>
                    </a:cubicBezTo>
                    <a:cubicBezTo>
                      <a:pt x="470" y="387"/>
                      <a:pt x="475" y="381"/>
                      <a:pt x="475" y="381"/>
                    </a:cubicBezTo>
                    <a:cubicBezTo>
                      <a:pt x="474" y="377"/>
                      <a:pt x="474" y="377"/>
                      <a:pt x="474" y="377"/>
                    </a:cubicBezTo>
                    <a:cubicBezTo>
                      <a:pt x="474" y="377"/>
                      <a:pt x="471" y="381"/>
                      <a:pt x="471" y="381"/>
                    </a:cubicBezTo>
                    <a:cubicBezTo>
                      <a:pt x="471" y="381"/>
                      <a:pt x="465" y="379"/>
                      <a:pt x="465" y="379"/>
                    </a:cubicBezTo>
                    <a:cubicBezTo>
                      <a:pt x="465" y="379"/>
                      <a:pt x="465" y="373"/>
                      <a:pt x="463" y="371"/>
                    </a:cubicBezTo>
                    <a:cubicBezTo>
                      <a:pt x="460" y="370"/>
                      <a:pt x="459" y="375"/>
                      <a:pt x="457" y="374"/>
                    </a:cubicBezTo>
                    <a:cubicBezTo>
                      <a:pt x="456" y="373"/>
                      <a:pt x="457" y="367"/>
                      <a:pt x="457" y="367"/>
                    </a:cubicBezTo>
                    <a:cubicBezTo>
                      <a:pt x="457" y="367"/>
                      <a:pt x="455" y="367"/>
                      <a:pt x="453" y="366"/>
                    </a:cubicBezTo>
                    <a:cubicBezTo>
                      <a:pt x="451" y="364"/>
                      <a:pt x="449" y="357"/>
                      <a:pt x="448" y="356"/>
                    </a:cubicBezTo>
                    <a:cubicBezTo>
                      <a:pt x="446" y="354"/>
                      <a:pt x="447" y="358"/>
                      <a:pt x="443" y="359"/>
                    </a:cubicBezTo>
                    <a:cubicBezTo>
                      <a:pt x="440" y="360"/>
                      <a:pt x="439" y="353"/>
                      <a:pt x="439" y="353"/>
                    </a:cubicBezTo>
                    <a:cubicBezTo>
                      <a:pt x="439" y="353"/>
                      <a:pt x="436" y="354"/>
                      <a:pt x="434" y="354"/>
                    </a:cubicBezTo>
                    <a:cubicBezTo>
                      <a:pt x="432" y="354"/>
                      <a:pt x="428" y="346"/>
                      <a:pt x="428" y="346"/>
                    </a:cubicBezTo>
                    <a:cubicBezTo>
                      <a:pt x="422" y="353"/>
                      <a:pt x="422" y="353"/>
                      <a:pt x="422" y="353"/>
                    </a:cubicBezTo>
                    <a:cubicBezTo>
                      <a:pt x="422" y="353"/>
                      <a:pt x="418" y="347"/>
                      <a:pt x="418" y="348"/>
                    </a:cubicBezTo>
                    <a:cubicBezTo>
                      <a:pt x="417" y="348"/>
                      <a:pt x="413" y="350"/>
                      <a:pt x="413" y="350"/>
                    </a:cubicBezTo>
                    <a:cubicBezTo>
                      <a:pt x="416" y="354"/>
                      <a:pt x="416" y="354"/>
                      <a:pt x="416" y="354"/>
                    </a:cubicBezTo>
                    <a:cubicBezTo>
                      <a:pt x="405" y="362"/>
                      <a:pt x="405" y="362"/>
                      <a:pt x="405" y="362"/>
                    </a:cubicBezTo>
                    <a:cubicBezTo>
                      <a:pt x="405" y="362"/>
                      <a:pt x="401" y="348"/>
                      <a:pt x="400" y="348"/>
                    </a:cubicBezTo>
                    <a:cubicBezTo>
                      <a:pt x="400" y="348"/>
                      <a:pt x="392" y="345"/>
                      <a:pt x="392" y="345"/>
                    </a:cubicBezTo>
                    <a:cubicBezTo>
                      <a:pt x="395" y="339"/>
                      <a:pt x="395" y="339"/>
                      <a:pt x="395" y="339"/>
                    </a:cubicBezTo>
                    <a:cubicBezTo>
                      <a:pt x="395" y="339"/>
                      <a:pt x="398" y="336"/>
                      <a:pt x="395" y="331"/>
                    </a:cubicBezTo>
                    <a:cubicBezTo>
                      <a:pt x="393" y="327"/>
                      <a:pt x="382" y="335"/>
                      <a:pt x="382" y="335"/>
                    </a:cubicBezTo>
                    <a:cubicBezTo>
                      <a:pt x="382" y="335"/>
                      <a:pt x="376" y="335"/>
                      <a:pt x="376" y="334"/>
                    </a:cubicBezTo>
                    <a:cubicBezTo>
                      <a:pt x="375" y="333"/>
                      <a:pt x="368" y="340"/>
                      <a:pt x="368" y="340"/>
                    </a:cubicBezTo>
                    <a:cubicBezTo>
                      <a:pt x="366" y="336"/>
                      <a:pt x="366" y="336"/>
                      <a:pt x="366" y="336"/>
                    </a:cubicBezTo>
                    <a:cubicBezTo>
                      <a:pt x="366" y="336"/>
                      <a:pt x="364" y="338"/>
                      <a:pt x="360" y="336"/>
                    </a:cubicBezTo>
                    <a:cubicBezTo>
                      <a:pt x="356" y="333"/>
                      <a:pt x="365" y="329"/>
                      <a:pt x="365" y="329"/>
                    </a:cubicBezTo>
                    <a:cubicBezTo>
                      <a:pt x="365" y="329"/>
                      <a:pt x="362" y="326"/>
                      <a:pt x="362" y="326"/>
                    </a:cubicBezTo>
                    <a:cubicBezTo>
                      <a:pt x="362" y="326"/>
                      <a:pt x="363" y="322"/>
                      <a:pt x="363" y="321"/>
                    </a:cubicBezTo>
                    <a:cubicBezTo>
                      <a:pt x="363" y="320"/>
                      <a:pt x="351" y="317"/>
                      <a:pt x="347" y="315"/>
                    </a:cubicBezTo>
                    <a:cubicBezTo>
                      <a:pt x="343" y="313"/>
                      <a:pt x="348" y="305"/>
                      <a:pt x="348" y="305"/>
                    </a:cubicBezTo>
                    <a:cubicBezTo>
                      <a:pt x="354" y="302"/>
                      <a:pt x="354" y="302"/>
                      <a:pt x="354" y="302"/>
                    </a:cubicBezTo>
                    <a:cubicBezTo>
                      <a:pt x="354" y="302"/>
                      <a:pt x="358" y="304"/>
                      <a:pt x="362" y="304"/>
                    </a:cubicBezTo>
                    <a:cubicBezTo>
                      <a:pt x="366" y="305"/>
                      <a:pt x="370" y="293"/>
                      <a:pt x="370" y="292"/>
                    </a:cubicBezTo>
                    <a:cubicBezTo>
                      <a:pt x="370" y="292"/>
                      <a:pt x="367" y="287"/>
                      <a:pt x="368" y="284"/>
                    </a:cubicBezTo>
                    <a:cubicBezTo>
                      <a:pt x="369" y="280"/>
                      <a:pt x="373" y="281"/>
                      <a:pt x="373" y="279"/>
                    </a:cubicBezTo>
                    <a:cubicBezTo>
                      <a:pt x="374" y="278"/>
                      <a:pt x="372" y="278"/>
                      <a:pt x="370" y="276"/>
                    </a:cubicBezTo>
                    <a:cubicBezTo>
                      <a:pt x="369" y="274"/>
                      <a:pt x="370" y="269"/>
                      <a:pt x="370" y="268"/>
                    </a:cubicBezTo>
                    <a:cubicBezTo>
                      <a:pt x="370" y="268"/>
                      <a:pt x="363" y="260"/>
                      <a:pt x="363" y="260"/>
                    </a:cubicBezTo>
                    <a:cubicBezTo>
                      <a:pt x="368" y="255"/>
                      <a:pt x="368" y="255"/>
                      <a:pt x="368" y="255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65" y="254"/>
                      <a:pt x="365" y="252"/>
                      <a:pt x="364" y="250"/>
                    </a:cubicBezTo>
                    <a:cubicBezTo>
                      <a:pt x="364" y="248"/>
                      <a:pt x="359" y="250"/>
                      <a:pt x="359" y="250"/>
                    </a:cubicBezTo>
                    <a:cubicBezTo>
                      <a:pt x="359" y="250"/>
                      <a:pt x="348" y="239"/>
                      <a:pt x="343" y="238"/>
                    </a:cubicBezTo>
                    <a:cubicBezTo>
                      <a:pt x="338" y="236"/>
                      <a:pt x="338" y="240"/>
                      <a:pt x="338" y="240"/>
                    </a:cubicBezTo>
                    <a:cubicBezTo>
                      <a:pt x="338" y="240"/>
                      <a:pt x="328" y="239"/>
                      <a:pt x="328" y="238"/>
                    </a:cubicBezTo>
                    <a:cubicBezTo>
                      <a:pt x="328" y="237"/>
                      <a:pt x="323" y="234"/>
                      <a:pt x="323" y="234"/>
                    </a:cubicBezTo>
                    <a:cubicBezTo>
                      <a:pt x="323" y="234"/>
                      <a:pt x="325" y="227"/>
                      <a:pt x="325" y="226"/>
                    </a:cubicBezTo>
                    <a:cubicBezTo>
                      <a:pt x="325" y="225"/>
                      <a:pt x="328" y="222"/>
                      <a:pt x="330" y="220"/>
                    </a:cubicBezTo>
                    <a:cubicBezTo>
                      <a:pt x="332" y="219"/>
                      <a:pt x="333" y="205"/>
                      <a:pt x="333" y="205"/>
                    </a:cubicBezTo>
                    <a:cubicBezTo>
                      <a:pt x="338" y="202"/>
                      <a:pt x="338" y="202"/>
                      <a:pt x="338" y="202"/>
                    </a:cubicBezTo>
                    <a:cubicBezTo>
                      <a:pt x="338" y="202"/>
                      <a:pt x="336" y="184"/>
                      <a:pt x="336" y="184"/>
                    </a:cubicBezTo>
                    <a:cubicBezTo>
                      <a:pt x="337" y="183"/>
                      <a:pt x="342" y="182"/>
                      <a:pt x="345" y="179"/>
                    </a:cubicBezTo>
                    <a:cubicBezTo>
                      <a:pt x="347" y="177"/>
                      <a:pt x="333" y="176"/>
                      <a:pt x="333" y="176"/>
                    </a:cubicBezTo>
                    <a:cubicBezTo>
                      <a:pt x="333" y="176"/>
                      <a:pt x="333" y="169"/>
                      <a:pt x="334" y="167"/>
                    </a:cubicBezTo>
                    <a:cubicBezTo>
                      <a:pt x="334" y="166"/>
                      <a:pt x="338" y="161"/>
                      <a:pt x="338" y="161"/>
                    </a:cubicBezTo>
                    <a:cubicBezTo>
                      <a:pt x="339" y="160"/>
                      <a:pt x="334" y="155"/>
                      <a:pt x="334" y="155"/>
                    </a:cubicBezTo>
                    <a:cubicBezTo>
                      <a:pt x="334" y="155"/>
                      <a:pt x="352" y="150"/>
                      <a:pt x="357" y="150"/>
                    </a:cubicBezTo>
                    <a:cubicBezTo>
                      <a:pt x="361" y="149"/>
                      <a:pt x="356" y="141"/>
                      <a:pt x="356" y="139"/>
                    </a:cubicBezTo>
                    <a:cubicBezTo>
                      <a:pt x="356" y="137"/>
                      <a:pt x="362" y="133"/>
                      <a:pt x="362" y="133"/>
                    </a:cubicBezTo>
                    <a:cubicBezTo>
                      <a:pt x="362" y="133"/>
                      <a:pt x="350" y="120"/>
                      <a:pt x="348" y="119"/>
                    </a:cubicBezTo>
                    <a:cubicBezTo>
                      <a:pt x="347" y="118"/>
                      <a:pt x="348" y="114"/>
                      <a:pt x="348" y="114"/>
                    </a:cubicBezTo>
                    <a:cubicBezTo>
                      <a:pt x="348" y="114"/>
                      <a:pt x="346" y="113"/>
                      <a:pt x="344" y="112"/>
                    </a:cubicBezTo>
                    <a:cubicBezTo>
                      <a:pt x="343" y="111"/>
                      <a:pt x="344" y="109"/>
                      <a:pt x="344" y="109"/>
                    </a:cubicBezTo>
                    <a:cubicBezTo>
                      <a:pt x="344" y="109"/>
                      <a:pt x="337" y="105"/>
                      <a:pt x="335" y="103"/>
                    </a:cubicBezTo>
                    <a:cubicBezTo>
                      <a:pt x="333" y="102"/>
                      <a:pt x="336" y="101"/>
                      <a:pt x="336" y="100"/>
                    </a:cubicBezTo>
                    <a:cubicBezTo>
                      <a:pt x="336" y="100"/>
                      <a:pt x="329" y="98"/>
                      <a:pt x="327" y="95"/>
                    </a:cubicBezTo>
                    <a:cubicBezTo>
                      <a:pt x="325" y="92"/>
                      <a:pt x="338" y="85"/>
                      <a:pt x="338" y="85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37" y="74"/>
                      <a:pt x="355" y="60"/>
                      <a:pt x="358" y="55"/>
                    </a:cubicBezTo>
                    <a:cubicBezTo>
                      <a:pt x="359" y="53"/>
                      <a:pt x="359" y="50"/>
                      <a:pt x="358" y="47"/>
                    </a:cubicBezTo>
                    <a:cubicBezTo>
                      <a:pt x="357" y="49"/>
                      <a:pt x="356" y="51"/>
                      <a:pt x="352" y="51"/>
                    </a:cubicBezTo>
                    <a:cubicBezTo>
                      <a:pt x="346" y="51"/>
                      <a:pt x="335" y="37"/>
                      <a:pt x="334" y="37"/>
                    </a:cubicBezTo>
                    <a:cubicBezTo>
                      <a:pt x="333" y="37"/>
                      <a:pt x="330" y="39"/>
                      <a:pt x="327" y="40"/>
                    </a:cubicBezTo>
                    <a:cubicBezTo>
                      <a:pt x="324" y="41"/>
                      <a:pt x="323" y="38"/>
                      <a:pt x="320" y="37"/>
                    </a:cubicBezTo>
                    <a:cubicBezTo>
                      <a:pt x="318" y="36"/>
                      <a:pt x="318" y="37"/>
                      <a:pt x="311" y="39"/>
                    </a:cubicBezTo>
                    <a:cubicBezTo>
                      <a:pt x="304" y="41"/>
                      <a:pt x="301" y="38"/>
                      <a:pt x="297" y="35"/>
                    </a:cubicBezTo>
                    <a:cubicBezTo>
                      <a:pt x="293" y="32"/>
                      <a:pt x="289" y="42"/>
                      <a:pt x="288" y="43"/>
                    </a:cubicBezTo>
                    <a:cubicBezTo>
                      <a:pt x="288" y="45"/>
                      <a:pt x="276" y="41"/>
                      <a:pt x="276" y="41"/>
                    </a:cubicBezTo>
                    <a:cubicBezTo>
                      <a:pt x="276" y="41"/>
                      <a:pt x="277" y="32"/>
                      <a:pt x="275" y="30"/>
                    </a:cubicBezTo>
                    <a:cubicBezTo>
                      <a:pt x="272" y="27"/>
                      <a:pt x="267" y="35"/>
                      <a:pt x="266" y="35"/>
                    </a:cubicBezTo>
                    <a:cubicBezTo>
                      <a:pt x="265" y="36"/>
                      <a:pt x="262" y="33"/>
                      <a:pt x="261" y="32"/>
                    </a:cubicBezTo>
                    <a:cubicBezTo>
                      <a:pt x="261" y="31"/>
                      <a:pt x="256" y="18"/>
                      <a:pt x="255" y="14"/>
                    </a:cubicBezTo>
                    <a:cubicBezTo>
                      <a:pt x="253" y="10"/>
                      <a:pt x="250" y="3"/>
                      <a:pt x="249" y="0"/>
                    </a:cubicBezTo>
                    <a:cubicBezTo>
                      <a:pt x="249" y="0"/>
                      <a:pt x="245" y="7"/>
                      <a:pt x="245" y="7"/>
                    </a:cubicBezTo>
                    <a:cubicBezTo>
                      <a:pt x="244" y="8"/>
                      <a:pt x="241" y="3"/>
                      <a:pt x="241" y="3"/>
                    </a:cubicBezTo>
                    <a:cubicBezTo>
                      <a:pt x="240" y="3"/>
                      <a:pt x="232" y="6"/>
                      <a:pt x="229" y="7"/>
                    </a:cubicBezTo>
                    <a:cubicBezTo>
                      <a:pt x="225" y="9"/>
                      <a:pt x="222" y="15"/>
                      <a:pt x="222" y="15"/>
                    </a:cubicBezTo>
                    <a:cubicBezTo>
                      <a:pt x="222" y="15"/>
                      <a:pt x="224" y="25"/>
                      <a:pt x="224" y="25"/>
                    </a:cubicBezTo>
                    <a:cubicBezTo>
                      <a:pt x="224" y="25"/>
                      <a:pt x="220" y="26"/>
                      <a:pt x="219" y="26"/>
                    </a:cubicBezTo>
                    <a:cubicBezTo>
                      <a:pt x="217" y="26"/>
                      <a:pt x="216" y="34"/>
                      <a:pt x="216" y="34"/>
                    </a:cubicBezTo>
                    <a:cubicBezTo>
                      <a:pt x="216" y="35"/>
                      <a:pt x="217" y="36"/>
                      <a:pt x="219" y="40"/>
                    </a:cubicBezTo>
                    <a:cubicBezTo>
                      <a:pt x="222" y="44"/>
                      <a:pt x="214" y="41"/>
                      <a:pt x="212" y="42"/>
                    </a:cubicBezTo>
                    <a:cubicBezTo>
                      <a:pt x="209" y="42"/>
                      <a:pt x="201" y="53"/>
                      <a:pt x="201" y="53"/>
                    </a:cubicBezTo>
                    <a:cubicBezTo>
                      <a:pt x="201" y="53"/>
                      <a:pt x="187" y="52"/>
                      <a:pt x="183" y="52"/>
                    </a:cubicBezTo>
                    <a:cubicBezTo>
                      <a:pt x="179" y="53"/>
                      <a:pt x="175" y="57"/>
                      <a:pt x="173" y="58"/>
                    </a:cubicBezTo>
                    <a:cubicBezTo>
                      <a:pt x="171" y="58"/>
                      <a:pt x="167" y="52"/>
                      <a:pt x="167" y="52"/>
                    </a:cubicBezTo>
                    <a:cubicBezTo>
                      <a:pt x="166" y="52"/>
                      <a:pt x="157" y="59"/>
                      <a:pt x="157" y="60"/>
                    </a:cubicBezTo>
                    <a:cubicBezTo>
                      <a:pt x="157" y="61"/>
                      <a:pt x="160" y="63"/>
                      <a:pt x="160" y="64"/>
                    </a:cubicBezTo>
                    <a:cubicBezTo>
                      <a:pt x="161" y="64"/>
                      <a:pt x="158" y="67"/>
                      <a:pt x="158" y="68"/>
                    </a:cubicBezTo>
                    <a:cubicBezTo>
                      <a:pt x="157" y="68"/>
                      <a:pt x="162" y="79"/>
                      <a:pt x="163" y="83"/>
                    </a:cubicBezTo>
                    <a:cubicBezTo>
                      <a:pt x="165" y="88"/>
                      <a:pt x="167" y="84"/>
                      <a:pt x="171" y="85"/>
                    </a:cubicBezTo>
                    <a:cubicBezTo>
                      <a:pt x="174" y="87"/>
                      <a:pt x="177" y="92"/>
                      <a:pt x="177" y="92"/>
                    </a:cubicBezTo>
                    <a:cubicBezTo>
                      <a:pt x="177" y="92"/>
                      <a:pt x="187" y="92"/>
                      <a:pt x="187" y="93"/>
                    </a:cubicBezTo>
                    <a:cubicBezTo>
                      <a:pt x="188" y="93"/>
                      <a:pt x="211" y="110"/>
                      <a:pt x="211" y="110"/>
                    </a:cubicBezTo>
                    <a:cubicBezTo>
                      <a:pt x="211" y="110"/>
                      <a:pt x="196" y="118"/>
                      <a:pt x="192" y="121"/>
                    </a:cubicBezTo>
                    <a:cubicBezTo>
                      <a:pt x="189" y="124"/>
                      <a:pt x="193" y="131"/>
                      <a:pt x="193" y="134"/>
                    </a:cubicBezTo>
                    <a:cubicBezTo>
                      <a:pt x="192" y="138"/>
                      <a:pt x="186" y="131"/>
                      <a:pt x="180" y="129"/>
                    </a:cubicBezTo>
                    <a:cubicBezTo>
                      <a:pt x="173" y="126"/>
                      <a:pt x="171" y="141"/>
                      <a:pt x="169" y="145"/>
                    </a:cubicBezTo>
                    <a:cubicBezTo>
                      <a:pt x="167" y="149"/>
                      <a:pt x="160" y="143"/>
                      <a:pt x="160" y="143"/>
                    </a:cubicBezTo>
                    <a:cubicBezTo>
                      <a:pt x="160" y="143"/>
                      <a:pt x="152" y="151"/>
                      <a:pt x="152" y="151"/>
                    </a:cubicBezTo>
                    <a:cubicBezTo>
                      <a:pt x="151" y="151"/>
                      <a:pt x="148" y="149"/>
                      <a:pt x="147" y="148"/>
                    </a:cubicBezTo>
                    <a:cubicBezTo>
                      <a:pt x="146" y="148"/>
                      <a:pt x="143" y="150"/>
                      <a:pt x="142" y="150"/>
                    </a:cubicBezTo>
                    <a:cubicBezTo>
                      <a:pt x="141" y="150"/>
                      <a:pt x="143" y="158"/>
                      <a:pt x="143" y="159"/>
                    </a:cubicBezTo>
                    <a:cubicBezTo>
                      <a:pt x="143" y="159"/>
                      <a:pt x="138" y="160"/>
                      <a:pt x="138" y="160"/>
                    </a:cubicBezTo>
                    <a:cubicBezTo>
                      <a:pt x="137" y="160"/>
                      <a:pt x="140" y="164"/>
                      <a:pt x="141" y="165"/>
                    </a:cubicBezTo>
                    <a:cubicBezTo>
                      <a:pt x="141" y="167"/>
                      <a:pt x="135" y="171"/>
                      <a:pt x="135" y="171"/>
                    </a:cubicBezTo>
                    <a:cubicBezTo>
                      <a:pt x="135" y="171"/>
                      <a:pt x="138" y="174"/>
                      <a:pt x="140" y="178"/>
                    </a:cubicBezTo>
                    <a:cubicBezTo>
                      <a:pt x="141" y="182"/>
                      <a:pt x="130" y="187"/>
                      <a:pt x="128" y="189"/>
                    </a:cubicBezTo>
                    <a:cubicBezTo>
                      <a:pt x="127" y="190"/>
                      <a:pt x="128" y="192"/>
                      <a:pt x="127" y="197"/>
                    </a:cubicBezTo>
                    <a:cubicBezTo>
                      <a:pt x="125" y="201"/>
                      <a:pt x="113" y="193"/>
                      <a:pt x="113" y="193"/>
                    </a:cubicBezTo>
                    <a:cubicBezTo>
                      <a:pt x="113" y="193"/>
                      <a:pt x="87" y="205"/>
                      <a:pt x="86" y="205"/>
                    </a:cubicBezTo>
                    <a:cubicBezTo>
                      <a:pt x="85" y="206"/>
                      <a:pt x="76" y="203"/>
                      <a:pt x="73" y="203"/>
                    </a:cubicBezTo>
                    <a:cubicBezTo>
                      <a:pt x="69" y="203"/>
                      <a:pt x="69" y="197"/>
                      <a:pt x="69" y="197"/>
                    </a:cubicBezTo>
                    <a:cubicBezTo>
                      <a:pt x="69" y="197"/>
                      <a:pt x="64" y="199"/>
                      <a:pt x="62" y="200"/>
                    </a:cubicBezTo>
                    <a:cubicBezTo>
                      <a:pt x="60" y="200"/>
                      <a:pt x="54" y="195"/>
                      <a:pt x="54" y="195"/>
                    </a:cubicBezTo>
                    <a:cubicBezTo>
                      <a:pt x="54" y="195"/>
                      <a:pt x="54" y="194"/>
                      <a:pt x="55" y="194"/>
                    </a:cubicBezTo>
                    <a:cubicBezTo>
                      <a:pt x="53" y="195"/>
                      <a:pt x="52" y="196"/>
                      <a:pt x="52" y="19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pole tekstowe 39">
              <a:extLst>
                <a:ext uri="{FF2B5EF4-FFF2-40B4-BE49-F238E27FC236}">
                  <a16:creationId xmlns:a16="http://schemas.microsoft.com/office/drawing/2014/main" xmlns="" id="{16EC5F43-DA03-C0B0-EAF6-F3C624CD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906" y="2191756"/>
              <a:ext cx="118009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kujawsko-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7" name="pole tekstowe 41">
              <a:extLst>
                <a:ext uri="{FF2B5EF4-FFF2-40B4-BE49-F238E27FC236}">
                  <a16:creationId xmlns:a16="http://schemas.microsoft.com/office/drawing/2014/main" xmlns="" id="{85C02791-82A0-758C-7B6A-054D432DA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18" y="1556842"/>
              <a:ext cx="127910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zachodnio-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8" name="pole tekstowe 30">
              <a:extLst>
                <a:ext uri="{FF2B5EF4-FFF2-40B4-BE49-F238E27FC236}">
                  <a16:creationId xmlns:a16="http://schemas.microsoft.com/office/drawing/2014/main" xmlns="" id="{B7FA1B5F-43DD-2DE4-4C3F-855578AA1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044" y="3080485"/>
              <a:ext cx="110532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wielkopolskie</a:t>
              </a:r>
            </a:p>
          </p:txBody>
        </p:sp>
        <p:sp>
          <p:nvSpPr>
            <p:cNvPr id="9" name="pole tekstowe 1">
              <a:extLst>
                <a:ext uri="{FF2B5EF4-FFF2-40B4-BE49-F238E27FC236}">
                  <a16:creationId xmlns:a16="http://schemas.microsoft.com/office/drawing/2014/main" xmlns="" id="{4C2A0C4D-557D-50FE-E687-11431C802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234" y="4118552"/>
              <a:ext cx="1012375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dolnośląskie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E56D6C68-9AC8-3FB1-9EFC-96C78470A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242" y="2032032"/>
              <a:ext cx="79009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podlaskie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D1DF05D1-CEB1-77C8-3CCC-0EA66AFD4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257" y="3684067"/>
              <a:ext cx="58196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łódzkie</a:t>
              </a:r>
            </a:p>
          </p:txBody>
        </p:sp>
        <p:sp>
          <p:nvSpPr>
            <p:cNvPr id="12" name="pole tekstowe 44">
              <a:extLst>
                <a:ext uri="{FF2B5EF4-FFF2-40B4-BE49-F238E27FC236}">
                  <a16:creationId xmlns:a16="http://schemas.microsoft.com/office/drawing/2014/main" xmlns="" id="{EA210897-1737-7641-51AC-86955A599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676" y="1099551"/>
              <a:ext cx="86890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13" name="pole tekstowe 48">
              <a:extLst>
                <a:ext uri="{FF2B5EF4-FFF2-40B4-BE49-F238E27FC236}">
                  <a16:creationId xmlns:a16="http://schemas.microsoft.com/office/drawing/2014/main" xmlns="" id="{63D14BC8-F82D-4808-C5AD-0BC130AE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38" y="1389024"/>
              <a:ext cx="1747913" cy="81086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mazursko-warmińskie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/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endParaRPr lang="pl-PL" altLang="pl-PL" sz="11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pole tekstowe 50">
              <a:extLst>
                <a:ext uri="{FF2B5EF4-FFF2-40B4-BE49-F238E27FC236}">
                  <a16:creationId xmlns:a16="http://schemas.microsoft.com/office/drawing/2014/main" xmlns="" id="{588E3BEE-312E-E049-FCCF-5E51FE63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579" y="2710086"/>
              <a:ext cx="1044706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mazowieckie</a:t>
              </a:r>
            </a:p>
          </p:txBody>
        </p:sp>
        <p:sp>
          <p:nvSpPr>
            <p:cNvPr id="15" name="pole tekstowe 54">
              <a:extLst>
                <a:ext uri="{FF2B5EF4-FFF2-40B4-BE49-F238E27FC236}">
                  <a16:creationId xmlns:a16="http://schemas.microsoft.com/office/drawing/2014/main" xmlns="" id="{88D7B278-EB45-5A48-9394-AD2CAB570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976" y="4009604"/>
              <a:ext cx="480128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lubelskie</a:t>
              </a:r>
            </a:p>
          </p:txBody>
        </p:sp>
        <p:sp>
          <p:nvSpPr>
            <p:cNvPr id="16" name="pole tekstowe 36">
              <a:extLst>
                <a:ext uri="{FF2B5EF4-FFF2-40B4-BE49-F238E27FC236}">
                  <a16:creationId xmlns:a16="http://schemas.microsoft.com/office/drawing/2014/main" xmlns="" id="{F8C250C3-17FD-BBBA-39C7-D89DD370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333" y="4685487"/>
              <a:ext cx="53346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śląskie</a:t>
              </a:r>
            </a:p>
          </p:txBody>
        </p:sp>
        <p:sp>
          <p:nvSpPr>
            <p:cNvPr id="17" name="pole tekstowe 56">
              <a:extLst>
                <a:ext uri="{FF2B5EF4-FFF2-40B4-BE49-F238E27FC236}">
                  <a16:creationId xmlns:a16="http://schemas.microsoft.com/office/drawing/2014/main" xmlns="" id="{F04A4123-F8AA-1AB3-3312-256FDF03B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335" y="4524674"/>
              <a:ext cx="115988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świętokrzyskie</a:t>
              </a:r>
            </a:p>
          </p:txBody>
        </p:sp>
        <p:sp>
          <p:nvSpPr>
            <p:cNvPr id="18" name="pole tekstowe 58">
              <a:extLst>
                <a:ext uri="{FF2B5EF4-FFF2-40B4-BE49-F238E27FC236}">
                  <a16:creationId xmlns:a16="http://schemas.microsoft.com/office/drawing/2014/main" xmlns="" id="{11181D58-8C33-E35B-2654-0D23B19DD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875" y="5478042"/>
              <a:ext cx="98812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małopolskie</a:t>
              </a:r>
            </a:p>
          </p:txBody>
        </p:sp>
        <p:sp>
          <p:nvSpPr>
            <p:cNvPr id="19" name="pole tekstowe 62">
              <a:extLst>
                <a:ext uri="{FF2B5EF4-FFF2-40B4-BE49-F238E27FC236}">
                  <a16:creationId xmlns:a16="http://schemas.microsoft.com/office/drawing/2014/main" xmlns="" id="{863DCB1B-20C5-06CD-A42B-3ED8562C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5727" y="5241852"/>
              <a:ext cx="111947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podkarpackie</a:t>
              </a:r>
            </a:p>
          </p:txBody>
        </p:sp>
        <p:sp>
          <p:nvSpPr>
            <p:cNvPr id="20" name="pole tekstowe 30">
              <a:extLst>
                <a:ext uri="{FF2B5EF4-FFF2-40B4-BE49-F238E27FC236}">
                  <a16:creationId xmlns:a16="http://schemas.microsoft.com/office/drawing/2014/main" xmlns="" id="{6962F026-8E7E-506E-0DED-A58B88BC1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340" y="2973742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21" name="pole tekstowe 36">
              <a:extLst>
                <a:ext uri="{FF2B5EF4-FFF2-40B4-BE49-F238E27FC236}">
                  <a16:creationId xmlns:a16="http://schemas.microsoft.com/office/drawing/2014/main" xmlns="" id="{902DAA59-4839-1C8A-73F2-FE6844A5D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598" y="4685487"/>
              <a:ext cx="69108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opolskie</a:t>
              </a: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142EACFB-C6F2-AB8F-81A6-E869DE606A48}"/>
              </a:ext>
            </a:extLst>
          </p:cNvPr>
          <p:cNvSpPr txBox="1"/>
          <p:nvPr/>
        </p:nvSpPr>
        <p:spPr>
          <a:xfrm>
            <a:off x="533564" y="419485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Montserrat" pitchFamily="2" charset="0"/>
              </a:rPr>
              <a:t>WYPEŁNIENIE BAZY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CFA2A763-3341-03B4-CA74-AE8687D9A39B}"/>
              </a:ext>
            </a:extLst>
          </p:cNvPr>
          <p:cNvSpPr txBox="1"/>
          <p:nvPr/>
        </p:nvSpPr>
        <p:spPr>
          <a:xfrm>
            <a:off x="726559" y="3978820"/>
            <a:ext cx="379302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latin typeface="Montserrat" pitchFamily="2" charset="0"/>
              </a:rPr>
              <a:t>poziom wypełnienia bazy</a:t>
            </a:r>
          </a:p>
          <a:p>
            <a:pPr algn="ctr"/>
            <a:r>
              <a:rPr lang="pl-PL" dirty="0">
                <a:latin typeface="Montserrat" pitchFamily="2" charset="0"/>
              </a:rPr>
              <a:t>według danych z rankingu</a:t>
            </a:r>
          </a:p>
          <a:p>
            <a:pPr algn="ctr"/>
            <a:r>
              <a:rPr lang="pl-PL" sz="4800" b="1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65%</a:t>
            </a:r>
          </a:p>
          <a:p>
            <a:pPr algn="ctr"/>
            <a:r>
              <a:rPr lang="pl-PL" dirty="0">
                <a:latin typeface="Montserrat" pitchFamily="2" charset="0"/>
              </a:rPr>
              <a:t>we wszystkich województwach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226F0DB6-37F8-486F-A3F3-A3CD1953C356}"/>
              </a:ext>
            </a:extLst>
          </p:cNvPr>
          <p:cNvSpPr txBox="1"/>
          <p:nvPr/>
        </p:nvSpPr>
        <p:spPr>
          <a:xfrm>
            <a:off x="6181249" y="386629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66%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5AD6073-D1EC-1F2B-1F03-E7913D52998E}"/>
              </a:ext>
            </a:extLst>
          </p:cNvPr>
          <p:cNvSpPr txBox="1"/>
          <p:nvPr/>
        </p:nvSpPr>
        <p:spPr>
          <a:xfrm>
            <a:off x="5456292" y="313600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69%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xmlns="" id="{5E6B2830-AE69-AF50-2DEB-1DF3D1CF4A76}"/>
              </a:ext>
            </a:extLst>
          </p:cNvPr>
          <p:cNvSpPr txBox="1"/>
          <p:nvPr/>
        </p:nvSpPr>
        <p:spPr>
          <a:xfrm>
            <a:off x="5685152" y="173946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62%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57A3C010-1ADF-02FD-8D67-B2AAF38D0603}"/>
              </a:ext>
            </a:extLst>
          </p:cNvPr>
          <p:cNvSpPr txBox="1"/>
          <p:nvPr/>
        </p:nvSpPr>
        <p:spPr>
          <a:xfrm>
            <a:off x="7384343" y="7404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66%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xmlns="" id="{0CC6DC8B-C8C1-8D80-CBC3-0B60FC7EFD82}"/>
              </a:ext>
            </a:extLst>
          </p:cNvPr>
          <p:cNvSpPr txBox="1"/>
          <p:nvPr/>
        </p:nvSpPr>
        <p:spPr>
          <a:xfrm>
            <a:off x="6798429" y="273745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72%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xmlns="" id="{202D729A-33B7-C67E-7FFA-F77CAF6B9845}"/>
              </a:ext>
            </a:extLst>
          </p:cNvPr>
          <p:cNvSpPr txBox="1"/>
          <p:nvPr/>
        </p:nvSpPr>
        <p:spPr>
          <a:xfrm>
            <a:off x="7697001" y="240261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69%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xmlns="" id="{236A8A41-2797-17F1-E4C3-E30A65191308}"/>
              </a:ext>
            </a:extLst>
          </p:cNvPr>
          <p:cNvSpPr txBox="1"/>
          <p:nvPr/>
        </p:nvSpPr>
        <p:spPr>
          <a:xfrm>
            <a:off x="8139350" y="388985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60%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xmlns="" id="{1C8629B8-A058-3AF7-7E65-2CED62C4311F}"/>
              </a:ext>
            </a:extLst>
          </p:cNvPr>
          <p:cNvSpPr txBox="1"/>
          <p:nvPr/>
        </p:nvSpPr>
        <p:spPr>
          <a:xfrm>
            <a:off x="7249458" y="442077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65%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xmlns="" id="{00BAEBB7-C524-2B20-4178-E200300E5665}"/>
              </a:ext>
            </a:extLst>
          </p:cNvPr>
          <p:cNvSpPr txBox="1"/>
          <p:nvPr/>
        </p:nvSpPr>
        <p:spPr>
          <a:xfrm>
            <a:off x="7805717" y="499383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68%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xmlns="" id="{B6585FC6-1556-2BC3-9981-B4858879D6B8}"/>
              </a:ext>
            </a:extLst>
          </p:cNvPr>
          <p:cNvSpPr txBox="1"/>
          <p:nvPr/>
        </p:nvSpPr>
        <p:spPr>
          <a:xfrm>
            <a:off x="9017199" y="475200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68%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xmlns="" id="{B4CB71C6-9DC8-3313-C40C-12DCFF230ED3}"/>
              </a:ext>
            </a:extLst>
          </p:cNvPr>
          <p:cNvSpPr txBox="1"/>
          <p:nvPr/>
        </p:nvSpPr>
        <p:spPr>
          <a:xfrm>
            <a:off x="9266588" y="30326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59%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xmlns="" id="{2D1AC578-68CB-A15F-08DC-6767A63C63A4}"/>
              </a:ext>
            </a:extLst>
          </p:cNvPr>
          <p:cNvSpPr txBox="1"/>
          <p:nvPr/>
        </p:nvSpPr>
        <p:spPr>
          <a:xfrm>
            <a:off x="8634564" y="149867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68%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xmlns="" id="{1338A2A0-5521-9ACE-6208-DA1A178D43CF}"/>
              </a:ext>
            </a:extLst>
          </p:cNvPr>
          <p:cNvSpPr txBox="1"/>
          <p:nvPr/>
        </p:nvSpPr>
        <p:spPr>
          <a:xfrm>
            <a:off x="10664426" y="429763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58%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xmlns="" id="{A6CE7781-7832-79CA-30C8-DED8AC7D03F0}"/>
              </a:ext>
            </a:extLst>
          </p:cNvPr>
          <p:cNvSpPr txBox="1"/>
          <p:nvPr/>
        </p:nvSpPr>
        <p:spPr>
          <a:xfrm>
            <a:off x="8982629" y="53242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66%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xmlns="" id="{0BFF6A88-4787-A4AF-BA25-FF845243C4CE}"/>
              </a:ext>
            </a:extLst>
          </p:cNvPr>
          <p:cNvSpPr txBox="1"/>
          <p:nvPr/>
        </p:nvSpPr>
        <p:spPr>
          <a:xfrm>
            <a:off x="9955668" y="556012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64%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xmlns="" id="{B1A7943A-A979-1DC6-3098-58FC540E3D88}"/>
              </a:ext>
            </a:extLst>
          </p:cNvPr>
          <p:cNvSpPr txBox="1"/>
          <p:nvPr/>
        </p:nvSpPr>
        <p:spPr>
          <a:xfrm>
            <a:off x="10469409" y="222251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63%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xmlns="" id="{BEB027F7-C3F3-FB3B-547B-B31DD729D6A9}"/>
              </a:ext>
            </a:extLst>
          </p:cNvPr>
          <p:cNvSpPr txBox="1"/>
          <p:nvPr/>
        </p:nvSpPr>
        <p:spPr>
          <a:xfrm>
            <a:off x="463684" y="2409502"/>
            <a:ext cx="429686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10 740 560</a:t>
            </a:r>
          </a:p>
          <a:p>
            <a:pPr algn="ctr"/>
            <a:r>
              <a:rPr lang="pl-PL" dirty="0">
                <a:latin typeface="Montserrat" pitchFamily="2" charset="0"/>
              </a:rPr>
              <a:t>zgłoszonych źródeł ciepła </a:t>
            </a:r>
          </a:p>
        </p:txBody>
      </p:sp>
    </p:spTree>
    <p:extLst>
      <p:ext uri="{BB962C8B-B14F-4D97-AF65-F5344CB8AC3E}">
        <p14:creationId xmlns:p14="http://schemas.microsoft.com/office/powerpoint/2010/main" val="37903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0BEF82D-0E95-8203-87E8-2BBD11F8C14F}"/>
              </a:ext>
            </a:extLst>
          </p:cNvPr>
          <p:cNvGrpSpPr/>
          <p:nvPr/>
        </p:nvGrpSpPr>
        <p:grpSpPr>
          <a:xfrm>
            <a:off x="5028884" y="342480"/>
            <a:ext cx="6537681" cy="6173039"/>
            <a:chOff x="1412109" y="576450"/>
            <a:chExt cx="6236152" cy="5888327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D99A4AFD-AB4F-B19B-B7B6-CCE33B155545}"/>
                </a:ext>
              </a:extLst>
            </p:cNvPr>
            <p:cNvGrpSpPr/>
            <p:nvPr/>
          </p:nvGrpSpPr>
          <p:grpSpPr>
            <a:xfrm>
              <a:off x="1412109" y="576450"/>
              <a:ext cx="6236152" cy="5888327"/>
              <a:chOff x="582487" y="401240"/>
              <a:chExt cx="6536770" cy="6172178"/>
            </a:xfrm>
            <a:noFill/>
          </p:grpSpPr>
          <p:sp>
            <p:nvSpPr>
              <p:cNvPr id="22" name="Freeform 67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35F405C-9776-1255-EDE4-B5463A684E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86494" y="401240"/>
                <a:ext cx="1828124" cy="1424747"/>
              </a:xfrm>
              <a:custGeom>
                <a:avLst/>
                <a:gdLst/>
                <a:ahLst/>
                <a:cxnLst>
                  <a:cxn ang="0">
                    <a:pos x="26" y="144"/>
                  </a:cxn>
                  <a:cxn ang="0">
                    <a:pos x="18" y="180"/>
                  </a:cxn>
                  <a:cxn ang="0">
                    <a:pos x="13" y="201"/>
                  </a:cxn>
                  <a:cxn ang="0">
                    <a:pos x="6" y="228"/>
                  </a:cxn>
                  <a:cxn ang="0">
                    <a:pos x="12" y="251"/>
                  </a:cxn>
                  <a:cxn ang="0">
                    <a:pos x="12" y="292"/>
                  </a:cxn>
                  <a:cxn ang="0">
                    <a:pos x="22" y="298"/>
                  </a:cxn>
                  <a:cxn ang="0">
                    <a:pos x="50" y="321"/>
                  </a:cxn>
                  <a:cxn ang="0">
                    <a:pos x="38" y="358"/>
                  </a:cxn>
                  <a:cxn ang="0">
                    <a:pos x="29" y="385"/>
                  </a:cxn>
                  <a:cxn ang="0">
                    <a:pos x="37" y="435"/>
                  </a:cxn>
                  <a:cxn ang="0">
                    <a:pos x="58" y="462"/>
                  </a:cxn>
                  <a:cxn ang="0">
                    <a:pos x="102" y="458"/>
                  </a:cxn>
                  <a:cxn ang="0">
                    <a:pos x="142" y="465"/>
                  </a:cxn>
                  <a:cxn ang="0">
                    <a:pos x="159" y="428"/>
                  </a:cxn>
                  <a:cxn ang="0">
                    <a:pos x="166" y="442"/>
                  </a:cxn>
                  <a:cxn ang="0">
                    <a:pos x="192" y="448"/>
                  </a:cxn>
                  <a:cxn ang="0">
                    <a:pos x="200" y="435"/>
                  </a:cxn>
                  <a:cxn ang="0">
                    <a:pos x="218" y="435"/>
                  </a:cxn>
                  <a:cxn ang="0">
                    <a:pos x="215" y="419"/>
                  </a:cxn>
                  <a:cxn ang="0">
                    <a:pos x="228" y="410"/>
                  </a:cxn>
                  <a:cxn ang="0">
                    <a:pos x="233" y="387"/>
                  </a:cxn>
                  <a:cxn ang="0">
                    <a:pos x="258" y="391"/>
                  </a:cxn>
                  <a:cxn ang="0">
                    <a:pos x="278" y="388"/>
                  </a:cxn>
                  <a:cxn ang="0">
                    <a:pos x="297" y="388"/>
                  </a:cxn>
                  <a:cxn ang="0">
                    <a:pos x="309" y="389"/>
                  </a:cxn>
                  <a:cxn ang="0">
                    <a:pos x="317" y="404"/>
                  </a:cxn>
                  <a:cxn ang="0">
                    <a:pos x="354" y="408"/>
                  </a:cxn>
                  <a:cxn ang="0">
                    <a:pos x="369" y="411"/>
                  </a:cxn>
                  <a:cxn ang="0">
                    <a:pos x="393" y="414"/>
                  </a:cxn>
                  <a:cxn ang="0">
                    <a:pos x="430" y="409"/>
                  </a:cxn>
                  <a:cxn ang="0">
                    <a:pos x="452" y="443"/>
                  </a:cxn>
                  <a:cxn ang="0">
                    <a:pos x="505" y="422"/>
                  </a:cxn>
                  <a:cxn ang="0">
                    <a:pos x="529" y="377"/>
                  </a:cxn>
                  <a:cxn ang="0">
                    <a:pos x="564" y="375"/>
                  </a:cxn>
                  <a:cxn ang="0">
                    <a:pos x="571" y="353"/>
                  </a:cxn>
                  <a:cxn ang="0">
                    <a:pos x="583" y="321"/>
                  </a:cxn>
                  <a:cxn ang="0">
                    <a:pos x="544" y="316"/>
                  </a:cxn>
                  <a:cxn ang="0">
                    <a:pos x="528" y="295"/>
                  </a:cxn>
                  <a:cxn ang="0">
                    <a:pos x="518" y="268"/>
                  </a:cxn>
                  <a:cxn ang="0">
                    <a:pos x="536" y="234"/>
                  </a:cxn>
                  <a:cxn ang="0">
                    <a:pos x="519" y="202"/>
                  </a:cxn>
                  <a:cxn ang="0">
                    <a:pos x="580" y="158"/>
                  </a:cxn>
                  <a:cxn ang="0">
                    <a:pos x="532" y="172"/>
                  </a:cxn>
                  <a:cxn ang="0">
                    <a:pos x="437" y="177"/>
                  </a:cxn>
                  <a:cxn ang="0">
                    <a:pos x="390" y="152"/>
                  </a:cxn>
                  <a:cxn ang="0">
                    <a:pos x="372" y="87"/>
                  </a:cxn>
                  <a:cxn ang="0">
                    <a:pos x="364" y="56"/>
                  </a:cxn>
                  <a:cxn ang="0">
                    <a:pos x="397" y="49"/>
                  </a:cxn>
                  <a:cxn ang="0">
                    <a:pos x="432" y="90"/>
                  </a:cxn>
                  <a:cxn ang="0">
                    <a:pos x="332" y="1"/>
                  </a:cxn>
                  <a:cxn ang="0">
                    <a:pos x="259" y="8"/>
                  </a:cxn>
                  <a:cxn ang="0">
                    <a:pos x="171" y="30"/>
                  </a:cxn>
                  <a:cxn ang="0">
                    <a:pos x="68" y="71"/>
                  </a:cxn>
                  <a:cxn ang="0">
                    <a:pos x="18" y="121"/>
                  </a:cxn>
                </a:cxnLst>
                <a:rect l="0" t="0" r="r" b="b"/>
                <a:pathLst>
                  <a:path w="607" h="472">
                    <a:moveTo>
                      <a:pt x="29" y="124"/>
                    </a:moveTo>
                    <a:cubicBezTo>
                      <a:pt x="29" y="127"/>
                      <a:pt x="28" y="130"/>
                      <a:pt x="28" y="130"/>
                    </a:cubicBezTo>
                    <a:cubicBezTo>
                      <a:pt x="28" y="130"/>
                      <a:pt x="32" y="132"/>
                      <a:pt x="31" y="135"/>
                    </a:cubicBezTo>
                    <a:cubicBezTo>
                      <a:pt x="31" y="137"/>
                      <a:pt x="25" y="142"/>
                      <a:pt x="26" y="144"/>
                    </a:cubicBezTo>
                    <a:cubicBezTo>
                      <a:pt x="27" y="147"/>
                      <a:pt x="32" y="158"/>
                      <a:pt x="32" y="158"/>
                    </a:cubicBezTo>
                    <a:cubicBezTo>
                      <a:pt x="32" y="158"/>
                      <a:pt x="24" y="156"/>
                      <a:pt x="23" y="157"/>
                    </a:cubicBezTo>
                    <a:cubicBezTo>
                      <a:pt x="21" y="159"/>
                      <a:pt x="27" y="168"/>
                      <a:pt x="27" y="168"/>
                    </a:cubicBezTo>
                    <a:cubicBezTo>
                      <a:pt x="27" y="168"/>
                      <a:pt x="18" y="180"/>
                      <a:pt x="18" y="180"/>
                    </a:cubicBezTo>
                    <a:cubicBezTo>
                      <a:pt x="19" y="180"/>
                      <a:pt x="29" y="181"/>
                      <a:pt x="29" y="182"/>
                    </a:cubicBezTo>
                    <a:cubicBezTo>
                      <a:pt x="29" y="184"/>
                      <a:pt x="28" y="199"/>
                      <a:pt x="28" y="199"/>
                    </a:cubicBezTo>
                    <a:cubicBezTo>
                      <a:pt x="28" y="199"/>
                      <a:pt x="21" y="203"/>
                      <a:pt x="20" y="203"/>
                    </a:cubicBezTo>
                    <a:cubicBezTo>
                      <a:pt x="20" y="203"/>
                      <a:pt x="14" y="198"/>
                      <a:pt x="13" y="201"/>
                    </a:cubicBezTo>
                    <a:cubicBezTo>
                      <a:pt x="11" y="204"/>
                      <a:pt x="9" y="206"/>
                      <a:pt x="9" y="206"/>
                    </a:cubicBezTo>
                    <a:cubicBezTo>
                      <a:pt x="9" y="206"/>
                      <a:pt x="7" y="201"/>
                      <a:pt x="3" y="208"/>
                    </a:cubicBezTo>
                    <a:cubicBezTo>
                      <a:pt x="0" y="214"/>
                      <a:pt x="2" y="222"/>
                      <a:pt x="2" y="222"/>
                    </a:cubicBezTo>
                    <a:cubicBezTo>
                      <a:pt x="6" y="228"/>
                      <a:pt x="6" y="228"/>
                      <a:pt x="6" y="228"/>
                    </a:cubicBezTo>
                    <a:cubicBezTo>
                      <a:pt x="6" y="228"/>
                      <a:pt x="4" y="233"/>
                      <a:pt x="4" y="233"/>
                    </a:cubicBezTo>
                    <a:cubicBezTo>
                      <a:pt x="4" y="234"/>
                      <a:pt x="9" y="237"/>
                      <a:pt x="9" y="23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12" y="246"/>
                      <a:pt x="11" y="249"/>
                      <a:pt x="12" y="251"/>
                    </a:cubicBezTo>
                    <a:cubicBezTo>
                      <a:pt x="13" y="254"/>
                      <a:pt x="22" y="275"/>
                      <a:pt x="22" y="275"/>
                    </a:cubicBezTo>
                    <a:cubicBezTo>
                      <a:pt x="22" y="275"/>
                      <a:pt x="16" y="276"/>
                      <a:pt x="17" y="279"/>
                    </a:cubicBezTo>
                    <a:cubicBezTo>
                      <a:pt x="17" y="283"/>
                      <a:pt x="17" y="285"/>
                      <a:pt x="17" y="285"/>
                    </a:cubicBezTo>
                    <a:cubicBezTo>
                      <a:pt x="17" y="285"/>
                      <a:pt x="12" y="287"/>
                      <a:pt x="12" y="292"/>
                    </a:cubicBezTo>
                    <a:cubicBezTo>
                      <a:pt x="12" y="296"/>
                      <a:pt x="17" y="298"/>
                      <a:pt x="17" y="299"/>
                    </a:cubicBezTo>
                    <a:cubicBezTo>
                      <a:pt x="17" y="299"/>
                      <a:pt x="15" y="306"/>
                      <a:pt x="19" y="306"/>
                    </a:cubicBezTo>
                    <a:cubicBezTo>
                      <a:pt x="22" y="305"/>
                      <a:pt x="25" y="302"/>
                      <a:pt x="25" y="302"/>
                    </a:cubicBezTo>
                    <a:cubicBezTo>
                      <a:pt x="22" y="298"/>
                      <a:pt x="22" y="298"/>
                      <a:pt x="22" y="298"/>
                    </a:cubicBezTo>
                    <a:cubicBezTo>
                      <a:pt x="27" y="293"/>
                      <a:pt x="27" y="293"/>
                      <a:pt x="27" y="293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6"/>
                      <a:pt x="22" y="301"/>
                      <a:pt x="29" y="307"/>
                    </a:cubicBezTo>
                    <a:cubicBezTo>
                      <a:pt x="35" y="312"/>
                      <a:pt x="50" y="321"/>
                      <a:pt x="50" y="321"/>
                    </a:cubicBezTo>
                    <a:cubicBezTo>
                      <a:pt x="50" y="321"/>
                      <a:pt x="57" y="336"/>
                      <a:pt x="51" y="338"/>
                    </a:cubicBezTo>
                    <a:cubicBezTo>
                      <a:pt x="46" y="340"/>
                      <a:pt x="39" y="334"/>
                      <a:pt x="32" y="342"/>
                    </a:cubicBezTo>
                    <a:cubicBezTo>
                      <a:pt x="26" y="350"/>
                      <a:pt x="24" y="351"/>
                      <a:pt x="27" y="354"/>
                    </a:cubicBezTo>
                    <a:cubicBezTo>
                      <a:pt x="30" y="356"/>
                      <a:pt x="38" y="358"/>
                      <a:pt x="38" y="358"/>
                    </a:cubicBezTo>
                    <a:cubicBezTo>
                      <a:pt x="37" y="359"/>
                      <a:pt x="35" y="366"/>
                      <a:pt x="37" y="366"/>
                    </a:cubicBezTo>
                    <a:cubicBezTo>
                      <a:pt x="39" y="366"/>
                      <a:pt x="44" y="362"/>
                      <a:pt x="44" y="364"/>
                    </a:cubicBezTo>
                    <a:cubicBezTo>
                      <a:pt x="44" y="367"/>
                      <a:pt x="42" y="372"/>
                      <a:pt x="42" y="372"/>
                    </a:cubicBezTo>
                    <a:cubicBezTo>
                      <a:pt x="29" y="385"/>
                      <a:pt x="29" y="385"/>
                      <a:pt x="29" y="385"/>
                    </a:cubicBezTo>
                    <a:cubicBezTo>
                      <a:pt x="29" y="385"/>
                      <a:pt x="34" y="397"/>
                      <a:pt x="34" y="399"/>
                    </a:cubicBezTo>
                    <a:cubicBezTo>
                      <a:pt x="35" y="401"/>
                      <a:pt x="39" y="418"/>
                      <a:pt x="38" y="418"/>
                    </a:cubicBezTo>
                    <a:cubicBezTo>
                      <a:pt x="38" y="418"/>
                      <a:pt x="31" y="417"/>
                      <a:pt x="31" y="421"/>
                    </a:cubicBezTo>
                    <a:cubicBezTo>
                      <a:pt x="32" y="424"/>
                      <a:pt x="35" y="431"/>
                      <a:pt x="37" y="435"/>
                    </a:cubicBezTo>
                    <a:cubicBezTo>
                      <a:pt x="38" y="439"/>
                      <a:pt x="43" y="452"/>
                      <a:pt x="43" y="453"/>
                    </a:cubicBezTo>
                    <a:cubicBezTo>
                      <a:pt x="44" y="454"/>
                      <a:pt x="47" y="457"/>
                      <a:pt x="48" y="456"/>
                    </a:cubicBezTo>
                    <a:cubicBezTo>
                      <a:pt x="49" y="456"/>
                      <a:pt x="54" y="448"/>
                      <a:pt x="57" y="451"/>
                    </a:cubicBezTo>
                    <a:cubicBezTo>
                      <a:pt x="59" y="453"/>
                      <a:pt x="58" y="462"/>
                      <a:pt x="58" y="462"/>
                    </a:cubicBezTo>
                    <a:cubicBezTo>
                      <a:pt x="58" y="462"/>
                      <a:pt x="70" y="466"/>
                      <a:pt x="70" y="464"/>
                    </a:cubicBezTo>
                    <a:cubicBezTo>
                      <a:pt x="71" y="463"/>
                      <a:pt x="75" y="453"/>
                      <a:pt x="79" y="456"/>
                    </a:cubicBezTo>
                    <a:cubicBezTo>
                      <a:pt x="83" y="459"/>
                      <a:pt x="86" y="462"/>
                      <a:pt x="93" y="460"/>
                    </a:cubicBezTo>
                    <a:cubicBezTo>
                      <a:pt x="100" y="458"/>
                      <a:pt x="100" y="457"/>
                      <a:pt x="102" y="458"/>
                    </a:cubicBezTo>
                    <a:cubicBezTo>
                      <a:pt x="105" y="459"/>
                      <a:pt x="106" y="462"/>
                      <a:pt x="109" y="461"/>
                    </a:cubicBezTo>
                    <a:cubicBezTo>
                      <a:pt x="112" y="460"/>
                      <a:pt x="115" y="458"/>
                      <a:pt x="116" y="458"/>
                    </a:cubicBezTo>
                    <a:cubicBezTo>
                      <a:pt x="117" y="458"/>
                      <a:pt x="128" y="472"/>
                      <a:pt x="134" y="472"/>
                    </a:cubicBezTo>
                    <a:cubicBezTo>
                      <a:pt x="141" y="472"/>
                      <a:pt x="140" y="466"/>
                      <a:pt x="142" y="465"/>
                    </a:cubicBezTo>
                    <a:cubicBezTo>
                      <a:pt x="144" y="463"/>
                      <a:pt x="147" y="461"/>
                      <a:pt x="147" y="458"/>
                    </a:cubicBezTo>
                    <a:cubicBezTo>
                      <a:pt x="147" y="454"/>
                      <a:pt x="144" y="442"/>
                      <a:pt x="148" y="439"/>
                    </a:cubicBezTo>
                    <a:cubicBezTo>
                      <a:pt x="151" y="437"/>
                      <a:pt x="152" y="439"/>
                      <a:pt x="153" y="437"/>
                    </a:cubicBezTo>
                    <a:cubicBezTo>
                      <a:pt x="154" y="436"/>
                      <a:pt x="156" y="428"/>
                      <a:pt x="159" y="428"/>
                    </a:cubicBezTo>
                    <a:cubicBezTo>
                      <a:pt x="161" y="427"/>
                      <a:pt x="166" y="426"/>
                      <a:pt x="166" y="427"/>
                    </a:cubicBezTo>
                    <a:cubicBezTo>
                      <a:pt x="166" y="428"/>
                      <a:pt x="164" y="433"/>
                      <a:pt x="164" y="433"/>
                    </a:cubicBezTo>
                    <a:cubicBezTo>
                      <a:pt x="164" y="433"/>
                      <a:pt x="167" y="433"/>
                      <a:pt x="167" y="434"/>
                    </a:cubicBezTo>
                    <a:cubicBezTo>
                      <a:pt x="167" y="435"/>
                      <a:pt x="166" y="442"/>
                      <a:pt x="166" y="442"/>
                    </a:cubicBezTo>
                    <a:cubicBezTo>
                      <a:pt x="166" y="442"/>
                      <a:pt x="174" y="446"/>
                      <a:pt x="178" y="442"/>
                    </a:cubicBezTo>
                    <a:cubicBezTo>
                      <a:pt x="181" y="438"/>
                      <a:pt x="182" y="436"/>
                      <a:pt x="182" y="436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442"/>
                      <a:pt x="188" y="448"/>
                      <a:pt x="192" y="448"/>
                    </a:cubicBezTo>
                    <a:cubicBezTo>
                      <a:pt x="196" y="447"/>
                      <a:pt x="201" y="446"/>
                      <a:pt x="198" y="444"/>
                    </a:cubicBezTo>
                    <a:cubicBezTo>
                      <a:pt x="196" y="441"/>
                      <a:pt x="193" y="439"/>
                      <a:pt x="193" y="439"/>
                    </a:cubicBezTo>
                    <a:cubicBezTo>
                      <a:pt x="193" y="439"/>
                      <a:pt x="192" y="435"/>
                      <a:pt x="194" y="435"/>
                    </a:cubicBezTo>
                    <a:cubicBezTo>
                      <a:pt x="195" y="435"/>
                      <a:pt x="200" y="435"/>
                      <a:pt x="200" y="435"/>
                    </a:cubicBezTo>
                    <a:cubicBezTo>
                      <a:pt x="200" y="436"/>
                      <a:pt x="200" y="444"/>
                      <a:pt x="203" y="439"/>
                    </a:cubicBezTo>
                    <a:cubicBezTo>
                      <a:pt x="207" y="435"/>
                      <a:pt x="207" y="433"/>
                      <a:pt x="208" y="433"/>
                    </a:cubicBezTo>
                    <a:cubicBezTo>
                      <a:pt x="208" y="433"/>
                      <a:pt x="216" y="440"/>
                      <a:pt x="216" y="440"/>
                    </a:cubicBezTo>
                    <a:cubicBezTo>
                      <a:pt x="216" y="440"/>
                      <a:pt x="216" y="436"/>
                      <a:pt x="218" y="435"/>
                    </a:cubicBezTo>
                    <a:cubicBezTo>
                      <a:pt x="220" y="433"/>
                      <a:pt x="222" y="434"/>
                      <a:pt x="222" y="434"/>
                    </a:cubicBezTo>
                    <a:cubicBezTo>
                      <a:pt x="222" y="434"/>
                      <a:pt x="226" y="429"/>
                      <a:pt x="224" y="426"/>
                    </a:cubicBezTo>
                    <a:cubicBezTo>
                      <a:pt x="222" y="424"/>
                      <a:pt x="214" y="425"/>
                      <a:pt x="214" y="423"/>
                    </a:cubicBezTo>
                    <a:cubicBezTo>
                      <a:pt x="213" y="421"/>
                      <a:pt x="216" y="419"/>
                      <a:pt x="215" y="419"/>
                    </a:cubicBezTo>
                    <a:cubicBezTo>
                      <a:pt x="215" y="418"/>
                      <a:pt x="212" y="419"/>
                      <a:pt x="212" y="416"/>
                    </a:cubicBezTo>
                    <a:cubicBezTo>
                      <a:pt x="212" y="413"/>
                      <a:pt x="212" y="408"/>
                      <a:pt x="212" y="408"/>
                    </a:cubicBezTo>
                    <a:cubicBezTo>
                      <a:pt x="217" y="405"/>
                      <a:pt x="217" y="405"/>
                      <a:pt x="217" y="405"/>
                    </a:cubicBezTo>
                    <a:cubicBezTo>
                      <a:pt x="217" y="405"/>
                      <a:pt x="220" y="413"/>
                      <a:pt x="228" y="410"/>
                    </a:cubicBezTo>
                    <a:cubicBezTo>
                      <a:pt x="235" y="407"/>
                      <a:pt x="245" y="401"/>
                      <a:pt x="245" y="400"/>
                    </a:cubicBezTo>
                    <a:cubicBezTo>
                      <a:pt x="245" y="399"/>
                      <a:pt x="238" y="395"/>
                      <a:pt x="239" y="394"/>
                    </a:cubicBezTo>
                    <a:cubicBezTo>
                      <a:pt x="241" y="392"/>
                      <a:pt x="241" y="390"/>
                      <a:pt x="241" y="390"/>
                    </a:cubicBezTo>
                    <a:cubicBezTo>
                      <a:pt x="241" y="390"/>
                      <a:pt x="232" y="387"/>
                      <a:pt x="233" y="387"/>
                    </a:cubicBezTo>
                    <a:cubicBezTo>
                      <a:pt x="233" y="387"/>
                      <a:pt x="240" y="381"/>
                      <a:pt x="240" y="381"/>
                    </a:cubicBezTo>
                    <a:cubicBezTo>
                      <a:pt x="240" y="381"/>
                      <a:pt x="244" y="389"/>
                      <a:pt x="248" y="388"/>
                    </a:cubicBezTo>
                    <a:cubicBezTo>
                      <a:pt x="251" y="386"/>
                      <a:pt x="253" y="384"/>
                      <a:pt x="253" y="384"/>
                    </a:cubicBezTo>
                    <a:cubicBezTo>
                      <a:pt x="253" y="384"/>
                      <a:pt x="253" y="390"/>
                      <a:pt x="258" y="391"/>
                    </a:cubicBezTo>
                    <a:cubicBezTo>
                      <a:pt x="263" y="392"/>
                      <a:pt x="268" y="399"/>
                      <a:pt x="269" y="398"/>
                    </a:cubicBezTo>
                    <a:cubicBezTo>
                      <a:pt x="271" y="397"/>
                      <a:pt x="275" y="393"/>
                      <a:pt x="275" y="393"/>
                    </a:cubicBezTo>
                    <a:cubicBezTo>
                      <a:pt x="275" y="392"/>
                      <a:pt x="274" y="387"/>
                      <a:pt x="275" y="388"/>
                    </a:cubicBezTo>
                    <a:cubicBezTo>
                      <a:pt x="275" y="388"/>
                      <a:pt x="278" y="388"/>
                      <a:pt x="278" y="388"/>
                    </a:cubicBezTo>
                    <a:cubicBezTo>
                      <a:pt x="278" y="377"/>
                      <a:pt x="278" y="377"/>
                      <a:pt x="278" y="377"/>
                    </a:cubicBezTo>
                    <a:cubicBezTo>
                      <a:pt x="278" y="377"/>
                      <a:pt x="289" y="384"/>
                      <a:pt x="289" y="384"/>
                    </a:cubicBezTo>
                    <a:cubicBezTo>
                      <a:pt x="289" y="384"/>
                      <a:pt x="296" y="383"/>
                      <a:pt x="296" y="383"/>
                    </a:cubicBezTo>
                    <a:cubicBezTo>
                      <a:pt x="297" y="388"/>
                      <a:pt x="297" y="388"/>
                      <a:pt x="297" y="388"/>
                    </a:cubicBezTo>
                    <a:cubicBezTo>
                      <a:pt x="300" y="392"/>
                      <a:pt x="300" y="392"/>
                      <a:pt x="300" y="392"/>
                    </a:cubicBezTo>
                    <a:cubicBezTo>
                      <a:pt x="300" y="392"/>
                      <a:pt x="304" y="384"/>
                      <a:pt x="304" y="386"/>
                    </a:cubicBezTo>
                    <a:cubicBezTo>
                      <a:pt x="305" y="389"/>
                      <a:pt x="305" y="396"/>
                      <a:pt x="306" y="396"/>
                    </a:cubicBezTo>
                    <a:cubicBezTo>
                      <a:pt x="306" y="395"/>
                      <a:pt x="308" y="387"/>
                      <a:pt x="309" y="389"/>
                    </a:cubicBezTo>
                    <a:cubicBezTo>
                      <a:pt x="309" y="391"/>
                      <a:pt x="309" y="393"/>
                      <a:pt x="310" y="393"/>
                    </a:cubicBezTo>
                    <a:cubicBezTo>
                      <a:pt x="311" y="393"/>
                      <a:pt x="318" y="389"/>
                      <a:pt x="320" y="392"/>
                    </a:cubicBezTo>
                    <a:cubicBezTo>
                      <a:pt x="322" y="395"/>
                      <a:pt x="322" y="397"/>
                      <a:pt x="322" y="398"/>
                    </a:cubicBezTo>
                    <a:cubicBezTo>
                      <a:pt x="322" y="399"/>
                      <a:pt x="312" y="402"/>
                      <a:pt x="317" y="404"/>
                    </a:cubicBezTo>
                    <a:cubicBezTo>
                      <a:pt x="323" y="407"/>
                      <a:pt x="331" y="403"/>
                      <a:pt x="333" y="405"/>
                    </a:cubicBezTo>
                    <a:cubicBezTo>
                      <a:pt x="335" y="408"/>
                      <a:pt x="345" y="405"/>
                      <a:pt x="348" y="408"/>
                    </a:cubicBezTo>
                    <a:cubicBezTo>
                      <a:pt x="349" y="409"/>
                      <a:pt x="350" y="410"/>
                      <a:pt x="350" y="410"/>
                    </a:cubicBezTo>
                    <a:cubicBezTo>
                      <a:pt x="350" y="409"/>
                      <a:pt x="352" y="406"/>
                      <a:pt x="354" y="408"/>
                    </a:cubicBezTo>
                    <a:cubicBezTo>
                      <a:pt x="356" y="409"/>
                      <a:pt x="359" y="411"/>
                      <a:pt x="359" y="411"/>
                    </a:cubicBezTo>
                    <a:cubicBezTo>
                      <a:pt x="359" y="411"/>
                      <a:pt x="357" y="405"/>
                      <a:pt x="361" y="405"/>
                    </a:cubicBezTo>
                    <a:cubicBezTo>
                      <a:pt x="365" y="405"/>
                      <a:pt x="366" y="399"/>
                      <a:pt x="368" y="402"/>
                    </a:cubicBezTo>
                    <a:cubicBezTo>
                      <a:pt x="371" y="405"/>
                      <a:pt x="369" y="411"/>
                      <a:pt x="369" y="411"/>
                    </a:cubicBezTo>
                    <a:cubicBezTo>
                      <a:pt x="369" y="411"/>
                      <a:pt x="372" y="410"/>
                      <a:pt x="373" y="412"/>
                    </a:cubicBezTo>
                    <a:cubicBezTo>
                      <a:pt x="373" y="414"/>
                      <a:pt x="372" y="422"/>
                      <a:pt x="378" y="421"/>
                    </a:cubicBezTo>
                    <a:cubicBezTo>
                      <a:pt x="383" y="420"/>
                      <a:pt x="381" y="415"/>
                      <a:pt x="381" y="415"/>
                    </a:cubicBezTo>
                    <a:cubicBezTo>
                      <a:pt x="382" y="415"/>
                      <a:pt x="393" y="414"/>
                      <a:pt x="393" y="414"/>
                    </a:cubicBezTo>
                    <a:cubicBezTo>
                      <a:pt x="392" y="414"/>
                      <a:pt x="394" y="406"/>
                      <a:pt x="399" y="407"/>
                    </a:cubicBezTo>
                    <a:cubicBezTo>
                      <a:pt x="404" y="407"/>
                      <a:pt x="407" y="411"/>
                      <a:pt x="409" y="411"/>
                    </a:cubicBezTo>
                    <a:cubicBezTo>
                      <a:pt x="410" y="411"/>
                      <a:pt x="420" y="407"/>
                      <a:pt x="420" y="407"/>
                    </a:cubicBezTo>
                    <a:cubicBezTo>
                      <a:pt x="421" y="407"/>
                      <a:pt x="430" y="409"/>
                      <a:pt x="430" y="409"/>
                    </a:cubicBezTo>
                    <a:cubicBezTo>
                      <a:pt x="431" y="410"/>
                      <a:pt x="423" y="423"/>
                      <a:pt x="423" y="423"/>
                    </a:cubicBezTo>
                    <a:cubicBezTo>
                      <a:pt x="421" y="437"/>
                      <a:pt x="421" y="437"/>
                      <a:pt x="421" y="437"/>
                    </a:cubicBezTo>
                    <a:cubicBezTo>
                      <a:pt x="421" y="437"/>
                      <a:pt x="447" y="437"/>
                      <a:pt x="447" y="437"/>
                    </a:cubicBezTo>
                    <a:cubicBezTo>
                      <a:pt x="447" y="438"/>
                      <a:pt x="452" y="443"/>
                      <a:pt x="452" y="443"/>
                    </a:cubicBezTo>
                    <a:cubicBezTo>
                      <a:pt x="452" y="443"/>
                      <a:pt x="456" y="439"/>
                      <a:pt x="457" y="439"/>
                    </a:cubicBezTo>
                    <a:cubicBezTo>
                      <a:pt x="458" y="440"/>
                      <a:pt x="495" y="439"/>
                      <a:pt x="495" y="439"/>
                    </a:cubicBezTo>
                    <a:cubicBezTo>
                      <a:pt x="495" y="430"/>
                      <a:pt x="495" y="430"/>
                      <a:pt x="495" y="430"/>
                    </a:cubicBezTo>
                    <a:cubicBezTo>
                      <a:pt x="505" y="422"/>
                      <a:pt x="505" y="422"/>
                      <a:pt x="505" y="422"/>
                    </a:cubicBezTo>
                    <a:cubicBezTo>
                      <a:pt x="505" y="422"/>
                      <a:pt x="514" y="424"/>
                      <a:pt x="514" y="423"/>
                    </a:cubicBezTo>
                    <a:cubicBezTo>
                      <a:pt x="514" y="422"/>
                      <a:pt x="513" y="401"/>
                      <a:pt x="513" y="401"/>
                    </a:cubicBezTo>
                    <a:cubicBezTo>
                      <a:pt x="513" y="401"/>
                      <a:pt x="531" y="387"/>
                      <a:pt x="531" y="386"/>
                    </a:cubicBezTo>
                    <a:cubicBezTo>
                      <a:pt x="531" y="386"/>
                      <a:pt x="525" y="382"/>
                      <a:pt x="529" y="377"/>
                    </a:cubicBezTo>
                    <a:cubicBezTo>
                      <a:pt x="534" y="372"/>
                      <a:pt x="534" y="371"/>
                      <a:pt x="534" y="371"/>
                    </a:cubicBezTo>
                    <a:cubicBezTo>
                      <a:pt x="534" y="371"/>
                      <a:pt x="527" y="364"/>
                      <a:pt x="532" y="362"/>
                    </a:cubicBezTo>
                    <a:cubicBezTo>
                      <a:pt x="538" y="360"/>
                      <a:pt x="557" y="364"/>
                      <a:pt x="557" y="365"/>
                    </a:cubicBezTo>
                    <a:cubicBezTo>
                      <a:pt x="557" y="365"/>
                      <a:pt x="562" y="379"/>
                      <a:pt x="564" y="375"/>
                    </a:cubicBezTo>
                    <a:cubicBezTo>
                      <a:pt x="566" y="372"/>
                      <a:pt x="562" y="368"/>
                      <a:pt x="563" y="367"/>
                    </a:cubicBezTo>
                    <a:cubicBezTo>
                      <a:pt x="564" y="367"/>
                      <a:pt x="569" y="364"/>
                      <a:pt x="569" y="364"/>
                    </a:cubicBezTo>
                    <a:cubicBezTo>
                      <a:pt x="568" y="364"/>
                      <a:pt x="562" y="362"/>
                      <a:pt x="563" y="361"/>
                    </a:cubicBezTo>
                    <a:cubicBezTo>
                      <a:pt x="564" y="359"/>
                      <a:pt x="571" y="353"/>
                      <a:pt x="571" y="353"/>
                    </a:cubicBezTo>
                    <a:cubicBezTo>
                      <a:pt x="571" y="353"/>
                      <a:pt x="569" y="343"/>
                      <a:pt x="572" y="340"/>
                    </a:cubicBezTo>
                    <a:cubicBezTo>
                      <a:pt x="576" y="337"/>
                      <a:pt x="578" y="336"/>
                      <a:pt x="577" y="333"/>
                    </a:cubicBezTo>
                    <a:cubicBezTo>
                      <a:pt x="576" y="330"/>
                      <a:pt x="575" y="325"/>
                      <a:pt x="577" y="323"/>
                    </a:cubicBezTo>
                    <a:cubicBezTo>
                      <a:pt x="579" y="321"/>
                      <a:pt x="583" y="323"/>
                      <a:pt x="583" y="321"/>
                    </a:cubicBezTo>
                    <a:cubicBezTo>
                      <a:pt x="583" y="320"/>
                      <a:pt x="582" y="315"/>
                      <a:pt x="582" y="315"/>
                    </a:cubicBezTo>
                    <a:cubicBezTo>
                      <a:pt x="582" y="315"/>
                      <a:pt x="566" y="313"/>
                      <a:pt x="565" y="313"/>
                    </a:cubicBezTo>
                    <a:cubicBezTo>
                      <a:pt x="564" y="314"/>
                      <a:pt x="552" y="321"/>
                      <a:pt x="552" y="321"/>
                    </a:cubicBezTo>
                    <a:cubicBezTo>
                      <a:pt x="552" y="321"/>
                      <a:pt x="545" y="316"/>
                      <a:pt x="544" y="316"/>
                    </a:cubicBezTo>
                    <a:cubicBezTo>
                      <a:pt x="544" y="315"/>
                      <a:pt x="544" y="308"/>
                      <a:pt x="544" y="308"/>
                    </a:cubicBezTo>
                    <a:cubicBezTo>
                      <a:pt x="548" y="301"/>
                      <a:pt x="548" y="301"/>
                      <a:pt x="548" y="301"/>
                    </a:cubicBezTo>
                    <a:cubicBezTo>
                      <a:pt x="548" y="301"/>
                      <a:pt x="538" y="287"/>
                      <a:pt x="534" y="289"/>
                    </a:cubicBezTo>
                    <a:cubicBezTo>
                      <a:pt x="530" y="292"/>
                      <a:pt x="530" y="296"/>
                      <a:pt x="528" y="295"/>
                    </a:cubicBezTo>
                    <a:cubicBezTo>
                      <a:pt x="527" y="294"/>
                      <a:pt x="522" y="292"/>
                      <a:pt x="523" y="289"/>
                    </a:cubicBezTo>
                    <a:cubicBezTo>
                      <a:pt x="524" y="286"/>
                      <a:pt x="528" y="285"/>
                      <a:pt x="528" y="284"/>
                    </a:cubicBezTo>
                    <a:cubicBezTo>
                      <a:pt x="527" y="283"/>
                      <a:pt x="511" y="277"/>
                      <a:pt x="513" y="274"/>
                    </a:cubicBezTo>
                    <a:cubicBezTo>
                      <a:pt x="514" y="271"/>
                      <a:pt x="520" y="273"/>
                      <a:pt x="518" y="268"/>
                    </a:cubicBezTo>
                    <a:cubicBezTo>
                      <a:pt x="516" y="263"/>
                      <a:pt x="507" y="256"/>
                      <a:pt x="515" y="252"/>
                    </a:cubicBezTo>
                    <a:cubicBezTo>
                      <a:pt x="522" y="248"/>
                      <a:pt x="523" y="251"/>
                      <a:pt x="523" y="249"/>
                    </a:cubicBezTo>
                    <a:cubicBezTo>
                      <a:pt x="523" y="247"/>
                      <a:pt x="517" y="242"/>
                      <a:pt x="523" y="240"/>
                    </a:cubicBezTo>
                    <a:cubicBezTo>
                      <a:pt x="529" y="238"/>
                      <a:pt x="536" y="234"/>
                      <a:pt x="536" y="234"/>
                    </a:cubicBezTo>
                    <a:cubicBezTo>
                      <a:pt x="536" y="234"/>
                      <a:pt x="528" y="230"/>
                      <a:pt x="528" y="229"/>
                    </a:cubicBezTo>
                    <a:cubicBezTo>
                      <a:pt x="527" y="227"/>
                      <a:pt x="521" y="218"/>
                      <a:pt x="521" y="218"/>
                    </a:cubicBezTo>
                    <a:cubicBezTo>
                      <a:pt x="521" y="218"/>
                      <a:pt x="521" y="209"/>
                      <a:pt x="522" y="203"/>
                    </a:cubicBezTo>
                    <a:cubicBezTo>
                      <a:pt x="520" y="203"/>
                      <a:pt x="519" y="202"/>
                      <a:pt x="519" y="202"/>
                    </a:cubicBezTo>
                    <a:cubicBezTo>
                      <a:pt x="519" y="202"/>
                      <a:pt x="517" y="198"/>
                      <a:pt x="519" y="194"/>
                    </a:cubicBezTo>
                    <a:cubicBezTo>
                      <a:pt x="521" y="190"/>
                      <a:pt x="512" y="180"/>
                      <a:pt x="516" y="179"/>
                    </a:cubicBezTo>
                    <a:cubicBezTo>
                      <a:pt x="520" y="177"/>
                      <a:pt x="528" y="179"/>
                      <a:pt x="534" y="177"/>
                    </a:cubicBezTo>
                    <a:cubicBezTo>
                      <a:pt x="540" y="175"/>
                      <a:pt x="573" y="163"/>
                      <a:pt x="580" y="158"/>
                    </a:cubicBezTo>
                    <a:cubicBezTo>
                      <a:pt x="587" y="152"/>
                      <a:pt x="607" y="140"/>
                      <a:pt x="607" y="138"/>
                    </a:cubicBezTo>
                    <a:cubicBezTo>
                      <a:pt x="606" y="137"/>
                      <a:pt x="604" y="136"/>
                      <a:pt x="603" y="136"/>
                    </a:cubicBezTo>
                    <a:cubicBezTo>
                      <a:pt x="603" y="136"/>
                      <a:pt x="581" y="151"/>
                      <a:pt x="577" y="153"/>
                    </a:cubicBezTo>
                    <a:cubicBezTo>
                      <a:pt x="572" y="155"/>
                      <a:pt x="538" y="171"/>
                      <a:pt x="532" y="172"/>
                    </a:cubicBezTo>
                    <a:cubicBezTo>
                      <a:pt x="525" y="172"/>
                      <a:pt x="523" y="171"/>
                      <a:pt x="518" y="173"/>
                    </a:cubicBezTo>
                    <a:cubicBezTo>
                      <a:pt x="514" y="174"/>
                      <a:pt x="507" y="176"/>
                      <a:pt x="499" y="177"/>
                    </a:cubicBezTo>
                    <a:cubicBezTo>
                      <a:pt x="492" y="177"/>
                      <a:pt x="468" y="178"/>
                      <a:pt x="465" y="177"/>
                    </a:cubicBezTo>
                    <a:cubicBezTo>
                      <a:pt x="462" y="177"/>
                      <a:pt x="440" y="178"/>
                      <a:pt x="437" y="177"/>
                    </a:cubicBezTo>
                    <a:cubicBezTo>
                      <a:pt x="434" y="175"/>
                      <a:pt x="431" y="169"/>
                      <a:pt x="425" y="168"/>
                    </a:cubicBezTo>
                    <a:cubicBezTo>
                      <a:pt x="420" y="167"/>
                      <a:pt x="406" y="162"/>
                      <a:pt x="406" y="162"/>
                    </a:cubicBezTo>
                    <a:cubicBezTo>
                      <a:pt x="406" y="162"/>
                      <a:pt x="405" y="155"/>
                      <a:pt x="401" y="153"/>
                    </a:cubicBezTo>
                    <a:cubicBezTo>
                      <a:pt x="397" y="151"/>
                      <a:pt x="390" y="152"/>
                      <a:pt x="390" y="152"/>
                    </a:cubicBezTo>
                    <a:cubicBezTo>
                      <a:pt x="390" y="152"/>
                      <a:pt x="382" y="141"/>
                      <a:pt x="381" y="141"/>
                    </a:cubicBezTo>
                    <a:cubicBezTo>
                      <a:pt x="381" y="140"/>
                      <a:pt x="383" y="131"/>
                      <a:pt x="381" y="126"/>
                    </a:cubicBezTo>
                    <a:cubicBezTo>
                      <a:pt x="379" y="120"/>
                      <a:pt x="381" y="99"/>
                      <a:pt x="379" y="97"/>
                    </a:cubicBezTo>
                    <a:cubicBezTo>
                      <a:pt x="377" y="94"/>
                      <a:pt x="373" y="90"/>
                      <a:pt x="372" y="87"/>
                    </a:cubicBezTo>
                    <a:cubicBezTo>
                      <a:pt x="371" y="84"/>
                      <a:pt x="371" y="74"/>
                      <a:pt x="371" y="74"/>
                    </a:cubicBezTo>
                    <a:cubicBezTo>
                      <a:pt x="371" y="74"/>
                      <a:pt x="367" y="82"/>
                      <a:pt x="364" y="78"/>
                    </a:cubicBezTo>
                    <a:cubicBezTo>
                      <a:pt x="361" y="74"/>
                      <a:pt x="361" y="60"/>
                      <a:pt x="361" y="59"/>
                    </a:cubicBezTo>
                    <a:cubicBezTo>
                      <a:pt x="361" y="59"/>
                      <a:pt x="364" y="56"/>
                      <a:pt x="364" y="56"/>
                    </a:cubicBezTo>
                    <a:cubicBezTo>
                      <a:pt x="364" y="56"/>
                      <a:pt x="349" y="45"/>
                      <a:pt x="348" y="41"/>
                    </a:cubicBezTo>
                    <a:cubicBezTo>
                      <a:pt x="346" y="36"/>
                      <a:pt x="351" y="33"/>
                      <a:pt x="352" y="30"/>
                    </a:cubicBezTo>
                    <a:cubicBezTo>
                      <a:pt x="353" y="27"/>
                      <a:pt x="351" y="21"/>
                      <a:pt x="352" y="20"/>
                    </a:cubicBezTo>
                    <a:cubicBezTo>
                      <a:pt x="354" y="20"/>
                      <a:pt x="395" y="45"/>
                      <a:pt x="397" y="49"/>
                    </a:cubicBezTo>
                    <a:cubicBezTo>
                      <a:pt x="399" y="53"/>
                      <a:pt x="398" y="56"/>
                      <a:pt x="399" y="56"/>
                    </a:cubicBezTo>
                    <a:cubicBezTo>
                      <a:pt x="400" y="56"/>
                      <a:pt x="415" y="61"/>
                      <a:pt x="416" y="64"/>
                    </a:cubicBezTo>
                    <a:cubicBezTo>
                      <a:pt x="416" y="68"/>
                      <a:pt x="417" y="77"/>
                      <a:pt x="422" y="81"/>
                    </a:cubicBezTo>
                    <a:cubicBezTo>
                      <a:pt x="426" y="85"/>
                      <a:pt x="431" y="90"/>
                      <a:pt x="432" y="90"/>
                    </a:cubicBezTo>
                    <a:cubicBezTo>
                      <a:pt x="432" y="90"/>
                      <a:pt x="437" y="85"/>
                      <a:pt x="430" y="76"/>
                    </a:cubicBezTo>
                    <a:cubicBezTo>
                      <a:pt x="424" y="66"/>
                      <a:pt x="418" y="57"/>
                      <a:pt x="398" y="45"/>
                    </a:cubicBezTo>
                    <a:cubicBezTo>
                      <a:pt x="378" y="32"/>
                      <a:pt x="352" y="19"/>
                      <a:pt x="348" y="14"/>
                    </a:cubicBezTo>
                    <a:cubicBezTo>
                      <a:pt x="345" y="8"/>
                      <a:pt x="340" y="2"/>
                      <a:pt x="332" y="1"/>
                    </a:cubicBezTo>
                    <a:cubicBezTo>
                      <a:pt x="325" y="0"/>
                      <a:pt x="315" y="6"/>
                      <a:pt x="304" y="6"/>
                    </a:cubicBezTo>
                    <a:cubicBezTo>
                      <a:pt x="294" y="6"/>
                      <a:pt x="284" y="6"/>
                      <a:pt x="283" y="5"/>
                    </a:cubicBezTo>
                    <a:cubicBezTo>
                      <a:pt x="283" y="5"/>
                      <a:pt x="284" y="1"/>
                      <a:pt x="276" y="3"/>
                    </a:cubicBezTo>
                    <a:cubicBezTo>
                      <a:pt x="268" y="4"/>
                      <a:pt x="266" y="8"/>
                      <a:pt x="259" y="8"/>
                    </a:cubicBezTo>
                    <a:cubicBezTo>
                      <a:pt x="251" y="9"/>
                      <a:pt x="234" y="10"/>
                      <a:pt x="227" y="14"/>
                    </a:cubicBezTo>
                    <a:cubicBezTo>
                      <a:pt x="220" y="17"/>
                      <a:pt x="212" y="19"/>
                      <a:pt x="202" y="22"/>
                    </a:cubicBezTo>
                    <a:cubicBezTo>
                      <a:pt x="193" y="25"/>
                      <a:pt x="192" y="25"/>
                      <a:pt x="186" y="26"/>
                    </a:cubicBezTo>
                    <a:cubicBezTo>
                      <a:pt x="181" y="26"/>
                      <a:pt x="178" y="30"/>
                      <a:pt x="171" y="30"/>
                    </a:cubicBezTo>
                    <a:cubicBezTo>
                      <a:pt x="164" y="30"/>
                      <a:pt x="149" y="31"/>
                      <a:pt x="149" y="31"/>
                    </a:cubicBezTo>
                    <a:cubicBezTo>
                      <a:pt x="149" y="31"/>
                      <a:pt x="127" y="41"/>
                      <a:pt x="126" y="41"/>
                    </a:cubicBezTo>
                    <a:cubicBezTo>
                      <a:pt x="126" y="41"/>
                      <a:pt x="123" y="38"/>
                      <a:pt x="114" y="43"/>
                    </a:cubicBezTo>
                    <a:cubicBezTo>
                      <a:pt x="104" y="47"/>
                      <a:pt x="80" y="59"/>
                      <a:pt x="68" y="71"/>
                    </a:cubicBezTo>
                    <a:cubicBezTo>
                      <a:pt x="56" y="82"/>
                      <a:pt x="53" y="88"/>
                      <a:pt x="50" y="89"/>
                    </a:cubicBezTo>
                    <a:cubicBezTo>
                      <a:pt x="47" y="89"/>
                      <a:pt x="40" y="88"/>
                      <a:pt x="33" y="91"/>
                    </a:cubicBezTo>
                    <a:cubicBezTo>
                      <a:pt x="26" y="94"/>
                      <a:pt x="16" y="99"/>
                      <a:pt x="13" y="98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29" y="121"/>
                      <a:pt x="29" y="12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67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037E759-31FB-D13C-8EBD-F971777438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2487" y="690844"/>
                <a:ext cx="1877253" cy="1975510"/>
              </a:xfrm>
              <a:custGeom>
                <a:avLst/>
                <a:gdLst/>
                <a:ahLst/>
                <a:cxnLst>
                  <a:cxn ang="0">
                    <a:pos x="77" y="222"/>
                  </a:cxn>
                  <a:cxn ang="0">
                    <a:pos x="156" y="198"/>
                  </a:cxn>
                  <a:cxn ang="0">
                    <a:pos x="593" y="197"/>
                  </a:cxn>
                  <a:cxn ang="0">
                    <a:pos x="578" y="196"/>
                  </a:cxn>
                  <a:cxn ang="0">
                    <a:pos x="578" y="150"/>
                  </a:cxn>
                  <a:cxn ang="0">
                    <a:pos x="569" y="112"/>
                  </a:cxn>
                  <a:cxn ang="0">
                    <a:pos x="595" y="86"/>
                  </a:cxn>
                  <a:cxn ang="0">
                    <a:pos x="592" y="48"/>
                  </a:cxn>
                  <a:cxn ang="0">
                    <a:pos x="579" y="2"/>
                  </a:cxn>
                  <a:cxn ang="0">
                    <a:pos x="467" y="84"/>
                  </a:cxn>
                  <a:cxn ang="0">
                    <a:pos x="329" y="124"/>
                  </a:cxn>
                  <a:cxn ang="0">
                    <a:pos x="283" y="130"/>
                  </a:cxn>
                  <a:cxn ang="0">
                    <a:pos x="181" y="165"/>
                  </a:cxn>
                  <a:cxn ang="0">
                    <a:pos x="113" y="184"/>
                  </a:cxn>
                  <a:cxn ang="0">
                    <a:pos x="54" y="195"/>
                  </a:cxn>
                  <a:cxn ang="0">
                    <a:pos x="64" y="212"/>
                  </a:cxn>
                  <a:cxn ang="0">
                    <a:pos x="79" y="211"/>
                  </a:cxn>
                  <a:cxn ang="0">
                    <a:pos x="90" y="214"/>
                  </a:cxn>
                  <a:cxn ang="0">
                    <a:pos x="127" y="227"/>
                  </a:cxn>
                  <a:cxn ang="0">
                    <a:pos x="156" y="182"/>
                  </a:cxn>
                  <a:cxn ang="0">
                    <a:pos x="160" y="202"/>
                  </a:cxn>
                  <a:cxn ang="0">
                    <a:pos x="132" y="249"/>
                  </a:cxn>
                  <a:cxn ang="0">
                    <a:pos x="130" y="299"/>
                  </a:cxn>
                  <a:cxn ang="0">
                    <a:pos x="147" y="363"/>
                  </a:cxn>
                  <a:cxn ang="0">
                    <a:pos x="131" y="387"/>
                  </a:cxn>
                  <a:cxn ang="0">
                    <a:pos x="128" y="337"/>
                  </a:cxn>
                  <a:cxn ang="0">
                    <a:pos x="66" y="276"/>
                  </a:cxn>
                  <a:cxn ang="0">
                    <a:pos x="73" y="350"/>
                  </a:cxn>
                  <a:cxn ang="0">
                    <a:pos x="76" y="427"/>
                  </a:cxn>
                  <a:cxn ang="0">
                    <a:pos x="68" y="504"/>
                  </a:cxn>
                  <a:cxn ang="0">
                    <a:pos x="3" y="574"/>
                  </a:cxn>
                  <a:cxn ang="0">
                    <a:pos x="58" y="606"/>
                  </a:cxn>
                  <a:cxn ang="0">
                    <a:pos x="99" y="641"/>
                  </a:cxn>
                  <a:cxn ang="0">
                    <a:pos x="151" y="629"/>
                  </a:cxn>
                  <a:cxn ang="0">
                    <a:pos x="176" y="583"/>
                  </a:cxn>
                  <a:cxn ang="0">
                    <a:pos x="195" y="583"/>
                  </a:cxn>
                  <a:cxn ang="0">
                    <a:pos x="269" y="549"/>
                  </a:cxn>
                  <a:cxn ang="0">
                    <a:pos x="321" y="536"/>
                  </a:cxn>
                  <a:cxn ang="0">
                    <a:pos x="357" y="532"/>
                  </a:cxn>
                  <a:cxn ang="0">
                    <a:pos x="363" y="510"/>
                  </a:cxn>
                  <a:cxn ang="0">
                    <a:pos x="386" y="491"/>
                  </a:cxn>
                  <a:cxn ang="0">
                    <a:pos x="408" y="510"/>
                  </a:cxn>
                  <a:cxn ang="0">
                    <a:pos x="434" y="530"/>
                  </a:cxn>
                  <a:cxn ang="0">
                    <a:pos x="483" y="496"/>
                  </a:cxn>
                  <a:cxn ang="0">
                    <a:pos x="495" y="473"/>
                  </a:cxn>
                  <a:cxn ang="0">
                    <a:pos x="541" y="459"/>
                  </a:cxn>
                  <a:cxn ang="0">
                    <a:pos x="519" y="410"/>
                  </a:cxn>
                  <a:cxn ang="0">
                    <a:pos x="515" y="377"/>
                  </a:cxn>
                  <a:cxn ang="0">
                    <a:pos x="567" y="365"/>
                  </a:cxn>
                  <a:cxn ang="0">
                    <a:pos x="577" y="332"/>
                  </a:cxn>
                  <a:cxn ang="0">
                    <a:pos x="600" y="303"/>
                  </a:cxn>
                  <a:cxn ang="0">
                    <a:pos x="604" y="262"/>
                  </a:cxn>
                </a:cxnLst>
                <a:rect l="0" t="0" r="r" b="b"/>
                <a:pathLst>
                  <a:path w="623" h="655">
                    <a:moveTo>
                      <a:pt x="74" y="230"/>
                    </a:moveTo>
                    <a:cubicBezTo>
                      <a:pt x="74" y="230"/>
                      <a:pt x="76" y="236"/>
                      <a:pt x="76" y="236"/>
                    </a:cubicBezTo>
                    <a:cubicBezTo>
                      <a:pt x="77" y="236"/>
                      <a:pt x="87" y="225"/>
                      <a:pt x="86" y="226"/>
                    </a:cubicBezTo>
                    <a:cubicBezTo>
                      <a:pt x="85" y="226"/>
                      <a:pt x="80" y="225"/>
                      <a:pt x="80" y="225"/>
                    </a:cubicBezTo>
                    <a:cubicBezTo>
                      <a:pt x="80" y="225"/>
                      <a:pt x="78" y="222"/>
                      <a:pt x="77" y="222"/>
                    </a:cubicBezTo>
                    <a:cubicBezTo>
                      <a:pt x="75" y="222"/>
                      <a:pt x="71" y="224"/>
                      <a:pt x="71" y="224"/>
                    </a:cubicBezTo>
                    <a:cubicBezTo>
                      <a:pt x="71" y="224"/>
                      <a:pt x="70" y="230"/>
                      <a:pt x="74" y="230"/>
                    </a:cubicBezTo>
                    <a:close/>
                    <a:moveTo>
                      <a:pt x="164" y="193"/>
                    </a:moveTo>
                    <a:cubicBezTo>
                      <a:pt x="163" y="189"/>
                      <a:pt x="161" y="186"/>
                      <a:pt x="161" y="186"/>
                    </a:cubicBezTo>
                    <a:cubicBezTo>
                      <a:pt x="161" y="186"/>
                      <a:pt x="153" y="185"/>
                      <a:pt x="156" y="198"/>
                    </a:cubicBezTo>
                    <a:cubicBezTo>
                      <a:pt x="156" y="199"/>
                      <a:pt x="165" y="197"/>
                      <a:pt x="164" y="193"/>
                    </a:cubicBezTo>
                    <a:close/>
                    <a:moveTo>
                      <a:pt x="616" y="225"/>
                    </a:moveTo>
                    <a:cubicBezTo>
                      <a:pt x="616" y="225"/>
                      <a:pt x="601" y="216"/>
                      <a:pt x="595" y="211"/>
                    </a:cubicBezTo>
                    <a:cubicBezTo>
                      <a:pt x="588" y="205"/>
                      <a:pt x="597" y="200"/>
                      <a:pt x="597" y="200"/>
                    </a:cubicBezTo>
                    <a:cubicBezTo>
                      <a:pt x="593" y="197"/>
                      <a:pt x="593" y="197"/>
                      <a:pt x="593" y="197"/>
                    </a:cubicBezTo>
                    <a:cubicBezTo>
                      <a:pt x="588" y="202"/>
                      <a:pt x="588" y="202"/>
                      <a:pt x="588" y="202"/>
                    </a:cubicBezTo>
                    <a:cubicBezTo>
                      <a:pt x="591" y="206"/>
                      <a:pt x="591" y="206"/>
                      <a:pt x="591" y="206"/>
                    </a:cubicBezTo>
                    <a:cubicBezTo>
                      <a:pt x="591" y="206"/>
                      <a:pt x="588" y="209"/>
                      <a:pt x="585" y="210"/>
                    </a:cubicBezTo>
                    <a:cubicBezTo>
                      <a:pt x="581" y="210"/>
                      <a:pt x="583" y="203"/>
                      <a:pt x="583" y="203"/>
                    </a:cubicBezTo>
                    <a:cubicBezTo>
                      <a:pt x="583" y="202"/>
                      <a:pt x="578" y="200"/>
                      <a:pt x="578" y="196"/>
                    </a:cubicBezTo>
                    <a:cubicBezTo>
                      <a:pt x="578" y="191"/>
                      <a:pt x="583" y="189"/>
                      <a:pt x="583" y="189"/>
                    </a:cubicBezTo>
                    <a:cubicBezTo>
                      <a:pt x="583" y="189"/>
                      <a:pt x="583" y="187"/>
                      <a:pt x="583" y="183"/>
                    </a:cubicBezTo>
                    <a:cubicBezTo>
                      <a:pt x="582" y="180"/>
                      <a:pt x="588" y="179"/>
                      <a:pt x="588" y="179"/>
                    </a:cubicBezTo>
                    <a:cubicBezTo>
                      <a:pt x="588" y="179"/>
                      <a:pt x="579" y="158"/>
                      <a:pt x="578" y="155"/>
                    </a:cubicBezTo>
                    <a:cubicBezTo>
                      <a:pt x="577" y="153"/>
                      <a:pt x="578" y="150"/>
                      <a:pt x="578" y="150"/>
                    </a:cubicBez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75" y="141"/>
                      <a:pt x="570" y="138"/>
                      <a:pt x="570" y="137"/>
                    </a:cubicBezTo>
                    <a:cubicBezTo>
                      <a:pt x="570" y="137"/>
                      <a:pt x="572" y="132"/>
                      <a:pt x="572" y="132"/>
                    </a:cubicBezTo>
                    <a:cubicBezTo>
                      <a:pt x="568" y="126"/>
                      <a:pt x="568" y="126"/>
                      <a:pt x="568" y="126"/>
                    </a:cubicBezTo>
                    <a:cubicBezTo>
                      <a:pt x="568" y="126"/>
                      <a:pt x="566" y="118"/>
                      <a:pt x="569" y="112"/>
                    </a:cubicBezTo>
                    <a:cubicBezTo>
                      <a:pt x="573" y="105"/>
                      <a:pt x="575" y="110"/>
                      <a:pt x="575" y="110"/>
                    </a:cubicBezTo>
                    <a:cubicBezTo>
                      <a:pt x="575" y="110"/>
                      <a:pt x="577" y="108"/>
                      <a:pt x="579" y="105"/>
                    </a:cubicBezTo>
                    <a:cubicBezTo>
                      <a:pt x="580" y="102"/>
                      <a:pt x="586" y="107"/>
                      <a:pt x="586" y="107"/>
                    </a:cubicBezTo>
                    <a:cubicBezTo>
                      <a:pt x="587" y="107"/>
                      <a:pt x="594" y="103"/>
                      <a:pt x="594" y="103"/>
                    </a:cubicBezTo>
                    <a:cubicBezTo>
                      <a:pt x="594" y="103"/>
                      <a:pt x="595" y="88"/>
                      <a:pt x="595" y="86"/>
                    </a:cubicBezTo>
                    <a:cubicBezTo>
                      <a:pt x="595" y="85"/>
                      <a:pt x="585" y="84"/>
                      <a:pt x="584" y="84"/>
                    </a:cubicBezTo>
                    <a:cubicBezTo>
                      <a:pt x="584" y="84"/>
                      <a:pt x="593" y="72"/>
                      <a:pt x="593" y="72"/>
                    </a:cubicBezTo>
                    <a:cubicBezTo>
                      <a:pt x="593" y="72"/>
                      <a:pt x="587" y="63"/>
                      <a:pt x="589" y="61"/>
                    </a:cubicBezTo>
                    <a:cubicBezTo>
                      <a:pt x="590" y="60"/>
                      <a:pt x="598" y="62"/>
                      <a:pt x="598" y="62"/>
                    </a:cubicBezTo>
                    <a:cubicBezTo>
                      <a:pt x="598" y="62"/>
                      <a:pt x="593" y="51"/>
                      <a:pt x="592" y="48"/>
                    </a:cubicBezTo>
                    <a:cubicBezTo>
                      <a:pt x="591" y="46"/>
                      <a:pt x="597" y="41"/>
                      <a:pt x="597" y="39"/>
                    </a:cubicBezTo>
                    <a:cubicBezTo>
                      <a:pt x="598" y="36"/>
                      <a:pt x="594" y="34"/>
                      <a:pt x="594" y="34"/>
                    </a:cubicBezTo>
                    <a:cubicBezTo>
                      <a:pt x="594" y="34"/>
                      <a:pt x="595" y="31"/>
                      <a:pt x="595" y="28"/>
                    </a:cubicBezTo>
                    <a:cubicBezTo>
                      <a:pt x="595" y="25"/>
                      <a:pt x="584" y="25"/>
                      <a:pt x="584" y="25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78" y="2"/>
                      <a:pt x="578" y="2"/>
                      <a:pt x="578" y="2"/>
                    </a:cubicBezTo>
                    <a:cubicBezTo>
                      <a:pt x="575" y="2"/>
                      <a:pt x="562" y="0"/>
                      <a:pt x="550" y="3"/>
                    </a:cubicBezTo>
                    <a:cubicBezTo>
                      <a:pt x="538" y="6"/>
                      <a:pt x="527" y="11"/>
                      <a:pt x="517" y="22"/>
                    </a:cubicBezTo>
                    <a:cubicBezTo>
                      <a:pt x="507" y="33"/>
                      <a:pt x="487" y="65"/>
                      <a:pt x="483" y="67"/>
                    </a:cubicBezTo>
                    <a:cubicBezTo>
                      <a:pt x="480" y="69"/>
                      <a:pt x="467" y="84"/>
                      <a:pt x="467" y="84"/>
                    </a:cubicBezTo>
                    <a:cubicBezTo>
                      <a:pt x="467" y="84"/>
                      <a:pt x="443" y="98"/>
                      <a:pt x="433" y="101"/>
                    </a:cubicBezTo>
                    <a:cubicBezTo>
                      <a:pt x="423" y="104"/>
                      <a:pt x="388" y="104"/>
                      <a:pt x="388" y="104"/>
                    </a:cubicBezTo>
                    <a:cubicBezTo>
                      <a:pt x="388" y="104"/>
                      <a:pt x="377" y="110"/>
                      <a:pt x="369" y="111"/>
                    </a:cubicBezTo>
                    <a:cubicBezTo>
                      <a:pt x="360" y="112"/>
                      <a:pt x="350" y="113"/>
                      <a:pt x="345" y="116"/>
                    </a:cubicBezTo>
                    <a:cubicBezTo>
                      <a:pt x="341" y="119"/>
                      <a:pt x="329" y="124"/>
                      <a:pt x="329" y="124"/>
                    </a:cubicBezTo>
                    <a:cubicBezTo>
                      <a:pt x="329" y="124"/>
                      <a:pt x="321" y="122"/>
                      <a:pt x="321" y="122"/>
                    </a:cubicBezTo>
                    <a:cubicBezTo>
                      <a:pt x="320" y="122"/>
                      <a:pt x="312" y="125"/>
                      <a:pt x="312" y="125"/>
                    </a:cubicBezTo>
                    <a:cubicBezTo>
                      <a:pt x="312" y="125"/>
                      <a:pt x="298" y="126"/>
                      <a:pt x="297" y="126"/>
                    </a:cubicBezTo>
                    <a:cubicBezTo>
                      <a:pt x="297" y="126"/>
                      <a:pt x="292" y="130"/>
                      <a:pt x="292" y="130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83" y="130"/>
                      <a:pt x="264" y="138"/>
                      <a:pt x="257" y="141"/>
                    </a:cubicBezTo>
                    <a:cubicBezTo>
                      <a:pt x="251" y="144"/>
                      <a:pt x="249" y="142"/>
                      <a:pt x="244" y="144"/>
                    </a:cubicBezTo>
                    <a:cubicBezTo>
                      <a:pt x="239" y="145"/>
                      <a:pt x="232" y="148"/>
                      <a:pt x="227" y="148"/>
                    </a:cubicBezTo>
                    <a:cubicBezTo>
                      <a:pt x="223" y="149"/>
                      <a:pt x="207" y="154"/>
                      <a:pt x="203" y="157"/>
                    </a:cubicBezTo>
                    <a:cubicBezTo>
                      <a:pt x="199" y="160"/>
                      <a:pt x="183" y="163"/>
                      <a:pt x="181" y="165"/>
                    </a:cubicBezTo>
                    <a:cubicBezTo>
                      <a:pt x="178" y="166"/>
                      <a:pt x="179" y="162"/>
                      <a:pt x="172" y="166"/>
                    </a:cubicBezTo>
                    <a:cubicBezTo>
                      <a:pt x="165" y="169"/>
                      <a:pt x="159" y="169"/>
                      <a:pt x="156" y="172"/>
                    </a:cubicBezTo>
                    <a:cubicBezTo>
                      <a:pt x="153" y="175"/>
                      <a:pt x="145" y="181"/>
                      <a:pt x="145" y="181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17" y="180"/>
                      <a:pt x="113" y="184"/>
                    </a:cubicBezTo>
                    <a:cubicBezTo>
                      <a:pt x="108" y="188"/>
                      <a:pt x="91" y="203"/>
                      <a:pt x="91" y="203"/>
                    </a:cubicBezTo>
                    <a:cubicBezTo>
                      <a:pt x="91" y="203"/>
                      <a:pt x="78" y="206"/>
                      <a:pt x="74" y="204"/>
                    </a:cubicBezTo>
                    <a:cubicBezTo>
                      <a:pt x="70" y="202"/>
                      <a:pt x="70" y="200"/>
                      <a:pt x="70" y="200"/>
                    </a:cubicBezTo>
                    <a:cubicBezTo>
                      <a:pt x="70" y="200"/>
                      <a:pt x="65" y="198"/>
                      <a:pt x="61" y="197"/>
                    </a:cubicBezTo>
                    <a:cubicBezTo>
                      <a:pt x="58" y="197"/>
                      <a:pt x="54" y="195"/>
                      <a:pt x="54" y="195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17"/>
                      <a:pt x="57" y="223"/>
                      <a:pt x="61" y="226"/>
                    </a:cubicBezTo>
                    <a:cubicBezTo>
                      <a:pt x="64" y="229"/>
                      <a:pt x="67" y="236"/>
                      <a:pt x="69" y="235"/>
                    </a:cubicBezTo>
                    <a:cubicBezTo>
                      <a:pt x="72" y="235"/>
                      <a:pt x="69" y="227"/>
                      <a:pt x="67" y="223"/>
                    </a:cubicBezTo>
                    <a:cubicBezTo>
                      <a:pt x="65" y="219"/>
                      <a:pt x="64" y="215"/>
                      <a:pt x="64" y="212"/>
                    </a:cubicBezTo>
                    <a:cubicBezTo>
                      <a:pt x="63" y="208"/>
                      <a:pt x="65" y="201"/>
                      <a:pt x="67" y="202"/>
                    </a:cubicBezTo>
                    <a:cubicBezTo>
                      <a:pt x="69" y="204"/>
                      <a:pt x="66" y="209"/>
                      <a:pt x="66" y="209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1"/>
                      <a:pt x="70" y="221"/>
                      <a:pt x="72" y="220"/>
                    </a:cubicBezTo>
                    <a:cubicBezTo>
                      <a:pt x="73" y="219"/>
                      <a:pt x="78" y="211"/>
                      <a:pt x="79" y="211"/>
                    </a:cubicBezTo>
                    <a:cubicBezTo>
                      <a:pt x="81" y="211"/>
                      <a:pt x="83" y="213"/>
                      <a:pt x="81" y="215"/>
                    </a:cubicBezTo>
                    <a:cubicBezTo>
                      <a:pt x="79" y="217"/>
                      <a:pt x="80" y="221"/>
                      <a:pt x="81" y="221"/>
                    </a:cubicBezTo>
                    <a:cubicBezTo>
                      <a:pt x="81" y="221"/>
                      <a:pt x="87" y="220"/>
                      <a:pt x="87" y="219"/>
                    </a:cubicBezTo>
                    <a:cubicBezTo>
                      <a:pt x="87" y="218"/>
                      <a:pt x="84" y="213"/>
                      <a:pt x="85" y="212"/>
                    </a:cubicBezTo>
                    <a:cubicBezTo>
                      <a:pt x="87" y="211"/>
                      <a:pt x="90" y="214"/>
                      <a:pt x="90" y="214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6" y="211"/>
                      <a:pt x="93" y="221"/>
                      <a:pt x="92" y="221"/>
                    </a:cubicBezTo>
                    <a:cubicBezTo>
                      <a:pt x="92" y="222"/>
                      <a:pt x="88" y="229"/>
                      <a:pt x="88" y="229"/>
                    </a:cubicBezTo>
                    <a:cubicBezTo>
                      <a:pt x="95" y="225"/>
                      <a:pt x="95" y="225"/>
                      <a:pt x="95" y="225"/>
                    </a:cubicBezTo>
                    <a:cubicBezTo>
                      <a:pt x="95" y="225"/>
                      <a:pt x="126" y="222"/>
                      <a:pt x="127" y="227"/>
                    </a:cubicBezTo>
                    <a:cubicBezTo>
                      <a:pt x="127" y="232"/>
                      <a:pt x="127" y="244"/>
                      <a:pt x="127" y="244"/>
                    </a:cubicBezTo>
                    <a:cubicBezTo>
                      <a:pt x="127" y="244"/>
                      <a:pt x="134" y="232"/>
                      <a:pt x="135" y="230"/>
                    </a:cubicBezTo>
                    <a:cubicBezTo>
                      <a:pt x="135" y="228"/>
                      <a:pt x="138" y="216"/>
                      <a:pt x="141" y="212"/>
                    </a:cubicBezTo>
                    <a:cubicBezTo>
                      <a:pt x="145" y="209"/>
                      <a:pt x="150" y="208"/>
                      <a:pt x="150" y="203"/>
                    </a:cubicBezTo>
                    <a:cubicBezTo>
                      <a:pt x="151" y="198"/>
                      <a:pt x="150" y="186"/>
                      <a:pt x="156" y="182"/>
                    </a:cubicBezTo>
                    <a:cubicBezTo>
                      <a:pt x="161" y="177"/>
                      <a:pt x="160" y="173"/>
                      <a:pt x="165" y="171"/>
                    </a:cubicBezTo>
                    <a:cubicBezTo>
                      <a:pt x="171" y="168"/>
                      <a:pt x="177" y="168"/>
                      <a:pt x="177" y="168"/>
                    </a:cubicBezTo>
                    <a:cubicBezTo>
                      <a:pt x="177" y="168"/>
                      <a:pt x="171" y="180"/>
                      <a:pt x="169" y="184"/>
                    </a:cubicBezTo>
                    <a:cubicBezTo>
                      <a:pt x="167" y="189"/>
                      <a:pt x="166" y="206"/>
                      <a:pt x="166" y="206"/>
                    </a:cubicBezTo>
                    <a:cubicBezTo>
                      <a:pt x="166" y="206"/>
                      <a:pt x="164" y="199"/>
                      <a:pt x="160" y="202"/>
                    </a:cubicBezTo>
                    <a:cubicBezTo>
                      <a:pt x="156" y="205"/>
                      <a:pt x="153" y="208"/>
                      <a:pt x="153" y="208"/>
                    </a:cubicBezTo>
                    <a:cubicBezTo>
                      <a:pt x="153" y="208"/>
                      <a:pt x="146" y="211"/>
                      <a:pt x="144" y="216"/>
                    </a:cubicBezTo>
                    <a:cubicBezTo>
                      <a:pt x="141" y="220"/>
                      <a:pt x="139" y="225"/>
                      <a:pt x="137" y="231"/>
                    </a:cubicBezTo>
                    <a:cubicBezTo>
                      <a:pt x="136" y="236"/>
                      <a:pt x="135" y="242"/>
                      <a:pt x="135" y="245"/>
                    </a:cubicBezTo>
                    <a:cubicBezTo>
                      <a:pt x="135" y="248"/>
                      <a:pt x="132" y="247"/>
                      <a:pt x="132" y="249"/>
                    </a:cubicBezTo>
                    <a:cubicBezTo>
                      <a:pt x="133" y="252"/>
                      <a:pt x="137" y="255"/>
                      <a:pt x="134" y="258"/>
                    </a:cubicBezTo>
                    <a:cubicBezTo>
                      <a:pt x="131" y="260"/>
                      <a:pt x="122" y="259"/>
                      <a:pt x="122" y="259"/>
                    </a:cubicBezTo>
                    <a:cubicBezTo>
                      <a:pt x="122" y="259"/>
                      <a:pt x="117" y="272"/>
                      <a:pt x="117" y="280"/>
                    </a:cubicBezTo>
                    <a:cubicBezTo>
                      <a:pt x="116" y="289"/>
                      <a:pt x="120" y="296"/>
                      <a:pt x="120" y="296"/>
                    </a:cubicBezTo>
                    <a:cubicBezTo>
                      <a:pt x="120" y="296"/>
                      <a:pt x="137" y="289"/>
                      <a:pt x="130" y="299"/>
                    </a:cubicBezTo>
                    <a:cubicBezTo>
                      <a:pt x="124" y="310"/>
                      <a:pt x="126" y="309"/>
                      <a:pt x="126" y="309"/>
                    </a:cubicBezTo>
                    <a:cubicBezTo>
                      <a:pt x="133" y="338"/>
                      <a:pt x="133" y="338"/>
                      <a:pt x="133" y="338"/>
                    </a:cubicBezTo>
                    <a:cubicBezTo>
                      <a:pt x="133" y="338"/>
                      <a:pt x="134" y="333"/>
                      <a:pt x="140" y="340"/>
                    </a:cubicBezTo>
                    <a:cubicBezTo>
                      <a:pt x="145" y="348"/>
                      <a:pt x="149" y="358"/>
                      <a:pt x="148" y="359"/>
                    </a:cubicBezTo>
                    <a:cubicBezTo>
                      <a:pt x="148" y="359"/>
                      <a:pt x="147" y="360"/>
                      <a:pt x="147" y="363"/>
                    </a:cubicBezTo>
                    <a:cubicBezTo>
                      <a:pt x="147" y="366"/>
                      <a:pt x="145" y="367"/>
                      <a:pt x="146" y="368"/>
                    </a:cubicBezTo>
                    <a:cubicBezTo>
                      <a:pt x="147" y="369"/>
                      <a:pt x="146" y="375"/>
                      <a:pt x="145" y="376"/>
                    </a:cubicBezTo>
                    <a:cubicBezTo>
                      <a:pt x="144" y="376"/>
                      <a:pt x="139" y="374"/>
                      <a:pt x="136" y="378"/>
                    </a:cubicBezTo>
                    <a:cubicBezTo>
                      <a:pt x="136" y="378"/>
                      <a:pt x="136" y="378"/>
                      <a:pt x="136" y="378"/>
                    </a:cubicBezTo>
                    <a:cubicBezTo>
                      <a:pt x="134" y="382"/>
                      <a:pt x="134" y="390"/>
                      <a:pt x="131" y="387"/>
                    </a:cubicBezTo>
                    <a:cubicBezTo>
                      <a:pt x="128" y="384"/>
                      <a:pt x="131" y="380"/>
                      <a:pt x="129" y="378"/>
                    </a:cubicBezTo>
                    <a:cubicBezTo>
                      <a:pt x="126" y="376"/>
                      <a:pt x="125" y="372"/>
                      <a:pt x="125" y="371"/>
                    </a:cubicBezTo>
                    <a:cubicBezTo>
                      <a:pt x="126" y="371"/>
                      <a:pt x="129" y="370"/>
                      <a:pt x="131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3" y="369"/>
                      <a:pt x="130" y="342"/>
                      <a:pt x="128" y="337"/>
                    </a:cubicBezTo>
                    <a:cubicBezTo>
                      <a:pt x="126" y="332"/>
                      <a:pt x="120" y="304"/>
                      <a:pt x="115" y="299"/>
                    </a:cubicBezTo>
                    <a:cubicBezTo>
                      <a:pt x="110" y="293"/>
                      <a:pt x="114" y="290"/>
                      <a:pt x="107" y="289"/>
                    </a:cubicBezTo>
                    <a:cubicBezTo>
                      <a:pt x="100" y="288"/>
                      <a:pt x="96" y="292"/>
                      <a:pt x="88" y="285"/>
                    </a:cubicBezTo>
                    <a:cubicBezTo>
                      <a:pt x="80" y="278"/>
                      <a:pt x="72" y="258"/>
                      <a:pt x="69" y="261"/>
                    </a:cubicBezTo>
                    <a:cubicBezTo>
                      <a:pt x="65" y="263"/>
                      <a:pt x="69" y="275"/>
                      <a:pt x="66" y="276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62" y="278"/>
                      <a:pt x="58" y="278"/>
                      <a:pt x="58" y="278"/>
                    </a:cubicBezTo>
                    <a:cubicBezTo>
                      <a:pt x="58" y="278"/>
                      <a:pt x="61" y="297"/>
                      <a:pt x="62" y="306"/>
                    </a:cubicBezTo>
                    <a:cubicBezTo>
                      <a:pt x="63" y="314"/>
                      <a:pt x="63" y="335"/>
                      <a:pt x="63" y="335"/>
                    </a:cubicBezTo>
                    <a:cubicBezTo>
                      <a:pt x="63" y="335"/>
                      <a:pt x="73" y="337"/>
                      <a:pt x="73" y="350"/>
                    </a:cubicBezTo>
                    <a:cubicBezTo>
                      <a:pt x="72" y="363"/>
                      <a:pt x="73" y="367"/>
                      <a:pt x="73" y="367"/>
                    </a:cubicBezTo>
                    <a:cubicBezTo>
                      <a:pt x="73" y="367"/>
                      <a:pt x="77" y="370"/>
                      <a:pt x="77" y="371"/>
                    </a:cubicBezTo>
                    <a:cubicBezTo>
                      <a:pt x="76" y="372"/>
                      <a:pt x="75" y="382"/>
                      <a:pt x="77" y="393"/>
                    </a:cubicBezTo>
                    <a:cubicBezTo>
                      <a:pt x="79" y="403"/>
                      <a:pt x="85" y="414"/>
                      <a:pt x="83" y="420"/>
                    </a:cubicBezTo>
                    <a:cubicBezTo>
                      <a:pt x="82" y="427"/>
                      <a:pt x="76" y="427"/>
                      <a:pt x="76" y="427"/>
                    </a:cubicBezTo>
                    <a:cubicBezTo>
                      <a:pt x="76" y="428"/>
                      <a:pt x="75" y="432"/>
                      <a:pt x="75" y="433"/>
                    </a:cubicBezTo>
                    <a:cubicBezTo>
                      <a:pt x="75" y="433"/>
                      <a:pt x="68" y="436"/>
                      <a:pt x="64" y="446"/>
                    </a:cubicBezTo>
                    <a:cubicBezTo>
                      <a:pt x="59" y="456"/>
                      <a:pt x="63" y="474"/>
                      <a:pt x="63" y="474"/>
                    </a:cubicBezTo>
                    <a:cubicBezTo>
                      <a:pt x="77" y="482"/>
                      <a:pt x="77" y="482"/>
                      <a:pt x="77" y="482"/>
                    </a:cubicBezTo>
                    <a:cubicBezTo>
                      <a:pt x="77" y="482"/>
                      <a:pt x="70" y="501"/>
                      <a:pt x="68" y="504"/>
                    </a:cubicBezTo>
                    <a:cubicBezTo>
                      <a:pt x="66" y="507"/>
                      <a:pt x="46" y="525"/>
                      <a:pt x="46" y="525"/>
                    </a:cubicBezTo>
                    <a:cubicBezTo>
                      <a:pt x="46" y="525"/>
                      <a:pt x="30" y="517"/>
                      <a:pt x="30" y="517"/>
                    </a:cubicBezTo>
                    <a:cubicBezTo>
                      <a:pt x="30" y="517"/>
                      <a:pt x="12" y="525"/>
                      <a:pt x="11" y="530"/>
                    </a:cubicBezTo>
                    <a:cubicBezTo>
                      <a:pt x="10" y="535"/>
                      <a:pt x="10" y="556"/>
                      <a:pt x="10" y="556"/>
                    </a:cubicBezTo>
                    <a:cubicBezTo>
                      <a:pt x="10" y="556"/>
                      <a:pt x="0" y="565"/>
                      <a:pt x="3" y="574"/>
                    </a:cubicBezTo>
                    <a:cubicBezTo>
                      <a:pt x="6" y="582"/>
                      <a:pt x="13" y="585"/>
                      <a:pt x="14" y="585"/>
                    </a:cubicBezTo>
                    <a:cubicBezTo>
                      <a:pt x="15" y="585"/>
                      <a:pt x="30" y="573"/>
                      <a:pt x="31" y="574"/>
                    </a:cubicBezTo>
                    <a:cubicBezTo>
                      <a:pt x="32" y="575"/>
                      <a:pt x="43" y="588"/>
                      <a:pt x="46" y="591"/>
                    </a:cubicBezTo>
                    <a:cubicBezTo>
                      <a:pt x="48" y="594"/>
                      <a:pt x="52" y="591"/>
                      <a:pt x="54" y="596"/>
                    </a:cubicBezTo>
                    <a:cubicBezTo>
                      <a:pt x="55" y="601"/>
                      <a:pt x="57" y="605"/>
                      <a:pt x="58" y="606"/>
                    </a:cubicBezTo>
                    <a:cubicBezTo>
                      <a:pt x="60" y="608"/>
                      <a:pt x="75" y="623"/>
                      <a:pt x="74" y="625"/>
                    </a:cubicBezTo>
                    <a:cubicBezTo>
                      <a:pt x="74" y="628"/>
                      <a:pt x="64" y="641"/>
                      <a:pt x="65" y="642"/>
                    </a:cubicBezTo>
                    <a:cubicBezTo>
                      <a:pt x="65" y="643"/>
                      <a:pt x="72" y="650"/>
                      <a:pt x="79" y="655"/>
                    </a:cubicBezTo>
                    <a:cubicBezTo>
                      <a:pt x="79" y="655"/>
                      <a:pt x="79" y="655"/>
                      <a:pt x="79" y="655"/>
                    </a:cubicBezTo>
                    <a:cubicBezTo>
                      <a:pt x="84" y="651"/>
                      <a:pt x="97" y="640"/>
                      <a:pt x="99" y="641"/>
                    </a:cubicBezTo>
                    <a:cubicBezTo>
                      <a:pt x="101" y="641"/>
                      <a:pt x="105" y="648"/>
                      <a:pt x="108" y="647"/>
                    </a:cubicBezTo>
                    <a:cubicBezTo>
                      <a:pt x="110" y="646"/>
                      <a:pt x="114" y="637"/>
                      <a:pt x="117" y="640"/>
                    </a:cubicBezTo>
                    <a:cubicBezTo>
                      <a:pt x="121" y="642"/>
                      <a:pt x="130" y="651"/>
                      <a:pt x="134" y="649"/>
                    </a:cubicBezTo>
                    <a:cubicBezTo>
                      <a:pt x="138" y="648"/>
                      <a:pt x="136" y="639"/>
                      <a:pt x="140" y="637"/>
                    </a:cubicBezTo>
                    <a:cubicBezTo>
                      <a:pt x="145" y="635"/>
                      <a:pt x="152" y="640"/>
                      <a:pt x="151" y="629"/>
                    </a:cubicBezTo>
                    <a:cubicBezTo>
                      <a:pt x="151" y="619"/>
                      <a:pt x="152" y="607"/>
                      <a:pt x="152" y="606"/>
                    </a:cubicBezTo>
                    <a:cubicBezTo>
                      <a:pt x="153" y="605"/>
                      <a:pt x="172" y="596"/>
                      <a:pt x="169" y="593"/>
                    </a:cubicBezTo>
                    <a:cubicBezTo>
                      <a:pt x="167" y="590"/>
                      <a:pt x="164" y="586"/>
                      <a:pt x="164" y="586"/>
                    </a:cubicBezTo>
                    <a:cubicBezTo>
                      <a:pt x="164" y="586"/>
                      <a:pt x="166" y="580"/>
                      <a:pt x="170" y="580"/>
                    </a:cubicBezTo>
                    <a:cubicBezTo>
                      <a:pt x="173" y="581"/>
                      <a:pt x="173" y="584"/>
                      <a:pt x="176" y="583"/>
                    </a:cubicBezTo>
                    <a:cubicBezTo>
                      <a:pt x="179" y="582"/>
                      <a:pt x="182" y="579"/>
                      <a:pt x="179" y="577"/>
                    </a:cubicBezTo>
                    <a:cubicBezTo>
                      <a:pt x="177" y="576"/>
                      <a:pt x="169" y="576"/>
                      <a:pt x="171" y="575"/>
                    </a:cubicBezTo>
                    <a:cubicBezTo>
                      <a:pt x="174" y="573"/>
                      <a:pt x="178" y="566"/>
                      <a:pt x="178" y="566"/>
                    </a:cubicBezTo>
                    <a:cubicBezTo>
                      <a:pt x="178" y="566"/>
                      <a:pt x="191" y="576"/>
                      <a:pt x="192" y="579"/>
                    </a:cubicBezTo>
                    <a:cubicBezTo>
                      <a:pt x="193" y="581"/>
                      <a:pt x="192" y="584"/>
                      <a:pt x="195" y="583"/>
                    </a:cubicBezTo>
                    <a:cubicBezTo>
                      <a:pt x="197" y="583"/>
                      <a:pt x="195" y="576"/>
                      <a:pt x="200" y="576"/>
                    </a:cubicBezTo>
                    <a:cubicBezTo>
                      <a:pt x="205" y="576"/>
                      <a:pt x="208" y="586"/>
                      <a:pt x="208" y="586"/>
                    </a:cubicBezTo>
                    <a:cubicBezTo>
                      <a:pt x="209" y="586"/>
                      <a:pt x="263" y="564"/>
                      <a:pt x="260" y="558"/>
                    </a:cubicBezTo>
                    <a:cubicBezTo>
                      <a:pt x="257" y="552"/>
                      <a:pt x="249" y="547"/>
                      <a:pt x="254" y="545"/>
                    </a:cubicBezTo>
                    <a:cubicBezTo>
                      <a:pt x="258" y="543"/>
                      <a:pt x="269" y="549"/>
                      <a:pt x="269" y="549"/>
                    </a:cubicBezTo>
                    <a:cubicBezTo>
                      <a:pt x="270" y="548"/>
                      <a:pt x="271" y="542"/>
                      <a:pt x="273" y="542"/>
                    </a:cubicBezTo>
                    <a:cubicBezTo>
                      <a:pt x="275" y="541"/>
                      <a:pt x="290" y="529"/>
                      <a:pt x="295" y="528"/>
                    </a:cubicBezTo>
                    <a:cubicBezTo>
                      <a:pt x="300" y="528"/>
                      <a:pt x="311" y="526"/>
                      <a:pt x="311" y="526"/>
                    </a:cubicBezTo>
                    <a:cubicBezTo>
                      <a:pt x="311" y="526"/>
                      <a:pt x="310" y="530"/>
                      <a:pt x="314" y="533"/>
                    </a:cubicBezTo>
                    <a:cubicBezTo>
                      <a:pt x="317" y="536"/>
                      <a:pt x="321" y="534"/>
                      <a:pt x="321" y="536"/>
                    </a:cubicBezTo>
                    <a:cubicBezTo>
                      <a:pt x="320" y="539"/>
                      <a:pt x="320" y="540"/>
                      <a:pt x="320" y="540"/>
                    </a:cubicBezTo>
                    <a:cubicBezTo>
                      <a:pt x="329" y="543"/>
                      <a:pt x="329" y="543"/>
                      <a:pt x="329" y="543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43" y="531"/>
                      <a:pt x="345" y="538"/>
                      <a:pt x="347" y="538"/>
                    </a:cubicBezTo>
                    <a:cubicBezTo>
                      <a:pt x="348" y="538"/>
                      <a:pt x="360" y="535"/>
                      <a:pt x="357" y="532"/>
                    </a:cubicBezTo>
                    <a:cubicBezTo>
                      <a:pt x="354" y="528"/>
                      <a:pt x="352" y="529"/>
                      <a:pt x="353" y="528"/>
                    </a:cubicBezTo>
                    <a:cubicBezTo>
                      <a:pt x="354" y="527"/>
                      <a:pt x="355" y="523"/>
                      <a:pt x="358" y="523"/>
                    </a:cubicBezTo>
                    <a:cubicBezTo>
                      <a:pt x="361" y="523"/>
                      <a:pt x="367" y="520"/>
                      <a:pt x="367" y="519"/>
                    </a:cubicBezTo>
                    <a:cubicBezTo>
                      <a:pt x="367" y="519"/>
                      <a:pt x="361" y="515"/>
                      <a:pt x="361" y="515"/>
                    </a:cubicBezTo>
                    <a:cubicBezTo>
                      <a:pt x="361" y="515"/>
                      <a:pt x="363" y="510"/>
                      <a:pt x="363" y="510"/>
                    </a:cubicBezTo>
                    <a:cubicBezTo>
                      <a:pt x="363" y="510"/>
                      <a:pt x="372" y="513"/>
                      <a:pt x="371" y="511"/>
                    </a:cubicBezTo>
                    <a:cubicBezTo>
                      <a:pt x="371" y="509"/>
                      <a:pt x="370" y="505"/>
                      <a:pt x="370" y="505"/>
                    </a:cubicBezTo>
                    <a:cubicBezTo>
                      <a:pt x="381" y="499"/>
                      <a:pt x="381" y="499"/>
                      <a:pt x="381" y="499"/>
                    </a:cubicBezTo>
                    <a:cubicBezTo>
                      <a:pt x="380" y="490"/>
                      <a:pt x="380" y="490"/>
                      <a:pt x="380" y="490"/>
                    </a:cubicBezTo>
                    <a:cubicBezTo>
                      <a:pt x="386" y="491"/>
                      <a:pt x="386" y="491"/>
                      <a:pt x="386" y="491"/>
                    </a:cubicBezTo>
                    <a:cubicBezTo>
                      <a:pt x="390" y="490"/>
                      <a:pt x="390" y="490"/>
                      <a:pt x="390" y="490"/>
                    </a:cubicBezTo>
                    <a:cubicBezTo>
                      <a:pt x="390" y="490"/>
                      <a:pt x="394" y="493"/>
                      <a:pt x="398" y="494"/>
                    </a:cubicBezTo>
                    <a:cubicBezTo>
                      <a:pt x="402" y="495"/>
                      <a:pt x="406" y="495"/>
                      <a:pt x="406" y="495"/>
                    </a:cubicBezTo>
                    <a:cubicBezTo>
                      <a:pt x="406" y="496"/>
                      <a:pt x="407" y="499"/>
                      <a:pt x="409" y="501"/>
                    </a:cubicBezTo>
                    <a:cubicBezTo>
                      <a:pt x="411" y="503"/>
                      <a:pt x="411" y="506"/>
                      <a:pt x="408" y="510"/>
                    </a:cubicBezTo>
                    <a:cubicBezTo>
                      <a:pt x="404" y="514"/>
                      <a:pt x="402" y="520"/>
                      <a:pt x="402" y="520"/>
                    </a:cubicBezTo>
                    <a:cubicBezTo>
                      <a:pt x="402" y="520"/>
                      <a:pt x="408" y="525"/>
                      <a:pt x="410" y="525"/>
                    </a:cubicBezTo>
                    <a:cubicBezTo>
                      <a:pt x="412" y="524"/>
                      <a:pt x="417" y="522"/>
                      <a:pt x="417" y="522"/>
                    </a:cubicBezTo>
                    <a:cubicBezTo>
                      <a:pt x="417" y="522"/>
                      <a:pt x="417" y="528"/>
                      <a:pt x="421" y="528"/>
                    </a:cubicBezTo>
                    <a:cubicBezTo>
                      <a:pt x="424" y="528"/>
                      <a:pt x="433" y="531"/>
                      <a:pt x="434" y="530"/>
                    </a:cubicBezTo>
                    <a:cubicBezTo>
                      <a:pt x="435" y="530"/>
                      <a:pt x="461" y="518"/>
                      <a:pt x="461" y="518"/>
                    </a:cubicBezTo>
                    <a:cubicBezTo>
                      <a:pt x="461" y="518"/>
                      <a:pt x="473" y="526"/>
                      <a:pt x="475" y="522"/>
                    </a:cubicBezTo>
                    <a:cubicBezTo>
                      <a:pt x="476" y="517"/>
                      <a:pt x="475" y="515"/>
                      <a:pt x="476" y="514"/>
                    </a:cubicBezTo>
                    <a:cubicBezTo>
                      <a:pt x="478" y="512"/>
                      <a:pt x="489" y="507"/>
                      <a:pt x="488" y="503"/>
                    </a:cubicBezTo>
                    <a:cubicBezTo>
                      <a:pt x="486" y="499"/>
                      <a:pt x="483" y="496"/>
                      <a:pt x="483" y="496"/>
                    </a:cubicBezTo>
                    <a:cubicBezTo>
                      <a:pt x="483" y="496"/>
                      <a:pt x="489" y="492"/>
                      <a:pt x="489" y="490"/>
                    </a:cubicBezTo>
                    <a:cubicBezTo>
                      <a:pt x="488" y="489"/>
                      <a:pt x="485" y="485"/>
                      <a:pt x="486" y="485"/>
                    </a:cubicBezTo>
                    <a:cubicBezTo>
                      <a:pt x="486" y="485"/>
                      <a:pt x="491" y="484"/>
                      <a:pt x="491" y="484"/>
                    </a:cubicBezTo>
                    <a:cubicBezTo>
                      <a:pt x="491" y="483"/>
                      <a:pt x="489" y="475"/>
                      <a:pt x="490" y="475"/>
                    </a:cubicBezTo>
                    <a:cubicBezTo>
                      <a:pt x="491" y="475"/>
                      <a:pt x="494" y="473"/>
                      <a:pt x="495" y="473"/>
                    </a:cubicBezTo>
                    <a:cubicBezTo>
                      <a:pt x="496" y="474"/>
                      <a:pt x="499" y="476"/>
                      <a:pt x="500" y="476"/>
                    </a:cubicBezTo>
                    <a:cubicBezTo>
                      <a:pt x="500" y="476"/>
                      <a:pt x="508" y="468"/>
                      <a:pt x="508" y="468"/>
                    </a:cubicBezTo>
                    <a:cubicBezTo>
                      <a:pt x="508" y="468"/>
                      <a:pt x="515" y="474"/>
                      <a:pt x="517" y="470"/>
                    </a:cubicBezTo>
                    <a:cubicBezTo>
                      <a:pt x="519" y="466"/>
                      <a:pt x="521" y="451"/>
                      <a:pt x="528" y="454"/>
                    </a:cubicBezTo>
                    <a:cubicBezTo>
                      <a:pt x="534" y="456"/>
                      <a:pt x="540" y="463"/>
                      <a:pt x="541" y="459"/>
                    </a:cubicBezTo>
                    <a:cubicBezTo>
                      <a:pt x="541" y="456"/>
                      <a:pt x="537" y="449"/>
                      <a:pt x="540" y="446"/>
                    </a:cubicBezTo>
                    <a:cubicBezTo>
                      <a:pt x="544" y="443"/>
                      <a:pt x="559" y="435"/>
                      <a:pt x="559" y="435"/>
                    </a:cubicBezTo>
                    <a:cubicBezTo>
                      <a:pt x="559" y="435"/>
                      <a:pt x="536" y="418"/>
                      <a:pt x="535" y="418"/>
                    </a:cubicBezTo>
                    <a:cubicBezTo>
                      <a:pt x="535" y="417"/>
                      <a:pt x="525" y="417"/>
                      <a:pt x="525" y="417"/>
                    </a:cubicBezTo>
                    <a:cubicBezTo>
                      <a:pt x="525" y="417"/>
                      <a:pt x="522" y="412"/>
                      <a:pt x="519" y="410"/>
                    </a:cubicBezTo>
                    <a:cubicBezTo>
                      <a:pt x="515" y="409"/>
                      <a:pt x="513" y="413"/>
                      <a:pt x="511" y="408"/>
                    </a:cubicBezTo>
                    <a:cubicBezTo>
                      <a:pt x="510" y="404"/>
                      <a:pt x="505" y="393"/>
                      <a:pt x="506" y="393"/>
                    </a:cubicBezTo>
                    <a:cubicBezTo>
                      <a:pt x="506" y="392"/>
                      <a:pt x="509" y="389"/>
                      <a:pt x="508" y="389"/>
                    </a:cubicBezTo>
                    <a:cubicBezTo>
                      <a:pt x="508" y="388"/>
                      <a:pt x="505" y="386"/>
                      <a:pt x="505" y="385"/>
                    </a:cubicBezTo>
                    <a:cubicBezTo>
                      <a:pt x="505" y="384"/>
                      <a:pt x="514" y="377"/>
                      <a:pt x="515" y="377"/>
                    </a:cubicBezTo>
                    <a:cubicBezTo>
                      <a:pt x="515" y="377"/>
                      <a:pt x="519" y="383"/>
                      <a:pt x="521" y="383"/>
                    </a:cubicBezTo>
                    <a:cubicBezTo>
                      <a:pt x="523" y="382"/>
                      <a:pt x="527" y="378"/>
                      <a:pt x="531" y="377"/>
                    </a:cubicBezTo>
                    <a:cubicBezTo>
                      <a:pt x="535" y="377"/>
                      <a:pt x="549" y="378"/>
                      <a:pt x="549" y="378"/>
                    </a:cubicBezTo>
                    <a:cubicBezTo>
                      <a:pt x="549" y="378"/>
                      <a:pt x="557" y="367"/>
                      <a:pt x="560" y="367"/>
                    </a:cubicBezTo>
                    <a:cubicBezTo>
                      <a:pt x="562" y="366"/>
                      <a:pt x="570" y="369"/>
                      <a:pt x="567" y="365"/>
                    </a:cubicBezTo>
                    <a:cubicBezTo>
                      <a:pt x="565" y="361"/>
                      <a:pt x="564" y="360"/>
                      <a:pt x="564" y="359"/>
                    </a:cubicBezTo>
                    <a:cubicBezTo>
                      <a:pt x="564" y="359"/>
                      <a:pt x="565" y="351"/>
                      <a:pt x="567" y="351"/>
                    </a:cubicBezTo>
                    <a:cubicBezTo>
                      <a:pt x="568" y="351"/>
                      <a:pt x="572" y="350"/>
                      <a:pt x="572" y="350"/>
                    </a:cubicBezTo>
                    <a:cubicBezTo>
                      <a:pt x="572" y="350"/>
                      <a:pt x="570" y="340"/>
                      <a:pt x="570" y="340"/>
                    </a:cubicBezTo>
                    <a:cubicBezTo>
                      <a:pt x="570" y="340"/>
                      <a:pt x="573" y="334"/>
                      <a:pt x="577" y="332"/>
                    </a:cubicBezTo>
                    <a:cubicBezTo>
                      <a:pt x="580" y="331"/>
                      <a:pt x="588" y="328"/>
                      <a:pt x="589" y="328"/>
                    </a:cubicBezTo>
                    <a:cubicBezTo>
                      <a:pt x="589" y="328"/>
                      <a:pt x="592" y="333"/>
                      <a:pt x="593" y="332"/>
                    </a:cubicBezTo>
                    <a:cubicBezTo>
                      <a:pt x="593" y="332"/>
                      <a:pt x="597" y="325"/>
                      <a:pt x="597" y="325"/>
                    </a:cubicBezTo>
                    <a:cubicBezTo>
                      <a:pt x="597" y="321"/>
                      <a:pt x="604" y="322"/>
                      <a:pt x="604" y="322"/>
                    </a:cubicBezTo>
                    <a:cubicBezTo>
                      <a:pt x="605" y="322"/>
                      <a:pt x="601" y="305"/>
                      <a:pt x="600" y="303"/>
                    </a:cubicBezTo>
                    <a:cubicBezTo>
                      <a:pt x="600" y="301"/>
                      <a:pt x="595" y="289"/>
                      <a:pt x="595" y="289"/>
                    </a:cubicBezTo>
                    <a:cubicBezTo>
                      <a:pt x="608" y="276"/>
                      <a:pt x="608" y="276"/>
                      <a:pt x="608" y="276"/>
                    </a:cubicBezTo>
                    <a:cubicBezTo>
                      <a:pt x="608" y="276"/>
                      <a:pt x="610" y="271"/>
                      <a:pt x="610" y="268"/>
                    </a:cubicBezTo>
                    <a:cubicBezTo>
                      <a:pt x="610" y="266"/>
                      <a:pt x="605" y="270"/>
                      <a:pt x="603" y="270"/>
                    </a:cubicBezTo>
                    <a:cubicBezTo>
                      <a:pt x="601" y="270"/>
                      <a:pt x="603" y="263"/>
                      <a:pt x="604" y="262"/>
                    </a:cubicBezTo>
                    <a:cubicBezTo>
                      <a:pt x="604" y="262"/>
                      <a:pt x="596" y="260"/>
                      <a:pt x="593" y="258"/>
                    </a:cubicBezTo>
                    <a:cubicBezTo>
                      <a:pt x="590" y="255"/>
                      <a:pt x="592" y="254"/>
                      <a:pt x="598" y="246"/>
                    </a:cubicBezTo>
                    <a:cubicBezTo>
                      <a:pt x="605" y="238"/>
                      <a:pt x="612" y="244"/>
                      <a:pt x="617" y="242"/>
                    </a:cubicBezTo>
                    <a:cubicBezTo>
                      <a:pt x="623" y="240"/>
                      <a:pt x="616" y="225"/>
                      <a:pt x="616" y="225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67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6E198A0-AA94-44AE-4F60-37D1934F2C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78471" y="838232"/>
                <a:ext cx="2270286" cy="1396303"/>
              </a:xfrm>
              <a:custGeom>
                <a:avLst/>
                <a:gdLst/>
                <a:ahLst/>
                <a:cxnLst>
                  <a:cxn ang="0">
                    <a:pos x="21" y="343"/>
                  </a:cxn>
                  <a:cxn ang="0">
                    <a:pos x="44" y="360"/>
                  </a:cxn>
                  <a:cxn ang="0">
                    <a:pos x="65" y="375"/>
                  </a:cxn>
                  <a:cxn ang="0">
                    <a:pos x="94" y="385"/>
                  </a:cxn>
                  <a:cxn ang="0">
                    <a:pos x="110" y="419"/>
                  </a:cxn>
                  <a:cxn ang="0">
                    <a:pos x="126" y="456"/>
                  </a:cxn>
                  <a:cxn ang="0">
                    <a:pos x="162" y="441"/>
                  </a:cxn>
                  <a:cxn ang="0">
                    <a:pos x="188" y="454"/>
                  </a:cxn>
                  <a:cxn ang="0">
                    <a:pos x="226" y="455"/>
                  </a:cxn>
                  <a:cxn ang="0">
                    <a:pos x="261" y="454"/>
                  </a:cxn>
                  <a:cxn ang="0">
                    <a:pos x="290" y="419"/>
                  </a:cxn>
                  <a:cxn ang="0">
                    <a:pos x="320" y="414"/>
                  </a:cxn>
                  <a:cxn ang="0">
                    <a:pos x="340" y="390"/>
                  </a:cxn>
                  <a:cxn ang="0">
                    <a:pos x="366" y="390"/>
                  </a:cxn>
                  <a:cxn ang="0">
                    <a:pos x="398" y="379"/>
                  </a:cxn>
                  <a:cxn ang="0">
                    <a:pos x="449" y="355"/>
                  </a:cxn>
                  <a:cxn ang="0">
                    <a:pos x="475" y="351"/>
                  </a:cxn>
                  <a:cxn ang="0">
                    <a:pos x="533" y="334"/>
                  </a:cxn>
                  <a:cxn ang="0">
                    <a:pos x="597" y="327"/>
                  </a:cxn>
                  <a:cxn ang="0">
                    <a:pos x="649" y="281"/>
                  </a:cxn>
                  <a:cxn ang="0">
                    <a:pos x="667" y="264"/>
                  </a:cxn>
                  <a:cxn ang="0">
                    <a:pos x="686" y="249"/>
                  </a:cxn>
                  <a:cxn ang="0">
                    <a:pos x="715" y="228"/>
                  </a:cxn>
                  <a:cxn ang="0">
                    <a:pos x="748" y="157"/>
                  </a:cxn>
                  <a:cxn ang="0">
                    <a:pos x="712" y="108"/>
                  </a:cxn>
                  <a:cxn ang="0">
                    <a:pos x="696" y="75"/>
                  </a:cxn>
                  <a:cxn ang="0">
                    <a:pos x="701" y="48"/>
                  </a:cxn>
                  <a:cxn ang="0">
                    <a:pos x="739" y="32"/>
                  </a:cxn>
                  <a:cxn ang="0">
                    <a:pos x="751" y="17"/>
                  </a:cxn>
                  <a:cxn ang="0">
                    <a:pos x="740" y="14"/>
                  </a:cxn>
                  <a:cxn ang="0">
                    <a:pos x="444" y="32"/>
                  </a:cxn>
                  <a:cxn ang="0">
                    <a:pos x="154" y="5"/>
                  </a:cxn>
                  <a:cxn ang="0">
                    <a:pos x="102" y="35"/>
                  </a:cxn>
                  <a:cxn ang="0">
                    <a:pos x="46" y="69"/>
                  </a:cxn>
                  <a:cxn ang="0">
                    <a:pos x="26" y="73"/>
                  </a:cxn>
                  <a:cxn ang="0">
                    <a:pos x="20" y="107"/>
                  </a:cxn>
                  <a:cxn ang="0">
                    <a:pos x="33" y="150"/>
                  </a:cxn>
                  <a:cxn ang="0">
                    <a:pos x="57" y="176"/>
                  </a:cxn>
                  <a:cxn ang="0">
                    <a:pos x="82" y="188"/>
                  </a:cxn>
                  <a:cxn ang="0">
                    <a:pos x="68" y="222"/>
                  </a:cxn>
                  <a:cxn ang="0">
                    <a:pos x="34" y="232"/>
                  </a:cxn>
                  <a:cxn ang="0">
                    <a:pos x="0" y="285"/>
                  </a:cxn>
                  <a:cxn ang="0">
                    <a:pos x="551" y="153"/>
                  </a:cxn>
                  <a:cxn ang="0">
                    <a:pos x="559" y="173"/>
                  </a:cxn>
                  <a:cxn ang="0">
                    <a:pos x="535" y="176"/>
                  </a:cxn>
                  <a:cxn ang="0">
                    <a:pos x="539" y="164"/>
                  </a:cxn>
                  <a:cxn ang="0">
                    <a:pos x="514" y="107"/>
                  </a:cxn>
                  <a:cxn ang="0">
                    <a:pos x="520" y="72"/>
                  </a:cxn>
                  <a:cxn ang="0">
                    <a:pos x="549" y="84"/>
                  </a:cxn>
                  <a:cxn ang="0">
                    <a:pos x="546" y="106"/>
                  </a:cxn>
                  <a:cxn ang="0">
                    <a:pos x="536" y="128"/>
                  </a:cxn>
                  <a:cxn ang="0">
                    <a:pos x="525" y="112"/>
                  </a:cxn>
                  <a:cxn ang="0">
                    <a:pos x="510" y="110"/>
                  </a:cxn>
                  <a:cxn ang="0">
                    <a:pos x="507" y="217"/>
                  </a:cxn>
                  <a:cxn ang="0">
                    <a:pos x="550" y="223"/>
                  </a:cxn>
                  <a:cxn ang="0">
                    <a:pos x="555" y="235"/>
                  </a:cxn>
                  <a:cxn ang="0">
                    <a:pos x="540" y="257"/>
                  </a:cxn>
                  <a:cxn ang="0">
                    <a:pos x="518" y="260"/>
                  </a:cxn>
                  <a:cxn ang="0">
                    <a:pos x="510" y="245"/>
                  </a:cxn>
                  <a:cxn ang="0">
                    <a:pos x="504" y="245"/>
                  </a:cxn>
                  <a:cxn ang="0">
                    <a:pos x="495" y="176"/>
                  </a:cxn>
                </a:cxnLst>
                <a:rect l="0" t="0" r="r" b="b"/>
                <a:pathLst>
                  <a:path w="754" h="463">
                    <a:moveTo>
                      <a:pt x="14" y="307"/>
                    </a:moveTo>
                    <a:cubicBezTo>
                      <a:pt x="16" y="308"/>
                      <a:pt x="19" y="310"/>
                      <a:pt x="19" y="310"/>
                    </a:cubicBezTo>
                    <a:cubicBezTo>
                      <a:pt x="19" y="310"/>
                      <a:pt x="7" y="317"/>
                      <a:pt x="12" y="321"/>
                    </a:cubicBezTo>
                    <a:cubicBezTo>
                      <a:pt x="17" y="325"/>
                      <a:pt x="21" y="330"/>
                      <a:pt x="21" y="330"/>
                    </a:cubicBezTo>
                    <a:cubicBezTo>
                      <a:pt x="21" y="343"/>
                      <a:pt x="21" y="343"/>
                      <a:pt x="21" y="343"/>
                    </a:cubicBezTo>
                    <a:cubicBezTo>
                      <a:pt x="21" y="343"/>
                      <a:pt x="27" y="343"/>
                      <a:pt x="26" y="347"/>
                    </a:cubicBezTo>
                    <a:cubicBezTo>
                      <a:pt x="25" y="352"/>
                      <a:pt x="21" y="353"/>
                      <a:pt x="21" y="354"/>
                    </a:cubicBezTo>
                    <a:cubicBezTo>
                      <a:pt x="22" y="354"/>
                      <a:pt x="32" y="369"/>
                      <a:pt x="35" y="365"/>
                    </a:cubicBezTo>
                    <a:cubicBezTo>
                      <a:pt x="38" y="361"/>
                      <a:pt x="35" y="355"/>
                      <a:pt x="38" y="355"/>
                    </a:cubicBezTo>
                    <a:cubicBezTo>
                      <a:pt x="41" y="355"/>
                      <a:pt x="44" y="360"/>
                      <a:pt x="44" y="360"/>
                    </a:cubicBezTo>
                    <a:cubicBezTo>
                      <a:pt x="44" y="360"/>
                      <a:pt x="47" y="354"/>
                      <a:pt x="48" y="357"/>
                    </a:cubicBezTo>
                    <a:cubicBezTo>
                      <a:pt x="50" y="360"/>
                      <a:pt x="50" y="370"/>
                      <a:pt x="52" y="371"/>
                    </a:cubicBezTo>
                    <a:cubicBezTo>
                      <a:pt x="55" y="371"/>
                      <a:pt x="59" y="372"/>
                      <a:pt x="59" y="372"/>
                    </a:cubicBezTo>
                    <a:cubicBezTo>
                      <a:pt x="59" y="379"/>
                      <a:pt x="59" y="379"/>
                      <a:pt x="59" y="379"/>
                    </a:cubicBezTo>
                    <a:cubicBezTo>
                      <a:pt x="59" y="379"/>
                      <a:pt x="65" y="378"/>
                      <a:pt x="65" y="375"/>
                    </a:cubicBezTo>
                    <a:cubicBezTo>
                      <a:pt x="66" y="373"/>
                      <a:pt x="65" y="377"/>
                      <a:pt x="68" y="378"/>
                    </a:cubicBezTo>
                    <a:cubicBezTo>
                      <a:pt x="71" y="378"/>
                      <a:pt x="77" y="383"/>
                      <a:pt x="77" y="383"/>
                    </a:cubicBezTo>
                    <a:cubicBezTo>
                      <a:pt x="77" y="383"/>
                      <a:pt x="76" y="389"/>
                      <a:pt x="76" y="389"/>
                    </a:cubicBezTo>
                    <a:cubicBezTo>
                      <a:pt x="77" y="390"/>
                      <a:pt x="88" y="391"/>
                      <a:pt x="88" y="390"/>
                    </a:cubicBezTo>
                    <a:cubicBezTo>
                      <a:pt x="89" y="390"/>
                      <a:pt x="87" y="384"/>
                      <a:pt x="94" y="385"/>
                    </a:cubicBezTo>
                    <a:cubicBezTo>
                      <a:pt x="102" y="386"/>
                      <a:pt x="109" y="388"/>
                      <a:pt x="109" y="388"/>
                    </a:cubicBezTo>
                    <a:cubicBezTo>
                      <a:pt x="109" y="397"/>
                      <a:pt x="109" y="397"/>
                      <a:pt x="109" y="397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10" y="419"/>
                      <a:pt x="110" y="419"/>
                      <a:pt x="110" y="419"/>
                    </a:cubicBezTo>
                    <a:cubicBezTo>
                      <a:pt x="110" y="419"/>
                      <a:pt x="108" y="428"/>
                      <a:pt x="112" y="429"/>
                    </a:cubicBezTo>
                    <a:cubicBezTo>
                      <a:pt x="116" y="429"/>
                      <a:pt x="121" y="429"/>
                      <a:pt x="121" y="429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27" y="434"/>
                      <a:pt x="122" y="434"/>
                      <a:pt x="122" y="437"/>
                    </a:cubicBezTo>
                    <a:cubicBezTo>
                      <a:pt x="123" y="439"/>
                      <a:pt x="126" y="456"/>
                      <a:pt x="126" y="456"/>
                    </a:cubicBezTo>
                    <a:cubicBezTo>
                      <a:pt x="135" y="457"/>
                      <a:pt x="135" y="457"/>
                      <a:pt x="135" y="457"/>
                    </a:cubicBezTo>
                    <a:cubicBezTo>
                      <a:pt x="135" y="457"/>
                      <a:pt x="145" y="461"/>
                      <a:pt x="144" y="458"/>
                    </a:cubicBezTo>
                    <a:cubicBezTo>
                      <a:pt x="144" y="455"/>
                      <a:pt x="140" y="446"/>
                      <a:pt x="140" y="446"/>
                    </a:cubicBezTo>
                    <a:cubicBezTo>
                      <a:pt x="157" y="434"/>
                      <a:pt x="157" y="434"/>
                      <a:pt x="157" y="434"/>
                    </a:cubicBezTo>
                    <a:cubicBezTo>
                      <a:pt x="162" y="441"/>
                      <a:pt x="162" y="441"/>
                      <a:pt x="162" y="441"/>
                    </a:cubicBezTo>
                    <a:cubicBezTo>
                      <a:pt x="162" y="441"/>
                      <a:pt x="154" y="441"/>
                      <a:pt x="158" y="445"/>
                    </a:cubicBezTo>
                    <a:cubicBezTo>
                      <a:pt x="162" y="449"/>
                      <a:pt x="173" y="458"/>
                      <a:pt x="173" y="458"/>
                    </a:cubicBezTo>
                    <a:cubicBezTo>
                      <a:pt x="173" y="458"/>
                      <a:pt x="175" y="452"/>
                      <a:pt x="178" y="455"/>
                    </a:cubicBezTo>
                    <a:cubicBezTo>
                      <a:pt x="182" y="457"/>
                      <a:pt x="183" y="459"/>
                      <a:pt x="184" y="458"/>
                    </a:cubicBezTo>
                    <a:cubicBezTo>
                      <a:pt x="185" y="458"/>
                      <a:pt x="186" y="453"/>
                      <a:pt x="188" y="454"/>
                    </a:cubicBezTo>
                    <a:cubicBezTo>
                      <a:pt x="189" y="454"/>
                      <a:pt x="191" y="456"/>
                      <a:pt x="192" y="456"/>
                    </a:cubicBezTo>
                    <a:cubicBezTo>
                      <a:pt x="193" y="455"/>
                      <a:pt x="193" y="449"/>
                      <a:pt x="198" y="450"/>
                    </a:cubicBezTo>
                    <a:cubicBezTo>
                      <a:pt x="202" y="451"/>
                      <a:pt x="207" y="461"/>
                      <a:pt x="207" y="461"/>
                    </a:cubicBezTo>
                    <a:cubicBezTo>
                      <a:pt x="210" y="456"/>
                      <a:pt x="210" y="456"/>
                      <a:pt x="210" y="456"/>
                    </a:cubicBezTo>
                    <a:cubicBezTo>
                      <a:pt x="226" y="455"/>
                      <a:pt x="226" y="455"/>
                      <a:pt x="226" y="455"/>
                    </a:cubicBezTo>
                    <a:cubicBezTo>
                      <a:pt x="226" y="455"/>
                      <a:pt x="238" y="460"/>
                      <a:pt x="241" y="460"/>
                    </a:cubicBezTo>
                    <a:cubicBezTo>
                      <a:pt x="244" y="460"/>
                      <a:pt x="246" y="463"/>
                      <a:pt x="247" y="463"/>
                    </a:cubicBezTo>
                    <a:cubicBezTo>
                      <a:pt x="247" y="463"/>
                      <a:pt x="250" y="458"/>
                      <a:pt x="251" y="458"/>
                    </a:cubicBezTo>
                    <a:cubicBezTo>
                      <a:pt x="252" y="459"/>
                      <a:pt x="261" y="459"/>
                      <a:pt x="261" y="459"/>
                    </a:cubicBezTo>
                    <a:cubicBezTo>
                      <a:pt x="261" y="458"/>
                      <a:pt x="258" y="455"/>
                      <a:pt x="261" y="454"/>
                    </a:cubicBezTo>
                    <a:cubicBezTo>
                      <a:pt x="264" y="453"/>
                      <a:pt x="265" y="454"/>
                      <a:pt x="265" y="454"/>
                    </a:cubicBezTo>
                    <a:cubicBezTo>
                      <a:pt x="265" y="453"/>
                      <a:pt x="265" y="447"/>
                      <a:pt x="267" y="446"/>
                    </a:cubicBezTo>
                    <a:cubicBezTo>
                      <a:pt x="269" y="446"/>
                      <a:pt x="261" y="436"/>
                      <a:pt x="263" y="435"/>
                    </a:cubicBezTo>
                    <a:cubicBezTo>
                      <a:pt x="264" y="435"/>
                      <a:pt x="279" y="416"/>
                      <a:pt x="280" y="416"/>
                    </a:cubicBezTo>
                    <a:cubicBezTo>
                      <a:pt x="280" y="416"/>
                      <a:pt x="290" y="418"/>
                      <a:pt x="290" y="419"/>
                    </a:cubicBezTo>
                    <a:cubicBezTo>
                      <a:pt x="290" y="419"/>
                      <a:pt x="289" y="423"/>
                      <a:pt x="292" y="423"/>
                    </a:cubicBezTo>
                    <a:cubicBezTo>
                      <a:pt x="295" y="422"/>
                      <a:pt x="296" y="420"/>
                      <a:pt x="296" y="420"/>
                    </a:cubicBezTo>
                    <a:cubicBezTo>
                      <a:pt x="296" y="420"/>
                      <a:pt x="295" y="425"/>
                      <a:pt x="299" y="423"/>
                    </a:cubicBezTo>
                    <a:cubicBezTo>
                      <a:pt x="303" y="422"/>
                      <a:pt x="307" y="415"/>
                      <a:pt x="308" y="415"/>
                    </a:cubicBezTo>
                    <a:cubicBezTo>
                      <a:pt x="310" y="414"/>
                      <a:pt x="320" y="415"/>
                      <a:pt x="320" y="414"/>
                    </a:cubicBezTo>
                    <a:cubicBezTo>
                      <a:pt x="319" y="412"/>
                      <a:pt x="318" y="405"/>
                      <a:pt x="322" y="402"/>
                    </a:cubicBezTo>
                    <a:cubicBezTo>
                      <a:pt x="325" y="399"/>
                      <a:pt x="331" y="401"/>
                      <a:pt x="330" y="399"/>
                    </a:cubicBezTo>
                    <a:cubicBezTo>
                      <a:pt x="329" y="398"/>
                      <a:pt x="326" y="394"/>
                      <a:pt x="327" y="395"/>
                    </a:cubicBezTo>
                    <a:cubicBezTo>
                      <a:pt x="328" y="395"/>
                      <a:pt x="335" y="395"/>
                      <a:pt x="336" y="394"/>
                    </a:cubicBezTo>
                    <a:cubicBezTo>
                      <a:pt x="337" y="393"/>
                      <a:pt x="340" y="390"/>
                      <a:pt x="340" y="390"/>
                    </a:cubicBezTo>
                    <a:cubicBezTo>
                      <a:pt x="340" y="390"/>
                      <a:pt x="348" y="397"/>
                      <a:pt x="349" y="397"/>
                    </a:cubicBezTo>
                    <a:cubicBezTo>
                      <a:pt x="349" y="397"/>
                      <a:pt x="353" y="390"/>
                      <a:pt x="355" y="390"/>
                    </a:cubicBezTo>
                    <a:cubicBezTo>
                      <a:pt x="358" y="390"/>
                      <a:pt x="361" y="392"/>
                      <a:pt x="361" y="392"/>
                    </a:cubicBezTo>
                    <a:cubicBezTo>
                      <a:pt x="361" y="392"/>
                      <a:pt x="362" y="388"/>
                      <a:pt x="363" y="389"/>
                    </a:cubicBezTo>
                    <a:cubicBezTo>
                      <a:pt x="364" y="389"/>
                      <a:pt x="366" y="390"/>
                      <a:pt x="366" y="390"/>
                    </a:cubicBezTo>
                    <a:cubicBezTo>
                      <a:pt x="366" y="390"/>
                      <a:pt x="361" y="383"/>
                      <a:pt x="362" y="383"/>
                    </a:cubicBezTo>
                    <a:cubicBezTo>
                      <a:pt x="363" y="382"/>
                      <a:pt x="369" y="377"/>
                      <a:pt x="369" y="377"/>
                    </a:cubicBezTo>
                    <a:cubicBezTo>
                      <a:pt x="377" y="377"/>
                      <a:pt x="377" y="377"/>
                      <a:pt x="377" y="377"/>
                    </a:cubicBezTo>
                    <a:cubicBezTo>
                      <a:pt x="377" y="377"/>
                      <a:pt x="383" y="368"/>
                      <a:pt x="386" y="370"/>
                    </a:cubicBezTo>
                    <a:cubicBezTo>
                      <a:pt x="389" y="372"/>
                      <a:pt x="398" y="379"/>
                      <a:pt x="398" y="379"/>
                    </a:cubicBezTo>
                    <a:cubicBezTo>
                      <a:pt x="398" y="379"/>
                      <a:pt x="414" y="362"/>
                      <a:pt x="415" y="363"/>
                    </a:cubicBezTo>
                    <a:cubicBezTo>
                      <a:pt x="416" y="363"/>
                      <a:pt x="421" y="367"/>
                      <a:pt x="423" y="366"/>
                    </a:cubicBezTo>
                    <a:cubicBezTo>
                      <a:pt x="425" y="365"/>
                      <a:pt x="439" y="352"/>
                      <a:pt x="441" y="353"/>
                    </a:cubicBezTo>
                    <a:cubicBezTo>
                      <a:pt x="444" y="354"/>
                      <a:pt x="442" y="360"/>
                      <a:pt x="443" y="360"/>
                    </a:cubicBezTo>
                    <a:cubicBezTo>
                      <a:pt x="444" y="360"/>
                      <a:pt x="449" y="353"/>
                      <a:pt x="449" y="355"/>
                    </a:cubicBezTo>
                    <a:cubicBezTo>
                      <a:pt x="449" y="357"/>
                      <a:pt x="456" y="359"/>
                      <a:pt x="456" y="359"/>
                    </a:cubicBezTo>
                    <a:cubicBezTo>
                      <a:pt x="456" y="359"/>
                      <a:pt x="462" y="354"/>
                      <a:pt x="462" y="354"/>
                    </a:cubicBezTo>
                    <a:cubicBezTo>
                      <a:pt x="467" y="355"/>
                      <a:pt x="467" y="355"/>
                      <a:pt x="467" y="355"/>
                    </a:cubicBezTo>
                    <a:cubicBezTo>
                      <a:pt x="467" y="355"/>
                      <a:pt x="469" y="351"/>
                      <a:pt x="470" y="351"/>
                    </a:cubicBezTo>
                    <a:cubicBezTo>
                      <a:pt x="471" y="350"/>
                      <a:pt x="475" y="351"/>
                      <a:pt x="475" y="351"/>
                    </a:cubicBezTo>
                    <a:cubicBezTo>
                      <a:pt x="475" y="350"/>
                      <a:pt x="474" y="345"/>
                      <a:pt x="475" y="345"/>
                    </a:cubicBezTo>
                    <a:cubicBezTo>
                      <a:pt x="477" y="345"/>
                      <a:pt x="483" y="349"/>
                      <a:pt x="484" y="349"/>
                    </a:cubicBezTo>
                    <a:cubicBezTo>
                      <a:pt x="486" y="348"/>
                      <a:pt x="498" y="343"/>
                      <a:pt x="504" y="342"/>
                    </a:cubicBezTo>
                    <a:cubicBezTo>
                      <a:pt x="511" y="341"/>
                      <a:pt x="520" y="341"/>
                      <a:pt x="523" y="339"/>
                    </a:cubicBezTo>
                    <a:cubicBezTo>
                      <a:pt x="527" y="337"/>
                      <a:pt x="533" y="334"/>
                      <a:pt x="533" y="334"/>
                    </a:cubicBezTo>
                    <a:cubicBezTo>
                      <a:pt x="553" y="336"/>
                      <a:pt x="553" y="336"/>
                      <a:pt x="553" y="336"/>
                    </a:cubicBezTo>
                    <a:cubicBezTo>
                      <a:pt x="553" y="336"/>
                      <a:pt x="567" y="344"/>
                      <a:pt x="571" y="342"/>
                    </a:cubicBezTo>
                    <a:cubicBezTo>
                      <a:pt x="575" y="340"/>
                      <a:pt x="573" y="324"/>
                      <a:pt x="582" y="322"/>
                    </a:cubicBezTo>
                    <a:cubicBezTo>
                      <a:pt x="591" y="320"/>
                      <a:pt x="593" y="321"/>
                      <a:pt x="593" y="322"/>
                    </a:cubicBezTo>
                    <a:cubicBezTo>
                      <a:pt x="594" y="324"/>
                      <a:pt x="595" y="328"/>
                      <a:pt x="597" y="327"/>
                    </a:cubicBezTo>
                    <a:cubicBezTo>
                      <a:pt x="600" y="326"/>
                      <a:pt x="601" y="316"/>
                      <a:pt x="603" y="316"/>
                    </a:cubicBezTo>
                    <a:cubicBezTo>
                      <a:pt x="604" y="316"/>
                      <a:pt x="609" y="310"/>
                      <a:pt x="609" y="310"/>
                    </a:cubicBezTo>
                    <a:cubicBezTo>
                      <a:pt x="613" y="314"/>
                      <a:pt x="613" y="314"/>
                      <a:pt x="613" y="314"/>
                    </a:cubicBezTo>
                    <a:cubicBezTo>
                      <a:pt x="613" y="314"/>
                      <a:pt x="633" y="301"/>
                      <a:pt x="637" y="295"/>
                    </a:cubicBezTo>
                    <a:cubicBezTo>
                      <a:pt x="641" y="289"/>
                      <a:pt x="649" y="281"/>
                      <a:pt x="649" y="281"/>
                    </a:cubicBezTo>
                    <a:cubicBezTo>
                      <a:pt x="649" y="281"/>
                      <a:pt x="651" y="277"/>
                      <a:pt x="651" y="277"/>
                    </a:cubicBezTo>
                    <a:cubicBezTo>
                      <a:pt x="651" y="277"/>
                      <a:pt x="657" y="277"/>
                      <a:pt x="657" y="277"/>
                    </a:cubicBezTo>
                    <a:cubicBezTo>
                      <a:pt x="657" y="277"/>
                      <a:pt x="656" y="273"/>
                      <a:pt x="657" y="274"/>
                    </a:cubicBezTo>
                    <a:cubicBezTo>
                      <a:pt x="658" y="274"/>
                      <a:pt x="661" y="273"/>
                      <a:pt x="661" y="273"/>
                    </a:cubicBezTo>
                    <a:cubicBezTo>
                      <a:pt x="661" y="273"/>
                      <a:pt x="660" y="268"/>
                      <a:pt x="667" y="264"/>
                    </a:cubicBezTo>
                    <a:cubicBezTo>
                      <a:pt x="673" y="261"/>
                      <a:pt x="677" y="258"/>
                      <a:pt x="677" y="258"/>
                    </a:cubicBezTo>
                    <a:cubicBezTo>
                      <a:pt x="677" y="258"/>
                      <a:pt x="677" y="254"/>
                      <a:pt x="678" y="255"/>
                    </a:cubicBezTo>
                    <a:cubicBezTo>
                      <a:pt x="680" y="255"/>
                      <a:pt x="686" y="261"/>
                      <a:pt x="686" y="262"/>
                    </a:cubicBezTo>
                    <a:cubicBezTo>
                      <a:pt x="686" y="262"/>
                      <a:pt x="691" y="260"/>
                      <a:pt x="690" y="257"/>
                    </a:cubicBezTo>
                    <a:cubicBezTo>
                      <a:pt x="689" y="254"/>
                      <a:pt x="684" y="251"/>
                      <a:pt x="686" y="249"/>
                    </a:cubicBezTo>
                    <a:cubicBezTo>
                      <a:pt x="688" y="246"/>
                      <a:pt x="689" y="243"/>
                      <a:pt x="689" y="243"/>
                    </a:cubicBezTo>
                    <a:cubicBezTo>
                      <a:pt x="690" y="243"/>
                      <a:pt x="698" y="243"/>
                      <a:pt x="698" y="243"/>
                    </a:cubicBezTo>
                    <a:cubicBezTo>
                      <a:pt x="706" y="231"/>
                      <a:pt x="706" y="231"/>
                      <a:pt x="706" y="231"/>
                    </a:cubicBezTo>
                    <a:cubicBezTo>
                      <a:pt x="706" y="231"/>
                      <a:pt x="711" y="242"/>
                      <a:pt x="713" y="236"/>
                    </a:cubicBezTo>
                    <a:cubicBezTo>
                      <a:pt x="715" y="231"/>
                      <a:pt x="709" y="232"/>
                      <a:pt x="715" y="228"/>
                    </a:cubicBezTo>
                    <a:cubicBezTo>
                      <a:pt x="720" y="223"/>
                      <a:pt x="732" y="212"/>
                      <a:pt x="732" y="212"/>
                    </a:cubicBezTo>
                    <a:cubicBezTo>
                      <a:pt x="732" y="212"/>
                      <a:pt x="734" y="215"/>
                      <a:pt x="737" y="213"/>
                    </a:cubicBezTo>
                    <a:cubicBezTo>
                      <a:pt x="739" y="210"/>
                      <a:pt x="733" y="198"/>
                      <a:pt x="737" y="194"/>
                    </a:cubicBezTo>
                    <a:cubicBezTo>
                      <a:pt x="740" y="191"/>
                      <a:pt x="748" y="182"/>
                      <a:pt x="748" y="180"/>
                    </a:cubicBezTo>
                    <a:cubicBezTo>
                      <a:pt x="748" y="177"/>
                      <a:pt x="748" y="157"/>
                      <a:pt x="748" y="157"/>
                    </a:cubicBezTo>
                    <a:cubicBezTo>
                      <a:pt x="748" y="157"/>
                      <a:pt x="732" y="142"/>
                      <a:pt x="732" y="141"/>
                    </a:cubicBezTo>
                    <a:cubicBezTo>
                      <a:pt x="732" y="140"/>
                      <a:pt x="732" y="135"/>
                      <a:pt x="732" y="135"/>
                    </a:cubicBezTo>
                    <a:cubicBezTo>
                      <a:pt x="732" y="135"/>
                      <a:pt x="727" y="131"/>
                      <a:pt x="727" y="127"/>
                    </a:cubicBezTo>
                    <a:cubicBezTo>
                      <a:pt x="726" y="124"/>
                      <a:pt x="726" y="122"/>
                      <a:pt x="723" y="119"/>
                    </a:cubicBezTo>
                    <a:cubicBezTo>
                      <a:pt x="719" y="116"/>
                      <a:pt x="710" y="113"/>
                      <a:pt x="712" y="108"/>
                    </a:cubicBezTo>
                    <a:cubicBezTo>
                      <a:pt x="713" y="104"/>
                      <a:pt x="718" y="99"/>
                      <a:pt x="718" y="99"/>
                    </a:cubicBezTo>
                    <a:cubicBezTo>
                      <a:pt x="719" y="99"/>
                      <a:pt x="713" y="85"/>
                      <a:pt x="711" y="83"/>
                    </a:cubicBezTo>
                    <a:cubicBezTo>
                      <a:pt x="708" y="80"/>
                      <a:pt x="700" y="86"/>
                      <a:pt x="700" y="85"/>
                    </a:cubicBezTo>
                    <a:cubicBezTo>
                      <a:pt x="700" y="83"/>
                      <a:pt x="700" y="78"/>
                      <a:pt x="700" y="78"/>
                    </a:cubicBezTo>
                    <a:cubicBezTo>
                      <a:pt x="700" y="78"/>
                      <a:pt x="697" y="79"/>
                      <a:pt x="696" y="75"/>
                    </a:cubicBezTo>
                    <a:cubicBezTo>
                      <a:pt x="694" y="71"/>
                      <a:pt x="696" y="70"/>
                      <a:pt x="694" y="69"/>
                    </a:cubicBezTo>
                    <a:cubicBezTo>
                      <a:pt x="692" y="68"/>
                      <a:pt x="687" y="67"/>
                      <a:pt x="688" y="64"/>
                    </a:cubicBezTo>
                    <a:cubicBezTo>
                      <a:pt x="688" y="62"/>
                      <a:pt x="695" y="60"/>
                      <a:pt x="694" y="59"/>
                    </a:cubicBezTo>
                    <a:cubicBezTo>
                      <a:pt x="694" y="58"/>
                      <a:pt x="694" y="51"/>
                      <a:pt x="694" y="51"/>
                    </a:cubicBezTo>
                    <a:cubicBezTo>
                      <a:pt x="695" y="51"/>
                      <a:pt x="697" y="51"/>
                      <a:pt x="701" y="48"/>
                    </a:cubicBezTo>
                    <a:cubicBezTo>
                      <a:pt x="705" y="46"/>
                      <a:pt x="701" y="44"/>
                      <a:pt x="708" y="44"/>
                    </a:cubicBezTo>
                    <a:cubicBezTo>
                      <a:pt x="714" y="44"/>
                      <a:pt x="713" y="46"/>
                      <a:pt x="716" y="43"/>
                    </a:cubicBezTo>
                    <a:cubicBezTo>
                      <a:pt x="718" y="40"/>
                      <a:pt x="719" y="35"/>
                      <a:pt x="721" y="35"/>
                    </a:cubicBezTo>
                    <a:cubicBezTo>
                      <a:pt x="722" y="35"/>
                      <a:pt x="727" y="41"/>
                      <a:pt x="731" y="39"/>
                    </a:cubicBezTo>
                    <a:cubicBezTo>
                      <a:pt x="735" y="36"/>
                      <a:pt x="739" y="32"/>
                      <a:pt x="739" y="32"/>
                    </a:cubicBezTo>
                    <a:cubicBezTo>
                      <a:pt x="746" y="33"/>
                      <a:pt x="746" y="33"/>
                      <a:pt x="746" y="33"/>
                    </a:cubicBezTo>
                    <a:cubicBezTo>
                      <a:pt x="746" y="33"/>
                      <a:pt x="747" y="30"/>
                      <a:pt x="748" y="28"/>
                    </a:cubicBezTo>
                    <a:cubicBezTo>
                      <a:pt x="749" y="26"/>
                      <a:pt x="751" y="26"/>
                      <a:pt x="749" y="24"/>
                    </a:cubicBezTo>
                    <a:cubicBezTo>
                      <a:pt x="748" y="23"/>
                      <a:pt x="745" y="21"/>
                      <a:pt x="746" y="21"/>
                    </a:cubicBezTo>
                    <a:cubicBezTo>
                      <a:pt x="748" y="20"/>
                      <a:pt x="751" y="17"/>
                      <a:pt x="751" y="17"/>
                    </a:cubicBezTo>
                    <a:cubicBezTo>
                      <a:pt x="751" y="17"/>
                      <a:pt x="754" y="11"/>
                      <a:pt x="751" y="9"/>
                    </a:cubicBezTo>
                    <a:cubicBezTo>
                      <a:pt x="749" y="8"/>
                      <a:pt x="747" y="6"/>
                      <a:pt x="745" y="5"/>
                    </a:cubicBezTo>
                    <a:cubicBezTo>
                      <a:pt x="745" y="5"/>
                      <a:pt x="745" y="5"/>
                      <a:pt x="745" y="5"/>
                    </a:cubicBezTo>
                    <a:cubicBezTo>
                      <a:pt x="743" y="7"/>
                      <a:pt x="742" y="9"/>
                      <a:pt x="741" y="11"/>
                    </a:cubicBezTo>
                    <a:cubicBezTo>
                      <a:pt x="741" y="13"/>
                      <a:pt x="740" y="14"/>
                      <a:pt x="740" y="14"/>
                    </a:cubicBezTo>
                    <a:cubicBezTo>
                      <a:pt x="740" y="14"/>
                      <a:pt x="703" y="15"/>
                      <a:pt x="677" y="17"/>
                    </a:cubicBezTo>
                    <a:cubicBezTo>
                      <a:pt x="670" y="17"/>
                      <a:pt x="664" y="17"/>
                      <a:pt x="659" y="18"/>
                    </a:cubicBezTo>
                    <a:cubicBezTo>
                      <a:pt x="637" y="19"/>
                      <a:pt x="561" y="29"/>
                      <a:pt x="544" y="29"/>
                    </a:cubicBezTo>
                    <a:cubicBezTo>
                      <a:pt x="528" y="30"/>
                      <a:pt x="458" y="37"/>
                      <a:pt x="455" y="36"/>
                    </a:cubicBezTo>
                    <a:cubicBezTo>
                      <a:pt x="452" y="36"/>
                      <a:pt x="444" y="32"/>
                      <a:pt x="444" y="32"/>
                    </a:cubicBezTo>
                    <a:cubicBezTo>
                      <a:pt x="444" y="32"/>
                      <a:pt x="385" y="33"/>
                      <a:pt x="375" y="30"/>
                    </a:cubicBezTo>
                    <a:cubicBezTo>
                      <a:pt x="364" y="27"/>
                      <a:pt x="304" y="25"/>
                      <a:pt x="304" y="25"/>
                    </a:cubicBezTo>
                    <a:cubicBezTo>
                      <a:pt x="304" y="25"/>
                      <a:pt x="256" y="19"/>
                      <a:pt x="240" y="17"/>
                    </a:cubicBezTo>
                    <a:cubicBezTo>
                      <a:pt x="225" y="16"/>
                      <a:pt x="165" y="9"/>
                      <a:pt x="162" y="8"/>
                    </a:cubicBezTo>
                    <a:cubicBezTo>
                      <a:pt x="161" y="8"/>
                      <a:pt x="158" y="6"/>
                      <a:pt x="154" y="5"/>
                    </a:cubicBezTo>
                    <a:cubicBezTo>
                      <a:pt x="147" y="2"/>
                      <a:pt x="140" y="0"/>
                      <a:pt x="137" y="0"/>
                    </a:cubicBezTo>
                    <a:cubicBezTo>
                      <a:pt x="132" y="1"/>
                      <a:pt x="135" y="5"/>
                      <a:pt x="132" y="7"/>
                    </a:cubicBezTo>
                    <a:cubicBezTo>
                      <a:pt x="129" y="8"/>
                      <a:pt x="126" y="8"/>
                      <a:pt x="123" y="12"/>
                    </a:cubicBezTo>
                    <a:cubicBezTo>
                      <a:pt x="121" y="16"/>
                      <a:pt x="122" y="17"/>
                      <a:pt x="117" y="22"/>
                    </a:cubicBezTo>
                    <a:cubicBezTo>
                      <a:pt x="112" y="27"/>
                      <a:pt x="106" y="36"/>
                      <a:pt x="102" y="35"/>
                    </a:cubicBezTo>
                    <a:cubicBezTo>
                      <a:pt x="97" y="35"/>
                      <a:pt x="91" y="31"/>
                      <a:pt x="86" y="33"/>
                    </a:cubicBezTo>
                    <a:cubicBezTo>
                      <a:pt x="81" y="35"/>
                      <a:pt x="72" y="47"/>
                      <a:pt x="69" y="50"/>
                    </a:cubicBezTo>
                    <a:cubicBezTo>
                      <a:pt x="67" y="53"/>
                      <a:pt x="55" y="61"/>
                      <a:pt x="55" y="61"/>
                    </a:cubicBezTo>
                    <a:cubicBezTo>
                      <a:pt x="55" y="61"/>
                      <a:pt x="50" y="79"/>
                      <a:pt x="49" y="77"/>
                    </a:cubicBezTo>
                    <a:cubicBezTo>
                      <a:pt x="47" y="76"/>
                      <a:pt x="46" y="69"/>
                      <a:pt x="46" y="6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2"/>
                      <a:pt x="47" y="61"/>
                    </a:cubicBezTo>
                    <a:cubicBezTo>
                      <a:pt x="43" y="60"/>
                      <a:pt x="37" y="56"/>
                      <a:pt x="32" y="58"/>
                    </a:cubicBezTo>
                    <a:cubicBezTo>
                      <a:pt x="30" y="58"/>
                      <a:pt x="28" y="58"/>
                      <a:pt x="27" y="58"/>
                    </a:cubicBezTo>
                    <a:cubicBezTo>
                      <a:pt x="26" y="64"/>
                      <a:pt x="26" y="73"/>
                      <a:pt x="26" y="73"/>
                    </a:cubicBezTo>
                    <a:cubicBezTo>
                      <a:pt x="26" y="73"/>
                      <a:pt x="32" y="82"/>
                      <a:pt x="33" y="84"/>
                    </a:cubicBezTo>
                    <a:cubicBezTo>
                      <a:pt x="33" y="85"/>
                      <a:pt x="41" y="89"/>
                      <a:pt x="41" y="89"/>
                    </a:cubicBezTo>
                    <a:cubicBezTo>
                      <a:pt x="41" y="89"/>
                      <a:pt x="34" y="93"/>
                      <a:pt x="28" y="95"/>
                    </a:cubicBezTo>
                    <a:cubicBezTo>
                      <a:pt x="22" y="97"/>
                      <a:pt x="28" y="102"/>
                      <a:pt x="28" y="104"/>
                    </a:cubicBezTo>
                    <a:cubicBezTo>
                      <a:pt x="28" y="106"/>
                      <a:pt x="27" y="103"/>
                      <a:pt x="20" y="107"/>
                    </a:cubicBezTo>
                    <a:cubicBezTo>
                      <a:pt x="12" y="111"/>
                      <a:pt x="21" y="118"/>
                      <a:pt x="23" y="123"/>
                    </a:cubicBezTo>
                    <a:cubicBezTo>
                      <a:pt x="25" y="128"/>
                      <a:pt x="19" y="126"/>
                      <a:pt x="18" y="129"/>
                    </a:cubicBezTo>
                    <a:cubicBezTo>
                      <a:pt x="16" y="132"/>
                      <a:pt x="32" y="138"/>
                      <a:pt x="33" y="139"/>
                    </a:cubicBezTo>
                    <a:cubicBezTo>
                      <a:pt x="33" y="140"/>
                      <a:pt x="29" y="141"/>
                      <a:pt x="28" y="144"/>
                    </a:cubicBezTo>
                    <a:cubicBezTo>
                      <a:pt x="27" y="147"/>
                      <a:pt x="32" y="149"/>
                      <a:pt x="33" y="150"/>
                    </a:cubicBezTo>
                    <a:cubicBezTo>
                      <a:pt x="35" y="151"/>
                      <a:pt x="35" y="147"/>
                      <a:pt x="39" y="144"/>
                    </a:cubicBezTo>
                    <a:cubicBezTo>
                      <a:pt x="43" y="142"/>
                      <a:pt x="53" y="156"/>
                      <a:pt x="53" y="156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70"/>
                      <a:pt x="49" y="171"/>
                    </a:cubicBezTo>
                    <a:cubicBezTo>
                      <a:pt x="50" y="171"/>
                      <a:pt x="57" y="176"/>
                      <a:pt x="57" y="176"/>
                    </a:cubicBezTo>
                    <a:cubicBezTo>
                      <a:pt x="57" y="176"/>
                      <a:pt x="69" y="169"/>
                      <a:pt x="70" y="168"/>
                    </a:cubicBezTo>
                    <a:cubicBezTo>
                      <a:pt x="71" y="168"/>
                      <a:pt x="87" y="170"/>
                      <a:pt x="87" y="170"/>
                    </a:cubicBezTo>
                    <a:cubicBezTo>
                      <a:pt x="87" y="170"/>
                      <a:pt x="88" y="175"/>
                      <a:pt x="88" y="176"/>
                    </a:cubicBezTo>
                    <a:cubicBezTo>
                      <a:pt x="88" y="178"/>
                      <a:pt x="84" y="176"/>
                      <a:pt x="82" y="178"/>
                    </a:cubicBezTo>
                    <a:cubicBezTo>
                      <a:pt x="80" y="180"/>
                      <a:pt x="81" y="185"/>
                      <a:pt x="82" y="188"/>
                    </a:cubicBezTo>
                    <a:cubicBezTo>
                      <a:pt x="83" y="191"/>
                      <a:pt x="81" y="192"/>
                      <a:pt x="77" y="195"/>
                    </a:cubicBezTo>
                    <a:cubicBezTo>
                      <a:pt x="74" y="198"/>
                      <a:pt x="76" y="208"/>
                      <a:pt x="76" y="208"/>
                    </a:cubicBezTo>
                    <a:cubicBezTo>
                      <a:pt x="76" y="208"/>
                      <a:pt x="69" y="214"/>
                      <a:pt x="68" y="216"/>
                    </a:cubicBezTo>
                    <a:cubicBezTo>
                      <a:pt x="67" y="217"/>
                      <a:pt x="73" y="219"/>
                      <a:pt x="74" y="219"/>
                    </a:cubicBezTo>
                    <a:cubicBezTo>
                      <a:pt x="74" y="219"/>
                      <a:pt x="69" y="222"/>
                      <a:pt x="68" y="222"/>
                    </a:cubicBezTo>
                    <a:cubicBezTo>
                      <a:pt x="67" y="223"/>
                      <a:pt x="71" y="227"/>
                      <a:pt x="69" y="230"/>
                    </a:cubicBezTo>
                    <a:cubicBezTo>
                      <a:pt x="67" y="234"/>
                      <a:pt x="62" y="220"/>
                      <a:pt x="62" y="220"/>
                    </a:cubicBezTo>
                    <a:cubicBezTo>
                      <a:pt x="62" y="219"/>
                      <a:pt x="43" y="215"/>
                      <a:pt x="37" y="217"/>
                    </a:cubicBezTo>
                    <a:cubicBezTo>
                      <a:pt x="32" y="219"/>
                      <a:pt x="39" y="226"/>
                      <a:pt x="39" y="226"/>
                    </a:cubicBezTo>
                    <a:cubicBezTo>
                      <a:pt x="39" y="226"/>
                      <a:pt x="39" y="227"/>
                      <a:pt x="34" y="232"/>
                    </a:cubicBezTo>
                    <a:cubicBezTo>
                      <a:pt x="30" y="237"/>
                      <a:pt x="36" y="241"/>
                      <a:pt x="36" y="241"/>
                    </a:cubicBezTo>
                    <a:cubicBezTo>
                      <a:pt x="36" y="242"/>
                      <a:pt x="18" y="256"/>
                      <a:pt x="18" y="256"/>
                    </a:cubicBezTo>
                    <a:cubicBezTo>
                      <a:pt x="18" y="256"/>
                      <a:pt x="19" y="277"/>
                      <a:pt x="19" y="278"/>
                    </a:cubicBezTo>
                    <a:cubicBezTo>
                      <a:pt x="19" y="279"/>
                      <a:pt x="10" y="277"/>
                      <a:pt x="10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4" y="301"/>
                      <a:pt x="12" y="305"/>
                      <a:pt x="14" y="307"/>
                    </a:cubicBezTo>
                    <a:close/>
                    <a:moveTo>
                      <a:pt x="552" y="140"/>
                    </a:moveTo>
                    <a:cubicBezTo>
                      <a:pt x="552" y="143"/>
                      <a:pt x="551" y="153"/>
                      <a:pt x="551" y="153"/>
                    </a:cubicBezTo>
                    <a:cubicBezTo>
                      <a:pt x="551" y="153"/>
                      <a:pt x="559" y="151"/>
                      <a:pt x="562" y="162"/>
                    </a:cubicBezTo>
                    <a:cubicBezTo>
                      <a:pt x="565" y="173"/>
                      <a:pt x="564" y="174"/>
                      <a:pt x="563" y="177"/>
                    </a:cubicBezTo>
                    <a:cubicBezTo>
                      <a:pt x="563" y="179"/>
                      <a:pt x="562" y="180"/>
                      <a:pt x="562" y="180"/>
                    </a:cubicBezTo>
                    <a:cubicBezTo>
                      <a:pt x="562" y="180"/>
                      <a:pt x="560" y="200"/>
                      <a:pt x="557" y="196"/>
                    </a:cubicBezTo>
                    <a:cubicBezTo>
                      <a:pt x="554" y="192"/>
                      <a:pt x="560" y="179"/>
                      <a:pt x="559" y="173"/>
                    </a:cubicBezTo>
                    <a:cubicBezTo>
                      <a:pt x="557" y="167"/>
                      <a:pt x="555" y="160"/>
                      <a:pt x="555" y="160"/>
                    </a:cubicBezTo>
                    <a:cubicBezTo>
                      <a:pt x="555" y="160"/>
                      <a:pt x="548" y="154"/>
                      <a:pt x="547" y="155"/>
                    </a:cubicBezTo>
                    <a:cubicBezTo>
                      <a:pt x="546" y="156"/>
                      <a:pt x="542" y="162"/>
                      <a:pt x="542" y="165"/>
                    </a:cubicBezTo>
                    <a:cubicBezTo>
                      <a:pt x="542" y="168"/>
                      <a:pt x="544" y="171"/>
                      <a:pt x="544" y="171"/>
                    </a:cubicBezTo>
                    <a:cubicBezTo>
                      <a:pt x="544" y="171"/>
                      <a:pt x="536" y="172"/>
                      <a:pt x="535" y="176"/>
                    </a:cubicBezTo>
                    <a:cubicBezTo>
                      <a:pt x="534" y="180"/>
                      <a:pt x="537" y="187"/>
                      <a:pt x="532" y="185"/>
                    </a:cubicBezTo>
                    <a:cubicBezTo>
                      <a:pt x="527" y="184"/>
                      <a:pt x="520" y="181"/>
                      <a:pt x="522" y="179"/>
                    </a:cubicBezTo>
                    <a:cubicBezTo>
                      <a:pt x="524" y="177"/>
                      <a:pt x="529" y="177"/>
                      <a:pt x="529" y="177"/>
                    </a:cubicBezTo>
                    <a:cubicBezTo>
                      <a:pt x="529" y="177"/>
                      <a:pt x="528" y="168"/>
                      <a:pt x="532" y="166"/>
                    </a:cubicBezTo>
                    <a:cubicBezTo>
                      <a:pt x="535" y="165"/>
                      <a:pt x="540" y="165"/>
                      <a:pt x="539" y="164"/>
                    </a:cubicBezTo>
                    <a:cubicBezTo>
                      <a:pt x="539" y="164"/>
                      <a:pt x="540" y="155"/>
                      <a:pt x="543" y="153"/>
                    </a:cubicBezTo>
                    <a:cubicBezTo>
                      <a:pt x="546" y="151"/>
                      <a:pt x="539" y="139"/>
                      <a:pt x="539" y="139"/>
                    </a:cubicBezTo>
                    <a:cubicBezTo>
                      <a:pt x="545" y="138"/>
                      <a:pt x="551" y="136"/>
                      <a:pt x="552" y="140"/>
                    </a:cubicBezTo>
                    <a:close/>
                    <a:moveTo>
                      <a:pt x="509" y="107"/>
                    </a:moveTo>
                    <a:cubicBezTo>
                      <a:pt x="514" y="107"/>
                      <a:pt x="514" y="107"/>
                      <a:pt x="514" y="107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29" y="104"/>
                      <a:pt x="529" y="102"/>
                    </a:cubicBezTo>
                    <a:cubicBezTo>
                      <a:pt x="529" y="101"/>
                      <a:pt x="530" y="100"/>
                      <a:pt x="527" y="97"/>
                    </a:cubicBezTo>
                    <a:cubicBezTo>
                      <a:pt x="523" y="94"/>
                      <a:pt x="521" y="93"/>
                      <a:pt x="521" y="93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20" y="72"/>
                      <a:pt x="521" y="78"/>
                      <a:pt x="523" y="77"/>
                    </a:cubicBezTo>
                    <a:cubicBezTo>
                      <a:pt x="526" y="76"/>
                      <a:pt x="531" y="76"/>
                      <a:pt x="531" y="76"/>
                    </a:cubicBezTo>
                    <a:cubicBezTo>
                      <a:pt x="531" y="76"/>
                      <a:pt x="533" y="88"/>
                      <a:pt x="535" y="87"/>
                    </a:cubicBezTo>
                    <a:cubicBezTo>
                      <a:pt x="536" y="85"/>
                      <a:pt x="537" y="82"/>
                      <a:pt x="537" y="82"/>
                    </a:cubicBezTo>
                    <a:cubicBezTo>
                      <a:pt x="537" y="82"/>
                      <a:pt x="550" y="81"/>
                      <a:pt x="549" y="84"/>
                    </a:cubicBezTo>
                    <a:cubicBezTo>
                      <a:pt x="547" y="87"/>
                      <a:pt x="541" y="88"/>
                      <a:pt x="541" y="88"/>
                    </a:cubicBezTo>
                    <a:cubicBezTo>
                      <a:pt x="540" y="91"/>
                      <a:pt x="540" y="91"/>
                      <a:pt x="540" y="91"/>
                    </a:cubicBezTo>
                    <a:cubicBezTo>
                      <a:pt x="532" y="93"/>
                      <a:pt x="532" y="93"/>
                      <a:pt x="532" y="93"/>
                    </a:cubicBezTo>
                    <a:cubicBezTo>
                      <a:pt x="533" y="98"/>
                      <a:pt x="533" y="98"/>
                      <a:pt x="533" y="98"/>
                    </a:cubicBezTo>
                    <a:cubicBezTo>
                      <a:pt x="533" y="98"/>
                      <a:pt x="547" y="97"/>
                      <a:pt x="546" y="106"/>
                    </a:cubicBezTo>
                    <a:cubicBezTo>
                      <a:pt x="545" y="116"/>
                      <a:pt x="542" y="115"/>
                      <a:pt x="542" y="115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2"/>
                      <a:pt x="538" y="118"/>
                      <a:pt x="537" y="120"/>
                    </a:cubicBezTo>
                    <a:cubicBezTo>
                      <a:pt x="536" y="123"/>
                      <a:pt x="534" y="126"/>
                      <a:pt x="534" y="126"/>
                    </a:cubicBezTo>
                    <a:cubicBezTo>
                      <a:pt x="534" y="126"/>
                      <a:pt x="535" y="127"/>
                      <a:pt x="536" y="128"/>
                    </a:cubicBezTo>
                    <a:cubicBezTo>
                      <a:pt x="537" y="130"/>
                      <a:pt x="540" y="133"/>
                      <a:pt x="537" y="133"/>
                    </a:cubicBezTo>
                    <a:cubicBezTo>
                      <a:pt x="532" y="133"/>
                      <a:pt x="528" y="134"/>
                      <a:pt x="528" y="134"/>
                    </a:cubicBezTo>
                    <a:cubicBezTo>
                      <a:pt x="526" y="127"/>
                      <a:pt x="526" y="127"/>
                      <a:pt x="526" y="127"/>
                    </a:cubicBezTo>
                    <a:cubicBezTo>
                      <a:pt x="526" y="125"/>
                      <a:pt x="526" y="125"/>
                      <a:pt x="526" y="125"/>
                    </a:cubicBezTo>
                    <a:cubicBezTo>
                      <a:pt x="526" y="125"/>
                      <a:pt x="529" y="115"/>
                      <a:pt x="525" y="112"/>
                    </a:cubicBezTo>
                    <a:cubicBezTo>
                      <a:pt x="521" y="108"/>
                      <a:pt x="519" y="116"/>
                      <a:pt x="519" y="116"/>
                    </a:cubicBezTo>
                    <a:cubicBezTo>
                      <a:pt x="519" y="116"/>
                      <a:pt x="513" y="127"/>
                      <a:pt x="511" y="124"/>
                    </a:cubicBezTo>
                    <a:cubicBezTo>
                      <a:pt x="508" y="120"/>
                      <a:pt x="509" y="117"/>
                      <a:pt x="509" y="117"/>
                    </a:cubicBezTo>
                    <a:cubicBezTo>
                      <a:pt x="504" y="114"/>
                      <a:pt x="504" y="114"/>
                      <a:pt x="504" y="114"/>
                    </a:cubicBezTo>
                    <a:cubicBezTo>
                      <a:pt x="510" y="110"/>
                      <a:pt x="510" y="110"/>
                      <a:pt x="510" y="110"/>
                    </a:cubicBezTo>
                    <a:lnTo>
                      <a:pt x="509" y="107"/>
                    </a:lnTo>
                    <a:close/>
                    <a:moveTo>
                      <a:pt x="495" y="176"/>
                    </a:moveTo>
                    <a:cubicBezTo>
                      <a:pt x="500" y="176"/>
                      <a:pt x="491" y="184"/>
                      <a:pt x="490" y="187"/>
                    </a:cubicBezTo>
                    <a:cubicBezTo>
                      <a:pt x="489" y="191"/>
                      <a:pt x="499" y="197"/>
                      <a:pt x="501" y="198"/>
                    </a:cubicBezTo>
                    <a:cubicBezTo>
                      <a:pt x="504" y="200"/>
                      <a:pt x="507" y="212"/>
                      <a:pt x="507" y="217"/>
                    </a:cubicBezTo>
                    <a:cubicBezTo>
                      <a:pt x="508" y="221"/>
                      <a:pt x="516" y="224"/>
                      <a:pt x="516" y="224"/>
                    </a:cubicBezTo>
                    <a:cubicBezTo>
                      <a:pt x="516" y="224"/>
                      <a:pt x="519" y="221"/>
                      <a:pt x="521" y="221"/>
                    </a:cubicBezTo>
                    <a:cubicBezTo>
                      <a:pt x="522" y="222"/>
                      <a:pt x="524" y="224"/>
                      <a:pt x="526" y="225"/>
                    </a:cubicBezTo>
                    <a:cubicBezTo>
                      <a:pt x="529" y="227"/>
                      <a:pt x="535" y="220"/>
                      <a:pt x="537" y="219"/>
                    </a:cubicBezTo>
                    <a:cubicBezTo>
                      <a:pt x="540" y="217"/>
                      <a:pt x="549" y="223"/>
                      <a:pt x="550" y="223"/>
                    </a:cubicBezTo>
                    <a:cubicBezTo>
                      <a:pt x="551" y="224"/>
                      <a:pt x="553" y="220"/>
                      <a:pt x="556" y="217"/>
                    </a:cubicBezTo>
                    <a:cubicBezTo>
                      <a:pt x="559" y="214"/>
                      <a:pt x="558" y="217"/>
                      <a:pt x="564" y="219"/>
                    </a:cubicBezTo>
                    <a:cubicBezTo>
                      <a:pt x="570" y="220"/>
                      <a:pt x="566" y="224"/>
                      <a:pt x="566" y="226"/>
                    </a:cubicBezTo>
                    <a:cubicBezTo>
                      <a:pt x="566" y="228"/>
                      <a:pt x="558" y="236"/>
                      <a:pt x="558" y="237"/>
                    </a:cubicBezTo>
                    <a:cubicBezTo>
                      <a:pt x="558" y="238"/>
                      <a:pt x="556" y="235"/>
                      <a:pt x="555" y="235"/>
                    </a:cubicBezTo>
                    <a:cubicBezTo>
                      <a:pt x="554" y="234"/>
                      <a:pt x="550" y="243"/>
                      <a:pt x="550" y="243"/>
                    </a:cubicBezTo>
                    <a:cubicBezTo>
                      <a:pt x="550" y="243"/>
                      <a:pt x="548" y="244"/>
                      <a:pt x="544" y="246"/>
                    </a:cubicBezTo>
                    <a:cubicBezTo>
                      <a:pt x="540" y="248"/>
                      <a:pt x="549" y="252"/>
                      <a:pt x="549" y="252"/>
                    </a:cubicBezTo>
                    <a:cubicBezTo>
                      <a:pt x="549" y="252"/>
                      <a:pt x="552" y="257"/>
                      <a:pt x="547" y="261"/>
                    </a:cubicBezTo>
                    <a:cubicBezTo>
                      <a:pt x="543" y="265"/>
                      <a:pt x="540" y="257"/>
                      <a:pt x="540" y="257"/>
                    </a:cubicBezTo>
                    <a:cubicBezTo>
                      <a:pt x="540" y="257"/>
                      <a:pt x="537" y="258"/>
                      <a:pt x="534" y="256"/>
                    </a:cubicBezTo>
                    <a:cubicBezTo>
                      <a:pt x="532" y="255"/>
                      <a:pt x="537" y="250"/>
                      <a:pt x="536" y="246"/>
                    </a:cubicBezTo>
                    <a:cubicBezTo>
                      <a:pt x="535" y="243"/>
                      <a:pt x="531" y="248"/>
                      <a:pt x="528" y="249"/>
                    </a:cubicBezTo>
                    <a:cubicBezTo>
                      <a:pt x="525" y="251"/>
                      <a:pt x="526" y="246"/>
                      <a:pt x="523" y="246"/>
                    </a:cubicBezTo>
                    <a:cubicBezTo>
                      <a:pt x="520" y="246"/>
                      <a:pt x="522" y="256"/>
                      <a:pt x="518" y="260"/>
                    </a:cubicBezTo>
                    <a:cubicBezTo>
                      <a:pt x="515" y="264"/>
                      <a:pt x="514" y="253"/>
                      <a:pt x="517" y="251"/>
                    </a:cubicBezTo>
                    <a:cubicBezTo>
                      <a:pt x="520" y="249"/>
                      <a:pt x="516" y="247"/>
                      <a:pt x="516" y="247"/>
                    </a:cubicBezTo>
                    <a:cubicBezTo>
                      <a:pt x="516" y="247"/>
                      <a:pt x="519" y="245"/>
                      <a:pt x="521" y="243"/>
                    </a:cubicBezTo>
                    <a:cubicBezTo>
                      <a:pt x="522" y="240"/>
                      <a:pt x="521" y="236"/>
                      <a:pt x="517" y="234"/>
                    </a:cubicBezTo>
                    <a:cubicBezTo>
                      <a:pt x="513" y="231"/>
                      <a:pt x="511" y="242"/>
                      <a:pt x="510" y="245"/>
                    </a:cubicBezTo>
                    <a:cubicBezTo>
                      <a:pt x="509" y="248"/>
                      <a:pt x="511" y="257"/>
                      <a:pt x="511" y="262"/>
                    </a:cubicBezTo>
                    <a:cubicBezTo>
                      <a:pt x="511" y="267"/>
                      <a:pt x="505" y="268"/>
                      <a:pt x="504" y="268"/>
                    </a:cubicBezTo>
                    <a:cubicBezTo>
                      <a:pt x="504" y="268"/>
                      <a:pt x="503" y="260"/>
                      <a:pt x="503" y="260"/>
                    </a:cubicBezTo>
                    <a:cubicBezTo>
                      <a:pt x="503" y="260"/>
                      <a:pt x="505" y="259"/>
                      <a:pt x="508" y="255"/>
                    </a:cubicBezTo>
                    <a:cubicBezTo>
                      <a:pt x="510" y="251"/>
                      <a:pt x="504" y="245"/>
                      <a:pt x="504" y="245"/>
                    </a:cubicBezTo>
                    <a:cubicBezTo>
                      <a:pt x="510" y="235"/>
                      <a:pt x="510" y="235"/>
                      <a:pt x="510" y="235"/>
                    </a:cubicBezTo>
                    <a:cubicBezTo>
                      <a:pt x="511" y="233"/>
                      <a:pt x="507" y="228"/>
                      <a:pt x="504" y="223"/>
                    </a:cubicBezTo>
                    <a:cubicBezTo>
                      <a:pt x="501" y="219"/>
                      <a:pt x="498" y="202"/>
                      <a:pt x="498" y="201"/>
                    </a:cubicBezTo>
                    <a:cubicBezTo>
                      <a:pt x="498" y="201"/>
                      <a:pt x="487" y="194"/>
                      <a:pt x="486" y="189"/>
                    </a:cubicBezTo>
                    <a:cubicBezTo>
                      <a:pt x="485" y="184"/>
                      <a:pt x="491" y="176"/>
                      <a:pt x="495" y="17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67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EAE04EC-5F7A-955A-823C-602D920842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405" y="822718"/>
                <a:ext cx="1530763" cy="2259943"/>
              </a:xfrm>
              <a:custGeom>
                <a:avLst/>
                <a:gdLst/>
                <a:ahLst/>
                <a:cxnLst>
                  <a:cxn ang="0">
                    <a:pos x="18" y="379"/>
                  </a:cxn>
                  <a:cxn ang="0">
                    <a:pos x="19" y="387"/>
                  </a:cxn>
                  <a:cxn ang="0">
                    <a:pos x="10" y="398"/>
                  </a:cxn>
                  <a:cxn ang="0">
                    <a:pos x="8" y="418"/>
                  </a:cxn>
                  <a:cxn ang="0">
                    <a:pos x="22" y="460"/>
                  </a:cxn>
                  <a:cxn ang="0">
                    <a:pos x="62" y="481"/>
                  </a:cxn>
                  <a:cxn ang="0">
                    <a:pos x="79" y="494"/>
                  </a:cxn>
                  <a:cxn ang="0">
                    <a:pos x="72" y="508"/>
                  </a:cxn>
                  <a:cxn ang="0">
                    <a:pos x="93" y="531"/>
                  </a:cxn>
                  <a:cxn ang="0">
                    <a:pos x="95" y="554"/>
                  </a:cxn>
                  <a:cxn ang="0">
                    <a:pos x="113" y="562"/>
                  </a:cxn>
                  <a:cxn ang="0">
                    <a:pos x="150" y="549"/>
                  </a:cxn>
                  <a:cxn ang="0">
                    <a:pos x="142" y="566"/>
                  </a:cxn>
                  <a:cxn ang="0">
                    <a:pos x="165" y="588"/>
                  </a:cxn>
                  <a:cxn ang="0">
                    <a:pos x="182" y="581"/>
                  </a:cxn>
                  <a:cxn ang="0">
                    <a:pos x="183" y="635"/>
                  </a:cxn>
                  <a:cxn ang="0">
                    <a:pos x="201" y="668"/>
                  </a:cxn>
                  <a:cxn ang="0">
                    <a:pos x="224" y="700"/>
                  </a:cxn>
                  <a:cxn ang="0">
                    <a:pos x="265" y="716"/>
                  </a:cxn>
                  <a:cxn ang="0">
                    <a:pos x="312" y="734"/>
                  </a:cxn>
                  <a:cxn ang="0">
                    <a:pos x="343" y="744"/>
                  </a:cxn>
                  <a:cxn ang="0">
                    <a:pos x="377" y="711"/>
                  </a:cxn>
                  <a:cxn ang="0">
                    <a:pos x="439" y="639"/>
                  </a:cxn>
                  <a:cxn ang="0">
                    <a:pos x="497" y="603"/>
                  </a:cxn>
                  <a:cxn ang="0">
                    <a:pos x="500" y="508"/>
                  </a:cxn>
                  <a:cxn ang="0">
                    <a:pos x="487" y="450"/>
                  </a:cxn>
                  <a:cxn ang="0">
                    <a:pos x="478" y="403"/>
                  </a:cxn>
                  <a:cxn ang="0">
                    <a:pos x="411" y="245"/>
                  </a:cxn>
                  <a:cxn ang="0">
                    <a:pos x="394" y="177"/>
                  </a:cxn>
                  <a:cxn ang="0">
                    <a:pos x="390" y="121"/>
                  </a:cxn>
                  <a:cxn ang="0">
                    <a:pos x="365" y="66"/>
                  </a:cxn>
                  <a:cxn ang="0">
                    <a:pos x="304" y="31"/>
                  </a:cxn>
                  <a:cxn ang="0">
                    <a:pos x="275" y="9"/>
                  </a:cxn>
                  <a:cxn ang="0">
                    <a:pos x="241" y="14"/>
                  </a:cxn>
                  <a:cxn ang="0">
                    <a:pos x="238" y="33"/>
                  </a:cxn>
                  <a:cxn ang="0">
                    <a:pos x="211" y="40"/>
                  </a:cxn>
                  <a:cxn ang="0">
                    <a:pos x="184" y="56"/>
                  </a:cxn>
                  <a:cxn ang="0">
                    <a:pos x="186" y="80"/>
                  </a:cxn>
                  <a:cxn ang="0">
                    <a:pos x="208" y="104"/>
                  </a:cxn>
                  <a:cxn ang="0">
                    <a:pos x="222" y="140"/>
                  </a:cxn>
                  <a:cxn ang="0">
                    <a:pos x="227" y="199"/>
                  </a:cxn>
                  <a:cxn ang="0">
                    <a:pos x="203" y="241"/>
                  </a:cxn>
                  <a:cxn ang="0">
                    <a:pos x="176" y="254"/>
                  </a:cxn>
                  <a:cxn ang="0">
                    <a:pos x="167" y="263"/>
                  </a:cxn>
                  <a:cxn ang="0">
                    <a:pos x="147" y="282"/>
                  </a:cxn>
                  <a:cxn ang="0">
                    <a:pos x="103" y="319"/>
                  </a:cxn>
                  <a:cxn ang="0">
                    <a:pos x="83" y="327"/>
                  </a:cxn>
                  <a:cxn ang="0">
                    <a:pos x="23" y="339"/>
                  </a:cxn>
                </a:cxnLst>
                <a:rect l="0" t="0" r="r" b="b"/>
                <a:pathLst>
                  <a:path w="508" h="749">
                    <a:moveTo>
                      <a:pt x="3" y="356"/>
                    </a:moveTo>
                    <a:cubicBezTo>
                      <a:pt x="5" y="356"/>
                      <a:pt x="9" y="357"/>
                      <a:pt x="9" y="357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18" y="379"/>
                      <a:pt x="18" y="379"/>
                      <a:pt x="18" y="379"/>
                    </a:cubicBezTo>
                    <a:cubicBezTo>
                      <a:pt x="18" y="379"/>
                      <a:pt x="15" y="381"/>
                      <a:pt x="14" y="384"/>
                    </a:cubicBezTo>
                    <a:cubicBezTo>
                      <a:pt x="13" y="387"/>
                      <a:pt x="9" y="389"/>
                      <a:pt x="10" y="389"/>
                    </a:cubicBezTo>
                    <a:cubicBezTo>
                      <a:pt x="11" y="390"/>
                      <a:pt x="13" y="392"/>
                      <a:pt x="13" y="392"/>
                    </a:cubicBezTo>
                    <a:cubicBezTo>
                      <a:pt x="19" y="387"/>
                      <a:pt x="19" y="387"/>
                      <a:pt x="19" y="387"/>
                    </a:cubicBezTo>
                    <a:cubicBezTo>
                      <a:pt x="20" y="393"/>
                      <a:pt x="20" y="393"/>
                      <a:pt x="20" y="393"/>
                    </a:cubicBezTo>
                    <a:cubicBezTo>
                      <a:pt x="20" y="393"/>
                      <a:pt x="28" y="396"/>
                      <a:pt x="27" y="396"/>
                    </a:cubicBezTo>
                    <a:cubicBezTo>
                      <a:pt x="27" y="396"/>
                      <a:pt x="18" y="400"/>
                      <a:pt x="18" y="400"/>
                    </a:cubicBezTo>
                    <a:cubicBezTo>
                      <a:pt x="18" y="400"/>
                      <a:pt x="15" y="396"/>
                      <a:pt x="10" y="398"/>
                    </a:cubicBezTo>
                    <a:cubicBezTo>
                      <a:pt x="5" y="400"/>
                      <a:pt x="4" y="405"/>
                      <a:pt x="7" y="406"/>
                    </a:cubicBezTo>
                    <a:cubicBezTo>
                      <a:pt x="10" y="407"/>
                      <a:pt x="13" y="406"/>
                      <a:pt x="13" y="408"/>
                    </a:cubicBezTo>
                    <a:cubicBezTo>
                      <a:pt x="12" y="411"/>
                      <a:pt x="12" y="415"/>
                      <a:pt x="12" y="415"/>
                    </a:cubicBezTo>
                    <a:cubicBezTo>
                      <a:pt x="12" y="415"/>
                      <a:pt x="8" y="414"/>
                      <a:pt x="8" y="418"/>
                    </a:cubicBezTo>
                    <a:cubicBezTo>
                      <a:pt x="9" y="421"/>
                      <a:pt x="21" y="434"/>
                      <a:pt x="21" y="434"/>
                    </a:cubicBezTo>
                    <a:cubicBezTo>
                      <a:pt x="21" y="434"/>
                      <a:pt x="15" y="437"/>
                      <a:pt x="17" y="438"/>
                    </a:cubicBezTo>
                    <a:cubicBezTo>
                      <a:pt x="18" y="440"/>
                      <a:pt x="23" y="448"/>
                      <a:pt x="23" y="448"/>
                    </a:cubicBezTo>
                    <a:cubicBezTo>
                      <a:pt x="22" y="460"/>
                      <a:pt x="22" y="460"/>
                      <a:pt x="22" y="460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49" y="466"/>
                      <a:pt x="50" y="467"/>
                    </a:cubicBezTo>
                    <a:cubicBezTo>
                      <a:pt x="50" y="468"/>
                      <a:pt x="59" y="482"/>
                      <a:pt x="59" y="482"/>
                    </a:cubicBezTo>
                    <a:cubicBezTo>
                      <a:pt x="62" y="481"/>
                      <a:pt x="62" y="481"/>
                      <a:pt x="62" y="481"/>
                    </a:cubicBezTo>
                    <a:cubicBezTo>
                      <a:pt x="62" y="481"/>
                      <a:pt x="61" y="488"/>
                      <a:pt x="64" y="487"/>
                    </a:cubicBezTo>
                    <a:cubicBezTo>
                      <a:pt x="68" y="486"/>
                      <a:pt x="71" y="479"/>
                      <a:pt x="74" y="480"/>
                    </a:cubicBezTo>
                    <a:cubicBezTo>
                      <a:pt x="76" y="480"/>
                      <a:pt x="73" y="487"/>
                      <a:pt x="74" y="488"/>
                    </a:cubicBezTo>
                    <a:cubicBezTo>
                      <a:pt x="76" y="490"/>
                      <a:pt x="81" y="491"/>
                      <a:pt x="79" y="494"/>
                    </a:cubicBezTo>
                    <a:cubicBezTo>
                      <a:pt x="77" y="497"/>
                      <a:pt x="70" y="491"/>
                      <a:pt x="70" y="491"/>
                    </a:cubicBezTo>
                    <a:cubicBezTo>
                      <a:pt x="65" y="497"/>
                      <a:pt x="65" y="497"/>
                      <a:pt x="65" y="497"/>
                    </a:cubicBezTo>
                    <a:cubicBezTo>
                      <a:pt x="65" y="497"/>
                      <a:pt x="66" y="508"/>
                      <a:pt x="66" y="508"/>
                    </a:cubicBezTo>
                    <a:cubicBezTo>
                      <a:pt x="67" y="508"/>
                      <a:pt x="72" y="508"/>
                      <a:pt x="72" y="508"/>
                    </a:cubicBezTo>
                    <a:cubicBezTo>
                      <a:pt x="72" y="508"/>
                      <a:pt x="75" y="514"/>
                      <a:pt x="76" y="514"/>
                    </a:cubicBezTo>
                    <a:cubicBezTo>
                      <a:pt x="77" y="515"/>
                      <a:pt x="85" y="513"/>
                      <a:pt x="87" y="514"/>
                    </a:cubicBezTo>
                    <a:cubicBezTo>
                      <a:pt x="90" y="516"/>
                      <a:pt x="87" y="521"/>
                      <a:pt x="87" y="523"/>
                    </a:cubicBezTo>
                    <a:cubicBezTo>
                      <a:pt x="88" y="525"/>
                      <a:pt x="95" y="528"/>
                      <a:pt x="93" y="531"/>
                    </a:cubicBezTo>
                    <a:cubicBezTo>
                      <a:pt x="92" y="534"/>
                      <a:pt x="87" y="539"/>
                      <a:pt x="87" y="539"/>
                    </a:cubicBezTo>
                    <a:cubicBezTo>
                      <a:pt x="87" y="539"/>
                      <a:pt x="90" y="542"/>
                      <a:pt x="90" y="543"/>
                    </a:cubicBezTo>
                    <a:cubicBezTo>
                      <a:pt x="90" y="543"/>
                      <a:pt x="90" y="554"/>
                      <a:pt x="91" y="554"/>
                    </a:cubicBezTo>
                    <a:cubicBezTo>
                      <a:pt x="92" y="555"/>
                      <a:pt x="95" y="554"/>
                      <a:pt x="95" y="554"/>
                    </a:cubicBezTo>
                    <a:cubicBezTo>
                      <a:pt x="95" y="554"/>
                      <a:pt x="96" y="559"/>
                      <a:pt x="96" y="559"/>
                    </a:cubicBezTo>
                    <a:cubicBezTo>
                      <a:pt x="97" y="560"/>
                      <a:pt x="102" y="565"/>
                      <a:pt x="104" y="563"/>
                    </a:cubicBezTo>
                    <a:cubicBezTo>
                      <a:pt x="106" y="561"/>
                      <a:pt x="108" y="557"/>
                      <a:pt x="108" y="558"/>
                    </a:cubicBezTo>
                    <a:cubicBezTo>
                      <a:pt x="108" y="558"/>
                      <a:pt x="109" y="563"/>
                      <a:pt x="113" y="562"/>
                    </a:cubicBezTo>
                    <a:cubicBezTo>
                      <a:pt x="117" y="561"/>
                      <a:pt x="122" y="557"/>
                      <a:pt x="122" y="557"/>
                    </a:cubicBezTo>
                    <a:cubicBezTo>
                      <a:pt x="123" y="558"/>
                      <a:pt x="126" y="559"/>
                      <a:pt x="127" y="557"/>
                    </a:cubicBezTo>
                    <a:cubicBezTo>
                      <a:pt x="129" y="556"/>
                      <a:pt x="125" y="547"/>
                      <a:pt x="131" y="548"/>
                    </a:cubicBezTo>
                    <a:cubicBezTo>
                      <a:pt x="136" y="549"/>
                      <a:pt x="150" y="549"/>
                      <a:pt x="150" y="549"/>
                    </a:cubicBezTo>
                    <a:cubicBezTo>
                      <a:pt x="150" y="549"/>
                      <a:pt x="160" y="558"/>
                      <a:pt x="158" y="560"/>
                    </a:cubicBezTo>
                    <a:cubicBezTo>
                      <a:pt x="156" y="562"/>
                      <a:pt x="151" y="565"/>
                      <a:pt x="151" y="565"/>
                    </a:cubicBezTo>
                    <a:cubicBezTo>
                      <a:pt x="151" y="565"/>
                      <a:pt x="150" y="559"/>
                      <a:pt x="146" y="561"/>
                    </a:cubicBezTo>
                    <a:cubicBezTo>
                      <a:pt x="142" y="564"/>
                      <a:pt x="142" y="566"/>
                      <a:pt x="142" y="566"/>
                    </a:cubicBezTo>
                    <a:cubicBezTo>
                      <a:pt x="142" y="566"/>
                      <a:pt x="151" y="573"/>
                      <a:pt x="151" y="574"/>
                    </a:cubicBezTo>
                    <a:cubicBezTo>
                      <a:pt x="151" y="575"/>
                      <a:pt x="149" y="583"/>
                      <a:pt x="153" y="584"/>
                    </a:cubicBezTo>
                    <a:cubicBezTo>
                      <a:pt x="157" y="586"/>
                      <a:pt x="161" y="585"/>
                      <a:pt x="161" y="586"/>
                    </a:cubicBezTo>
                    <a:cubicBezTo>
                      <a:pt x="162" y="587"/>
                      <a:pt x="162" y="590"/>
                      <a:pt x="165" y="588"/>
                    </a:cubicBezTo>
                    <a:cubicBezTo>
                      <a:pt x="169" y="587"/>
                      <a:pt x="168" y="583"/>
                      <a:pt x="169" y="584"/>
                    </a:cubicBezTo>
                    <a:cubicBezTo>
                      <a:pt x="170" y="584"/>
                      <a:pt x="174" y="583"/>
                      <a:pt x="174" y="583"/>
                    </a:cubicBezTo>
                    <a:cubicBezTo>
                      <a:pt x="174" y="583"/>
                      <a:pt x="166" y="577"/>
                      <a:pt x="172" y="577"/>
                    </a:cubicBezTo>
                    <a:cubicBezTo>
                      <a:pt x="178" y="578"/>
                      <a:pt x="179" y="581"/>
                      <a:pt x="182" y="581"/>
                    </a:cubicBezTo>
                    <a:cubicBezTo>
                      <a:pt x="185" y="582"/>
                      <a:pt x="187" y="581"/>
                      <a:pt x="187" y="581"/>
                    </a:cubicBezTo>
                    <a:cubicBezTo>
                      <a:pt x="185" y="624"/>
                      <a:pt x="185" y="624"/>
                      <a:pt x="185" y="624"/>
                    </a:cubicBezTo>
                    <a:cubicBezTo>
                      <a:pt x="185" y="624"/>
                      <a:pt x="190" y="627"/>
                      <a:pt x="189" y="628"/>
                    </a:cubicBezTo>
                    <a:cubicBezTo>
                      <a:pt x="189" y="629"/>
                      <a:pt x="183" y="631"/>
                      <a:pt x="183" y="635"/>
                    </a:cubicBezTo>
                    <a:cubicBezTo>
                      <a:pt x="183" y="639"/>
                      <a:pt x="185" y="642"/>
                      <a:pt x="185" y="642"/>
                    </a:cubicBezTo>
                    <a:cubicBezTo>
                      <a:pt x="185" y="643"/>
                      <a:pt x="183" y="651"/>
                      <a:pt x="187" y="653"/>
                    </a:cubicBezTo>
                    <a:cubicBezTo>
                      <a:pt x="191" y="655"/>
                      <a:pt x="195" y="656"/>
                      <a:pt x="195" y="656"/>
                    </a:cubicBezTo>
                    <a:cubicBezTo>
                      <a:pt x="195" y="656"/>
                      <a:pt x="197" y="665"/>
                      <a:pt x="201" y="668"/>
                    </a:cubicBezTo>
                    <a:cubicBezTo>
                      <a:pt x="206" y="672"/>
                      <a:pt x="213" y="672"/>
                      <a:pt x="213" y="672"/>
                    </a:cubicBezTo>
                    <a:cubicBezTo>
                      <a:pt x="213" y="672"/>
                      <a:pt x="212" y="683"/>
                      <a:pt x="215" y="686"/>
                    </a:cubicBezTo>
                    <a:cubicBezTo>
                      <a:pt x="218" y="689"/>
                      <a:pt x="225" y="689"/>
                      <a:pt x="225" y="690"/>
                    </a:cubicBezTo>
                    <a:cubicBezTo>
                      <a:pt x="225" y="692"/>
                      <a:pt x="222" y="697"/>
                      <a:pt x="224" y="700"/>
                    </a:cubicBezTo>
                    <a:cubicBezTo>
                      <a:pt x="227" y="703"/>
                      <a:pt x="229" y="704"/>
                      <a:pt x="229" y="705"/>
                    </a:cubicBezTo>
                    <a:cubicBezTo>
                      <a:pt x="229" y="705"/>
                      <a:pt x="223" y="711"/>
                      <a:pt x="224" y="712"/>
                    </a:cubicBezTo>
                    <a:cubicBezTo>
                      <a:pt x="225" y="713"/>
                      <a:pt x="238" y="725"/>
                      <a:pt x="249" y="724"/>
                    </a:cubicBezTo>
                    <a:cubicBezTo>
                      <a:pt x="260" y="722"/>
                      <a:pt x="265" y="716"/>
                      <a:pt x="265" y="716"/>
                    </a:cubicBezTo>
                    <a:cubicBezTo>
                      <a:pt x="265" y="716"/>
                      <a:pt x="269" y="721"/>
                      <a:pt x="278" y="721"/>
                    </a:cubicBezTo>
                    <a:cubicBezTo>
                      <a:pt x="286" y="721"/>
                      <a:pt x="295" y="717"/>
                      <a:pt x="295" y="717"/>
                    </a:cubicBezTo>
                    <a:cubicBezTo>
                      <a:pt x="295" y="718"/>
                      <a:pt x="298" y="725"/>
                      <a:pt x="299" y="726"/>
                    </a:cubicBezTo>
                    <a:cubicBezTo>
                      <a:pt x="301" y="727"/>
                      <a:pt x="309" y="733"/>
                      <a:pt x="312" y="734"/>
                    </a:cubicBezTo>
                    <a:cubicBezTo>
                      <a:pt x="315" y="735"/>
                      <a:pt x="323" y="737"/>
                      <a:pt x="323" y="740"/>
                    </a:cubicBezTo>
                    <a:cubicBezTo>
                      <a:pt x="322" y="744"/>
                      <a:pt x="320" y="747"/>
                      <a:pt x="327" y="748"/>
                    </a:cubicBezTo>
                    <a:cubicBezTo>
                      <a:pt x="333" y="749"/>
                      <a:pt x="336" y="744"/>
                      <a:pt x="337" y="744"/>
                    </a:cubicBezTo>
                    <a:cubicBezTo>
                      <a:pt x="337" y="744"/>
                      <a:pt x="343" y="744"/>
                      <a:pt x="343" y="744"/>
                    </a:cubicBezTo>
                    <a:cubicBezTo>
                      <a:pt x="343" y="744"/>
                      <a:pt x="341" y="735"/>
                      <a:pt x="344" y="736"/>
                    </a:cubicBezTo>
                    <a:cubicBezTo>
                      <a:pt x="347" y="738"/>
                      <a:pt x="351" y="741"/>
                      <a:pt x="354" y="741"/>
                    </a:cubicBezTo>
                    <a:cubicBezTo>
                      <a:pt x="355" y="741"/>
                      <a:pt x="358" y="741"/>
                      <a:pt x="360" y="741"/>
                    </a:cubicBezTo>
                    <a:cubicBezTo>
                      <a:pt x="360" y="740"/>
                      <a:pt x="372" y="720"/>
                      <a:pt x="377" y="711"/>
                    </a:cubicBezTo>
                    <a:cubicBezTo>
                      <a:pt x="383" y="702"/>
                      <a:pt x="381" y="691"/>
                      <a:pt x="388" y="684"/>
                    </a:cubicBezTo>
                    <a:cubicBezTo>
                      <a:pt x="394" y="677"/>
                      <a:pt x="408" y="660"/>
                      <a:pt x="413" y="654"/>
                    </a:cubicBezTo>
                    <a:cubicBezTo>
                      <a:pt x="418" y="648"/>
                      <a:pt x="421" y="643"/>
                      <a:pt x="426" y="642"/>
                    </a:cubicBezTo>
                    <a:cubicBezTo>
                      <a:pt x="430" y="641"/>
                      <a:pt x="435" y="643"/>
                      <a:pt x="439" y="639"/>
                    </a:cubicBezTo>
                    <a:cubicBezTo>
                      <a:pt x="443" y="635"/>
                      <a:pt x="448" y="630"/>
                      <a:pt x="453" y="630"/>
                    </a:cubicBezTo>
                    <a:cubicBezTo>
                      <a:pt x="458" y="629"/>
                      <a:pt x="465" y="633"/>
                      <a:pt x="471" y="628"/>
                    </a:cubicBezTo>
                    <a:cubicBezTo>
                      <a:pt x="477" y="623"/>
                      <a:pt x="481" y="616"/>
                      <a:pt x="482" y="616"/>
                    </a:cubicBezTo>
                    <a:cubicBezTo>
                      <a:pt x="483" y="616"/>
                      <a:pt x="494" y="607"/>
                      <a:pt x="497" y="603"/>
                    </a:cubicBezTo>
                    <a:cubicBezTo>
                      <a:pt x="499" y="600"/>
                      <a:pt x="506" y="588"/>
                      <a:pt x="506" y="587"/>
                    </a:cubicBezTo>
                    <a:cubicBezTo>
                      <a:pt x="507" y="586"/>
                      <a:pt x="508" y="554"/>
                      <a:pt x="508" y="554"/>
                    </a:cubicBezTo>
                    <a:cubicBezTo>
                      <a:pt x="508" y="554"/>
                      <a:pt x="501" y="542"/>
                      <a:pt x="501" y="539"/>
                    </a:cubicBezTo>
                    <a:cubicBezTo>
                      <a:pt x="501" y="537"/>
                      <a:pt x="500" y="508"/>
                      <a:pt x="500" y="508"/>
                    </a:cubicBezTo>
                    <a:cubicBezTo>
                      <a:pt x="500" y="508"/>
                      <a:pt x="507" y="501"/>
                      <a:pt x="507" y="500"/>
                    </a:cubicBezTo>
                    <a:cubicBezTo>
                      <a:pt x="507" y="500"/>
                      <a:pt x="500" y="494"/>
                      <a:pt x="500" y="494"/>
                    </a:cubicBezTo>
                    <a:cubicBezTo>
                      <a:pt x="500" y="494"/>
                      <a:pt x="500" y="479"/>
                      <a:pt x="496" y="470"/>
                    </a:cubicBezTo>
                    <a:cubicBezTo>
                      <a:pt x="492" y="461"/>
                      <a:pt x="486" y="454"/>
                      <a:pt x="487" y="450"/>
                    </a:cubicBezTo>
                    <a:cubicBezTo>
                      <a:pt x="488" y="446"/>
                      <a:pt x="495" y="440"/>
                      <a:pt x="494" y="433"/>
                    </a:cubicBezTo>
                    <a:cubicBezTo>
                      <a:pt x="494" y="427"/>
                      <a:pt x="492" y="421"/>
                      <a:pt x="489" y="418"/>
                    </a:cubicBezTo>
                    <a:cubicBezTo>
                      <a:pt x="486" y="416"/>
                      <a:pt x="480" y="417"/>
                      <a:pt x="481" y="415"/>
                    </a:cubicBezTo>
                    <a:cubicBezTo>
                      <a:pt x="481" y="412"/>
                      <a:pt x="482" y="410"/>
                      <a:pt x="478" y="403"/>
                    </a:cubicBezTo>
                    <a:cubicBezTo>
                      <a:pt x="474" y="396"/>
                      <a:pt x="448" y="347"/>
                      <a:pt x="448" y="347"/>
                    </a:cubicBezTo>
                    <a:cubicBezTo>
                      <a:pt x="448" y="347"/>
                      <a:pt x="438" y="325"/>
                      <a:pt x="432" y="308"/>
                    </a:cubicBezTo>
                    <a:cubicBezTo>
                      <a:pt x="425" y="290"/>
                      <a:pt x="420" y="289"/>
                      <a:pt x="420" y="276"/>
                    </a:cubicBezTo>
                    <a:cubicBezTo>
                      <a:pt x="419" y="264"/>
                      <a:pt x="413" y="249"/>
                      <a:pt x="411" y="245"/>
                    </a:cubicBezTo>
                    <a:cubicBezTo>
                      <a:pt x="409" y="241"/>
                      <a:pt x="407" y="225"/>
                      <a:pt x="407" y="225"/>
                    </a:cubicBezTo>
                    <a:cubicBezTo>
                      <a:pt x="407" y="225"/>
                      <a:pt x="400" y="214"/>
                      <a:pt x="400" y="213"/>
                    </a:cubicBezTo>
                    <a:cubicBezTo>
                      <a:pt x="400" y="211"/>
                      <a:pt x="401" y="184"/>
                      <a:pt x="401" y="184"/>
                    </a:cubicBezTo>
                    <a:cubicBezTo>
                      <a:pt x="401" y="184"/>
                      <a:pt x="394" y="178"/>
                      <a:pt x="394" y="177"/>
                    </a:cubicBezTo>
                    <a:cubicBezTo>
                      <a:pt x="393" y="175"/>
                      <a:pt x="396" y="171"/>
                      <a:pt x="393" y="163"/>
                    </a:cubicBezTo>
                    <a:cubicBezTo>
                      <a:pt x="393" y="161"/>
                      <a:pt x="392" y="159"/>
                      <a:pt x="391" y="157"/>
                    </a:cubicBezTo>
                    <a:cubicBezTo>
                      <a:pt x="385" y="146"/>
                      <a:pt x="381" y="151"/>
                      <a:pt x="381" y="142"/>
                    </a:cubicBezTo>
                    <a:cubicBezTo>
                      <a:pt x="380" y="132"/>
                      <a:pt x="390" y="121"/>
                      <a:pt x="390" y="121"/>
                    </a:cubicBezTo>
                    <a:cubicBezTo>
                      <a:pt x="390" y="121"/>
                      <a:pt x="385" y="102"/>
                      <a:pt x="383" y="95"/>
                    </a:cubicBezTo>
                    <a:cubicBezTo>
                      <a:pt x="381" y="89"/>
                      <a:pt x="380" y="83"/>
                      <a:pt x="376" y="78"/>
                    </a:cubicBezTo>
                    <a:cubicBezTo>
                      <a:pt x="371" y="74"/>
                      <a:pt x="364" y="73"/>
                      <a:pt x="364" y="73"/>
                    </a:cubicBezTo>
                    <a:cubicBezTo>
                      <a:pt x="364" y="72"/>
                      <a:pt x="365" y="66"/>
                      <a:pt x="365" y="66"/>
                    </a:cubicBezTo>
                    <a:cubicBezTo>
                      <a:pt x="365" y="66"/>
                      <a:pt x="357" y="52"/>
                      <a:pt x="349" y="50"/>
                    </a:cubicBezTo>
                    <a:cubicBezTo>
                      <a:pt x="340" y="48"/>
                      <a:pt x="337" y="52"/>
                      <a:pt x="332" y="49"/>
                    </a:cubicBezTo>
                    <a:cubicBezTo>
                      <a:pt x="331" y="49"/>
                      <a:pt x="331" y="48"/>
                      <a:pt x="330" y="48"/>
                    </a:cubicBezTo>
                    <a:cubicBezTo>
                      <a:pt x="323" y="43"/>
                      <a:pt x="304" y="31"/>
                      <a:pt x="304" y="31"/>
                    </a:cubicBezTo>
                    <a:cubicBezTo>
                      <a:pt x="304" y="31"/>
                      <a:pt x="294" y="38"/>
                      <a:pt x="291" y="33"/>
                    </a:cubicBezTo>
                    <a:cubicBezTo>
                      <a:pt x="288" y="27"/>
                      <a:pt x="290" y="19"/>
                      <a:pt x="290" y="19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9"/>
                      <a:pt x="275" y="9"/>
                      <a:pt x="275" y="9"/>
                    </a:cubicBezTo>
                    <a:cubicBezTo>
                      <a:pt x="275" y="9"/>
                      <a:pt x="266" y="10"/>
                      <a:pt x="260" y="7"/>
                    </a:cubicBezTo>
                    <a:cubicBezTo>
                      <a:pt x="253" y="4"/>
                      <a:pt x="249" y="0"/>
                      <a:pt x="248" y="0"/>
                    </a:cubicBezTo>
                    <a:cubicBezTo>
                      <a:pt x="247" y="0"/>
                      <a:pt x="238" y="6"/>
                      <a:pt x="235" y="10"/>
                    </a:cubicBezTo>
                    <a:cubicBezTo>
                      <a:pt x="237" y="11"/>
                      <a:pt x="239" y="13"/>
                      <a:pt x="241" y="14"/>
                    </a:cubicBezTo>
                    <a:cubicBezTo>
                      <a:pt x="244" y="16"/>
                      <a:pt x="241" y="22"/>
                      <a:pt x="241" y="22"/>
                    </a:cubicBezTo>
                    <a:cubicBezTo>
                      <a:pt x="241" y="22"/>
                      <a:pt x="238" y="25"/>
                      <a:pt x="236" y="26"/>
                    </a:cubicBezTo>
                    <a:cubicBezTo>
                      <a:pt x="235" y="26"/>
                      <a:pt x="238" y="28"/>
                      <a:pt x="239" y="29"/>
                    </a:cubicBezTo>
                    <a:cubicBezTo>
                      <a:pt x="241" y="31"/>
                      <a:pt x="239" y="31"/>
                      <a:pt x="238" y="33"/>
                    </a:cubicBezTo>
                    <a:cubicBezTo>
                      <a:pt x="237" y="35"/>
                      <a:pt x="236" y="38"/>
                      <a:pt x="236" y="38"/>
                    </a:cubicBezTo>
                    <a:cubicBezTo>
                      <a:pt x="229" y="37"/>
                      <a:pt x="229" y="37"/>
                      <a:pt x="229" y="37"/>
                    </a:cubicBezTo>
                    <a:cubicBezTo>
                      <a:pt x="229" y="37"/>
                      <a:pt x="225" y="41"/>
                      <a:pt x="221" y="44"/>
                    </a:cubicBezTo>
                    <a:cubicBezTo>
                      <a:pt x="217" y="46"/>
                      <a:pt x="212" y="40"/>
                      <a:pt x="211" y="40"/>
                    </a:cubicBezTo>
                    <a:cubicBezTo>
                      <a:pt x="209" y="40"/>
                      <a:pt x="208" y="45"/>
                      <a:pt x="206" y="48"/>
                    </a:cubicBezTo>
                    <a:cubicBezTo>
                      <a:pt x="203" y="51"/>
                      <a:pt x="204" y="49"/>
                      <a:pt x="198" y="49"/>
                    </a:cubicBezTo>
                    <a:cubicBezTo>
                      <a:pt x="191" y="49"/>
                      <a:pt x="195" y="51"/>
                      <a:pt x="191" y="53"/>
                    </a:cubicBezTo>
                    <a:cubicBezTo>
                      <a:pt x="187" y="56"/>
                      <a:pt x="185" y="56"/>
                      <a:pt x="184" y="56"/>
                    </a:cubicBezTo>
                    <a:cubicBezTo>
                      <a:pt x="184" y="56"/>
                      <a:pt x="184" y="63"/>
                      <a:pt x="184" y="64"/>
                    </a:cubicBezTo>
                    <a:cubicBezTo>
                      <a:pt x="185" y="65"/>
                      <a:pt x="178" y="67"/>
                      <a:pt x="178" y="69"/>
                    </a:cubicBezTo>
                    <a:cubicBezTo>
                      <a:pt x="177" y="72"/>
                      <a:pt x="182" y="73"/>
                      <a:pt x="184" y="74"/>
                    </a:cubicBezTo>
                    <a:cubicBezTo>
                      <a:pt x="186" y="75"/>
                      <a:pt x="184" y="76"/>
                      <a:pt x="186" y="80"/>
                    </a:cubicBezTo>
                    <a:cubicBezTo>
                      <a:pt x="187" y="84"/>
                      <a:pt x="190" y="83"/>
                      <a:pt x="190" y="83"/>
                    </a:cubicBezTo>
                    <a:cubicBezTo>
                      <a:pt x="190" y="83"/>
                      <a:pt x="190" y="88"/>
                      <a:pt x="190" y="90"/>
                    </a:cubicBezTo>
                    <a:cubicBezTo>
                      <a:pt x="190" y="91"/>
                      <a:pt x="198" y="85"/>
                      <a:pt x="201" y="88"/>
                    </a:cubicBezTo>
                    <a:cubicBezTo>
                      <a:pt x="203" y="90"/>
                      <a:pt x="209" y="104"/>
                      <a:pt x="208" y="104"/>
                    </a:cubicBezTo>
                    <a:cubicBezTo>
                      <a:pt x="208" y="104"/>
                      <a:pt x="203" y="109"/>
                      <a:pt x="202" y="113"/>
                    </a:cubicBezTo>
                    <a:cubicBezTo>
                      <a:pt x="200" y="118"/>
                      <a:pt x="209" y="121"/>
                      <a:pt x="213" y="124"/>
                    </a:cubicBezTo>
                    <a:cubicBezTo>
                      <a:pt x="216" y="127"/>
                      <a:pt x="216" y="129"/>
                      <a:pt x="217" y="132"/>
                    </a:cubicBezTo>
                    <a:cubicBezTo>
                      <a:pt x="217" y="136"/>
                      <a:pt x="222" y="140"/>
                      <a:pt x="222" y="140"/>
                    </a:cubicBezTo>
                    <a:cubicBezTo>
                      <a:pt x="222" y="140"/>
                      <a:pt x="222" y="145"/>
                      <a:pt x="222" y="146"/>
                    </a:cubicBezTo>
                    <a:cubicBezTo>
                      <a:pt x="222" y="147"/>
                      <a:pt x="238" y="162"/>
                      <a:pt x="238" y="162"/>
                    </a:cubicBezTo>
                    <a:cubicBezTo>
                      <a:pt x="238" y="162"/>
                      <a:pt x="238" y="182"/>
                      <a:pt x="238" y="185"/>
                    </a:cubicBezTo>
                    <a:cubicBezTo>
                      <a:pt x="238" y="187"/>
                      <a:pt x="230" y="196"/>
                      <a:pt x="227" y="199"/>
                    </a:cubicBezTo>
                    <a:cubicBezTo>
                      <a:pt x="223" y="203"/>
                      <a:pt x="229" y="215"/>
                      <a:pt x="227" y="218"/>
                    </a:cubicBezTo>
                    <a:cubicBezTo>
                      <a:pt x="224" y="220"/>
                      <a:pt x="222" y="217"/>
                      <a:pt x="222" y="217"/>
                    </a:cubicBezTo>
                    <a:cubicBezTo>
                      <a:pt x="222" y="217"/>
                      <a:pt x="210" y="228"/>
                      <a:pt x="205" y="233"/>
                    </a:cubicBezTo>
                    <a:cubicBezTo>
                      <a:pt x="199" y="237"/>
                      <a:pt x="205" y="236"/>
                      <a:pt x="203" y="241"/>
                    </a:cubicBezTo>
                    <a:cubicBezTo>
                      <a:pt x="201" y="247"/>
                      <a:pt x="196" y="236"/>
                      <a:pt x="196" y="236"/>
                    </a:cubicBezTo>
                    <a:cubicBezTo>
                      <a:pt x="188" y="248"/>
                      <a:pt x="188" y="248"/>
                      <a:pt x="188" y="248"/>
                    </a:cubicBezTo>
                    <a:cubicBezTo>
                      <a:pt x="188" y="248"/>
                      <a:pt x="180" y="248"/>
                      <a:pt x="179" y="248"/>
                    </a:cubicBezTo>
                    <a:cubicBezTo>
                      <a:pt x="179" y="248"/>
                      <a:pt x="178" y="251"/>
                      <a:pt x="176" y="254"/>
                    </a:cubicBezTo>
                    <a:cubicBezTo>
                      <a:pt x="174" y="256"/>
                      <a:pt x="179" y="259"/>
                      <a:pt x="180" y="262"/>
                    </a:cubicBezTo>
                    <a:cubicBezTo>
                      <a:pt x="181" y="265"/>
                      <a:pt x="176" y="267"/>
                      <a:pt x="176" y="267"/>
                    </a:cubicBezTo>
                    <a:cubicBezTo>
                      <a:pt x="176" y="266"/>
                      <a:pt x="170" y="260"/>
                      <a:pt x="168" y="260"/>
                    </a:cubicBezTo>
                    <a:cubicBezTo>
                      <a:pt x="167" y="259"/>
                      <a:pt x="167" y="263"/>
                      <a:pt x="167" y="263"/>
                    </a:cubicBezTo>
                    <a:cubicBezTo>
                      <a:pt x="167" y="263"/>
                      <a:pt x="163" y="266"/>
                      <a:pt x="157" y="269"/>
                    </a:cubicBezTo>
                    <a:cubicBezTo>
                      <a:pt x="150" y="273"/>
                      <a:pt x="151" y="278"/>
                      <a:pt x="151" y="278"/>
                    </a:cubicBezTo>
                    <a:cubicBezTo>
                      <a:pt x="151" y="278"/>
                      <a:pt x="148" y="279"/>
                      <a:pt x="147" y="279"/>
                    </a:cubicBezTo>
                    <a:cubicBezTo>
                      <a:pt x="146" y="278"/>
                      <a:pt x="147" y="282"/>
                      <a:pt x="147" y="282"/>
                    </a:cubicBezTo>
                    <a:cubicBezTo>
                      <a:pt x="147" y="282"/>
                      <a:pt x="141" y="282"/>
                      <a:pt x="141" y="282"/>
                    </a:cubicBezTo>
                    <a:cubicBezTo>
                      <a:pt x="141" y="282"/>
                      <a:pt x="139" y="286"/>
                      <a:pt x="139" y="286"/>
                    </a:cubicBezTo>
                    <a:cubicBezTo>
                      <a:pt x="139" y="286"/>
                      <a:pt x="131" y="294"/>
                      <a:pt x="127" y="300"/>
                    </a:cubicBezTo>
                    <a:cubicBezTo>
                      <a:pt x="123" y="306"/>
                      <a:pt x="103" y="319"/>
                      <a:pt x="103" y="319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15"/>
                      <a:pt x="94" y="321"/>
                      <a:pt x="93" y="321"/>
                    </a:cubicBezTo>
                    <a:cubicBezTo>
                      <a:pt x="91" y="321"/>
                      <a:pt x="90" y="331"/>
                      <a:pt x="87" y="332"/>
                    </a:cubicBezTo>
                    <a:cubicBezTo>
                      <a:pt x="85" y="333"/>
                      <a:pt x="84" y="329"/>
                      <a:pt x="83" y="327"/>
                    </a:cubicBezTo>
                    <a:cubicBezTo>
                      <a:pt x="83" y="326"/>
                      <a:pt x="81" y="325"/>
                      <a:pt x="72" y="327"/>
                    </a:cubicBezTo>
                    <a:cubicBezTo>
                      <a:pt x="63" y="329"/>
                      <a:pt x="65" y="345"/>
                      <a:pt x="61" y="347"/>
                    </a:cubicBezTo>
                    <a:cubicBezTo>
                      <a:pt x="57" y="349"/>
                      <a:pt x="43" y="341"/>
                      <a:pt x="43" y="341"/>
                    </a:cubicBezTo>
                    <a:cubicBezTo>
                      <a:pt x="23" y="339"/>
                      <a:pt x="23" y="339"/>
                      <a:pt x="23" y="339"/>
                    </a:cubicBezTo>
                    <a:cubicBezTo>
                      <a:pt x="23" y="339"/>
                      <a:pt x="17" y="342"/>
                      <a:pt x="13" y="344"/>
                    </a:cubicBezTo>
                    <a:cubicBezTo>
                      <a:pt x="11" y="345"/>
                      <a:pt x="5" y="346"/>
                      <a:pt x="0" y="346"/>
                    </a:cubicBezTo>
                    <a:cubicBezTo>
                      <a:pt x="1" y="351"/>
                      <a:pt x="1" y="356"/>
                      <a:pt x="3" y="35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67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792180A-2C36-A7A5-8490-36764F6288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6729" y="1867359"/>
                <a:ext cx="2490076" cy="2611604"/>
              </a:xfrm>
              <a:custGeom>
                <a:avLst/>
                <a:gdLst/>
                <a:ahLst/>
                <a:cxnLst>
                  <a:cxn ang="0">
                    <a:pos x="72" y="145"/>
                  </a:cxn>
                  <a:cxn ang="0">
                    <a:pos x="51" y="176"/>
                  </a:cxn>
                  <a:cxn ang="0">
                    <a:pos x="33" y="202"/>
                  </a:cxn>
                  <a:cxn ang="0">
                    <a:pos x="22" y="235"/>
                  </a:cxn>
                  <a:cxn ang="0">
                    <a:pos x="47" y="271"/>
                  </a:cxn>
                  <a:cxn ang="0">
                    <a:pos x="21" y="289"/>
                  </a:cxn>
                  <a:cxn ang="0">
                    <a:pos x="10" y="334"/>
                  </a:cxn>
                  <a:cxn ang="0">
                    <a:pos x="10" y="386"/>
                  </a:cxn>
                  <a:cxn ang="0">
                    <a:pos x="46" y="409"/>
                  </a:cxn>
                  <a:cxn ang="0">
                    <a:pos x="123" y="427"/>
                  </a:cxn>
                  <a:cxn ang="0">
                    <a:pos x="154" y="431"/>
                  </a:cxn>
                  <a:cxn ang="0">
                    <a:pos x="187" y="469"/>
                  </a:cxn>
                  <a:cxn ang="0">
                    <a:pos x="206" y="491"/>
                  </a:cxn>
                  <a:cxn ang="0">
                    <a:pos x="214" y="534"/>
                  </a:cxn>
                  <a:cxn ang="0">
                    <a:pos x="228" y="546"/>
                  </a:cxn>
                  <a:cxn ang="0">
                    <a:pos x="269" y="548"/>
                  </a:cxn>
                  <a:cxn ang="0">
                    <a:pos x="301" y="584"/>
                  </a:cxn>
                  <a:cxn ang="0">
                    <a:pos x="305" y="634"/>
                  </a:cxn>
                  <a:cxn ang="0">
                    <a:pos x="245" y="635"/>
                  </a:cxn>
                  <a:cxn ang="0">
                    <a:pos x="261" y="681"/>
                  </a:cxn>
                  <a:cxn ang="0">
                    <a:pos x="271" y="721"/>
                  </a:cxn>
                  <a:cxn ang="0">
                    <a:pos x="275" y="772"/>
                  </a:cxn>
                  <a:cxn ang="0">
                    <a:pos x="317" y="799"/>
                  </a:cxn>
                  <a:cxn ang="0">
                    <a:pos x="336" y="822"/>
                  </a:cxn>
                  <a:cxn ang="0">
                    <a:pos x="380" y="822"/>
                  </a:cxn>
                  <a:cxn ang="0">
                    <a:pos x="409" y="832"/>
                  </a:cxn>
                  <a:cxn ang="0">
                    <a:pos x="485" y="860"/>
                  </a:cxn>
                  <a:cxn ang="0">
                    <a:pos x="519" y="845"/>
                  </a:cxn>
                  <a:cxn ang="0">
                    <a:pos x="553" y="802"/>
                  </a:cxn>
                  <a:cxn ang="0">
                    <a:pos x="557" y="747"/>
                  </a:cxn>
                  <a:cxn ang="0">
                    <a:pos x="556" y="692"/>
                  </a:cxn>
                  <a:cxn ang="0">
                    <a:pos x="533" y="646"/>
                  </a:cxn>
                  <a:cxn ang="0">
                    <a:pos x="567" y="622"/>
                  </a:cxn>
                  <a:cxn ang="0">
                    <a:pos x="576" y="592"/>
                  </a:cxn>
                  <a:cxn ang="0">
                    <a:pos x="564" y="564"/>
                  </a:cxn>
                  <a:cxn ang="0">
                    <a:pos x="609" y="504"/>
                  </a:cxn>
                  <a:cxn ang="0">
                    <a:pos x="664" y="493"/>
                  </a:cxn>
                  <a:cxn ang="0">
                    <a:pos x="699" y="484"/>
                  </a:cxn>
                  <a:cxn ang="0">
                    <a:pos x="749" y="468"/>
                  </a:cxn>
                  <a:cxn ang="0">
                    <a:pos x="786" y="464"/>
                  </a:cxn>
                  <a:cxn ang="0">
                    <a:pos x="800" y="428"/>
                  </a:cxn>
                  <a:cxn ang="0">
                    <a:pos x="800" y="394"/>
                  </a:cxn>
                  <a:cxn ang="0">
                    <a:pos x="701" y="366"/>
                  </a:cxn>
                  <a:cxn ang="0">
                    <a:pos x="672" y="310"/>
                  </a:cxn>
                  <a:cxn ang="0">
                    <a:pos x="659" y="235"/>
                  </a:cxn>
                  <a:cxn ang="0">
                    <a:pos x="628" y="228"/>
                  </a:cxn>
                  <a:cxn ang="0">
                    <a:pos x="604" y="211"/>
                  </a:cxn>
                  <a:cxn ang="0">
                    <a:pos x="568" y="208"/>
                  </a:cxn>
                  <a:cxn ang="0">
                    <a:pos x="549" y="162"/>
                  </a:cxn>
                  <a:cxn ang="0">
                    <a:pos x="541" y="141"/>
                  </a:cxn>
                  <a:cxn ang="0">
                    <a:pos x="494" y="92"/>
                  </a:cxn>
                  <a:cxn ang="0">
                    <a:pos x="495" y="54"/>
                  </a:cxn>
                  <a:cxn ang="0">
                    <a:pos x="495" y="33"/>
                  </a:cxn>
                  <a:cxn ang="0">
                    <a:pos x="442" y="4"/>
                  </a:cxn>
                  <a:cxn ang="0">
                    <a:pos x="410" y="19"/>
                  </a:cxn>
                  <a:cxn ang="0">
                    <a:pos x="336" y="36"/>
                  </a:cxn>
                  <a:cxn ang="0">
                    <a:pos x="307" y="49"/>
                  </a:cxn>
                  <a:cxn ang="0">
                    <a:pos x="266" y="82"/>
                  </a:cxn>
                  <a:cxn ang="0">
                    <a:pos x="232" y="113"/>
                  </a:cxn>
                  <a:cxn ang="0">
                    <a:pos x="177" y="115"/>
                  </a:cxn>
                  <a:cxn ang="0">
                    <a:pos x="140" y="117"/>
                  </a:cxn>
                  <a:cxn ang="0">
                    <a:pos x="93" y="115"/>
                  </a:cxn>
                </a:cxnLst>
                <a:rect l="0" t="0" r="r" b="b"/>
                <a:pathLst>
                  <a:path w="826" h="866">
                    <a:moveTo>
                      <a:pt x="82" y="127"/>
                    </a:moveTo>
                    <a:cubicBezTo>
                      <a:pt x="82" y="127"/>
                      <a:pt x="79" y="124"/>
                      <a:pt x="77" y="127"/>
                    </a:cubicBezTo>
                    <a:cubicBezTo>
                      <a:pt x="75" y="130"/>
                      <a:pt x="74" y="132"/>
                      <a:pt x="74" y="132"/>
                    </a:cubicBezTo>
                    <a:cubicBezTo>
                      <a:pt x="74" y="132"/>
                      <a:pt x="69" y="129"/>
                      <a:pt x="69" y="129"/>
                    </a:cubicBezTo>
                    <a:cubicBezTo>
                      <a:pt x="68" y="129"/>
                      <a:pt x="66" y="131"/>
                      <a:pt x="66" y="133"/>
                    </a:cubicBezTo>
                    <a:cubicBezTo>
                      <a:pt x="67" y="134"/>
                      <a:pt x="69" y="135"/>
                      <a:pt x="69" y="137"/>
                    </a:cubicBezTo>
                    <a:cubicBezTo>
                      <a:pt x="69" y="138"/>
                      <a:pt x="72" y="144"/>
                      <a:pt x="72" y="145"/>
                    </a:cubicBezTo>
                    <a:cubicBezTo>
                      <a:pt x="72" y="146"/>
                      <a:pt x="71" y="155"/>
                      <a:pt x="74" y="157"/>
                    </a:cubicBezTo>
                    <a:cubicBezTo>
                      <a:pt x="76" y="159"/>
                      <a:pt x="82" y="162"/>
                      <a:pt x="80" y="164"/>
                    </a:cubicBezTo>
                    <a:cubicBezTo>
                      <a:pt x="79" y="166"/>
                      <a:pt x="72" y="172"/>
                      <a:pt x="74" y="175"/>
                    </a:cubicBezTo>
                    <a:cubicBezTo>
                      <a:pt x="76" y="177"/>
                      <a:pt x="80" y="182"/>
                      <a:pt x="80" y="182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55" y="174"/>
                      <a:pt x="54" y="175"/>
                    </a:cubicBezTo>
                    <a:cubicBezTo>
                      <a:pt x="53" y="175"/>
                      <a:pt x="51" y="176"/>
                      <a:pt x="51" y="176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6" y="195"/>
                      <a:pt x="39" y="195"/>
                      <a:pt x="39" y="195"/>
                    </a:cubicBezTo>
                    <a:cubicBezTo>
                      <a:pt x="38" y="196"/>
                      <a:pt x="35" y="197"/>
                      <a:pt x="35" y="197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29" y="196"/>
                      <a:pt x="30" y="198"/>
                    </a:cubicBezTo>
                    <a:cubicBezTo>
                      <a:pt x="30" y="200"/>
                      <a:pt x="34" y="200"/>
                      <a:pt x="33" y="202"/>
                    </a:cubicBezTo>
                    <a:cubicBezTo>
                      <a:pt x="32" y="205"/>
                      <a:pt x="32" y="208"/>
                      <a:pt x="32" y="209"/>
                    </a:cubicBezTo>
                    <a:cubicBezTo>
                      <a:pt x="33" y="210"/>
                      <a:pt x="41" y="219"/>
                      <a:pt x="41" y="219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22"/>
                      <a:pt x="36" y="219"/>
                      <a:pt x="35" y="219"/>
                    </a:cubicBezTo>
                    <a:cubicBezTo>
                      <a:pt x="34" y="219"/>
                      <a:pt x="30" y="221"/>
                      <a:pt x="30" y="221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1" y="224"/>
                      <a:pt x="19" y="230"/>
                      <a:pt x="22" y="235"/>
                    </a:cubicBezTo>
                    <a:cubicBezTo>
                      <a:pt x="26" y="239"/>
                      <a:pt x="33" y="240"/>
                      <a:pt x="33" y="240"/>
                    </a:cubicBezTo>
                    <a:cubicBezTo>
                      <a:pt x="33" y="240"/>
                      <a:pt x="25" y="248"/>
                      <a:pt x="35" y="249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4" y="251"/>
                      <a:pt x="40" y="253"/>
                      <a:pt x="42" y="257"/>
                    </a:cubicBezTo>
                    <a:cubicBezTo>
                      <a:pt x="44" y="261"/>
                      <a:pt x="46" y="264"/>
                      <a:pt x="46" y="264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7" y="270"/>
                      <a:pt x="47" y="271"/>
                    </a:cubicBezTo>
                    <a:cubicBezTo>
                      <a:pt x="46" y="272"/>
                      <a:pt x="43" y="274"/>
                      <a:pt x="43" y="274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5" y="272"/>
                      <a:pt x="28" y="270"/>
                      <a:pt x="27" y="271"/>
                    </a:cubicBezTo>
                    <a:cubicBezTo>
                      <a:pt x="27" y="271"/>
                      <a:pt x="26" y="282"/>
                      <a:pt x="26" y="282"/>
                    </a:cubicBezTo>
                    <a:cubicBezTo>
                      <a:pt x="30" y="287"/>
                      <a:pt x="30" y="287"/>
                      <a:pt x="30" y="287"/>
                    </a:cubicBezTo>
                    <a:cubicBezTo>
                      <a:pt x="30" y="287"/>
                      <a:pt x="28" y="290"/>
                      <a:pt x="27" y="290"/>
                    </a:cubicBezTo>
                    <a:cubicBezTo>
                      <a:pt x="27" y="290"/>
                      <a:pt x="21" y="289"/>
                      <a:pt x="21" y="289"/>
                    </a:cubicBezTo>
                    <a:cubicBezTo>
                      <a:pt x="21" y="289"/>
                      <a:pt x="11" y="301"/>
                      <a:pt x="13" y="303"/>
                    </a:cubicBezTo>
                    <a:cubicBezTo>
                      <a:pt x="14" y="305"/>
                      <a:pt x="28" y="314"/>
                      <a:pt x="28" y="314"/>
                    </a:cubicBezTo>
                    <a:cubicBezTo>
                      <a:pt x="28" y="314"/>
                      <a:pt x="24" y="317"/>
                      <a:pt x="24" y="317"/>
                    </a:cubicBezTo>
                    <a:cubicBezTo>
                      <a:pt x="24" y="318"/>
                      <a:pt x="22" y="326"/>
                      <a:pt x="22" y="326"/>
                    </a:cubicBezTo>
                    <a:cubicBezTo>
                      <a:pt x="22" y="326"/>
                      <a:pt x="17" y="323"/>
                      <a:pt x="16" y="325"/>
                    </a:cubicBezTo>
                    <a:cubicBezTo>
                      <a:pt x="15" y="328"/>
                      <a:pt x="15" y="333"/>
                      <a:pt x="15" y="333"/>
                    </a:cubicBezTo>
                    <a:cubicBezTo>
                      <a:pt x="15" y="333"/>
                      <a:pt x="10" y="333"/>
                      <a:pt x="10" y="334"/>
                    </a:cubicBezTo>
                    <a:cubicBezTo>
                      <a:pt x="10" y="334"/>
                      <a:pt x="22" y="345"/>
                      <a:pt x="22" y="345"/>
                    </a:cubicBezTo>
                    <a:cubicBezTo>
                      <a:pt x="22" y="345"/>
                      <a:pt x="17" y="347"/>
                      <a:pt x="15" y="353"/>
                    </a:cubicBezTo>
                    <a:cubicBezTo>
                      <a:pt x="13" y="359"/>
                      <a:pt x="12" y="364"/>
                      <a:pt x="12" y="365"/>
                    </a:cubicBezTo>
                    <a:cubicBezTo>
                      <a:pt x="11" y="365"/>
                      <a:pt x="0" y="365"/>
                      <a:pt x="0" y="366"/>
                    </a:cubicBezTo>
                    <a:cubicBezTo>
                      <a:pt x="0" y="366"/>
                      <a:pt x="5" y="372"/>
                      <a:pt x="5" y="372"/>
                    </a:cubicBezTo>
                    <a:cubicBezTo>
                      <a:pt x="6" y="373"/>
                      <a:pt x="4" y="381"/>
                      <a:pt x="5" y="382"/>
                    </a:cubicBezTo>
                    <a:cubicBezTo>
                      <a:pt x="6" y="382"/>
                      <a:pt x="11" y="386"/>
                      <a:pt x="10" y="386"/>
                    </a:cubicBezTo>
                    <a:cubicBezTo>
                      <a:pt x="10" y="387"/>
                      <a:pt x="5" y="389"/>
                      <a:pt x="5" y="391"/>
                    </a:cubicBezTo>
                    <a:cubicBezTo>
                      <a:pt x="5" y="393"/>
                      <a:pt x="13" y="394"/>
                      <a:pt x="13" y="394"/>
                    </a:cubicBezTo>
                    <a:cubicBezTo>
                      <a:pt x="13" y="394"/>
                      <a:pt x="13" y="403"/>
                      <a:pt x="18" y="405"/>
                    </a:cubicBezTo>
                    <a:cubicBezTo>
                      <a:pt x="23" y="406"/>
                      <a:pt x="26" y="403"/>
                      <a:pt x="26" y="404"/>
                    </a:cubicBezTo>
                    <a:cubicBezTo>
                      <a:pt x="27" y="404"/>
                      <a:pt x="28" y="411"/>
                      <a:pt x="30" y="408"/>
                    </a:cubicBezTo>
                    <a:cubicBezTo>
                      <a:pt x="33" y="406"/>
                      <a:pt x="35" y="404"/>
                      <a:pt x="36" y="405"/>
                    </a:cubicBezTo>
                    <a:cubicBezTo>
                      <a:pt x="37" y="405"/>
                      <a:pt x="46" y="409"/>
                      <a:pt x="46" y="409"/>
                    </a:cubicBezTo>
                    <a:cubicBezTo>
                      <a:pt x="46" y="409"/>
                      <a:pt x="47" y="422"/>
                      <a:pt x="52" y="423"/>
                    </a:cubicBezTo>
                    <a:cubicBezTo>
                      <a:pt x="56" y="424"/>
                      <a:pt x="66" y="424"/>
                      <a:pt x="66" y="424"/>
                    </a:cubicBezTo>
                    <a:cubicBezTo>
                      <a:pt x="66" y="424"/>
                      <a:pt x="67" y="436"/>
                      <a:pt x="72" y="435"/>
                    </a:cubicBezTo>
                    <a:cubicBezTo>
                      <a:pt x="78" y="434"/>
                      <a:pt x="87" y="425"/>
                      <a:pt x="87" y="426"/>
                    </a:cubicBezTo>
                    <a:cubicBezTo>
                      <a:pt x="87" y="426"/>
                      <a:pt x="96" y="432"/>
                      <a:pt x="99" y="432"/>
                    </a:cubicBezTo>
                    <a:cubicBezTo>
                      <a:pt x="103" y="431"/>
                      <a:pt x="112" y="422"/>
                      <a:pt x="113" y="423"/>
                    </a:cubicBezTo>
                    <a:cubicBezTo>
                      <a:pt x="114" y="423"/>
                      <a:pt x="124" y="431"/>
                      <a:pt x="123" y="427"/>
                    </a:cubicBezTo>
                    <a:cubicBezTo>
                      <a:pt x="122" y="422"/>
                      <a:pt x="120" y="419"/>
                      <a:pt x="121" y="418"/>
                    </a:cubicBezTo>
                    <a:cubicBezTo>
                      <a:pt x="122" y="418"/>
                      <a:pt x="128" y="414"/>
                      <a:pt x="128" y="414"/>
                    </a:cubicBezTo>
                    <a:cubicBezTo>
                      <a:pt x="128" y="414"/>
                      <a:pt x="132" y="417"/>
                      <a:pt x="135" y="418"/>
                    </a:cubicBezTo>
                    <a:cubicBezTo>
                      <a:pt x="137" y="419"/>
                      <a:pt x="139" y="419"/>
                      <a:pt x="139" y="419"/>
                    </a:cubicBezTo>
                    <a:cubicBezTo>
                      <a:pt x="140" y="419"/>
                      <a:pt x="141" y="423"/>
                      <a:pt x="143" y="425"/>
                    </a:cubicBezTo>
                    <a:cubicBezTo>
                      <a:pt x="145" y="427"/>
                      <a:pt x="148" y="431"/>
                      <a:pt x="149" y="432"/>
                    </a:cubicBezTo>
                    <a:cubicBezTo>
                      <a:pt x="150" y="434"/>
                      <a:pt x="152" y="430"/>
                      <a:pt x="154" y="431"/>
                    </a:cubicBezTo>
                    <a:cubicBezTo>
                      <a:pt x="157" y="432"/>
                      <a:pt x="158" y="434"/>
                      <a:pt x="159" y="434"/>
                    </a:cubicBezTo>
                    <a:cubicBezTo>
                      <a:pt x="161" y="435"/>
                      <a:pt x="166" y="434"/>
                      <a:pt x="166" y="435"/>
                    </a:cubicBezTo>
                    <a:cubicBezTo>
                      <a:pt x="166" y="436"/>
                      <a:pt x="169" y="443"/>
                      <a:pt x="167" y="446"/>
                    </a:cubicBezTo>
                    <a:cubicBezTo>
                      <a:pt x="165" y="448"/>
                      <a:pt x="163" y="447"/>
                      <a:pt x="163" y="450"/>
                    </a:cubicBezTo>
                    <a:cubicBezTo>
                      <a:pt x="163" y="452"/>
                      <a:pt x="168" y="458"/>
                      <a:pt x="168" y="459"/>
                    </a:cubicBezTo>
                    <a:cubicBezTo>
                      <a:pt x="169" y="461"/>
                      <a:pt x="171" y="466"/>
                      <a:pt x="173" y="467"/>
                    </a:cubicBezTo>
                    <a:cubicBezTo>
                      <a:pt x="176" y="469"/>
                      <a:pt x="187" y="469"/>
                      <a:pt x="187" y="469"/>
                    </a:cubicBezTo>
                    <a:cubicBezTo>
                      <a:pt x="187" y="469"/>
                      <a:pt x="186" y="472"/>
                      <a:pt x="186" y="473"/>
                    </a:cubicBezTo>
                    <a:cubicBezTo>
                      <a:pt x="186" y="473"/>
                      <a:pt x="191" y="474"/>
                      <a:pt x="191" y="474"/>
                    </a:cubicBezTo>
                    <a:cubicBezTo>
                      <a:pt x="191" y="474"/>
                      <a:pt x="191" y="477"/>
                      <a:pt x="192" y="477"/>
                    </a:cubicBezTo>
                    <a:cubicBezTo>
                      <a:pt x="193" y="478"/>
                      <a:pt x="207" y="478"/>
                      <a:pt x="207" y="479"/>
                    </a:cubicBezTo>
                    <a:cubicBezTo>
                      <a:pt x="208" y="479"/>
                      <a:pt x="212" y="481"/>
                      <a:pt x="212" y="485"/>
                    </a:cubicBezTo>
                    <a:cubicBezTo>
                      <a:pt x="212" y="488"/>
                      <a:pt x="213" y="492"/>
                      <a:pt x="211" y="492"/>
                    </a:cubicBezTo>
                    <a:cubicBezTo>
                      <a:pt x="210" y="492"/>
                      <a:pt x="207" y="488"/>
                      <a:pt x="206" y="491"/>
                    </a:cubicBezTo>
                    <a:cubicBezTo>
                      <a:pt x="204" y="495"/>
                      <a:pt x="210" y="497"/>
                      <a:pt x="206" y="499"/>
                    </a:cubicBezTo>
                    <a:cubicBezTo>
                      <a:pt x="201" y="502"/>
                      <a:pt x="194" y="501"/>
                      <a:pt x="194" y="507"/>
                    </a:cubicBezTo>
                    <a:cubicBezTo>
                      <a:pt x="194" y="513"/>
                      <a:pt x="205" y="518"/>
                      <a:pt x="205" y="518"/>
                    </a:cubicBezTo>
                    <a:cubicBezTo>
                      <a:pt x="206" y="518"/>
                      <a:pt x="209" y="515"/>
                      <a:pt x="209" y="516"/>
                    </a:cubicBezTo>
                    <a:cubicBezTo>
                      <a:pt x="209" y="516"/>
                      <a:pt x="211" y="521"/>
                      <a:pt x="211" y="522"/>
                    </a:cubicBezTo>
                    <a:cubicBezTo>
                      <a:pt x="212" y="523"/>
                      <a:pt x="215" y="523"/>
                      <a:pt x="214" y="526"/>
                    </a:cubicBezTo>
                    <a:cubicBezTo>
                      <a:pt x="214" y="529"/>
                      <a:pt x="217" y="534"/>
                      <a:pt x="214" y="534"/>
                    </a:cubicBezTo>
                    <a:cubicBezTo>
                      <a:pt x="210" y="534"/>
                      <a:pt x="208" y="532"/>
                      <a:pt x="208" y="534"/>
                    </a:cubicBezTo>
                    <a:cubicBezTo>
                      <a:pt x="207" y="536"/>
                      <a:pt x="202" y="537"/>
                      <a:pt x="204" y="540"/>
                    </a:cubicBezTo>
                    <a:cubicBezTo>
                      <a:pt x="205" y="543"/>
                      <a:pt x="210" y="546"/>
                      <a:pt x="214" y="545"/>
                    </a:cubicBezTo>
                    <a:cubicBezTo>
                      <a:pt x="219" y="543"/>
                      <a:pt x="220" y="539"/>
                      <a:pt x="220" y="540"/>
                    </a:cubicBezTo>
                    <a:cubicBezTo>
                      <a:pt x="221" y="540"/>
                      <a:pt x="223" y="544"/>
                      <a:pt x="223" y="544"/>
                    </a:cubicBezTo>
                    <a:cubicBezTo>
                      <a:pt x="223" y="544"/>
                      <a:pt x="218" y="551"/>
                      <a:pt x="221" y="551"/>
                    </a:cubicBezTo>
                    <a:cubicBezTo>
                      <a:pt x="223" y="550"/>
                      <a:pt x="223" y="545"/>
                      <a:pt x="228" y="546"/>
                    </a:cubicBezTo>
                    <a:cubicBezTo>
                      <a:pt x="233" y="548"/>
                      <a:pt x="234" y="549"/>
                      <a:pt x="234" y="549"/>
                    </a:cubicBezTo>
                    <a:cubicBezTo>
                      <a:pt x="234" y="549"/>
                      <a:pt x="233" y="544"/>
                      <a:pt x="235" y="544"/>
                    </a:cubicBezTo>
                    <a:cubicBezTo>
                      <a:pt x="237" y="544"/>
                      <a:pt x="241" y="546"/>
                      <a:pt x="241" y="546"/>
                    </a:cubicBezTo>
                    <a:cubicBezTo>
                      <a:pt x="241" y="546"/>
                      <a:pt x="240" y="537"/>
                      <a:pt x="242" y="539"/>
                    </a:cubicBezTo>
                    <a:cubicBezTo>
                      <a:pt x="244" y="541"/>
                      <a:pt x="243" y="545"/>
                      <a:pt x="245" y="545"/>
                    </a:cubicBezTo>
                    <a:cubicBezTo>
                      <a:pt x="246" y="544"/>
                      <a:pt x="251" y="538"/>
                      <a:pt x="251" y="539"/>
                    </a:cubicBezTo>
                    <a:cubicBezTo>
                      <a:pt x="252" y="539"/>
                      <a:pt x="268" y="547"/>
                      <a:pt x="269" y="548"/>
                    </a:cubicBezTo>
                    <a:cubicBezTo>
                      <a:pt x="269" y="548"/>
                      <a:pt x="266" y="556"/>
                      <a:pt x="271" y="557"/>
                    </a:cubicBezTo>
                    <a:cubicBezTo>
                      <a:pt x="275" y="558"/>
                      <a:pt x="289" y="556"/>
                      <a:pt x="289" y="556"/>
                    </a:cubicBezTo>
                    <a:cubicBezTo>
                      <a:pt x="306" y="578"/>
                      <a:pt x="306" y="578"/>
                      <a:pt x="306" y="578"/>
                    </a:cubicBezTo>
                    <a:cubicBezTo>
                      <a:pt x="300" y="578"/>
                      <a:pt x="300" y="578"/>
                      <a:pt x="300" y="578"/>
                    </a:cubicBezTo>
                    <a:cubicBezTo>
                      <a:pt x="300" y="578"/>
                      <a:pt x="298" y="575"/>
                      <a:pt x="297" y="576"/>
                    </a:cubicBezTo>
                    <a:cubicBezTo>
                      <a:pt x="296" y="577"/>
                      <a:pt x="293" y="579"/>
                      <a:pt x="293" y="579"/>
                    </a:cubicBezTo>
                    <a:cubicBezTo>
                      <a:pt x="293" y="579"/>
                      <a:pt x="301" y="584"/>
                      <a:pt x="301" y="584"/>
                    </a:cubicBezTo>
                    <a:cubicBezTo>
                      <a:pt x="301" y="584"/>
                      <a:pt x="297" y="589"/>
                      <a:pt x="297" y="589"/>
                    </a:cubicBezTo>
                    <a:cubicBezTo>
                      <a:pt x="296" y="590"/>
                      <a:pt x="301" y="597"/>
                      <a:pt x="301" y="597"/>
                    </a:cubicBezTo>
                    <a:cubicBezTo>
                      <a:pt x="301" y="598"/>
                      <a:pt x="296" y="600"/>
                      <a:pt x="298" y="603"/>
                    </a:cubicBezTo>
                    <a:cubicBezTo>
                      <a:pt x="299" y="606"/>
                      <a:pt x="315" y="611"/>
                      <a:pt x="313" y="615"/>
                    </a:cubicBezTo>
                    <a:cubicBezTo>
                      <a:pt x="312" y="619"/>
                      <a:pt x="308" y="620"/>
                      <a:pt x="309" y="622"/>
                    </a:cubicBezTo>
                    <a:cubicBezTo>
                      <a:pt x="309" y="625"/>
                      <a:pt x="311" y="632"/>
                      <a:pt x="310" y="633"/>
                    </a:cubicBezTo>
                    <a:cubicBezTo>
                      <a:pt x="309" y="633"/>
                      <a:pt x="305" y="633"/>
                      <a:pt x="305" y="634"/>
                    </a:cubicBezTo>
                    <a:cubicBezTo>
                      <a:pt x="305" y="635"/>
                      <a:pt x="305" y="638"/>
                      <a:pt x="305" y="638"/>
                    </a:cubicBezTo>
                    <a:cubicBezTo>
                      <a:pt x="305" y="638"/>
                      <a:pt x="279" y="635"/>
                      <a:pt x="277" y="633"/>
                    </a:cubicBezTo>
                    <a:cubicBezTo>
                      <a:pt x="276" y="631"/>
                      <a:pt x="276" y="630"/>
                      <a:pt x="276" y="630"/>
                    </a:cubicBezTo>
                    <a:cubicBezTo>
                      <a:pt x="276" y="630"/>
                      <a:pt x="268" y="630"/>
                      <a:pt x="267" y="629"/>
                    </a:cubicBezTo>
                    <a:cubicBezTo>
                      <a:pt x="266" y="628"/>
                      <a:pt x="264" y="624"/>
                      <a:pt x="262" y="626"/>
                    </a:cubicBezTo>
                    <a:cubicBezTo>
                      <a:pt x="260" y="627"/>
                      <a:pt x="256" y="627"/>
                      <a:pt x="255" y="630"/>
                    </a:cubicBezTo>
                    <a:cubicBezTo>
                      <a:pt x="254" y="633"/>
                      <a:pt x="248" y="632"/>
                      <a:pt x="245" y="635"/>
                    </a:cubicBezTo>
                    <a:cubicBezTo>
                      <a:pt x="242" y="639"/>
                      <a:pt x="245" y="642"/>
                      <a:pt x="245" y="643"/>
                    </a:cubicBezTo>
                    <a:cubicBezTo>
                      <a:pt x="245" y="643"/>
                      <a:pt x="242" y="646"/>
                      <a:pt x="242" y="647"/>
                    </a:cubicBezTo>
                    <a:cubicBezTo>
                      <a:pt x="243" y="647"/>
                      <a:pt x="251" y="649"/>
                      <a:pt x="251" y="650"/>
                    </a:cubicBezTo>
                    <a:cubicBezTo>
                      <a:pt x="251" y="650"/>
                      <a:pt x="256" y="658"/>
                      <a:pt x="256" y="659"/>
                    </a:cubicBezTo>
                    <a:cubicBezTo>
                      <a:pt x="256" y="661"/>
                      <a:pt x="249" y="664"/>
                      <a:pt x="253" y="668"/>
                    </a:cubicBezTo>
                    <a:cubicBezTo>
                      <a:pt x="256" y="672"/>
                      <a:pt x="263" y="671"/>
                      <a:pt x="263" y="672"/>
                    </a:cubicBezTo>
                    <a:cubicBezTo>
                      <a:pt x="263" y="672"/>
                      <a:pt x="262" y="676"/>
                      <a:pt x="261" y="681"/>
                    </a:cubicBezTo>
                    <a:cubicBezTo>
                      <a:pt x="260" y="686"/>
                      <a:pt x="253" y="695"/>
                      <a:pt x="260" y="697"/>
                    </a:cubicBezTo>
                    <a:cubicBezTo>
                      <a:pt x="267" y="698"/>
                      <a:pt x="269" y="700"/>
                      <a:pt x="270" y="700"/>
                    </a:cubicBezTo>
                    <a:cubicBezTo>
                      <a:pt x="272" y="699"/>
                      <a:pt x="276" y="691"/>
                      <a:pt x="279" y="693"/>
                    </a:cubicBezTo>
                    <a:cubicBezTo>
                      <a:pt x="281" y="695"/>
                      <a:pt x="279" y="700"/>
                      <a:pt x="279" y="701"/>
                    </a:cubicBezTo>
                    <a:cubicBezTo>
                      <a:pt x="279" y="701"/>
                      <a:pt x="282" y="704"/>
                      <a:pt x="282" y="705"/>
                    </a:cubicBezTo>
                    <a:cubicBezTo>
                      <a:pt x="282" y="705"/>
                      <a:pt x="282" y="710"/>
                      <a:pt x="278" y="715"/>
                    </a:cubicBezTo>
                    <a:cubicBezTo>
                      <a:pt x="275" y="720"/>
                      <a:pt x="273" y="718"/>
                      <a:pt x="271" y="721"/>
                    </a:cubicBezTo>
                    <a:cubicBezTo>
                      <a:pt x="270" y="725"/>
                      <a:pt x="269" y="730"/>
                      <a:pt x="264" y="732"/>
                    </a:cubicBezTo>
                    <a:cubicBezTo>
                      <a:pt x="259" y="734"/>
                      <a:pt x="256" y="731"/>
                      <a:pt x="254" y="736"/>
                    </a:cubicBezTo>
                    <a:cubicBezTo>
                      <a:pt x="253" y="742"/>
                      <a:pt x="254" y="756"/>
                      <a:pt x="254" y="756"/>
                    </a:cubicBezTo>
                    <a:cubicBezTo>
                      <a:pt x="276" y="760"/>
                      <a:pt x="276" y="760"/>
                      <a:pt x="276" y="760"/>
                    </a:cubicBezTo>
                    <a:cubicBezTo>
                      <a:pt x="275" y="766"/>
                      <a:pt x="275" y="766"/>
                      <a:pt x="275" y="766"/>
                    </a:cubicBezTo>
                    <a:cubicBezTo>
                      <a:pt x="269" y="768"/>
                      <a:pt x="269" y="768"/>
                      <a:pt x="269" y="768"/>
                    </a:cubicBezTo>
                    <a:cubicBezTo>
                      <a:pt x="269" y="768"/>
                      <a:pt x="275" y="771"/>
                      <a:pt x="275" y="772"/>
                    </a:cubicBezTo>
                    <a:cubicBezTo>
                      <a:pt x="275" y="773"/>
                      <a:pt x="279" y="773"/>
                      <a:pt x="279" y="776"/>
                    </a:cubicBezTo>
                    <a:cubicBezTo>
                      <a:pt x="279" y="780"/>
                      <a:pt x="284" y="792"/>
                      <a:pt x="284" y="792"/>
                    </a:cubicBezTo>
                    <a:cubicBezTo>
                      <a:pt x="285" y="792"/>
                      <a:pt x="291" y="786"/>
                      <a:pt x="291" y="787"/>
                    </a:cubicBezTo>
                    <a:cubicBezTo>
                      <a:pt x="292" y="787"/>
                      <a:pt x="298" y="793"/>
                      <a:pt x="298" y="793"/>
                    </a:cubicBezTo>
                    <a:cubicBezTo>
                      <a:pt x="305" y="785"/>
                      <a:pt x="305" y="785"/>
                      <a:pt x="305" y="785"/>
                    </a:cubicBezTo>
                    <a:cubicBezTo>
                      <a:pt x="305" y="785"/>
                      <a:pt x="309" y="792"/>
                      <a:pt x="310" y="795"/>
                    </a:cubicBezTo>
                    <a:cubicBezTo>
                      <a:pt x="312" y="798"/>
                      <a:pt x="317" y="799"/>
                      <a:pt x="317" y="799"/>
                    </a:cubicBezTo>
                    <a:cubicBezTo>
                      <a:pt x="317" y="799"/>
                      <a:pt x="323" y="805"/>
                      <a:pt x="322" y="806"/>
                    </a:cubicBezTo>
                    <a:cubicBezTo>
                      <a:pt x="322" y="807"/>
                      <a:pt x="318" y="817"/>
                      <a:pt x="318" y="817"/>
                    </a:cubicBezTo>
                    <a:cubicBezTo>
                      <a:pt x="319" y="818"/>
                      <a:pt x="319" y="819"/>
                      <a:pt x="322" y="819"/>
                    </a:cubicBezTo>
                    <a:cubicBezTo>
                      <a:pt x="325" y="818"/>
                      <a:pt x="323" y="807"/>
                      <a:pt x="327" y="810"/>
                    </a:cubicBezTo>
                    <a:cubicBezTo>
                      <a:pt x="331" y="813"/>
                      <a:pt x="335" y="814"/>
                      <a:pt x="335" y="815"/>
                    </a:cubicBezTo>
                    <a:cubicBezTo>
                      <a:pt x="335" y="817"/>
                      <a:pt x="333" y="820"/>
                      <a:pt x="333" y="820"/>
                    </a:cubicBezTo>
                    <a:cubicBezTo>
                      <a:pt x="333" y="820"/>
                      <a:pt x="335" y="822"/>
                      <a:pt x="336" y="822"/>
                    </a:cubicBezTo>
                    <a:cubicBezTo>
                      <a:pt x="336" y="822"/>
                      <a:pt x="338" y="818"/>
                      <a:pt x="339" y="818"/>
                    </a:cubicBezTo>
                    <a:cubicBezTo>
                      <a:pt x="340" y="818"/>
                      <a:pt x="351" y="821"/>
                      <a:pt x="354" y="817"/>
                    </a:cubicBezTo>
                    <a:cubicBezTo>
                      <a:pt x="357" y="814"/>
                      <a:pt x="355" y="814"/>
                      <a:pt x="357" y="814"/>
                    </a:cubicBezTo>
                    <a:cubicBezTo>
                      <a:pt x="359" y="814"/>
                      <a:pt x="360" y="815"/>
                      <a:pt x="361" y="813"/>
                    </a:cubicBezTo>
                    <a:cubicBezTo>
                      <a:pt x="362" y="812"/>
                      <a:pt x="360" y="810"/>
                      <a:pt x="363" y="811"/>
                    </a:cubicBezTo>
                    <a:cubicBezTo>
                      <a:pt x="366" y="812"/>
                      <a:pt x="376" y="812"/>
                      <a:pt x="377" y="814"/>
                    </a:cubicBezTo>
                    <a:cubicBezTo>
                      <a:pt x="379" y="817"/>
                      <a:pt x="378" y="823"/>
                      <a:pt x="380" y="822"/>
                    </a:cubicBezTo>
                    <a:cubicBezTo>
                      <a:pt x="382" y="821"/>
                      <a:pt x="384" y="817"/>
                      <a:pt x="385" y="817"/>
                    </a:cubicBezTo>
                    <a:cubicBezTo>
                      <a:pt x="385" y="817"/>
                      <a:pt x="387" y="820"/>
                      <a:pt x="389" y="816"/>
                    </a:cubicBezTo>
                    <a:cubicBezTo>
                      <a:pt x="390" y="812"/>
                      <a:pt x="392" y="799"/>
                      <a:pt x="392" y="799"/>
                    </a:cubicBezTo>
                    <a:cubicBezTo>
                      <a:pt x="391" y="800"/>
                      <a:pt x="406" y="805"/>
                      <a:pt x="402" y="809"/>
                    </a:cubicBezTo>
                    <a:cubicBezTo>
                      <a:pt x="397" y="812"/>
                      <a:pt x="390" y="821"/>
                      <a:pt x="392" y="821"/>
                    </a:cubicBezTo>
                    <a:cubicBezTo>
                      <a:pt x="393" y="821"/>
                      <a:pt x="401" y="820"/>
                      <a:pt x="401" y="821"/>
                    </a:cubicBezTo>
                    <a:cubicBezTo>
                      <a:pt x="401" y="821"/>
                      <a:pt x="409" y="827"/>
                      <a:pt x="409" y="832"/>
                    </a:cubicBezTo>
                    <a:cubicBezTo>
                      <a:pt x="408" y="837"/>
                      <a:pt x="403" y="835"/>
                      <a:pt x="406" y="839"/>
                    </a:cubicBezTo>
                    <a:cubicBezTo>
                      <a:pt x="408" y="843"/>
                      <a:pt x="452" y="842"/>
                      <a:pt x="452" y="843"/>
                    </a:cubicBezTo>
                    <a:cubicBezTo>
                      <a:pt x="452" y="843"/>
                      <a:pt x="452" y="846"/>
                      <a:pt x="455" y="848"/>
                    </a:cubicBezTo>
                    <a:cubicBezTo>
                      <a:pt x="458" y="850"/>
                      <a:pt x="459" y="858"/>
                      <a:pt x="459" y="858"/>
                    </a:cubicBezTo>
                    <a:cubicBezTo>
                      <a:pt x="459" y="858"/>
                      <a:pt x="469" y="861"/>
                      <a:pt x="470" y="861"/>
                    </a:cubicBezTo>
                    <a:cubicBezTo>
                      <a:pt x="471" y="861"/>
                      <a:pt x="478" y="866"/>
                      <a:pt x="479" y="866"/>
                    </a:cubicBezTo>
                    <a:cubicBezTo>
                      <a:pt x="481" y="865"/>
                      <a:pt x="485" y="861"/>
                      <a:pt x="485" y="860"/>
                    </a:cubicBezTo>
                    <a:cubicBezTo>
                      <a:pt x="485" y="859"/>
                      <a:pt x="489" y="847"/>
                      <a:pt x="490" y="846"/>
                    </a:cubicBezTo>
                    <a:cubicBezTo>
                      <a:pt x="491" y="846"/>
                      <a:pt x="496" y="850"/>
                      <a:pt x="498" y="851"/>
                    </a:cubicBezTo>
                    <a:cubicBezTo>
                      <a:pt x="500" y="851"/>
                      <a:pt x="504" y="848"/>
                      <a:pt x="505" y="848"/>
                    </a:cubicBezTo>
                    <a:cubicBezTo>
                      <a:pt x="506" y="849"/>
                      <a:pt x="506" y="850"/>
                      <a:pt x="507" y="850"/>
                    </a:cubicBezTo>
                    <a:cubicBezTo>
                      <a:pt x="508" y="850"/>
                      <a:pt x="512" y="847"/>
                      <a:pt x="512" y="847"/>
                    </a:cubicBezTo>
                    <a:cubicBezTo>
                      <a:pt x="512" y="847"/>
                      <a:pt x="512" y="837"/>
                      <a:pt x="514" y="839"/>
                    </a:cubicBezTo>
                    <a:cubicBezTo>
                      <a:pt x="516" y="841"/>
                      <a:pt x="518" y="845"/>
                      <a:pt x="519" y="845"/>
                    </a:cubicBezTo>
                    <a:cubicBezTo>
                      <a:pt x="519" y="845"/>
                      <a:pt x="525" y="842"/>
                      <a:pt x="525" y="842"/>
                    </a:cubicBezTo>
                    <a:cubicBezTo>
                      <a:pt x="525" y="842"/>
                      <a:pt x="529" y="849"/>
                      <a:pt x="533" y="850"/>
                    </a:cubicBezTo>
                    <a:cubicBezTo>
                      <a:pt x="538" y="851"/>
                      <a:pt x="543" y="851"/>
                      <a:pt x="543" y="851"/>
                    </a:cubicBezTo>
                    <a:cubicBezTo>
                      <a:pt x="543" y="851"/>
                      <a:pt x="548" y="844"/>
                      <a:pt x="551" y="844"/>
                    </a:cubicBezTo>
                    <a:cubicBezTo>
                      <a:pt x="551" y="844"/>
                      <a:pt x="560" y="841"/>
                      <a:pt x="560" y="840"/>
                    </a:cubicBezTo>
                    <a:cubicBezTo>
                      <a:pt x="560" y="839"/>
                      <a:pt x="559" y="826"/>
                      <a:pt x="558" y="823"/>
                    </a:cubicBezTo>
                    <a:cubicBezTo>
                      <a:pt x="556" y="820"/>
                      <a:pt x="551" y="810"/>
                      <a:pt x="553" y="802"/>
                    </a:cubicBezTo>
                    <a:cubicBezTo>
                      <a:pt x="554" y="795"/>
                      <a:pt x="558" y="793"/>
                      <a:pt x="559" y="788"/>
                    </a:cubicBezTo>
                    <a:cubicBezTo>
                      <a:pt x="560" y="783"/>
                      <a:pt x="560" y="776"/>
                      <a:pt x="560" y="776"/>
                    </a:cubicBezTo>
                    <a:cubicBezTo>
                      <a:pt x="560" y="776"/>
                      <a:pt x="564" y="774"/>
                      <a:pt x="564" y="773"/>
                    </a:cubicBezTo>
                    <a:cubicBezTo>
                      <a:pt x="563" y="773"/>
                      <a:pt x="559" y="763"/>
                      <a:pt x="559" y="763"/>
                    </a:cubicBezTo>
                    <a:cubicBezTo>
                      <a:pt x="559" y="763"/>
                      <a:pt x="543" y="769"/>
                      <a:pt x="547" y="763"/>
                    </a:cubicBezTo>
                    <a:cubicBezTo>
                      <a:pt x="551" y="757"/>
                      <a:pt x="556" y="757"/>
                      <a:pt x="556" y="757"/>
                    </a:cubicBezTo>
                    <a:cubicBezTo>
                      <a:pt x="556" y="756"/>
                      <a:pt x="557" y="747"/>
                      <a:pt x="557" y="747"/>
                    </a:cubicBezTo>
                    <a:cubicBezTo>
                      <a:pt x="557" y="747"/>
                      <a:pt x="563" y="743"/>
                      <a:pt x="561" y="740"/>
                    </a:cubicBezTo>
                    <a:cubicBezTo>
                      <a:pt x="559" y="737"/>
                      <a:pt x="541" y="730"/>
                      <a:pt x="542" y="730"/>
                    </a:cubicBezTo>
                    <a:cubicBezTo>
                      <a:pt x="542" y="729"/>
                      <a:pt x="548" y="715"/>
                      <a:pt x="552" y="718"/>
                    </a:cubicBezTo>
                    <a:cubicBezTo>
                      <a:pt x="556" y="721"/>
                      <a:pt x="557" y="725"/>
                      <a:pt x="558" y="724"/>
                    </a:cubicBezTo>
                    <a:cubicBezTo>
                      <a:pt x="559" y="723"/>
                      <a:pt x="560" y="713"/>
                      <a:pt x="560" y="712"/>
                    </a:cubicBezTo>
                    <a:cubicBezTo>
                      <a:pt x="559" y="710"/>
                      <a:pt x="563" y="702"/>
                      <a:pt x="563" y="702"/>
                    </a:cubicBezTo>
                    <a:cubicBezTo>
                      <a:pt x="563" y="702"/>
                      <a:pt x="562" y="699"/>
                      <a:pt x="556" y="692"/>
                    </a:cubicBezTo>
                    <a:cubicBezTo>
                      <a:pt x="551" y="685"/>
                      <a:pt x="546" y="687"/>
                      <a:pt x="546" y="681"/>
                    </a:cubicBezTo>
                    <a:cubicBezTo>
                      <a:pt x="546" y="676"/>
                      <a:pt x="546" y="674"/>
                      <a:pt x="546" y="674"/>
                    </a:cubicBezTo>
                    <a:cubicBezTo>
                      <a:pt x="545" y="674"/>
                      <a:pt x="532" y="676"/>
                      <a:pt x="525" y="676"/>
                    </a:cubicBezTo>
                    <a:cubicBezTo>
                      <a:pt x="518" y="675"/>
                      <a:pt x="509" y="660"/>
                      <a:pt x="509" y="660"/>
                    </a:cubicBezTo>
                    <a:cubicBezTo>
                      <a:pt x="509" y="660"/>
                      <a:pt x="514" y="656"/>
                      <a:pt x="514" y="654"/>
                    </a:cubicBezTo>
                    <a:cubicBezTo>
                      <a:pt x="514" y="653"/>
                      <a:pt x="507" y="634"/>
                      <a:pt x="517" y="637"/>
                    </a:cubicBezTo>
                    <a:cubicBezTo>
                      <a:pt x="527" y="639"/>
                      <a:pt x="533" y="645"/>
                      <a:pt x="533" y="646"/>
                    </a:cubicBezTo>
                    <a:cubicBezTo>
                      <a:pt x="533" y="646"/>
                      <a:pt x="534" y="656"/>
                      <a:pt x="538" y="653"/>
                    </a:cubicBezTo>
                    <a:cubicBezTo>
                      <a:pt x="542" y="649"/>
                      <a:pt x="539" y="646"/>
                      <a:pt x="542" y="644"/>
                    </a:cubicBezTo>
                    <a:cubicBezTo>
                      <a:pt x="545" y="643"/>
                      <a:pt x="546" y="639"/>
                      <a:pt x="548" y="639"/>
                    </a:cubicBezTo>
                    <a:cubicBezTo>
                      <a:pt x="550" y="639"/>
                      <a:pt x="560" y="644"/>
                      <a:pt x="561" y="640"/>
                    </a:cubicBezTo>
                    <a:cubicBezTo>
                      <a:pt x="562" y="636"/>
                      <a:pt x="557" y="627"/>
                      <a:pt x="562" y="628"/>
                    </a:cubicBezTo>
                    <a:cubicBezTo>
                      <a:pt x="567" y="629"/>
                      <a:pt x="567" y="628"/>
                      <a:pt x="567" y="628"/>
                    </a:cubicBezTo>
                    <a:cubicBezTo>
                      <a:pt x="567" y="628"/>
                      <a:pt x="566" y="622"/>
                      <a:pt x="567" y="622"/>
                    </a:cubicBezTo>
                    <a:cubicBezTo>
                      <a:pt x="569" y="622"/>
                      <a:pt x="575" y="621"/>
                      <a:pt x="573" y="618"/>
                    </a:cubicBezTo>
                    <a:cubicBezTo>
                      <a:pt x="570" y="615"/>
                      <a:pt x="562" y="616"/>
                      <a:pt x="565" y="613"/>
                    </a:cubicBezTo>
                    <a:cubicBezTo>
                      <a:pt x="567" y="610"/>
                      <a:pt x="568" y="606"/>
                      <a:pt x="568" y="606"/>
                    </a:cubicBezTo>
                    <a:cubicBezTo>
                      <a:pt x="568" y="606"/>
                      <a:pt x="557" y="607"/>
                      <a:pt x="558" y="604"/>
                    </a:cubicBezTo>
                    <a:cubicBezTo>
                      <a:pt x="559" y="600"/>
                      <a:pt x="565" y="597"/>
                      <a:pt x="565" y="597"/>
                    </a:cubicBezTo>
                    <a:cubicBezTo>
                      <a:pt x="566" y="597"/>
                      <a:pt x="573" y="597"/>
                      <a:pt x="573" y="597"/>
                    </a:cubicBezTo>
                    <a:cubicBezTo>
                      <a:pt x="576" y="592"/>
                      <a:pt x="576" y="592"/>
                      <a:pt x="576" y="592"/>
                    </a:cubicBezTo>
                    <a:cubicBezTo>
                      <a:pt x="576" y="592"/>
                      <a:pt x="579" y="593"/>
                      <a:pt x="580" y="592"/>
                    </a:cubicBezTo>
                    <a:cubicBezTo>
                      <a:pt x="580" y="591"/>
                      <a:pt x="579" y="587"/>
                      <a:pt x="582" y="586"/>
                    </a:cubicBezTo>
                    <a:cubicBezTo>
                      <a:pt x="586" y="585"/>
                      <a:pt x="592" y="586"/>
                      <a:pt x="589" y="581"/>
                    </a:cubicBezTo>
                    <a:cubicBezTo>
                      <a:pt x="586" y="575"/>
                      <a:pt x="578" y="567"/>
                      <a:pt x="578" y="567"/>
                    </a:cubicBezTo>
                    <a:cubicBezTo>
                      <a:pt x="578" y="567"/>
                      <a:pt x="575" y="574"/>
                      <a:pt x="573" y="573"/>
                    </a:cubicBezTo>
                    <a:cubicBezTo>
                      <a:pt x="571" y="573"/>
                      <a:pt x="564" y="573"/>
                      <a:pt x="562" y="570"/>
                    </a:cubicBezTo>
                    <a:cubicBezTo>
                      <a:pt x="561" y="566"/>
                      <a:pt x="564" y="564"/>
                      <a:pt x="564" y="564"/>
                    </a:cubicBezTo>
                    <a:cubicBezTo>
                      <a:pt x="565" y="564"/>
                      <a:pt x="572" y="563"/>
                      <a:pt x="572" y="561"/>
                    </a:cubicBezTo>
                    <a:cubicBezTo>
                      <a:pt x="572" y="558"/>
                      <a:pt x="575" y="547"/>
                      <a:pt x="575" y="547"/>
                    </a:cubicBezTo>
                    <a:cubicBezTo>
                      <a:pt x="562" y="530"/>
                      <a:pt x="562" y="530"/>
                      <a:pt x="562" y="530"/>
                    </a:cubicBezTo>
                    <a:cubicBezTo>
                      <a:pt x="562" y="530"/>
                      <a:pt x="564" y="517"/>
                      <a:pt x="571" y="515"/>
                    </a:cubicBezTo>
                    <a:cubicBezTo>
                      <a:pt x="577" y="513"/>
                      <a:pt x="589" y="513"/>
                      <a:pt x="589" y="512"/>
                    </a:cubicBezTo>
                    <a:cubicBezTo>
                      <a:pt x="590" y="512"/>
                      <a:pt x="593" y="503"/>
                      <a:pt x="597" y="502"/>
                    </a:cubicBezTo>
                    <a:cubicBezTo>
                      <a:pt x="601" y="500"/>
                      <a:pt x="602" y="504"/>
                      <a:pt x="609" y="504"/>
                    </a:cubicBezTo>
                    <a:cubicBezTo>
                      <a:pt x="616" y="505"/>
                      <a:pt x="618" y="503"/>
                      <a:pt x="618" y="504"/>
                    </a:cubicBezTo>
                    <a:cubicBezTo>
                      <a:pt x="619" y="504"/>
                      <a:pt x="626" y="508"/>
                      <a:pt x="628" y="506"/>
                    </a:cubicBezTo>
                    <a:cubicBezTo>
                      <a:pt x="631" y="503"/>
                      <a:pt x="628" y="495"/>
                      <a:pt x="631" y="495"/>
                    </a:cubicBezTo>
                    <a:cubicBezTo>
                      <a:pt x="635" y="494"/>
                      <a:pt x="636" y="499"/>
                      <a:pt x="641" y="499"/>
                    </a:cubicBezTo>
                    <a:cubicBezTo>
                      <a:pt x="645" y="499"/>
                      <a:pt x="648" y="507"/>
                      <a:pt x="651" y="503"/>
                    </a:cubicBezTo>
                    <a:cubicBezTo>
                      <a:pt x="655" y="500"/>
                      <a:pt x="660" y="489"/>
                      <a:pt x="660" y="490"/>
                    </a:cubicBezTo>
                    <a:cubicBezTo>
                      <a:pt x="660" y="491"/>
                      <a:pt x="664" y="493"/>
                      <a:pt x="664" y="493"/>
                    </a:cubicBezTo>
                    <a:cubicBezTo>
                      <a:pt x="664" y="494"/>
                      <a:pt x="661" y="508"/>
                      <a:pt x="667" y="506"/>
                    </a:cubicBezTo>
                    <a:cubicBezTo>
                      <a:pt x="672" y="505"/>
                      <a:pt x="674" y="499"/>
                      <a:pt x="674" y="499"/>
                    </a:cubicBezTo>
                    <a:cubicBezTo>
                      <a:pt x="675" y="499"/>
                      <a:pt x="681" y="501"/>
                      <a:pt x="682" y="498"/>
                    </a:cubicBezTo>
                    <a:cubicBezTo>
                      <a:pt x="684" y="495"/>
                      <a:pt x="687" y="492"/>
                      <a:pt x="688" y="491"/>
                    </a:cubicBezTo>
                    <a:cubicBezTo>
                      <a:pt x="689" y="490"/>
                      <a:pt x="688" y="483"/>
                      <a:pt x="691" y="481"/>
                    </a:cubicBezTo>
                    <a:cubicBezTo>
                      <a:pt x="694" y="479"/>
                      <a:pt x="698" y="479"/>
                      <a:pt x="698" y="479"/>
                    </a:cubicBezTo>
                    <a:cubicBezTo>
                      <a:pt x="698" y="479"/>
                      <a:pt x="698" y="484"/>
                      <a:pt x="699" y="484"/>
                    </a:cubicBezTo>
                    <a:cubicBezTo>
                      <a:pt x="701" y="485"/>
                      <a:pt x="704" y="485"/>
                      <a:pt x="704" y="485"/>
                    </a:cubicBezTo>
                    <a:cubicBezTo>
                      <a:pt x="704" y="485"/>
                      <a:pt x="718" y="493"/>
                      <a:pt x="718" y="493"/>
                    </a:cubicBezTo>
                    <a:cubicBezTo>
                      <a:pt x="718" y="492"/>
                      <a:pt x="725" y="490"/>
                      <a:pt x="723" y="485"/>
                    </a:cubicBezTo>
                    <a:cubicBezTo>
                      <a:pt x="721" y="480"/>
                      <a:pt x="719" y="470"/>
                      <a:pt x="720" y="469"/>
                    </a:cubicBezTo>
                    <a:cubicBezTo>
                      <a:pt x="721" y="468"/>
                      <a:pt x="730" y="463"/>
                      <a:pt x="730" y="464"/>
                    </a:cubicBezTo>
                    <a:cubicBezTo>
                      <a:pt x="731" y="464"/>
                      <a:pt x="736" y="468"/>
                      <a:pt x="740" y="468"/>
                    </a:cubicBezTo>
                    <a:cubicBezTo>
                      <a:pt x="744" y="468"/>
                      <a:pt x="749" y="468"/>
                      <a:pt x="749" y="468"/>
                    </a:cubicBezTo>
                    <a:cubicBezTo>
                      <a:pt x="749" y="469"/>
                      <a:pt x="749" y="478"/>
                      <a:pt x="752" y="477"/>
                    </a:cubicBezTo>
                    <a:cubicBezTo>
                      <a:pt x="756" y="476"/>
                      <a:pt x="760" y="470"/>
                      <a:pt x="761" y="471"/>
                    </a:cubicBezTo>
                    <a:cubicBezTo>
                      <a:pt x="762" y="472"/>
                      <a:pt x="768" y="479"/>
                      <a:pt x="770" y="479"/>
                    </a:cubicBezTo>
                    <a:cubicBezTo>
                      <a:pt x="773" y="479"/>
                      <a:pt x="775" y="478"/>
                      <a:pt x="775" y="475"/>
                    </a:cubicBezTo>
                    <a:cubicBezTo>
                      <a:pt x="776" y="472"/>
                      <a:pt x="771" y="466"/>
                      <a:pt x="773" y="466"/>
                    </a:cubicBezTo>
                    <a:cubicBezTo>
                      <a:pt x="776" y="466"/>
                      <a:pt x="780" y="461"/>
                      <a:pt x="782" y="461"/>
                    </a:cubicBezTo>
                    <a:cubicBezTo>
                      <a:pt x="783" y="461"/>
                      <a:pt x="785" y="465"/>
                      <a:pt x="786" y="464"/>
                    </a:cubicBezTo>
                    <a:cubicBezTo>
                      <a:pt x="786" y="463"/>
                      <a:pt x="788" y="462"/>
                      <a:pt x="788" y="461"/>
                    </a:cubicBezTo>
                    <a:cubicBezTo>
                      <a:pt x="788" y="461"/>
                      <a:pt x="781" y="454"/>
                      <a:pt x="782" y="452"/>
                    </a:cubicBezTo>
                    <a:cubicBezTo>
                      <a:pt x="783" y="449"/>
                      <a:pt x="787" y="447"/>
                      <a:pt x="790" y="444"/>
                    </a:cubicBezTo>
                    <a:cubicBezTo>
                      <a:pt x="793" y="441"/>
                      <a:pt x="791" y="436"/>
                      <a:pt x="797" y="438"/>
                    </a:cubicBezTo>
                    <a:cubicBezTo>
                      <a:pt x="804" y="440"/>
                      <a:pt x="810" y="440"/>
                      <a:pt x="810" y="440"/>
                    </a:cubicBezTo>
                    <a:cubicBezTo>
                      <a:pt x="810" y="440"/>
                      <a:pt x="811" y="438"/>
                      <a:pt x="811" y="437"/>
                    </a:cubicBezTo>
                    <a:cubicBezTo>
                      <a:pt x="811" y="437"/>
                      <a:pt x="797" y="432"/>
                      <a:pt x="800" y="428"/>
                    </a:cubicBezTo>
                    <a:cubicBezTo>
                      <a:pt x="803" y="423"/>
                      <a:pt x="810" y="419"/>
                      <a:pt x="812" y="417"/>
                    </a:cubicBezTo>
                    <a:cubicBezTo>
                      <a:pt x="814" y="414"/>
                      <a:pt x="824" y="397"/>
                      <a:pt x="826" y="393"/>
                    </a:cubicBezTo>
                    <a:cubicBezTo>
                      <a:pt x="824" y="392"/>
                      <a:pt x="822" y="391"/>
                      <a:pt x="821" y="390"/>
                    </a:cubicBezTo>
                    <a:cubicBezTo>
                      <a:pt x="818" y="389"/>
                      <a:pt x="820" y="398"/>
                      <a:pt x="820" y="398"/>
                    </a:cubicBezTo>
                    <a:cubicBezTo>
                      <a:pt x="820" y="398"/>
                      <a:pt x="814" y="398"/>
                      <a:pt x="814" y="398"/>
                    </a:cubicBezTo>
                    <a:cubicBezTo>
                      <a:pt x="813" y="398"/>
                      <a:pt x="810" y="403"/>
                      <a:pt x="804" y="402"/>
                    </a:cubicBezTo>
                    <a:cubicBezTo>
                      <a:pt x="797" y="401"/>
                      <a:pt x="799" y="398"/>
                      <a:pt x="800" y="394"/>
                    </a:cubicBezTo>
                    <a:cubicBezTo>
                      <a:pt x="800" y="391"/>
                      <a:pt x="792" y="389"/>
                      <a:pt x="789" y="388"/>
                    </a:cubicBezTo>
                    <a:cubicBezTo>
                      <a:pt x="786" y="387"/>
                      <a:pt x="778" y="381"/>
                      <a:pt x="776" y="380"/>
                    </a:cubicBezTo>
                    <a:cubicBezTo>
                      <a:pt x="775" y="379"/>
                      <a:pt x="772" y="372"/>
                      <a:pt x="772" y="371"/>
                    </a:cubicBezTo>
                    <a:cubicBezTo>
                      <a:pt x="772" y="371"/>
                      <a:pt x="763" y="375"/>
                      <a:pt x="755" y="375"/>
                    </a:cubicBezTo>
                    <a:cubicBezTo>
                      <a:pt x="746" y="375"/>
                      <a:pt x="742" y="370"/>
                      <a:pt x="742" y="370"/>
                    </a:cubicBezTo>
                    <a:cubicBezTo>
                      <a:pt x="742" y="370"/>
                      <a:pt x="737" y="376"/>
                      <a:pt x="726" y="378"/>
                    </a:cubicBezTo>
                    <a:cubicBezTo>
                      <a:pt x="715" y="379"/>
                      <a:pt x="702" y="367"/>
                      <a:pt x="701" y="366"/>
                    </a:cubicBezTo>
                    <a:cubicBezTo>
                      <a:pt x="700" y="365"/>
                      <a:pt x="706" y="359"/>
                      <a:pt x="706" y="359"/>
                    </a:cubicBezTo>
                    <a:cubicBezTo>
                      <a:pt x="706" y="358"/>
                      <a:pt x="704" y="357"/>
                      <a:pt x="701" y="354"/>
                    </a:cubicBezTo>
                    <a:cubicBezTo>
                      <a:pt x="699" y="351"/>
                      <a:pt x="702" y="346"/>
                      <a:pt x="702" y="344"/>
                    </a:cubicBezTo>
                    <a:cubicBezTo>
                      <a:pt x="702" y="343"/>
                      <a:pt x="695" y="343"/>
                      <a:pt x="692" y="340"/>
                    </a:cubicBezTo>
                    <a:cubicBezTo>
                      <a:pt x="689" y="337"/>
                      <a:pt x="690" y="326"/>
                      <a:pt x="690" y="326"/>
                    </a:cubicBezTo>
                    <a:cubicBezTo>
                      <a:pt x="690" y="326"/>
                      <a:pt x="683" y="326"/>
                      <a:pt x="678" y="322"/>
                    </a:cubicBezTo>
                    <a:cubicBezTo>
                      <a:pt x="674" y="319"/>
                      <a:pt x="672" y="310"/>
                      <a:pt x="672" y="310"/>
                    </a:cubicBezTo>
                    <a:cubicBezTo>
                      <a:pt x="672" y="310"/>
                      <a:pt x="668" y="309"/>
                      <a:pt x="664" y="307"/>
                    </a:cubicBezTo>
                    <a:cubicBezTo>
                      <a:pt x="660" y="305"/>
                      <a:pt x="662" y="297"/>
                      <a:pt x="662" y="296"/>
                    </a:cubicBezTo>
                    <a:cubicBezTo>
                      <a:pt x="662" y="296"/>
                      <a:pt x="660" y="293"/>
                      <a:pt x="660" y="289"/>
                    </a:cubicBezTo>
                    <a:cubicBezTo>
                      <a:pt x="660" y="285"/>
                      <a:pt x="666" y="283"/>
                      <a:pt x="666" y="282"/>
                    </a:cubicBezTo>
                    <a:cubicBezTo>
                      <a:pt x="667" y="281"/>
                      <a:pt x="662" y="278"/>
                      <a:pt x="662" y="278"/>
                    </a:cubicBezTo>
                    <a:cubicBezTo>
                      <a:pt x="664" y="235"/>
                      <a:pt x="664" y="235"/>
                      <a:pt x="664" y="235"/>
                    </a:cubicBezTo>
                    <a:cubicBezTo>
                      <a:pt x="664" y="235"/>
                      <a:pt x="662" y="236"/>
                      <a:pt x="659" y="235"/>
                    </a:cubicBezTo>
                    <a:cubicBezTo>
                      <a:pt x="656" y="235"/>
                      <a:pt x="655" y="232"/>
                      <a:pt x="649" y="231"/>
                    </a:cubicBezTo>
                    <a:cubicBezTo>
                      <a:pt x="643" y="231"/>
                      <a:pt x="651" y="237"/>
                      <a:pt x="651" y="237"/>
                    </a:cubicBezTo>
                    <a:cubicBezTo>
                      <a:pt x="651" y="237"/>
                      <a:pt x="647" y="238"/>
                      <a:pt x="646" y="238"/>
                    </a:cubicBezTo>
                    <a:cubicBezTo>
                      <a:pt x="645" y="237"/>
                      <a:pt x="646" y="241"/>
                      <a:pt x="642" y="242"/>
                    </a:cubicBezTo>
                    <a:cubicBezTo>
                      <a:pt x="639" y="244"/>
                      <a:pt x="639" y="241"/>
                      <a:pt x="638" y="240"/>
                    </a:cubicBezTo>
                    <a:cubicBezTo>
                      <a:pt x="638" y="239"/>
                      <a:pt x="634" y="240"/>
                      <a:pt x="630" y="238"/>
                    </a:cubicBezTo>
                    <a:cubicBezTo>
                      <a:pt x="626" y="237"/>
                      <a:pt x="628" y="229"/>
                      <a:pt x="628" y="228"/>
                    </a:cubicBezTo>
                    <a:cubicBezTo>
                      <a:pt x="628" y="227"/>
                      <a:pt x="619" y="220"/>
                      <a:pt x="619" y="220"/>
                    </a:cubicBezTo>
                    <a:cubicBezTo>
                      <a:pt x="619" y="220"/>
                      <a:pt x="619" y="218"/>
                      <a:pt x="623" y="215"/>
                    </a:cubicBezTo>
                    <a:cubicBezTo>
                      <a:pt x="627" y="213"/>
                      <a:pt x="628" y="219"/>
                      <a:pt x="628" y="219"/>
                    </a:cubicBezTo>
                    <a:cubicBezTo>
                      <a:pt x="628" y="219"/>
                      <a:pt x="633" y="216"/>
                      <a:pt x="635" y="214"/>
                    </a:cubicBezTo>
                    <a:cubicBezTo>
                      <a:pt x="637" y="212"/>
                      <a:pt x="627" y="203"/>
                      <a:pt x="627" y="203"/>
                    </a:cubicBezTo>
                    <a:cubicBezTo>
                      <a:pt x="627" y="203"/>
                      <a:pt x="613" y="203"/>
                      <a:pt x="608" y="202"/>
                    </a:cubicBezTo>
                    <a:cubicBezTo>
                      <a:pt x="602" y="201"/>
                      <a:pt x="606" y="210"/>
                      <a:pt x="604" y="211"/>
                    </a:cubicBezTo>
                    <a:cubicBezTo>
                      <a:pt x="603" y="213"/>
                      <a:pt x="600" y="212"/>
                      <a:pt x="599" y="211"/>
                    </a:cubicBezTo>
                    <a:cubicBezTo>
                      <a:pt x="599" y="211"/>
                      <a:pt x="594" y="215"/>
                      <a:pt x="590" y="216"/>
                    </a:cubicBezTo>
                    <a:cubicBezTo>
                      <a:pt x="586" y="217"/>
                      <a:pt x="585" y="212"/>
                      <a:pt x="585" y="212"/>
                    </a:cubicBezTo>
                    <a:cubicBezTo>
                      <a:pt x="585" y="211"/>
                      <a:pt x="583" y="215"/>
                      <a:pt x="581" y="217"/>
                    </a:cubicBezTo>
                    <a:cubicBezTo>
                      <a:pt x="579" y="219"/>
                      <a:pt x="574" y="214"/>
                      <a:pt x="573" y="213"/>
                    </a:cubicBezTo>
                    <a:cubicBezTo>
                      <a:pt x="573" y="213"/>
                      <a:pt x="572" y="208"/>
                      <a:pt x="572" y="208"/>
                    </a:cubicBezTo>
                    <a:cubicBezTo>
                      <a:pt x="572" y="208"/>
                      <a:pt x="569" y="209"/>
                      <a:pt x="568" y="208"/>
                    </a:cubicBezTo>
                    <a:cubicBezTo>
                      <a:pt x="567" y="208"/>
                      <a:pt x="567" y="197"/>
                      <a:pt x="567" y="197"/>
                    </a:cubicBezTo>
                    <a:cubicBezTo>
                      <a:pt x="567" y="196"/>
                      <a:pt x="564" y="193"/>
                      <a:pt x="564" y="193"/>
                    </a:cubicBezTo>
                    <a:cubicBezTo>
                      <a:pt x="564" y="193"/>
                      <a:pt x="569" y="188"/>
                      <a:pt x="570" y="185"/>
                    </a:cubicBezTo>
                    <a:cubicBezTo>
                      <a:pt x="572" y="182"/>
                      <a:pt x="565" y="179"/>
                      <a:pt x="564" y="177"/>
                    </a:cubicBezTo>
                    <a:cubicBezTo>
                      <a:pt x="564" y="175"/>
                      <a:pt x="567" y="170"/>
                      <a:pt x="564" y="168"/>
                    </a:cubicBezTo>
                    <a:cubicBezTo>
                      <a:pt x="562" y="167"/>
                      <a:pt x="554" y="169"/>
                      <a:pt x="553" y="168"/>
                    </a:cubicBezTo>
                    <a:cubicBezTo>
                      <a:pt x="552" y="168"/>
                      <a:pt x="549" y="162"/>
                      <a:pt x="549" y="162"/>
                    </a:cubicBezTo>
                    <a:cubicBezTo>
                      <a:pt x="549" y="162"/>
                      <a:pt x="544" y="162"/>
                      <a:pt x="543" y="162"/>
                    </a:cubicBezTo>
                    <a:cubicBezTo>
                      <a:pt x="543" y="162"/>
                      <a:pt x="542" y="151"/>
                      <a:pt x="542" y="151"/>
                    </a:cubicBezTo>
                    <a:cubicBezTo>
                      <a:pt x="547" y="145"/>
                      <a:pt x="547" y="145"/>
                      <a:pt x="547" y="145"/>
                    </a:cubicBezTo>
                    <a:cubicBezTo>
                      <a:pt x="547" y="145"/>
                      <a:pt x="554" y="151"/>
                      <a:pt x="556" y="148"/>
                    </a:cubicBezTo>
                    <a:cubicBezTo>
                      <a:pt x="558" y="145"/>
                      <a:pt x="553" y="144"/>
                      <a:pt x="551" y="142"/>
                    </a:cubicBezTo>
                    <a:cubicBezTo>
                      <a:pt x="550" y="141"/>
                      <a:pt x="553" y="134"/>
                      <a:pt x="551" y="134"/>
                    </a:cubicBezTo>
                    <a:cubicBezTo>
                      <a:pt x="548" y="133"/>
                      <a:pt x="545" y="140"/>
                      <a:pt x="541" y="141"/>
                    </a:cubicBezTo>
                    <a:cubicBezTo>
                      <a:pt x="538" y="142"/>
                      <a:pt x="539" y="135"/>
                      <a:pt x="539" y="135"/>
                    </a:cubicBezTo>
                    <a:cubicBezTo>
                      <a:pt x="536" y="136"/>
                      <a:pt x="536" y="136"/>
                      <a:pt x="536" y="136"/>
                    </a:cubicBezTo>
                    <a:cubicBezTo>
                      <a:pt x="536" y="136"/>
                      <a:pt x="527" y="122"/>
                      <a:pt x="527" y="121"/>
                    </a:cubicBezTo>
                    <a:cubicBezTo>
                      <a:pt x="526" y="120"/>
                      <a:pt x="511" y="127"/>
                      <a:pt x="511" y="127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500" y="102"/>
                      <a:pt x="500" y="102"/>
                      <a:pt x="500" y="102"/>
                    </a:cubicBezTo>
                    <a:cubicBezTo>
                      <a:pt x="500" y="102"/>
                      <a:pt x="495" y="94"/>
                      <a:pt x="494" y="92"/>
                    </a:cubicBezTo>
                    <a:cubicBezTo>
                      <a:pt x="492" y="91"/>
                      <a:pt x="498" y="88"/>
                      <a:pt x="498" y="88"/>
                    </a:cubicBezTo>
                    <a:cubicBezTo>
                      <a:pt x="498" y="88"/>
                      <a:pt x="486" y="75"/>
                      <a:pt x="485" y="72"/>
                    </a:cubicBezTo>
                    <a:cubicBezTo>
                      <a:pt x="485" y="68"/>
                      <a:pt x="489" y="69"/>
                      <a:pt x="489" y="69"/>
                    </a:cubicBezTo>
                    <a:cubicBezTo>
                      <a:pt x="489" y="69"/>
                      <a:pt x="489" y="65"/>
                      <a:pt x="490" y="62"/>
                    </a:cubicBezTo>
                    <a:cubicBezTo>
                      <a:pt x="490" y="60"/>
                      <a:pt x="487" y="61"/>
                      <a:pt x="484" y="60"/>
                    </a:cubicBezTo>
                    <a:cubicBezTo>
                      <a:pt x="481" y="59"/>
                      <a:pt x="482" y="54"/>
                      <a:pt x="487" y="52"/>
                    </a:cubicBezTo>
                    <a:cubicBezTo>
                      <a:pt x="492" y="50"/>
                      <a:pt x="495" y="54"/>
                      <a:pt x="495" y="54"/>
                    </a:cubicBezTo>
                    <a:cubicBezTo>
                      <a:pt x="495" y="54"/>
                      <a:pt x="504" y="50"/>
                      <a:pt x="504" y="50"/>
                    </a:cubicBezTo>
                    <a:cubicBezTo>
                      <a:pt x="505" y="50"/>
                      <a:pt x="497" y="47"/>
                      <a:pt x="497" y="47"/>
                    </a:cubicBezTo>
                    <a:cubicBezTo>
                      <a:pt x="496" y="41"/>
                      <a:pt x="496" y="41"/>
                      <a:pt x="496" y="41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46"/>
                      <a:pt x="488" y="44"/>
                      <a:pt x="487" y="43"/>
                    </a:cubicBezTo>
                    <a:cubicBezTo>
                      <a:pt x="486" y="43"/>
                      <a:pt x="490" y="41"/>
                      <a:pt x="491" y="38"/>
                    </a:cubicBezTo>
                    <a:cubicBezTo>
                      <a:pt x="492" y="35"/>
                      <a:pt x="495" y="33"/>
                      <a:pt x="495" y="33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6" y="11"/>
                      <a:pt x="486" y="11"/>
                      <a:pt x="486" y="11"/>
                    </a:cubicBezTo>
                    <a:cubicBezTo>
                      <a:pt x="486" y="11"/>
                      <a:pt x="482" y="10"/>
                      <a:pt x="480" y="10"/>
                    </a:cubicBezTo>
                    <a:cubicBezTo>
                      <a:pt x="478" y="10"/>
                      <a:pt x="478" y="5"/>
                      <a:pt x="477" y="0"/>
                    </a:cubicBezTo>
                    <a:cubicBezTo>
                      <a:pt x="475" y="0"/>
                      <a:pt x="473" y="1"/>
                      <a:pt x="471" y="1"/>
                    </a:cubicBezTo>
                    <a:cubicBezTo>
                      <a:pt x="465" y="2"/>
                      <a:pt x="453" y="7"/>
                      <a:pt x="451" y="8"/>
                    </a:cubicBezTo>
                    <a:cubicBezTo>
                      <a:pt x="450" y="8"/>
                      <a:pt x="444" y="4"/>
                      <a:pt x="442" y="4"/>
                    </a:cubicBezTo>
                    <a:cubicBezTo>
                      <a:pt x="441" y="4"/>
                      <a:pt x="442" y="9"/>
                      <a:pt x="442" y="10"/>
                    </a:cubicBezTo>
                    <a:cubicBezTo>
                      <a:pt x="442" y="10"/>
                      <a:pt x="438" y="9"/>
                      <a:pt x="437" y="10"/>
                    </a:cubicBezTo>
                    <a:cubicBezTo>
                      <a:pt x="436" y="10"/>
                      <a:pt x="434" y="14"/>
                      <a:pt x="434" y="14"/>
                    </a:cubicBezTo>
                    <a:cubicBezTo>
                      <a:pt x="429" y="13"/>
                      <a:pt x="429" y="13"/>
                      <a:pt x="429" y="13"/>
                    </a:cubicBezTo>
                    <a:cubicBezTo>
                      <a:pt x="429" y="13"/>
                      <a:pt x="423" y="18"/>
                      <a:pt x="423" y="18"/>
                    </a:cubicBezTo>
                    <a:cubicBezTo>
                      <a:pt x="423" y="18"/>
                      <a:pt x="416" y="16"/>
                      <a:pt x="416" y="14"/>
                    </a:cubicBezTo>
                    <a:cubicBezTo>
                      <a:pt x="416" y="12"/>
                      <a:pt x="411" y="19"/>
                      <a:pt x="410" y="19"/>
                    </a:cubicBezTo>
                    <a:cubicBezTo>
                      <a:pt x="409" y="19"/>
                      <a:pt x="411" y="13"/>
                      <a:pt x="408" y="12"/>
                    </a:cubicBezTo>
                    <a:cubicBezTo>
                      <a:pt x="406" y="11"/>
                      <a:pt x="392" y="24"/>
                      <a:pt x="390" y="25"/>
                    </a:cubicBezTo>
                    <a:cubicBezTo>
                      <a:pt x="388" y="26"/>
                      <a:pt x="383" y="22"/>
                      <a:pt x="382" y="22"/>
                    </a:cubicBezTo>
                    <a:cubicBezTo>
                      <a:pt x="381" y="21"/>
                      <a:pt x="365" y="38"/>
                      <a:pt x="365" y="38"/>
                    </a:cubicBezTo>
                    <a:cubicBezTo>
                      <a:pt x="365" y="38"/>
                      <a:pt x="356" y="31"/>
                      <a:pt x="353" y="29"/>
                    </a:cubicBezTo>
                    <a:cubicBezTo>
                      <a:pt x="350" y="27"/>
                      <a:pt x="344" y="36"/>
                      <a:pt x="344" y="36"/>
                    </a:cubicBezTo>
                    <a:cubicBezTo>
                      <a:pt x="336" y="36"/>
                      <a:pt x="336" y="36"/>
                      <a:pt x="336" y="36"/>
                    </a:cubicBezTo>
                    <a:cubicBezTo>
                      <a:pt x="336" y="36"/>
                      <a:pt x="330" y="41"/>
                      <a:pt x="329" y="42"/>
                    </a:cubicBezTo>
                    <a:cubicBezTo>
                      <a:pt x="328" y="42"/>
                      <a:pt x="333" y="49"/>
                      <a:pt x="333" y="49"/>
                    </a:cubicBezTo>
                    <a:cubicBezTo>
                      <a:pt x="333" y="49"/>
                      <a:pt x="331" y="48"/>
                      <a:pt x="330" y="48"/>
                    </a:cubicBezTo>
                    <a:cubicBezTo>
                      <a:pt x="329" y="47"/>
                      <a:pt x="328" y="51"/>
                      <a:pt x="328" y="51"/>
                    </a:cubicBezTo>
                    <a:cubicBezTo>
                      <a:pt x="328" y="51"/>
                      <a:pt x="325" y="49"/>
                      <a:pt x="322" y="49"/>
                    </a:cubicBezTo>
                    <a:cubicBezTo>
                      <a:pt x="320" y="49"/>
                      <a:pt x="316" y="56"/>
                      <a:pt x="316" y="56"/>
                    </a:cubicBezTo>
                    <a:cubicBezTo>
                      <a:pt x="315" y="56"/>
                      <a:pt x="307" y="49"/>
                      <a:pt x="307" y="49"/>
                    </a:cubicBezTo>
                    <a:cubicBezTo>
                      <a:pt x="307" y="49"/>
                      <a:pt x="304" y="52"/>
                      <a:pt x="303" y="53"/>
                    </a:cubicBezTo>
                    <a:cubicBezTo>
                      <a:pt x="302" y="54"/>
                      <a:pt x="295" y="54"/>
                      <a:pt x="294" y="54"/>
                    </a:cubicBezTo>
                    <a:cubicBezTo>
                      <a:pt x="293" y="53"/>
                      <a:pt x="296" y="57"/>
                      <a:pt x="297" y="58"/>
                    </a:cubicBezTo>
                    <a:cubicBezTo>
                      <a:pt x="298" y="60"/>
                      <a:pt x="292" y="58"/>
                      <a:pt x="289" y="61"/>
                    </a:cubicBezTo>
                    <a:cubicBezTo>
                      <a:pt x="285" y="64"/>
                      <a:pt x="286" y="71"/>
                      <a:pt x="287" y="73"/>
                    </a:cubicBezTo>
                    <a:cubicBezTo>
                      <a:pt x="287" y="74"/>
                      <a:pt x="277" y="73"/>
                      <a:pt x="275" y="74"/>
                    </a:cubicBezTo>
                    <a:cubicBezTo>
                      <a:pt x="274" y="74"/>
                      <a:pt x="270" y="81"/>
                      <a:pt x="266" y="82"/>
                    </a:cubicBezTo>
                    <a:cubicBezTo>
                      <a:pt x="262" y="84"/>
                      <a:pt x="263" y="79"/>
                      <a:pt x="263" y="79"/>
                    </a:cubicBezTo>
                    <a:cubicBezTo>
                      <a:pt x="263" y="79"/>
                      <a:pt x="262" y="81"/>
                      <a:pt x="259" y="82"/>
                    </a:cubicBezTo>
                    <a:cubicBezTo>
                      <a:pt x="256" y="82"/>
                      <a:pt x="257" y="78"/>
                      <a:pt x="257" y="78"/>
                    </a:cubicBezTo>
                    <a:cubicBezTo>
                      <a:pt x="257" y="77"/>
                      <a:pt x="247" y="75"/>
                      <a:pt x="247" y="75"/>
                    </a:cubicBezTo>
                    <a:cubicBezTo>
                      <a:pt x="246" y="75"/>
                      <a:pt x="231" y="94"/>
                      <a:pt x="230" y="94"/>
                    </a:cubicBezTo>
                    <a:cubicBezTo>
                      <a:pt x="228" y="95"/>
                      <a:pt x="236" y="105"/>
                      <a:pt x="234" y="105"/>
                    </a:cubicBezTo>
                    <a:cubicBezTo>
                      <a:pt x="232" y="106"/>
                      <a:pt x="232" y="112"/>
                      <a:pt x="232" y="113"/>
                    </a:cubicBezTo>
                    <a:cubicBezTo>
                      <a:pt x="232" y="113"/>
                      <a:pt x="231" y="112"/>
                      <a:pt x="228" y="113"/>
                    </a:cubicBezTo>
                    <a:cubicBezTo>
                      <a:pt x="225" y="114"/>
                      <a:pt x="228" y="117"/>
                      <a:pt x="228" y="118"/>
                    </a:cubicBezTo>
                    <a:cubicBezTo>
                      <a:pt x="228" y="118"/>
                      <a:pt x="219" y="118"/>
                      <a:pt x="218" y="117"/>
                    </a:cubicBezTo>
                    <a:cubicBezTo>
                      <a:pt x="217" y="117"/>
                      <a:pt x="214" y="122"/>
                      <a:pt x="214" y="122"/>
                    </a:cubicBezTo>
                    <a:cubicBezTo>
                      <a:pt x="213" y="122"/>
                      <a:pt x="211" y="119"/>
                      <a:pt x="208" y="119"/>
                    </a:cubicBezTo>
                    <a:cubicBezTo>
                      <a:pt x="205" y="119"/>
                      <a:pt x="193" y="114"/>
                      <a:pt x="193" y="114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69" y="110"/>
                      <a:pt x="165" y="109"/>
                    </a:cubicBezTo>
                    <a:cubicBezTo>
                      <a:pt x="160" y="108"/>
                      <a:pt x="160" y="114"/>
                      <a:pt x="159" y="115"/>
                    </a:cubicBezTo>
                    <a:cubicBezTo>
                      <a:pt x="158" y="115"/>
                      <a:pt x="156" y="113"/>
                      <a:pt x="155" y="113"/>
                    </a:cubicBezTo>
                    <a:cubicBezTo>
                      <a:pt x="153" y="112"/>
                      <a:pt x="152" y="117"/>
                      <a:pt x="151" y="117"/>
                    </a:cubicBezTo>
                    <a:cubicBezTo>
                      <a:pt x="150" y="118"/>
                      <a:pt x="149" y="116"/>
                      <a:pt x="145" y="114"/>
                    </a:cubicBezTo>
                    <a:cubicBezTo>
                      <a:pt x="142" y="111"/>
                      <a:pt x="140" y="117"/>
                      <a:pt x="140" y="117"/>
                    </a:cubicBezTo>
                    <a:cubicBezTo>
                      <a:pt x="140" y="117"/>
                      <a:pt x="129" y="108"/>
                      <a:pt x="125" y="104"/>
                    </a:cubicBezTo>
                    <a:cubicBezTo>
                      <a:pt x="121" y="100"/>
                      <a:pt x="129" y="100"/>
                      <a:pt x="129" y="100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07" y="105"/>
                      <a:pt x="111" y="114"/>
                      <a:pt x="111" y="117"/>
                    </a:cubicBezTo>
                    <a:cubicBezTo>
                      <a:pt x="112" y="120"/>
                      <a:pt x="102" y="116"/>
                      <a:pt x="102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3" y="115"/>
                      <a:pt x="93" y="114"/>
                      <a:pt x="93" y="113"/>
                    </a:cubicBezTo>
                    <a:cubicBezTo>
                      <a:pt x="83" y="122"/>
                      <a:pt x="83" y="122"/>
                      <a:pt x="83" y="122"/>
                    </a:cubicBezTo>
                    <a:lnTo>
                      <a:pt x="82" y="12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67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F526DF5-463E-9A3A-BF98-930BE70F71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04542" y="1536384"/>
                <a:ext cx="1556620" cy="1556619"/>
              </a:xfrm>
              <a:custGeom>
                <a:avLst/>
                <a:gdLst/>
                <a:ahLst/>
                <a:cxnLst>
                  <a:cxn ang="0">
                    <a:pos x="505" y="182"/>
                  </a:cxn>
                  <a:cxn ang="0">
                    <a:pos x="478" y="158"/>
                  </a:cxn>
                  <a:cxn ang="0">
                    <a:pos x="449" y="147"/>
                  </a:cxn>
                  <a:cxn ang="0">
                    <a:pos x="428" y="123"/>
                  </a:cxn>
                  <a:cxn ang="0">
                    <a:pos x="411" y="98"/>
                  </a:cxn>
                  <a:cxn ang="0">
                    <a:pos x="390" y="61"/>
                  </a:cxn>
                  <a:cxn ang="0">
                    <a:pos x="316" y="60"/>
                  </a:cxn>
                  <a:cxn ang="0">
                    <a:pos x="294" y="30"/>
                  </a:cxn>
                  <a:cxn ang="0">
                    <a:pos x="264" y="34"/>
                  </a:cxn>
                  <a:cxn ang="0">
                    <a:pos x="245" y="33"/>
                  </a:cxn>
                  <a:cxn ang="0">
                    <a:pos x="215" y="15"/>
                  </a:cxn>
                  <a:cxn ang="0">
                    <a:pos x="195" y="15"/>
                  </a:cxn>
                  <a:cxn ang="0">
                    <a:pos x="173" y="11"/>
                  </a:cxn>
                  <a:cxn ang="0">
                    <a:pos x="148" y="7"/>
                  </a:cxn>
                  <a:cxn ang="0">
                    <a:pos x="134" y="17"/>
                  </a:cxn>
                  <a:cxn ang="0">
                    <a:pos x="107" y="39"/>
                  </a:cxn>
                  <a:cxn ang="0">
                    <a:pos x="113" y="58"/>
                  </a:cxn>
                  <a:cxn ang="0">
                    <a:pos x="89" y="58"/>
                  </a:cxn>
                  <a:cxn ang="0">
                    <a:pos x="77" y="59"/>
                  </a:cxn>
                  <a:cxn ang="0">
                    <a:pos x="61" y="50"/>
                  </a:cxn>
                  <a:cxn ang="0">
                    <a:pos x="37" y="88"/>
                  </a:cxn>
                  <a:cxn ang="0">
                    <a:pos x="4" y="139"/>
                  </a:cxn>
                  <a:cxn ang="0">
                    <a:pos x="25" y="158"/>
                  </a:cxn>
                  <a:cxn ang="0">
                    <a:pos x="11" y="199"/>
                  </a:cxn>
                  <a:cxn ang="0">
                    <a:pos x="13" y="228"/>
                  </a:cxn>
                  <a:cxn ang="0">
                    <a:pos x="0" y="278"/>
                  </a:cxn>
                  <a:cxn ang="0">
                    <a:pos x="41" y="294"/>
                  </a:cxn>
                  <a:cxn ang="0">
                    <a:pos x="47" y="320"/>
                  </a:cxn>
                  <a:cxn ang="0">
                    <a:pos x="31" y="346"/>
                  </a:cxn>
                  <a:cxn ang="0">
                    <a:pos x="42" y="373"/>
                  </a:cxn>
                  <a:cxn ang="0">
                    <a:pos x="59" y="379"/>
                  </a:cxn>
                  <a:cxn ang="0">
                    <a:pos x="82" y="406"/>
                  </a:cxn>
                  <a:cxn ang="0">
                    <a:pos x="105" y="390"/>
                  </a:cxn>
                  <a:cxn ang="0">
                    <a:pos x="130" y="410"/>
                  </a:cxn>
                  <a:cxn ang="0">
                    <a:pos x="148" y="425"/>
                  </a:cxn>
                  <a:cxn ang="0">
                    <a:pos x="163" y="431"/>
                  </a:cxn>
                  <a:cxn ang="0">
                    <a:pos x="189" y="450"/>
                  </a:cxn>
                  <a:cxn ang="0">
                    <a:pos x="226" y="446"/>
                  </a:cxn>
                  <a:cxn ang="0">
                    <a:pos x="251" y="463"/>
                  </a:cxn>
                  <a:cxn ang="0">
                    <a:pos x="279" y="467"/>
                  </a:cxn>
                  <a:cxn ang="0">
                    <a:pos x="310" y="498"/>
                  </a:cxn>
                  <a:cxn ang="0">
                    <a:pos x="348" y="502"/>
                  </a:cxn>
                  <a:cxn ang="0">
                    <a:pos x="368" y="507"/>
                  </a:cxn>
                  <a:cxn ang="0">
                    <a:pos x="390" y="508"/>
                  </a:cxn>
                  <a:cxn ang="0">
                    <a:pos x="427" y="490"/>
                  </a:cxn>
                  <a:cxn ang="0">
                    <a:pos x="438" y="462"/>
                  </a:cxn>
                  <a:cxn ang="0">
                    <a:pos x="445" y="435"/>
                  </a:cxn>
                  <a:cxn ang="0">
                    <a:pos x="450" y="399"/>
                  </a:cxn>
                  <a:cxn ang="0">
                    <a:pos x="466" y="383"/>
                  </a:cxn>
                  <a:cxn ang="0">
                    <a:pos x="467" y="360"/>
                  </a:cxn>
                  <a:cxn ang="0">
                    <a:pos x="453" y="330"/>
                  </a:cxn>
                  <a:cxn ang="0">
                    <a:pos x="456" y="311"/>
                  </a:cxn>
                  <a:cxn ang="0">
                    <a:pos x="469" y="304"/>
                  </a:cxn>
                  <a:cxn ang="0">
                    <a:pos x="503" y="291"/>
                  </a:cxn>
                  <a:cxn ang="0">
                    <a:pos x="492" y="246"/>
                  </a:cxn>
                  <a:cxn ang="0">
                    <a:pos x="505" y="236"/>
                  </a:cxn>
                </a:cxnLst>
                <a:rect l="0" t="0" r="r" b="b"/>
                <a:pathLst>
                  <a:path w="517" h="516">
                    <a:moveTo>
                      <a:pt x="517" y="202"/>
                    </a:moveTo>
                    <a:cubicBezTo>
                      <a:pt x="511" y="197"/>
                      <a:pt x="511" y="197"/>
                      <a:pt x="511" y="197"/>
                    </a:cubicBezTo>
                    <a:cubicBezTo>
                      <a:pt x="511" y="197"/>
                      <a:pt x="506" y="197"/>
                      <a:pt x="502" y="197"/>
                    </a:cubicBezTo>
                    <a:cubicBezTo>
                      <a:pt x="498" y="196"/>
                      <a:pt x="500" y="187"/>
                      <a:pt x="500" y="187"/>
                    </a:cubicBezTo>
                    <a:cubicBezTo>
                      <a:pt x="505" y="182"/>
                      <a:pt x="505" y="182"/>
                      <a:pt x="505" y="182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9" y="156"/>
                      <a:pt x="492" y="154"/>
                      <a:pt x="484" y="153"/>
                    </a:cubicBezTo>
                    <a:cubicBezTo>
                      <a:pt x="477" y="152"/>
                      <a:pt x="479" y="158"/>
                      <a:pt x="478" y="158"/>
                    </a:cubicBezTo>
                    <a:cubicBezTo>
                      <a:pt x="478" y="159"/>
                      <a:pt x="467" y="158"/>
                      <a:pt x="466" y="157"/>
                    </a:cubicBezTo>
                    <a:cubicBezTo>
                      <a:pt x="466" y="157"/>
                      <a:pt x="467" y="151"/>
                      <a:pt x="467" y="151"/>
                    </a:cubicBezTo>
                    <a:cubicBezTo>
                      <a:pt x="467" y="151"/>
                      <a:pt x="461" y="146"/>
                      <a:pt x="458" y="146"/>
                    </a:cubicBezTo>
                    <a:cubicBezTo>
                      <a:pt x="455" y="145"/>
                      <a:pt x="456" y="141"/>
                      <a:pt x="455" y="143"/>
                    </a:cubicBezTo>
                    <a:cubicBezTo>
                      <a:pt x="455" y="146"/>
                      <a:pt x="449" y="147"/>
                      <a:pt x="449" y="147"/>
                    </a:cubicBezTo>
                    <a:cubicBezTo>
                      <a:pt x="449" y="140"/>
                      <a:pt x="449" y="140"/>
                      <a:pt x="449" y="140"/>
                    </a:cubicBezTo>
                    <a:cubicBezTo>
                      <a:pt x="449" y="140"/>
                      <a:pt x="445" y="139"/>
                      <a:pt x="442" y="139"/>
                    </a:cubicBezTo>
                    <a:cubicBezTo>
                      <a:pt x="440" y="138"/>
                      <a:pt x="440" y="128"/>
                      <a:pt x="438" y="125"/>
                    </a:cubicBezTo>
                    <a:cubicBezTo>
                      <a:pt x="437" y="122"/>
                      <a:pt x="434" y="128"/>
                      <a:pt x="434" y="128"/>
                    </a:cubicBezTo>
                    <a:cubicBezTo>
                      <a:pt x="434" y="128"/>
                      <a:pt x="431" y="123"/>
                      <a:pt x="428" y="123"/>
                    </a:cubicBezTo>
                    <a:cubicBezTo>
                      <a:pt x="425" y="123"/>
                      <a:pt x="428" y="129"/>
                      <a:pt x="425" y="133"/>
                    </a:cubicBezTo>
                    <a:cubicBezTo>
                      <a:pt x="422" y="137"/>
                      <a:pt x="412" y="122"/>
                      <a:pt x="411" y="122"/>
                    </a:cubicBezTo>
                    <a:cubicBezTo>
                      <a:pt x="411" y="121"/>
                      <a:pt x="415" y="120"/>
                      <a:pt x="416" y="115"/>
                    </a:cubicBezTo>
                    <a:cubicBezTo>
                      <a:pt x="417" y="111"/>
                      <a:pt x="411" y="111"/>
                      <a:pt x="411" y="111"/>
                    </a:cubicBezTo>
                    <a:cubicBezTo>
                      <a:pt x="411" y="98"/>
                      <a:pt x="411" y="98"/>
                      <a:pt x="411" y="98"/>
                    </a:cubicBezTo>
                    <a:cubicBezTo>
                      <a:pt x="411" y="98"/>
                      <a:pt x="407" y="93"/>
                      <a:pt x="402" y="89"/>
                    </a:cubicBezTo>
                    <a:cubicBezTo>
                      <a:pt x="397" y="85"/>
                      <a:pt x="409" y="78"/>
                      <a:pt x="409" y="78"/>
                    </a:cubicBezTo>
                    <a:cubicBezTo>
                      <a:pt x="409" y="78"/>
                      <a:pt x="406" y="76"/>
                      <a:pt x="404" y="75"/>
                    </a:cubicBezTo>
                    <a:cubicBezTo>
                      <a:pt x="402" y="73"/>
                      <a:pt x="404" y="69"/>
                      <a:pt x="404" y="69"/>
                    </a:cubicBezTo>
                    <a:cubicBezTo>
                      <a:pt x="390" y="61"/>
                      <a:pt x="390" y="61"/>
                      <a:pt x="390" y="61"/>
                    </a:cubicBezTo>
                    <a:cubicBezTo>
                      <a:pt x="390" y="62"/>
                      <a:pt x="390" y="62"/>
                      <a:pt x="390" y="62"/>
                    </a:cubicBezTo>
                    <a:cubicBezTo>
                      <a:pt x="390" y="62"/>
                      <a:pt x="353" y="63"/>
                      <a:pt x="352" y="62"/>
                    </a:cubicBezTo>
                    <a:cubicBezTo>
                      <a:pt x="351" y="62"/>
                      <a:pt x="347" y="66"/>
                      <a:pt x="347" y="66"/>
                    </a:cubicBezTo>
                    <a:cubicBezTo>
                      <a:pt x="347" y="66"/>
                      <a:pt x="342" y="61"/>
                      <a:pt x="342" y="60"/>
                    </a:cubicBezTo>
                    <a:cubicBezTo>
                      <a:pt x="342" y="60"/>
                      <a:pt x="316" y="60"/>
                      <a:pt x="316" y="60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18" y="46"/>
                      <a:pt x="326" y="33"/>
                      <a:pt x="325" y="32"/>
                    </a:cubicBezTo>
                    <a:cubicBezTo>
                      <a:pt x="325" y="32"/>
                      <a:pt x="316" y="30"/>
                      <a:pt x="315" y="30"/>
                    </a:cubicBezTo>
                    <a:cubicBezTo>
                      <a:pt x="315" y="30"/>
                      <a:pt x="305" y="34"/>
                      <a:pt x="304" y="34"/>
                    </a:cubicBezTo>
                    <a:cubicBezTo>
                      <a:pt x="302" y="34"/>
                      <a:pt x="299" y="30"/>
                      <a:pt x="294" y="30"/>
                    </a:cubicBezTo>
                    <a:cubicBezTo>
                      <a:pt x="289" y="29"/>
                      <a:pt x="287" y="37"/>
                      <a:pt x="288" y="37"/>
                    </a:cubicBezTo>
                    <a:cubicBezTo>
                      <a:pt x="288" y="37"/>
                      <a:pt x="277" y="38"/>
                      <a:pt x="276" y="38"/>
                    </a:cubicBezTo>
                    <a:cubicBezTo>
                      <a:pt x="276" y="38"/>
                      <a:pt x="278" y="43"/>
                      <a:pt x="273" y="44"/>
                    </a:cubicBezTo>
                    <a:cubicBezTo>
                      <a:pt x="267" y="45"/>
                      <a:pt x="268" y="37"/>
                      <a:pt x="268" y="35"/>
                    </a:cubicBezTo>
                    <a:cubicBezTo>
                      <a:pt x="267" y="33"/>
                      <a:pt x="264" y="34"/>
                      <a:pt x="264" y="34"/>
                    </a:cubicBezTo>
                    <a:cubicBezTo>
                      <a:pt x="264" y="34"/>
                      <a:pt x="266" y="28"/>
                      <a:pt x="263" y="25"/>
                    </a:cubicBezTo>
                    <a:cubicBezTo>
                      <a:pt x="261" y="22"/>
                      <a:pt x="260" y="28"/>
                      <a:pt x="256" y="28"/>
                    </a:cubicBezTo>
                    <a:cubicBezTo>
                      <a:pt x="252" y="28"/>
                      <a:pt x="254" y="34"/>
                      <a:pt x="254" y="34"/>
                    </a:cubicBezTo>
                    <a:cubicBezTo>
                      <a:pt x="254" y="34"/>
                      <a:pt x="251" y="32"/>
                      <a:pt x="249" y="31"/>
                    </a:cubicBezTo>
                    <a:cubicBezTo>
                      <a:pt x="247" y="29"/>
                      <a:pt x="245" y="32"/>
                      <a:pt x="245" y="33"/>
                    </a:cubicBezTo>
                    <a:cubicBezTo>
                      <a:pt x="245" y="33"/>
                      <a:pt x="244" y="32"/>
                      <a:pt x="243" y="31"/>
                    </a:cubicBezTo>
                    <a:cubicBezTo>
                      <a:pt x="240" y="28"/>
                      <a:pt x="230" y="31"/>
                      <a:pt x="228" y="28"/>
                    </a:cubicBezTo>
                    <a:cubicBezTo>
                      <a:pt x="226" y="26"/>
                      <a:pt x="218" y="30"/>
                      <a:pt x="212" y="27"/>
                    </a:cubicBezTo>
                    <a:cubicBezTo>
                      <a:pt x="207" y="25"/>
                      <a:pt x="217" y="22"/>
                      <a:pt x="217" y="21"/>
                    </a:cubicBezTo>
                    <a:cubicBezTo>
                      <a:pt x="217" y="20"/>
                      <a:pt x="217" y="18"/>
                      <a:pt x="215" y="15"/>
                    </a:cubicBezTo>
                    <a:cubicBezTo>
                      <a:pt x="213" y="12"/>
                      <a:pt x="206" y="16"/>
                      <a:pt x="205" y="16"/>
                    </a:cubicBezTo>
                    <a:cubicBezTo>
                      <a:pt x="204" y="16"/>
                      <a:pt x="204" y="14"/>
                      <a:pt x="204" y="12"/>
                    </a:cubicBezTo>
                    <a:cubicBezTo>
                      <a:pt x="203" y="10"/>
                      <a:pt x="201" y="18"/>
                      <a:pt x="201" y="19"/>
                    </a:cubicBezTo>
                    <a:cubicBezTo>
                      <a:pt x="200" y="19"/>
                      <a:pt x="200" y="12"/>
                      <a:pt x="199" y="9"/>
                    </a:cubicBezTo>
                    <a:cubicBezTo>
                      <a:pt x="199" y="7"/>
                      <a:pt x="195" y="15"/>
                      <a:pt x="195" y="15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1" y="6"/>
                      <a:pt x="184" y="7"/>
                      <a:pt x="184" y="7"/>
                    </a:cubicBezTo>
                    <a:cubicBezTo>
                      <a:pt x="184" y="7"/>
                      <a:pt x="173" y="0"/>
                      <a:pt x="173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1"/>
                      <a:pt x="170" y="11"/>
                      <a:pt x="170" y="11"/>
                    </a:cubicBezTo>
                    <a:cubicBezTo>
                      <a:pt x="169" y="10"/>
                      <a:pt x="170" y="15"/>
                      <a:pt x="170" y="16"/>
                    </a:cubicBezTo>
                    <a:cubicBezTo>
                      <a:pt x="170" y="16"/>
                      <a:pt x="166" y="20"/>
                      <a:pt x="164" y="21"/>
                    </a:cubicBezTo>
                    <a:cubicBezTo>
                      <a:pt x="163" y="22"/>
                      <a:pt x="158" y="15"/>
                      <a:pt x="153" y="14"/>
                    </a:cubicBezTo>
                    <a:cubicBezTo>
                      <a:pt x="148" y="13"/>
                      <a:pt x="148" y="7"/>
                      <a:pt x="148" y="7"/>
                    </a:cubicBezTo>
                    <a:cubicBezTo>
                      <a:pt x="148" y="7"/>
                      <a:pt x="146" y="9"/>
                      <a:pt x="143" y="11"/>
                    </a:cubicBezTo>
                    <a:cubicBezTo>
                      <a:pt x="139" y="12"/>
                      <a:pt x="135" y="4"/>
                      <a:pt x="135" y="4"/>
                    </a:cubicBezTo>
                    <a:cubicBezTo>
                      <a:pt x="135" y="4"/>
                      <a:pt x="128" y="10"/>
                      <a:pt x="128" y="10"/>
                    </a:cubicBezTo>
                    <a:cubicBezTo>
                      <a:pt x="127" y="10"/>
                      <a:pt x="136" y="13"/>
                      <a:pt x="136" y="13"/>
                    </a:cubicBezTo>
                    <a:cubicBezTo>
                      <a:pt x="136" y="13"/>
                      <a:pt x="136" y="15"/>
                      <a:pt x="134" y="17"/>
                    </a:cubicBezTo>
                    <a:cubicBezTo>
                      <a:pt x="133" y="18"/>
                      <a:pt x="140" y="22"/>
                      <a:pt x="140" y="23"/>
                    </a:cubicBezTo>
                    <a:cubicBezTo>
                      <a:pt x="140" y="24"/>
                      <a:pt x="130" y="30"/>
                      <a:pt x="123" y="33"/>
                    </a:cubicBezTo>
                    <a:cubicBezTo>
                      <a:pt x="115" y="36"/>
                      <a:pt x="112" y="28"/>
                      <a:pt x="112" y="28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6"/>
                      <a:pt x="107" y="39"/>
                    </a:cubicBezTo>
                    <a:cubicBezTo>
                      <a:pt x="107" y="42"/>
                      <a:pt x="110" y="41"/>
                      <a:pt x="110" y="42"/>
                    </a:cubicBezTo>
                    <a:cubicBezTo>
                      <a:pt x="111" y="42"/>
                      <a:pt x="108" y="44"/>
                      <a:pt x="109" y="46"/>
                    </a:cubicBezTo>
                    <a:cubicBezTo>
                      <a:pt x="109" y="48"/>
                      <a:pt x="117" y="47"/>
                      <a:pt x="119" y="49"/>
                    </a:cubicBezTo>
                    <a:cubicBezTo>
                      <a:pt x="121" y="52"/>
                      <a:pt x="117" y="57"/>
                      <a:pt x="117" y="57"/>
                    </a:cubicBezTo>
                    <a:cubicBezTo>
                      <a:pt x="117" y="57"/>
                      <a:pt x="115" y="56"/>
                      <a:pt x="113" y="58"/>
                    </a:cubicBezTo>
                    <a:cubicBezTo>
                      <a:pt x="111" y="59"/>
                      <a:pt x="111" y="63"/>
                      <a:pt x="111" y="63"/>
                    </a:cubicBezTo>
                    <a:cubicBezTo>
                      <a:pt x="111" y="63"/>
                      <a:pt x="103" y="56"/>
                      <a:pt x="103" y="56"/>
                    </a:cubicBezTo>
                    <a:cubicBezTo>
                      <a:pt x="102" y="56"/>
                      <a:pt x="102" y="58"/>
                      <a:pt x="98" y="62"/>
                    </a:cubicBezTo>
                    <a:cubicBezTo>
                      <a:pt x="95" y="67"/>
                      <a:pt x="95" y="59"/>
                      <a:pt x="95" y="58"/>
                    </a:cubicBezTo>
                    <a:cubicBezTo>
                      <a:pt x="95" y="58"/>
                      <a:pt x="90" y="58"/>
                      <a:pt x="89" y="58"/>
                    </a:cubicBezTo>
                    <a:cubicBezTo>
                      <a:pt x="87" y="58"/>
                      <a:pt x="88" y="62"/>
                      <a:pt x="88" y="62"/>
                    </a:cubicBezTo>
                    <a:cubicBezTo>
                      <a:pt x="88" y="62"/>
                      <a:pt x="91" y="64"/>
                      <a:pt x="93" y="67"/>
                    </a:cubicBezTo>
                    <a:cubicBezTo>
                      <a:pt x="96" y="69"/>
                      <a:pt x="91" y="70"/>
                      <a:pt x="87" y="71"/>
                    </a:cubicBezTo>
                    <a:cubicBezTo>
                      <a:pt x="83" y="71"/>
                      <a:pt x="86" y="65"/>
                      <a:pt x="86" y="65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6" y="61"/>
                      <a:pt x="73" y="65"/>
                    </a:cubicBezTo>
                    <a:cubicBezTo>
                      <a:pt x="69" y="69"/>
                      <a:pt x="61" y="65"/>
                      <a:pt x="61" y="65"/>
                    </a:cubicBezTo>
                    <a:cubicBezTo>
                      <a:pt x="61" y="65"/>
                      <a:pt x="62" y="58"/>
                      <a:pt x="62" y="57"/>
                    </a:cubicBezTo>
                    <a:cubicBezTo>
                      <a:pt x="62" y="56"/>
                      <a:pt x="59" y="56"/>
                      <a:pt x="59" y="56"/>
                    </a:cubicBezTo>
                    <a:cubicBezTo>
                      <a:pt x="59" y="56"/>
                      <a:pt x="61" y="51"/>
                      <a:pt x="61" y="50"/>
                    </a:cubicBezTo>
                    <a:cubicBezTo>
                      <a:pt x="61" y="49"/>
                      <a:pt x="56" y="50"/>
                      <a:pt x="54" y="51"/>
                    </a:cubicBezTo>
                    <a:cubicBezTo>
                      <a:pt x="51" y="51"/>
                      <a:pt x="49" y="59"/>
                      <a:pt x="48" y="60"/>
                    </a:cubicBezTo>
                    <a:cubicBezTo>
                      <a:pt x="47" y="62"/>
                      <a:pt x="46" y="60"/>
                      <a:pt x="43" y="62"/>
                    </a:cubicBezTo>
                    <a:cubicBezTo>
                      <a:pt x="39" y="65"/>
                      <a:pt x="42" y="77"/>
                      <a:pt x="42" y="81"/>
                    </a:cubicBezTo>
                    <a:cubicBezTo>
                      <a:pt x="42" y="84"/>
                      <a:pt x="39" y="86"/>
                      <a:pt x="37" y="88"/>
                    </a:cubicBezTo>
                    <a:cubicBezTo>
                      <a:pt x="36" y="88"/>
                      <a:pt x="36" y="90"/>
                      <a:pt x="35" y="91"/>
                    </a:cubicBezTo>
                    <a:cubicBezTo>
                      <a:pt x="36" y="94"/>
                      <a:pt x="36" y="97"/>
                      <a:pt x="35" y="99"/>
                    </a:cubicBezTo>
                    <a:cubicBezTo>
                      <a:pt x="32" y="104"/>
                      <a:pt x="14" y="118"/>
                      <a:pt x="14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9"/>
                      <a:pt x="2" y="136"/>
                      <a:pt x="4" y="139"/>
                    </a:cubicBezTo>
                    <a:cubicBezTo>
                      <a:pt x="6" y="142"/>
                      <a:pt x="13" y="144"/>
                      <a:pt x="13" y="144"/>
                    </a:cubicBezTo>
                    <a:cubicBezTo>
                      <a:pt x="13" y="145"/>
                      <a:pt x="10" y="146"/>
                      <a:pt x="12" y="147"/>
                    </a:cubicBezTo>
                    <a:cubicBezTo>
                      <a:pt x="14" y="149"/>
                      <a:pt x="21" y="153"/>
                      <a:pt x="21" y="153"/>
                    </a:cubicBezTo>
                    <a:cubicBezTo>
                      <a:pt x="21" y="153"/>
                      <a:pt x="20" y="155"/>
                      <a:pt x="21" y="156"/>
                    </a:cubicBezTo>
                    <a:cubicBezTo>
                      <a:pt x="23" y="157"/>
                      <a:pt x="25" y="158"/>
                      <a:pt x="25" y="158"/>
                    </a:cubicBezTo>
                    <a:cubicBezTo>
                      <a:pt x="25" y="158"/>
                      <a:pt x="24" y="162"/>
                      <a:pt x="25" y="163"/>
                    </a:cubicBezTo>
                    <a:cubicBezTo>
                      <a:pt x="27" y="164"/>
                      <a:pt x="39" y="177"/>
                      <a:pt x="39" y="177"/>
                    </a:cubicBezTo>
                    <a:cubicBezTo>
                      <a:pt x="39" y="177"/>
                      <a:pt x="33" y="181"/>
                      <a:pt x="33" y="183"/>
                    </a:cubicBezTo>
                    <a:cubicBezTo>
                      <a:pt x="33" y="185"/>
                      <a:pt x="38" y="193"/>
                      <a:pt x="34" y="194"/>
                    </a:cubicBezTo>
                    <a:cubicBezTo>
                      <a:pt x="29" y="194"/>
                      <a:pt x="11" y="199"/>
                      <a:pt x="11" y="199"/>
                    </a:cubicBezTo>
                    <a:cubicBezTo>
                      <a:pt x="11" y="199"/>
                      <a:pt x="16" y="204"/>
                      <a:pt x="15" y="205"/>
                    </a:cubicBezTo>
                    <a:cubicBezTo>
                      <a:pt x="15" y="205"/>
                      <a:pt x="11" y="210"/>
                      <a:pt x="11" y="211"/>
                    </a:cubicBezTo>
                    <a:cubicBezTo>
                      <a:pt x="10" y="213"/>
                      <a:pt x="10" y="220"/>
                      <a:pt x="10" y="220"/>
                    </a:cubicBezTo>
                    <a:cubicBezTo>
                      <a:pt x="10" y="220"/>
                      <a:pt x="24" y="221"/>
                      <a:pt x="22" y="223"/>
                    </a:cubicBezTo>
                    <a:cubicBezTo>
                      <a:pt x="19" y="226"/>
                      <a:pt x="14" y="227"/>
                      <a:pt x="13" y="228"/>
                    </a:cubicBezTo>
                    <a:cubicBezTo>
                      <a:pt x="13" y="228"/>
                      <a:pt x="15" y="246"/>
                      <a:pt x="15" y="246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9" y="263"/>
                      <a:pt x="7" y="264"/>
                    </a:cubicBezTo>
                    <a:cubicBezTo>
                      <a:pt x="5" y="266"/>
                      <a:pt x="2" y="269"/>
                      <a:pt x="2" y="270"/>
                    </a:cubicBezTo>
                    <a:cubicBezTo>
                      <a:pt x="2" y="271"/>
                      <a:pt x="0" y="278"/>
                      <a:pt x="0" y="278"/>
                    </a:cubicBezTo>
                    <a:cubicBezTo>
                      <a:pt x="0" y="278"/>
                      <a:pt x="5" y="281"/>
                      <a:pt x="5" y="282"/>
                    </a:cubicBezTo>
                    <a:cubicBezTo>
                      <a:pt x="5" y="283"/>
                      <a:pt x="15" y="284"/>
                      <a:pt x="15" y="284"/>
                    </a:cubicBezTo>
                    <a:cubicBezTo>
                      <a:pt x="15" y="284"/>
                      <a:pt x="15" y="280"/>
                      <a:pt x="20" y="282"/>
                    </a:cubicBezTo>
                    <a:cubicBezTo>
                      <a:pt x="25" y="283"/>
                      <a:pt x="36" y="294"/>
                      <a:pt x="36" y="294"/>
                    </a:cubicBezTo>
                    <a:cubicBezTo>
                      <a:pt x="36" y="294"/>
                      <a:pt x="41" y="292"/>
                      <a:pt x="41" y="294"/>
                    </a:cubicBezTo>
                    <a:cubicBezTo>
                      <a:pt x="42" y="296"/>
                      <a:pt x="42" y="298"/>
                      <a:pt x="42" y="298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0" y="304"/>
                      <a:pt x="40" y="304"/>
                      <a:pt x="40" y="304"/>
                    </a:cubicBezTo>
                    <a:cubicBezTo>
                      <a:pt x="40" y="304"/>
                      <a:pt x="47" y="312"/>
                      <a:pt x="47" y="312"/>
                    </a:cubicBezTo>
                    <a:cubicBezTo>
                      <a:pt x="47" y="313"/>
                      <a:pt x="46" y="318"/>
                      <a:pt x="47" y="320"/>
                    </a:cubicBezTo>
                    <a:cubicBezTo>
                      <a:pt x="49" y="322"/>
                      <a:pt x="51" y="322"/>
                      <a:pt x="50" y="323"/>
                    </a:cubicBezTo>
                    <a:cubicBezTo>
                      <a:pt x="50" y="325"/>
                      <a:pt x="46" y="324"/>
                      <a:pt x="45" y="328"/>
                    </a:cubicBezTo>
                    <a:cubicBezTo>
                      <a:pt x="44" y="331"/>
                      <a:pt x="47" y="336"/>
                      <a:pt x="47" y="336"/>
                    </a:cubicBezTo>
                    <a:cubicBezTo>
                      <a:pt x="47" y="337"/>
                      <a:pt x="43" y="349"/>
                      <a:pt x="39" y="348"/>
                    </a:cubicBezTo>
                    <a:cubicBezTo>
                      <a:pt x="35" y="348"/>
                      <a:pt x="31" y="346"/>
                      <a:pt x="31" y="346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5" y="349"/>
                      <a:pt x="20" y="357"/>
                      <a:pt x="24" y="359"/>
                    </a:cubicBezTo>
                    <a:cubicBezTo>
                      <a:pt x="28" y="361"/>
                      <a:pt x="40" y="364"/>
                      <a:pt x="40" y="365"/>
                    </a:cubicBezTo>
                    <a:cubicBezTo>
                      <a:pt x="40" y="366"/>
                      <a:pt x="39" y="370"/>
                      <a:pt x="39" y="370"/>
                    </a:cubicBezTo>
                    <a:cubicBezTo>
                      <a:pt x="39" y="370"/>
                      <a:pt x="42" y="373"/>
                      <a:pt x="42" y="373"/>
                    </a:cubicBezTo>
                    <a:cubicBezTo>
                      <a:pt x="42" y="373"/>
                      <a:pt x="33" y="377"/>
                      <a:pt x="37" y="380"/>
                    </a:cubicBezTo>
                    <a:cubicBezTo>
                      <a:pt x="41" y="382"/>
                      <a:pt x="43" y="380"/>
                      <a:pt x="43" y="380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5" y="384"/>
                      <a:pt x="52" y="377"/>
                      <a:pt x="53" y="378"/>
                    </a:cubicBezTo>
                    <a:cubicBezTo>
                      <a:pt x="53" y="379"/>
                      <a:pt x="59" y="379"/>
                      <a:pt x="59" y="379"/>
                    </a:cubicBezTo>
                    <a:cubicBezTo>
                      <a:pt x="59" y="379"/>
                      <a:pt x="70" y="371"/>
                      <a:pt x="72" y="375"/>
                    </a:cubicBezTo>
                    <a:cubicBezTo>
                      <a:pt x="75" y="380"/>
                      <a:pt x="72" y="383"/>
                      <a:pt x="72" y="383"/>
                    </a:cubicBezTo>
                    <a:cubicBezTo>
                      <a:pt x="69" y="389"/>
                      <a:pt x="69" y="389"/>
                      <a:pt x="69" y="389"/>
                    </a:cubicBezTo>
                    <a:cubicBezTo>
                      <a:pt x="69" y="389"/>
                      <a:pt x="77" y="392"/>
                      <a:pt x="77" y="392"/>
                    </a:cubicBezTo>
                    <a:cubicBezTo>
                      <a:pt x="78" y="392"/>
                      <a:pt x="82" y="406"/>
                      <a:pt x="82" y="406"/>
                    </a:cubicBezTo>
                    <a:cubicBezTo>
                      <a:pt x="93" y="398"/>
                      <a:pt x="93" y="398"/>
                      <a:pt x="93" y="398"/>
                    </a:cubicBezTo>
                    <a:cubicBezTo>
                      <a:pt x="90" y="394"/>
                      <a:pt x="90" y="394"/>
                      <a:pt x="90" y="394"/>
                    </a:cubicBezTo>
                    <a:cubicBezTo>
                      <a:pt x="90" y="394"/>
                      <a:pt x="94" y="392"/>
                      <a:pt x="95" y="392"/>
                    </a:cubicBezTo>
                    <a:cubicBezTo>
                      <a:pt x="95" y="391"/>
                      <a:pt x="99" y="397"/>
                      <a:pt x="99" y="397"/>
                    </a:cubicBezTo>
                    <a:cubicBezTo>
                      <a:pt x="105" y="390"/>
                      <a:pt x="105" y="390"/>
                      <a:pt x="105" y="390"/>
                    </a:cubicBezTo>
                    <a:cubicBezTo>
                      <a:pt x="105" y="390"/>
                      <a:pt x="109" y="398"/>
                      <a:pt x="111" y="398"/>
                    </a:cubicBezTo>
                    <a:cubicBezTo>
                      <a:pt x="113" y="398"/>
                      <a:pt x="116" y="397"/>
                      <a:pt x="116" y="397"/>
                    </a:cubicBezTo>
                    <a:cubicBezTo>
                      <a:pt x="116" y="397"/>
                      <a:pt x="117" y="404"/>
                      <a:pt x="120" y="403"/>
                    </a:cubicBezTo>
                    <a:cubicBezTo>
                      <a:pt x="124" y="402"/>
                      <a:pt x="123" y="398"/>
                      <a:pt x="125" y="400"/>
                    </a:cubicBezTo>
                    <a:cubicBezTo>
                      <a:pt x="126" y="401"/>
                      <a:pt x="128" y="408"/>
                      <a:pt x="130" y="410"/>
                    </a:cubicBezTo>
                    <a:cubicBezTo>
                      <a:pt x="132" y="411"/>
                      <a:pt x="134" y="411"/>
                      <a:pt x="134" y="411"/>
                    </a:cubicBezTo>
                    <a:cubicBezTo>
                      <a:pt x="134" y="411"/>
                      <a:pt x="133" y="417"/>
                      <a:pt x="134" y="418"/>
                    </a:cubicBezTo>
                    <a:cubicBezTo>
                      <a:pt x="136" y="419"/>
                      <a:pt x="137" y="414"/>
                      <a:pt x="140" y="415"/>
                    </a:cubicBezTo>
                    <a:cubicBezTo>
                      <a:pt x="142" y="417"/>
                      <a:pt x="142" y="423"/>
                      <a:pt x="142" y="423"/>
                    </a:cubicBezTo>
                    <a:cubicBezTo>
                      <a:pt x="142" y="423"/>
                      <a:pt x="148" y="425"/>
                      <a:pt x="148" y="425"/>
                    </a:cubicBezTo>
                    <a:cubicBezTo>
                      <a:pt x="148" y="425"/>
                      <a:pt x="151" y="421"/>
                      <a:pt x="151" y="421"/>
                    </a:cubicBezTo>
                    <a:cubicBezTo>
                      <a:pt x="152" y="425"/>
                      <a:pt x="152" y="425"/>
                      <a:pt x="152" y="425"/>
                    </a:cubicBezTo>
                    <a:cubicBezTo>
                      <a:pt x="152" y="425"/>
                      <a:pt x="147" y="431"/>
                      <a:pt x="149" y="432"/>
                    </a:cubicBezTo>
                    <a:cubicBezTo>
                      <a:pt x="151" y="433"/>
                      <a:pt x="156" y="428"/>
                      <a:pt x="156" y="428"/>
                    </a:cubicBezTo>
                    <a:cubicBezTo>
                      <a:pt x="156" y="428"/>
                      <a:pt x="161" y="431"/>
                      <a:pt x="163" y="431"/>
                    </a:cubicBezTo>
                    <a:cubicBezTo>
                      <a:pt x="165" y="431"/>
                      <a:pt x="170" y="426"/>
                      <a:pt x="170" y="430"/>
                    </a:cubicBezTo>
                    <a:cubicBezTo>
                      <a:pt x="171" y="434"/>
                      <a:pt x="172" y="443"/>
                      <a:pt x="172" y="443"/>
                    </a:cubicBezTo>
                    <a:cubicBezTo>
                      <a:pt x="172" y="443"/>
                      <a:pt x="178" y="440"/>
                      <a:pt x="178" y="442"/>
                    </a:cubicBezTo>
                    <a:cubicBezTo>
                      <a:pt x="178" y="445"/>
                      <a:pt x="180" y="450"/>
                      <a:pt x="180" y="450"/>
                    </a:cubicBezTo>
                    <a:cubicBezTo>
                      <a:pt x="180" y="450"/>
                      <a:pt x="188" y="449"/>
                      <a:pt x="189" y="450"/>
                    </a:cubicBezTo>
                    <a:cubicBezTo>
                      <a:pt x="189" y="450"/>
                      <a:pt x="188" y="452"/>
                      <a:pt x="189" y="452"/>
                    </a:cubicBezTo>
                    <a:cubicBezTo>
                      <a:pt x="190" y="452"/>
                      <a:pt x="194" y="452"/>
                      <a:pt x="195" y="452"/>
                    </a:cubicBezTo>
                    <a:cubicBezTo>
                      <a:pt x="195" y="452"/>
                      <a:pt x="194" y="456"/>
                      <a:pt x="197" y="457"/>
                    </a:cubicBezTo>
                    <a:cubicBezTo>
                      <a:pt x="199" y="458"/>
                      <a:pt x="208" y="459"/>
                      <a:pt x="209" y="459"/>
                    </a:cubicBezTo>
                    <a:cubicBezTo>
                      <a:pt x="210" y="459"/>
                      <a:pt x="226" y="446"/>
                      <a:pt x="226" y="446"/>
                    </a:cubicBezTo>
                    <a:cubicBezTo>
                      <a:pt x="227" y="445"/>
                      <a:pt x="225" y="440"/>
                      <a:pt x="231" y="441"/>
                    </a:cubicBezTo>
                    <a:cubicBezTo>
                      <a:pt x="237" y="442"/>
                      <a:pt x="233" y="463"/>
                      <a:pt x="234" y="463"/>
                    </a:cubicBezTo>
                    <a:cubicBezTo>
                      <a:pt x="234" y="463"/>
                      <a:pt x="240" y="465"/>
                      <a:pt x="240" y="465"/>
                    </a:cubicBezTo>
                    <a:cubicBezTo>
                      <a:pt x="240" y="465"/>
                      <a:pt x="241" y="462"/>
                      <a:pt x="243" y="462"/>
                    </a:cubicBezTo>
                    <a:cubicBezTo>
                      <a:pt x="244" y="462"/>
                      <a:pt x="251" y="463"/>
                      <a:pt x="251" y="463"/>
                    </a:cubicBezTo>
                    <a:cubicBezTo>
                      <a:pt x="252" y="463"/>
                      <a:pt x="254" y="451"/>
                      <a:pt x="260" y="455"/>
                    </a:cubicBezTo>
                    <a:cubicBezTo>
                      <a:pt x="266" y="458"/>
                      <a:pt x="267" y="462"/>
                      <a:pt x="268" y="462"/>
                    </a:cubicBezTo>
                    <a:cubicBezTo>
                      <a:pt x="269" y="463"/>
                      <a:pt x="273" y="460"/>
                      <a:pt x="273" y="462"/>
                    </a:cubicBezTo>
                    <a:cubicBezTo>
                      <a:pt x="274" y="465"/>
                      <a:pt x="274" y="469"/>
                      <a:pt x="275" y="468"/>
                    </a:cubicBezTo>
                    <a:cubicBezTo>
                      <a:pt x="275" y="468"/>
                      <a:pt x="277" y="467"/>
                      <a:pt x="279" y="467"/>
                    </a:cubicBezTo>
                    <a:cubicBezTo>
                      <a:pt x="281" y="468"/>
                      <a:pt x="291" y="470"/>
                      <a:pt x="292" y="471"/>
                    </a:cubicBezTo>
                    <a:cubicBezTo>
                      <a:pt x="292" y="473"/>
                      <a:pt x="293" y="478"/>
                      <a:pt x="293" y="479"/>
                    </a:cubicBezTo>
                    <a:cubicBezTo>
                      <a:pt x="294" y="479"/>
                      <a:pt x="299" y="480"/>
                      <a:pt x="298" y="481"/>
                    </a:cubicBezTo>
                    <a:cubicBezTo>
                      <a:pt x="298" y="482"/>
                      <a:pt x="297" y="488"/>
                      <a:pt x="299" y="489"/>
                    </a:cubicBezTo>
                    <a:cubicBezTo>
                      <a:pt x="302" y="490"/>
                      <a:pt x="308" y="495"/>
                      <a:pt x="310" y="498"/>
                    </a:cubicBezTo>
                    <a:cubicBezTo>
                      <a:pt x="312" y="501"/>
                      <a:pt x="310" y="511"/>
                      <a:pt x="315" y="511"/>
                    </a:cubicBezTo>
                    <a:cubicBezTo>
                      <a:pt x="320" y="511"/>
                      <a:pt x="319" y="506"/>
                      <a:pt x="321" y="506"/>
                    </a:cubicBezTo>
                    <a:cubicBezTo>
                      <a:pt x="324" y="506"/>
                      <a:pt x="333" y="510"/>
                      <a:pt x="335" y="508"/>
                    </a:cubicBezTo>
                    <a:cubicBezTo>
                      <a:pt x="337" y="506"/>
                      <a:pt x="339" y="502"/>
                      <a:pt x="340" y="502"/>
                    </a:cubicBezTo>
                    <a:cubicBezTo>
                      <a:pt x="341" y="502"/>
                      <a:pt x="348" y="503"/>
                      <a:pt x="348" y="502"/>
                    </a:cubicBezTo>
                    <a:cubicBezTo>
                      <a:pt x="348" y="502"/>
                      <a:pt x="353" y="489"/>
                      <a:pt x="353" y="489"/>
                    </a:cubicBezTo>
                    <a:cubicBezTo>
                      <a:pt x="353" y="490"/>
                      <a:pt x="356" y="497"/>
                      <a:pt x="357" y="497"/>
                    </a:cubicBezTo>
                    <a:cubicBezTo>
                      <a:pt x="358" y="497"/>
                      <a:pt x="363" y="497"/>
                      <a:pt x="362" y="498"/>
                    </a:cubicBezTo>
                    <a:cubicBezTo>
                      <a:pt x="362" y="500"/>
                      <a:pt x="357" y="503"/>
                      <a:pt x="359" y="503"/>
                    </a:cubicBezTo>
                    <a:cubicBezTo>
                      <a:pt x="361" y="503"/>
                      <a:pt x="368" y="503"/>
                      <a:pt x="368" y="507"/>
                    </a:cubicBezTo>
                    <a:cubicBezTo>
                      <a:pt x="367" y="511"/>
                      <a:pt x="365" y="512"/>
                      <a:pt x="366" y="512"/>
                    </a:cubicBezTo>
                    <a:cubicBezTo>
                      <a:pt x="367" y="513"/>
                      <a:pt x="375" y="516"/>
                      <a:pt x="376" y="516"/>
                    </a:cubicBezTo>
                    <a:cubicBezTo>
                      <a:pt x="376" y="516"/>
                      <a:pt x="380" y="509"/>
                      <a:pt x="381" y="509"/>
                    </a:cubicBezTo>
                    <a:cubicBezTo>
                      <a:pt x="381" y="509"/>
                      <a:pt x="389" y="509"/>
                      <a:pt x="389" y="509"/>
                    </a:cubicBezTo>
                    <a:cubicBezTo>
                      <a:pt x="389" y="509"/>
                      <a:pt x="390" y="507"/>
                      <a:pt x="390" y="508"/>
                    </a:cubicBezTo>
                    <a:cubicBezTo>
                      <a:pt x="391" y="508"/>
                      <a:pt x="394" y="512"/>
                      <a:pt x="400" y="510"/>
                    </a:cubicBezTo>
                    <a:cubicBezTo>
                      <a:pt x="405" y="509"/>
                      <a:pt x="409" y="503"/>
                      <a:pt x="409" y="503"/>
                    </a:cubicBezTo>
                    <a:cubicBezTo>
                      <a:pt x="409" y="503"/>
                      <a:pt x="411" y="515"/>
                      <a:pt x="414" y="511"/>
                    </a:cubicBezTo>
                    <a:cubicBezTo>
                      <a:pt x="416" y="506"/>
                      <a:pt x="415" y="501"/>
                      <a:pt x="416" y="501"/>
                    </a:cubicBezTo>
                    <a:cubicBezTo>
                      <a:pt x="416" y="501"/>
                      <a:pt x="427" y="490"/>
                      <a:pt x="427" y="490"/>
                    </a:cubicBezTo>
                    <a:cubicBezTo>
                      <a:pt x="427" y="490"/>
                      <a:pt x="427" y="490"/>
                      <a:pt x="428" y="490"/>
                    </a:cubicBezTo>
                    <a:cubicBezTo>
                      <a:pt x="427" y="487"/>
                      <a:pt x="429" y="482"/>
                      <a:pt x="428" y="481"/>
                    </a:cubicBezTo>
                    <a:cubicBezTo>
                      <a:pt x="428" y="481"/>
                      <a:pt x="423" y="475"/>
                      <a:pt x="423" y="475"/>
                    </a:cubicBezTo>
                    <a:cubicBezTo>
                      <a:pt x="423" y="474"/>
                      <a:pt x="434" y="474"/>
                      <a:pt x="435" y="474"/>
                    </a:cubicBezTo>
                    <a:cubicBezTo>
                      <a:pt x="435" y="473"/>
                      <a:pt x="436" y="468"/>
                      <a:pt x="438" y="462"/>
                    </a:cubicBezTo>
                    <a:cubicBezTo>
                      <a:pt x="440" y="456"/>
                      <a:pt x="445" y="454"/>
                      <a:pt x="445" y="454"/>
                    </a:cubicBezTo>
                    <a:cubicBezTo>
                      <a:pt x="445" y="454"/>
                      <a:pt x="433" y="443"/>
                      <a:pt x="433" y="443"/>
                    </a:cubicBezTo>
                    <a:cubicBezTo>
                      <a:pt x="433" y="442"/>
                      <a:pt x="438" y="442"/>
                      <a:pt x="438" y="442"/>
                    </a:cubicBezTo>
                    <a:cubicBezTo>
                      <a:pt x="438" y="442"/>
                      <a:pt x="438" y="437"/>
                      <a:pt x="439" y="434"/>
                    </a:cubicBezTo>
                    <a:cubicBezTo>
                      <a:pt x="440" y="432"/>
                      <a:pt x="445" y="435"/>
                      <a:pt x="445" y="435"/>
                    </a:cubicBezTo>
                    <a:cubicBezTo>
                      <a:pt x="445" y="435"/>
                      <a:pt x="447" y="427"/>
                      <a:pt x="447" y="426"/>
                    </a:cubicBezTo>
                    <a:cubicBezTo>
                      <a:pt x="447" y="426"/>
                      <a:pt x="451" y="423"/>
                      <a:pt x="451" y="423"/>
                    </a:cubicBezTo>
                    <a:cubicBezTo>
                      <a:pt x="451" y="423"/>
                      <a:pt x="437" y="414"/>
                      <a:pt x="436" y="412"/>
                    </a:cubicBezTo>
                    <a:cubicBezTo>
                      <a:pt x="434" y="410"/>
                      <a:pt x="444" y="398"/>
                      <a:pt x="444" y="398"/>
                    </a:cubicBezTo>
                    <a:cubicBezTo>
                      <a:pt x="444" y="398"/>
                      <a:pt x="450" y="399"/>
                      <a:pt x="450" y="399"/>
                    </a:cubicBezTo>
                    <a:cubicBezTo>
                      <a:pt x="451" y="399"/>
                      <a:pt x="453" y="396"/>
                      <a:pt x="453" y="396"/>
                    </a:cubicBezTo>
                    <a:cubicBezTo>
                      <a:pt x="449" y="391"/>
                      <a:pt x="449" y="391"/>
                      <a:pt x="449" y="391"/>
                    </a:cubicBezTo>
                    <a:cubicBezTo>
                      <a:pt x="449" y="391"/>
                      <a:pt x="450" y="380"/>
                      <a:pt x="450" y="380"/>
                    </a:cubicBezTo>
                    <a:cubicBezTo>
                      <a:pt x="451" y="379"/>
                      <a:pt x="458" y="381"/>
                      <a:pt x="458" y="381"/>
                    </a:cubicBezTo>
                    <a:cubicBezTo>
                      <a:pt x="466" y="383"/>
                      <a:pt x="466" y="383"/>
                      <a:pt x="466" y="383"/>
                    </a:cubicBezTo>
                    <a:cubicBezTo>
                      <a:pt x="466" y="383"/>
                      <a:pt x="469" y="381"/>
                      <a:pt x="470" y="380"/>
                    </a:cubicBezTo>
                    <a:cubicBezTo>
                      <a:pt x="470" y="379"/>
                      <a:pt x="466" y="377"/>
                      <a:pt x="466" y="377"/>
                    </a:cubicBezTo>
                    <a:cubicBezTo>
                      <a:pt x="469" y="373"/>
                      <a:pt x="469" y="373"/>
                      <a:pt x="469" y="373"/>
                    </a:cubicBezTo>
                    <a:cubicBezTo>
                      <a:pt x="469" y="373"/>
                      <a:pt x="467" y="370"/>
                      <a:pt x="465" y="366"/>
                    </a:cubicBezTo>
                    <a:cubicBezTo>
                      <a:pt x="463" y="362"/>
                      <a:pt x="467" y="360"/>
                      <a:pt x="467" y="360"/>
                    </a:cubicBezTo>
                    <a:cubicBezTo>
                      <a:pt x="467" y="360"/>
                      <a:pt x="468" y="360"/>
                      <a:pt x="458" y="358"/>
                    </a:cubicBezTo>
                    <a:cubicBezTo>
                      <a:pt x="448" y="357"/>
                      <a:pt x="456" y="349"/>
                      <a:pt x="456" y="349"/>
                    </a:cubicBezTo>
                    <a:cubicBezTo>
                      <a:pt x="456" y="349"/>
                      <a:pt x="449" y="348"/>
                      <a:pt x="445" y="344"/>
                    </a:cubicBezTo>
                    <a:cubicBezTo>
                      <a:pt x="442" y="339"/>
                      <a:pt x="454" y="333"/>
                      <a:pt x="454" y="333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3" y="330"/>
                      <a:pt x="457" y="328"/>
                      <a:pt x="458" y="328"/>
                    </a:cubicBezTo>
                    <a:cubicBezTo>
                      <a:pt x="459" y="328"/>
                      <a:pt x="461" y="331"/>
                      <a:pt x="461" y="331"/>
                    </a:cubicBezTo>
                    <a:cubicBezTo>
                      <a:pt x="464" y="328"/>
                      <a:pt x="464" y="328"/>
                      <a:pt x="464" y="328"/>
                    </a:cubicBezTo>
                    <a:cubicBezTo>
                      <a:pt x="464" y="328"/>
                      <a:pt x="456" y="319"/>
                      <a:pt x="455" y="318"/>
                    </a:cubicBezTo>
                    <a:cubicBezTo>
                      <a:pt x="455" y="317"/>
                      <a:pt x="455" y="314"/>
                      <a:pt x="456" y="311"/>
                    </a:cubicBezTo>
                    <a:cubicBezTo>
                      <a:pt x="457" y="309"/>
                      <a:pt x="453" y="309"/>
                      <a:pt x="453" y="307"/>
                    </a:cubicBezTo>
                    <a:cubicBezTo>
                      <a:pt x="452" y="305"/>
                      <a:pt x="456" y="302"/>
                      <a:pt x="456" y="302"/>
                    </a:cubicBezTo>
                    <a:cubicBezTo>
                      <a:pt x="458" y="306"/>
                      <a:pt x="458" y="306"/>
                      <a:pt x="458" y="306"/>
                    </a:cubicBezTo>
                    <a:cubicBezTo>
                      <a:pt x="458" y="306"/>
                      <a:pt x="461" y="305"/>
                      <a:pt x="462" y="304"/>
                    </a:cubicBezTo>
                    <a:cubicBezTo>
                      <a:pt x="462" y="304"/>
                      <a:pt x="469" y="304"/>
                      <a:pt x="469" y="304"/>
                    </a:cubicBezTo>
                    <a:cubicBezTo>
                      <a:pt x="482" y="296"/>
                      <a:pt x="482" y="296"/>
                      <a:pt x="482" y="296"/>
                    </a:cubicBezTo>
                    <a:cubicBezTo>
                      <a:pt x="474" y="285"/>
                      <a:pt x="474" y="285"/>
                      <a:pt x="474" y="285"/>
                    </a:cubicBezTo>
                    <a:cubicBezTo>
                      <a:pt x="474" y="285"/>
                      <a:pt x="476" y="284"/>
                      <a:pt x="477" y="284"/>
                    </a:cubicBezTo>
                    <a:cubicBezTo>
                      <a:pt x="478" y="283"/>
                      <a:pt x="498" y="295"/>
                      <a:pt x="498" y="295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03" y="291"/>
                      <a:pt x="499" y="286"/>
                      <a:pt x="497" y="284"/>
                    </a:cubicBezTo>
                    <a:cubicBezTo>
                      <a:pt x="495" y="281"/>
                      <a:pt x="502" y="275"/>
                      <a:pt x="503" y="273"/>
                    </a:cubicBezTo>
                    <a:cubicBezTo>
                      <a:pt x="505" y="271"/>
                      <a:pt x="499" y="268"/>
                      <a:pt x="497" y="266"/>
                    </a:cubicBezTo>
                    <a:cubicBezTo>
                      <a:pt x="494" y="264"/>
                      <a:pt x="495" y="255"/>
                      <a:pt x="495" y="254"/>
                    </a:cubicBezTo>
                    <a:cubicBezTo>
                      <a:pt x="495" y="253"/>
                      <a:pt x="492" y="247"/>
                      <a:pt x="492" y="246"/>
                    </a:cubicBezTo>
                    <a:cubicBezTo>
                      <a:pt x="492" y="244"/>
                      <a:pt x="490" y="243"/>
                      <a:pt x="489" y="242"/>
                    </a:cubicBezTo>
                    <a:cubicBezTo>
                      <a:pt x="489" y="240"/>
                      <a:pt x="491" y="238"/>
                      <a:pt x="492" y="238"/>
                    </a:cubicBezTo>
                    <a:cubicBezTo>
                      <a:pt x="492" y="238"/>
                      <a:pt x="497" y="241"/>
                      <a:pt x="497" y="241"/>
                    </a:cubicBezTo>
                    <a:cubicBezTo>
                      <a:pt x="497" y="241"/>
                      <a:pt x="498" y="239"/>
                      <a:pt x="500" y="236"/>
                    </a:cubicBezTo>
                    <a:cubicBezTo>
                      <a:pt x="502" y="233"/>
                      <a:pt x="505" y="236"/>
                      <a:pt x="505" y="236"/>
                    </a:cubicBezTo>
                    <a:cubicBezTo>
                      <a:pt x="506" y="231"/>
                      <a:pt x="506" y="231"/>
                      <a:pt x="506" y="23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15" y="218"/>
                      <a:pt x="513" y="207"/>
                      <a:pt x="512" y="205"/>
                    </a:cubicBezTo>
                    <a:cubicBezTo>
                      <a:pt x="512" y="202"/>
                      <a:pt x="517" y="202"/>
                      <a:pt x="517" y="20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679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D7500F33-F492-B5AA-7ECA-094790F2F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2275" y="2167306"/>
                <a:ext cx="1241159" cy="1866909"/>
              </a:xfrm>
              <a:custGeom>
                <a:avLst/>
                <a:gdLst/>
                <a:ahLst/>
                <a:cxnLst>
                  <a:cxn ang="0">
                    <a:pos x="108" y="597"/>
                  </a:cxn>
                  <a:cxn ang="0">
                    <a:pos x="139" y="589"/>
                  </a:cxn>
                  <a:cxn ang="0">
                    <a:pos x="169" y="589"/>
                  </a:cxn>
                  <a:cxn ang="0">
                    <a:pos x="182" y="557"/>
                  </a:cxn>
                  <a:cxn ang="0">
                    <a:pos x="203" y="559"/>
                  </a:cxn>
                  <a:cxn ang="0">
                    <a:pos x="238" y="577"/>
                  </a:cxn>
                  <a:cxn ang="0">
                    <a:pos x="249" y="562"/>
                  </a:cxn>
                  <a:cxn ang="0">
                    <a:pos x="270" y="546"/>
                  </a:cxn>
                  <a:cxn ang="0">
                    <a:pos x="282" y="513"/>
                  </a:cxn>
                  <a:cxn ang="0">
                    <a:pos x="310" y="473"/>
                  </a:cxn>
                  <a:cxn ang="0">
                    <a:pos x="329" y="470"/>
                  </a:cxn>
                  <a:cxn ang="0">
                    <a:pos x="352" y="486"/>
                  </a:cxn>
                  <a:cxn ang="0">
                    <a:pos x="368" y="513"/>
                  </a:cxn>
                  <a:cxn ang="0">
                    <a:pos x="402" y="477"/>
                  </a:cxn>
                  <a:cxn ang="0">
                    <a:pos x="400" y="434"/>
                  </a:cxn>
                  <a:cxn ang="0">
                    <a:pos x="366" y="437"/>
                  </a:cxn>
                  <a:cxn ang="0">
                    <a:pos x="349" y="430"/>
                  </a:cxn>
                  <a:cxn ang="0">
                    <a:pos x="345" y="410"/>
                  </a:cxn>
                  <a:cxn ang="0">
                    <a:pos x="322" y="403"/>
                  </a:cxn>
                  <a:cxn ang="0">
                    <a:pos x="315" y="372"/>
                  </a:cxn>
                  <a:cxn ang="0">
                    <a:pos x="294" y="346"/>
                  </a:cxn>
                  <a:cxn ang="0">
                    <a:pos x="287" y="308"/>
                  </a:cxn>
                  <a:cxn ang="0">
                    <a:pos x="282" y="246"/>
                  </a:cxn>
                  <a:cxn ang="0">
                    <a:pos x="289" y="244"/>
                  </a:cxn>
                  <a:cxn ang="0">
                    <a:pos x="292" y="216"/>
                  </a:cxn>
                  <a:cxn ang="0">
                    <a:pos x="281" y="196"/>
                  </a:cxn>
                  <a:cxn ang="0">
                    <a:pos x="275" y="163"/>
                  </a:cxn>
                  <a:cxn ang="0">
                    <a:pos x="318" y="128"/>
                  </a:cxn>
                  <a:cxn ang="0">
                    <a:pos x="322" y="99"/>
                  </a:cxn>
                  <a:cxn ang="0">
                    <a:pos x="325" y="50"/>
                  </a:cxn>
                  <a:cxn ang="0">
                    <a:pos x="335" y="20"/>
                  </a:cxn>
                  <a:cxn ang="0">
                    <a:pos x="317" y="0"/>
                  </a:cxn>
                  <a:cxn ang="0">
                    <a:pos x="297" y="15"/>
                  </a:cxn>
                  <a:cxn ang="0">
                    <a:pos x="294" y="29"/>
                  </a:cxn>
                  <a:cxn ang="0">
                    <a:pos x="274" y="48"/>
                  </a:cxn>
                  <a:cxn ang="0">
                    <a:pos x="248" y="46"/>
                  </a:cxn>
                  <a:cxn ang="0">
                    <a:pos x="200" y="52"/>
                  </a:cxn>
                  <a:cxn ang="0">
                    <a:pos x="135" y="96"/>
                  </a:cxn>
                  <a:cxn ang="0">
                    <a:pos x="105" y="76"/>
                  </a:cxn>
                  <a:cxn ang="0">
                    <a:pos x="97" y="90"/>
                  </a:cxn>
                  <a:cxn ang="0">
                    <a:pos x="78" y="139"/>
                  </a:cxn>
                  <a:cxn ang="0">
                    <a:pos x="35" y="157"/>
                  </a:cxn>
                  <a:cxn ang="0">
                    <a:pos x="39" y="195"/>
                  </a:cxn>
                  <a:cxn ang="0">
                    <a:pos x="3" y="252"/>
                  </a:cxn>
                  <a:cxn ang="0">
                    <a:pos x="46" y="292"/>
                  </a:cxn>
                  <a:cxn ang="0">
                    <a:pos x="52" y="348"/>
                  </a:cxn>
                  <a:cxn ang="0">
                    <a:pos x="38" y="410"/>
                  </a:cxn>
                  <a:cxn ang="0">
                    <a:pos x="21" y="450"/>
                  </a:cxn>
                  <a:cxn ang="0">
                    <a:pos x="38" y="502"/>
                  </a:cxn>
                  <a:cxn ang="0">
                    <a:pos x="46" y="563"/>
                  </a:cxn>
                  <a:cxn ang="0">
                    <a:pos x="92" y="587"/>
                  </a:cxn>
                  <a:cxn ang="0">
                    <a:pos x="82" y="615"/>
                  </a:cxn>
                </a:cxnLst>
                <a:rect l="0" t="0" r="r" b="b"/>
                <a:pathLst>
                  <a:path w="412" h="619">
                    <a:moveTo>
                      <a:pt x="92" y="618"/>
                    </a:moveTo>
                    <a:cubicBezTo>
                      <a:pt x="92" y="617"/>
                      <a:pt x="93" y="608"/>
                      <a:pt x="94" y="608"/>
                    </a:cubicBezTo>
                    <a:cubicBezTo>
                      <a:pt x="95" y="608"/>
                      <a:pt x="108" y="606"/>
                      <a:pt x="108" y="606"/>
                    </a:cubicBezTo>
                    <a:cubicBezTo>
                      <a:pt x="108" y="597"/>
                      <a:pt x="108" y="597"/>
                      <a:pt x="108" y="597"/>
                    </a:cubicBezTo>
                    <a:cubicBezTo>
                      <a:pt x="119" y="597"/>
                      <a:pt x="119" y="597"/>
                      <a:pt x="119" y="597"/>
                    </a:cubicBezTo>
                    <a:cubicBezTo>
                      <a:pt x="121" y="590"/>
                      <a:pt x="121" y="590"/>
                      <a:pt x="121" y="590"/>
                    </a:cubicBezTo>
                    <a:cubicBezTo>
                      <a:pt x="121" y="590"/>
                      <a:pt x="136" y="578"/>
                      <a:pt x="137" y="581"/>
                    </a:cubicBezTo>
                    <a:cubicBezTo>
                      <a:pt x="139" y="583"/>
                      <a:pt x="139" y="589"/>
                      <a:pt x="139" y="589"/>
                    </a:cubicBezTo>
                    <a:cubicBezTo>
                      <a:pt x="139" y="589"/>
                      <a:pt x="146" y="587"/>
                      <a:pt x="146" y="587"/>
                    </a:cubicBezTo>
                    <a:cubicBezTo>
                      <a:pt x="147" y="587"/>
                      <a:pt x="162" y="604"/>
                      <a:pt x="163" y="601"/>
                    </a:cubicBezTo>
                    <a:cubicBezTo>
                      <a:pt x="163" y="599"/>
                      <a:pt x="162" y="592"/>
                      <a:pt x="163" y="591"/>
                    </a:cubicBezTo>
                    <a:cubicBezTo>
                      <a:pt x="164" y="591"/>
                      <a:pt x="169" y="589"/>
                      <a:pt x="169" y="589"/>
                    </a:cubicBezTo>
                    <a:cubicBezTo>
                      <a:pt x="169" y="589"/>
                      <a:pt x="167" y="580"/>
                      <a:pt x="167" y="579"/>
                    </a:cubicBezTo>
                    <a:cubicBezTo>
                      <a:pt x="168" y="579"/>
                      <a:pt x="174" y="578"/>
                      <a:pt x="174" y="578"/>
                    </a:cubicBezTo>
                    <a:cubicBezTo>
                      <a:pt x="174" y="578"/>
                      <a:pt x="167" y="558"/>
                      <a:pt x="172" y="558"/>
                    </a:cubicBezTo>
                    <a:cubicBezTo>
                      <a:pt x="177" y="558"/>
                      <a:pt x="182" y="555"/>
                      <a:pt x="182" y="557"/>
                    </a:cubicBezTo>
                    <a:cubicBezTo>
                      <a:pt x="182" y="559"/>
                      <a:pt x="182" y="561"/>
                      <a:pt x="182" y="560"/>
                    </a:cubicBezTo>
                    <a:cubicBezTo>
                      <a:pt x="182" y="560"/>
                      <a:pt x="189" y="554"/>
                      <a:pt x="191" y="557"/>
                    </a:cubicBezTo>
                    <a:cubicBezTo>
                      <a:pt x="194" y="559"/>
                      <a:pt x="198" y="565"/>
                      <a:pt x="199" y="563"/>
                    </a:cubicBezTo>
                    <a:cubicBezTo>
                      <a:pt x="201" y="562"/>
                      <a:pt x="202" y="557"/>
                      <a:pt x="203" y="559"/>
                    </a:cubicBezTo>
                    <a:cubicBezTo>
                      <a:pt x="203" y="560"/>
                      <a:pt x="215" y="571"/>
                      <a:pt x="218" y="575"/>
                    </a:cubicBezTo>
                    <a:cubicBezTo>
                      <a:pt x="222" y="578"/>
                      <a:pt x="227" y="585"/>
                      <a:pt x="227" y="585"/>
                    </a:cubicBezTo>
                    <a:cubicBezTo>
                      <a:pt x="227" y="585"/>
                      <a:pt x="231" y="574"/>
                      <a:pt x="234" y="574"/>
                    </a:cubicBezTo>
                    <a:cubicBezTo>
                      <a:pt x="236" y="575"/>
                      <a:pt x="238" y="577"/>
                      <a:pt x="238" y="577"/>
                    </a:cubicBezTo>
                    <a:cubicBezTo>
                      <a:pt x="238" y="577"/>
                      <a:pt x="240" y="574"/>
                      <a:pt x="240" y="574"/>
                    </a:cubicBezTo>
                    <a:cubicBezTo>
                      <a:pt x="240" y="574"/>
                      <a:pt x="235" y="572"/>
                      <a:pt x="237" y="569"/>
                    </a:cubicBezTo>
                    <a:cubicBezTo>
                      <a:pt x="240" y="567"/>
                      <a:pt x="242" y="562"/>
                      <a:pt x="243" y="562"/>
                    </a:cubicBezTo>
                    <a:cubicBezTo>
                      <a:pt x="243" y="562"/>
                      <a:pt x="248" y="567"/>
                      <a:pt x="249" y="562"/>
                    </a:cubicBezTo>
                    <a:cubicBezTo>
                      <a:pt x="250" y="557"/>
                      <a:pt x="249" y="547"/>
                      <a:pt x="249" y="547"/>
                    </a:cubicBezTo>
                    <a:cubicBezTo>
                      <a:pt x="249" y="547"/>
                      <a:pt x="255" y="548"/>
                      <a:pt x="258" y="546"/>
                    </a:cubicBezTo>
                    <a:cubicBezTo>
                      <a:pt x="261" y="545"/>
                      <a:pt x="260" y="545"/>
                      <a:pt x="263" y="545"/>
                    </a:cubicBezTo>
                    <a:cubicBezTo>
                      <a:pt x="267" y="545"/>
                      <a:pt x="270" y="546"/>
                      <a:pt x="270" y="546"/>
                    </a:cubicBezTo>
                    <a:cubicBezTo>
                      <a:pt x="270" y="546"/>
                      <a:pt x="270" y="536"/>
                      <a:pt x="271" y="533"/>
                    </a:cubicBezTo>
                    <a:cubicBezTo>
                      <a:pt x="272" y="530"/>
                      <a:pt x="277" y="526"/>
                      <a:pt x="276" y="524"/>
                    </a:cubicBezTo>
                    <a:cubicBezTo>
                      <a:pt x="275" y="522"/>
                      <a:pt x="271" y="521"/>
                      <a:pt x="275" y="519"/>
                    </a:cubicBezTo>
                    <a:cubicBezTo>
                      <a:pt x="280" y="516"/>
                      <a:pt x="282" y="513"/>
                      <a:pt x="282" y="513"/>
                    </a:cubicBezTo>
                    <a:cubicBezTo>
                      <a:pt x="281" y="512"/>
                      <a:pt x="278" y="502"/>
                      <a:pt x="279" y="501"/>
                    </a:cubicBezTo>
                    <a:cubicBezTo>
                      <a:pt x="279" y="501"/>
                      <a:pt x="294" y="494"/>
                      <a:pt x="294" y="494"/>
                    </a:cubicBezTo>
                    <a:cubicBezTo>
                      <a:pt x="294" y="494"/>
                      <a:pt x="310" y="481"/>
                      <a:pt x="310" y="480"/>
                    </a:cubicBezTo>
                    <a:cubicBezTo>
                      <a:pt x="311" y="478"/>
                      <a:pt x="309" y="472"/>
                      <a:pt x="310" y="473"/>
                    </a:cubicBezTo>
                    <a:cubicBezTo>
                      <a:pt x="311" y="473"/>
                      <a:pt x="320" y="476"/>
                      <a:pt x="321" y="473"/>
                    </a:cubicBezTo>
                    <a:cubicBezTo>
                      <a:pt x="321" y="470"/>
                      <a:pt x="313" y="468"/>
                      <a:pt x="313" y="465"/>
                    </a:cubicBezTo>
                    <a:cubicBezTo>
                      <a:pt x="314" y="462"/>
                      <a:pt x="328" y="461"/>
                      <a:pt x="329" y="462"/>
                    </a:cubicBezTo>
                    <a:cubicBezTo>
                      <a:pt x="329" y="464"/>
                      <a:pt x="328" y="470"/>
                      <a:pt x="329" y="470"/>
                    </a:cubicBezTo>
                    <a:cubicBezTo>
                      <a:pt x="329" y="471"/>
                      <a:pt x="333" y="469"/>
                      <a:pt x="333" y="470"/>
                    </a:cubicBezTo>
                    <a:cubicBezTo>
                      <a:pt x="334" y="471"/>
                      <a:pt x="333" y="478"/>
                      <a:pt x="341" y="478"/>
                    </a:cubicBezTo>
                    <a:cubicBezTo>
                      <a:pt x="348" y="479"/>
                      <a:pt x="356" y="478"/>
                      <a:pt x="356" y="478"/>
                    </a:cubicBezTo>
                    <a:cubicBezTo>
                      <a:pt x="356" y="479"/>
                      <a:pt x="352" y="486"/>
                      <a:pt x="352" y="486"/>
                    </a:cubicBezTo>
                    <a:cubicBezTo>
                      <a:pt x="352" y="486"/>
                      <a:pt x="354" y="498"/>
                      <a:pt x="354" y="499"/>
                    </a:cubicBezTo>
                    <a:cubicBezTo>
                      <a:pt x="354" y="499"/>
                      <a:pt x="364" y="494"/>
                      <a:pt x="365" y="499"/>
                    </a:cubicBezTo>
                    <a:cubicBezTo>
                      <a:pt x="366" y="504"/>
                      <a:pt x="357" y="512"/>
                      <a:pt x="357" y="512"/>
                    </a:cubicBezTo>
                    <a:cubicBezTo>
                      <a:pt x="368" y="513"/>
                      <a:pt x="368" y="513"/>
                      <a:pt x="368" y="513"/>
                    </a:cubicBezTo>
                    <a:cubicBezTo>
                      <a:pt x="368" y="513"/>
                      <a:pt x="374" y="522"/>
                      <a:pt x="375" y="522"/>
                    </a:cubicBezTo>
                    <a:cubicBezTo>
                      <a:pt x="375" y="521"/>
                      <a:pt x="380" y="507"/>
                      <a:pt x="381" y="507"/>
                    </a:cubicBezTo>
                    <a:cubicBezTo>
                      <a:pt x="381" y="507"/>
                      <a:pt x="401" y="492"/>
                      <a:pt x="402" y="488"/>
                    </a:cubicBezTo>
                    <a:cubicBezTo>
                      <a:pt x="403" y="483"/>
                      <a:pt x="402" y="478"/>
                      <a:pt x="402" y="477"/>
                    </a:cubicBezTo>
                    <a:cubicBezTo>
                      <a:pt x="402" y="476"/>
                      <a:pt x="408" y="471"/>
                      <a:pt x="412" y="467"/>
                    </a:cubicBezTo>
                    <a:cubicBezTo>
                      <a:pt x="412" y="465"/>
                      <a:pt x="411" y="454"/>
                      <a:pt x="411" y="453"/>
                    </a:cubicBezTo>
                    <a:cubicBezTo>
                      <a:pt x="411" y="453"/>
                      <a:pt x="401" y="442"/>
                      <a:pt x="400" y="441"/>
                    </a:cubicBezTo>
                    <a:cubicBezTo>
                      <a:pt x="399" y="440"/>
                      <a:pt x="400" y="435"/>
                      <a:pt x="400" y="434"/>
                    </a:cubicBezTo>
                    <a:cubicBezTo>
                      <a:pt x="400" y="434"/>
                      <a:pt x="390" y="430"/>
                      <a:pt x="387" y="429"/>
                    </a:cubicBezTo>
                    <a:cubicBezTo>
                      <a:pt x="384" y="427"/>
                      <a:pt x="379" y="428"/>
                      <a:pt x="379" y="428"/>
                    </a:cubicBezTo>
                    <a:cubicBezTo>
                      <a:pt x="379" y="428"/>
                      <a:pt x="379" y="425"/>
                      <a:pt x="379" y="424"/>
                    </a:cubicBezTo>
                    <a:cubicBezTo>
                      <a:pt x="379" y="423"/>
                      <a:pt x="368" y="436"/>
                      <a:pt x="366" y="437"/>
                    </a:cubicBezTo>
                    <a:cubicBezTo>
                      <a:pt x="363" y="438"/>
                      <a:pt x="365" y="432"/>
                      <a:pt x="365" y="432"/>
                    </a:cubicBezTo>
                    <a:cubicBezTo>
                      <a:pt x="358" y="436"/>
                      <a:pt x="358" y="436"/>
                      <a:pt x="358" y="436"/>
                    </a:cubicBezTo>
                    <a:cubicBezTo>
                      <a:pt x="358" y="436"/>
                      <a:pt x="357" y="431"/>
                      <a:pt x="356" y="429"/>
                    </a:cubicBezTo>
                    <a:cubicBezTo>
                      <a:pt x="356" y="427"/>
                      <a:pt x="351" y="430"/>
                      <a:pt x="349" y="430"/>
                    </a:cubicBezTo>
                    <a:cubicBezTo>
                      <a:pt x="347" y="430"/>
                      <a:pt x="348" y="430"/>
                      <a:pt x="346" y="428"/>
                    </a:cubicBezTo>
                    <a:cubicBezTo>
                      <a:pt x="344" y="426"/>
                      <a:pt x="343" y="431"/>
                      <a:pt x="340" y="427"/>
                    </a:cubicBezTo>
                    <a:cubicBezTo>
                      <a:pt x="338" y="423"/>
                      <a:pt x="346" y="422"/>
                      <a:pt x="348" y="420"/>
                    </a:cubicBezTo>
                    <a:cubicBezTo>
                      <a:pt x="351" y="419"/>
                      <a:pt x="345" y="410"/>
                      <a:pt x="345" y="410"/>
                    </a:cubicBezTo>
                    <a:cubicBezTo>
                      <a:pt x="349" y="408"/>
                      <a:pt x="349" y="408"/>
                      <a:pt x="349" y="408"/>
                    </a:cubicBezTo>
                    <a:cubicBezTo>
                      <a:pt x="349" y="408"/>
                      <a:pt x="347" y="399"/>
                      <a:pt x="341" y="396"/>
                    </a:cubicBezTo>
                    <a:cubicBezTo>
                      <a:pt x="335" y="392"/>
                      <a:pt x="330" y="402"/>
                      <a:pt x="330" y="402"/>
                    </a:cubicBezTo>
                    <a:cubicBezTo>
                      <a:pt x="330" y="402"/>
                      <a:pt x="327" y="403"/>
                      <a:pt x="322" y="403"/>
                    </a:cubicBezTo>
                    <a:cubicBezTo>
                      <a:pt x="317" y="402"/>
                      <a:pt x="316" y="394"/>
                      <a:pt x="316" y="393"/>
                    </a:cubicBezTo>
                    <a:cubicBezTo>
                      <a:pt x="316" y="392"/>
                      <a:pt x="314" y="394"/>
                      <a:pt x="311" y="393"/>
                    </a:cubicBezTo>
                    <a:cubicBezTo>
                      <a:pt x="308" y="392"/>
                      <a:pt x="309" y="382"/>
                      <a:pt x="308" y="381"/>
                    </a:cubicBezTo>
                    <a:cubicBezTo>
                      <a:pt x="308" y="380"/>
                      <a:pt x="314" y="379"/>
                      <a:pt x="315" y="372"/>
                    </a:cubicBezTo>
                    <a:cubicBezTo>
                      <a:pt x="316" y="365"/>
                      <a:pt x="306" y="365"/>
                      <a:pt x="306" y="364"/>
                    </a:cubicBezTo>
                    <a:cubicBezTo>
                      <a:pt x="305" y="364"/>
                      <a:pt x="302" y="367"/>
                      <a:pt x="301" y="367"/>
                    </a:cubicBezTo>
                    <a:cubicBezTo>
                      <a:pt x="301" y="367"/>
                      <a:pt x="293" y="364"/>
                      <a:pt x="289" y="358"/>
                    </a:cubicBezTo>
                    <a:cubicBezTo>
                      <a:pt x="284" y="353"/>
                      <a:pt x="294" y="346"/>
                      <a:pt x="294" y="346"/>
                    </a:cubicBezTo>
                    <a:cubicBezTo>
                      <a:pt x="294" y="346"/>
                      <a:pt x="294" y="339"/>
                      <a:pt x="293" y="337"/>
                    </a:cubicBezTo>
                    <a:cubicBezTo>
                      <a:pt x="293" y="334"/>
                      <a:pt x="290" y="334"/>
                      <a:pt x="286" y="330"/>
                    </a:cubicBezTo>
                    <a:cubicBezTo>
                      <a:pt x="283" y="326"/>
                      <a:pt x="289" y="322"/>
                      <a:pt x="289" y="322"/>
                    </a:cubicBezTo>
                    <a:cubicBezTo>
                      <a:pt x="288" y="321"/>
                      <a:pt x="287" y="312"/>
                      <a:pt x="287" y="308"/>
                    </a:cubicBezTo>
                    <a:cubicBezTo>
                      <a:pt x="286" y="303"/>
                      <a:pt x="287" y="296"/>
                      <a:pt x="289" y="289"/>
                    </a:cubicBezTo>
                    <a:cubicBezTo>
                      <a:pt x="291" y="282"/>
                      <a:pt x="298" y="284"/>
                      <a:pt x="298" y="284"/>
                    </a:cubicBezTo>
                    <a:cubicBezTo>
                      <a:pt x="303" y="258"/>
                      <a:pt x="303" y="258"/>
                      <a:pt x="303" y="258"/>
                    </a:cubicBezTo>
                    <a:cubicBezTo>
                      <a:pt x="303" y="258"/>
                      <a:pt x="285" y="247"/>
                      <a:pt x="282" y="246"/>
                    </a:cubicBezTo>
                    <a:cubicBezTo>
                      <a:pt x="280" y="244"/>
                      <a:pt x="277" y="240"/>
                      <a:pt x="276" y="237"/>
                    </a:cubicBezTo>
                    <a:cubicBezTo>
                      <a:pt x="276" y="234"/>
                      <a:pt x="281" y="233"/>
                      <a:pt x="283" y="232"/>
                    </a:cubicBezTo>
                    <a:cubicBezTo>
                      <a:pt x="285" y="232"/>
                      <a:pt x="283" y="237"/>
                      <a:pt x="283" y="237"/>
                    </a:cubicBezTo>
                    <a:cubicBezTo>
                      <a:pt x="289" y="244"/>
                      <a:pt x="289" y="244"/>
                      <a:pt x="289" y="244"/>
                    </a:cubicBezTo>
                    <a:cubicBezTo>
                      <a:pt x="296" y="236"/>
                      <a:pt x="296" y="236"/>
                      <a:pt x="296" y="236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5" y="230"/>
                      <a:pt x="295" y="230"/>
                      <a:pt x="295" y="230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8" y="216"/>
                      <a:pt x="288" y="216"/>
                      <a:pt x="288" y="216"/>
                    </a:cubicBezTo>
                    <a:cubicBezTo>
                      <a:pt x="288" y="216"/>
                      <a:pt x="286" y="212"/>
                      <a:pt x="285" y="209"/>
                    </a:cubicBezTo>
                    <a:cubicBezTo>
                      <a:pt x="285" y="207"/>
                      <a:pt x="286" y="204"/>
                      <a:pt x="287" y="202"/>
                    </a:cubicBezTo>
                    <a:cubicBezTo>
                      <a:pt x="288" y="200"/>
                      <a:pt x="283" y="198"/>
                      <a:pt x="281" y="196"/>
                    </a:cubicBezTo>
                    <a:cubicBezTo>
                      <a:pt x="279" y="194"/>
                      <a:pt x="283" y="192"/>
                      <a:pt x="283" y="189"/>
                    </a:cubicBezTo>
                    <a:cubicBezTo>
                      <a:pt x="284" y="186"/>
                      <a:pt x="276" y="183"/>
                      <a:pt x="276" y="183"/>
                    </a:cubicBezTo>
                    <a:cubicBezTo>
                      <a:pt x="276" y="183"/>
                      <a:pt x="278" y="172"/>
                      <a:pt x="277" y="172"/>
                    </a:cubicBezTo>
                    <a:cubicBezTo>
                      <a:pt x="276" y="172"/>
                      <a:pt x="275" y="167"/>
                      <a:pt x="275" y="163"/>
                    </a:cubicBezTo>
                    <a:cubicBezTo>
                      <a:pt x="275" y="160"/>
                      <a:pt x="284" y="159"/>
                      <a:pt x="285" y="157"/>
                    </a:cubicBezTo>
                    <a:cubicBezTo>
                      <a:pt x="287" y="155"/>
                      <a:pt x="280" y="147"/>
                      <a:pt x="280" y="147"/>
                    </a:cubicBezTo>
                    <a:cubicBezTo>
                      <a:pt x="280" y="147"/>
                      <a:pt x="310" y="143"/>
                      <a:pt x="318" y="140"/>
                    </a:cubicBezTo>
                    <a:cubicBezTo>
                      <a:pt x="326" y="138"/>
                      <a:pt x="318" y="128"/>
                      <a:pt x="318" y="128"/>
                    </a:cubicBezTo>
                    <a:cubicBezTo>
                      <a:pt x="318" y="128"/>
                      <a:pt x="315" y="123"/>
                      <a:pt x="315" y="122"/>
                    </a:cubicBezTo>
                    <a:cubicBezTo>
                      <a:pt x="314" y="120"/>
                      <a:pt x="318" y="117"/>
                      <a:pt x="318" y="117"/>
                    </a:cubicBezTo>
                    <a:cubicBezTo>
                      <a:pt x="318" y="116"/>
                      <a:pt x="309" y="110"/>
                      <a:pt x="308" y="109"/>
                    </a:cubicBezTo>
                    <a:cubicBezTo>
                      <a:pt x="307" y="109"/>
                      <a:pt x="321" y="100"/>
                      <a:pt x="322" y="99"/>
                    </a:cubicBezTo>
                    <a:cubicBezTo>
                      <a:pt x="324" y="98"/>
                      <a:pt x="329" y="90"/>
                      <a:pt x="329" y="90"/>
                    </a:cubicBezTo>
                    <a:cubicBezTo>
                      <a:pt x="329" y="90"/>
                      <a:pt x="329" y="70"/>
                      <a:pt x="328" y="65"/>
                    </a:cubicBezTo>
                    <a:cubicBezTo>
                      <a:pt x="327" y="60"/>
                      <a:pt x="332" y="56"/>
                      <a:pt x="332" y="55"/>
                    </a:cubicBezTo>
                    <a:cubicBezTo>
                      <a:pt x="333" y="55"/>
                      <a:pt x="330" y="55"/>
                      <a:pt x="325" y="50"/>
                    </a:cubicBezTo>
                    <a:cubicBezTo>
                      <a:pt x="320" y="45"/>
                      <a:pt x="329" y="38"/>
                      <a:pt x="329" y="38"/>
                    </a:cubicBezTo>
                    <a:cubicBezTo>
                      <a:pt x="329" y="38"/>
                      <a:pt x="327" y="36"/>
                      <a:pt x="327" y="32"/>
                    </a:cubicBezTo>
                    <a:cubicBezTo>
                      <a:pt x="327" y="31"/>
                      <a:pt x="328" y="30"/>
                      <a:pt x="330" y="29"/>
                    </a:cubicBezTo>
                    <a:cubicBezTo>
                      <a:pt x="330" y="28"/>
                      <a:pt x="332" y="23"/>
                      <a:pt x="335" y="20"/>
                    </a:cubicBezTo>
                    <a:cubicBezTo>
                      <a:pt x="338" y="16"/>
                      <a:pt x="338" y="13"/>
                      <a:pt x="336" y="11"/>
                    </a:cubicBezTo>
                    <a:cubicBezTo>
                      <a:pt x="334" y="9"/>
                      <a:pt x="333" y="6"/>
                      <a:pt x="333" y="5"/>
                    </a:cubicBezTo>
                    <a:cubicBezTo>
                      <a:pt x="333" y="5"/>
                      <a:pt x="329" y="5"/>
                      <a:pt x="325" y="4"/>
                    </a:cubicBezTo>
                    <a:cubicBezTo>
                      <a:pt x="321" y="3"/>
                      <a:pt x="317" y="0"/>
                      <a:pt x="317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7" y="15"/>
                      <a:pt x="298" y="19"/>
                      <a:pt x="298" y="21"/>
                    </a:cubicBezTo>
                    <a:cubicBezTo>
                      <a:pt x="299" y="23"/>
                      <a:pt x="290" y="20"/>
                      <a:pt x="290" y="20"/>
                    </a:cubicBezTo>
                    <a:cubicBezTo>
                      <a:pt x="290" y="20"/>
                      <a:pt x="288" y="25"/>
                      <a:pt x="288" y="25"/>
                    </a:cubicBezTo>
                    <a:cubicBezTo>
                      <a:pt x="288" y="25"/>
                      <a:pt x="294" y="29"/>
                      <a:pt x="294" y="29"/>
                    </a:cubicBezTo>
                    <a:cubicBezTo>
                      <a:pt x="294" y="30"/>
                      <a:pt x="288" y="33"/>
                      <a:pt x="285" y="33"/>
                    </a:cubicBezTo>
                    <a:cubicBezTo>
                      <a:pt x="282" y="33"/>
                      <a:pt x="281" y="37"/>
                      <a:pt x="280" y="38"/>
                    </a:cubicBezTo>
                    <a:cubicBezTo>
                      <a:pt x="279" y="39"/>
                      <a:pt x="281" y="38"/>
                      <a:pt x="284" y="42"/>
                    </a:cubicBezTo>
                    <a:cubicBezTo>
                      <a:pt x="287" y="45"/>
                      <a:pt x="275" y="48"/>
                      <a:pt x="274" y="48"/>
                    </a:cubicBezTo>
                    <a:cubicBezTo>
                      <a:pt x="272" y="48"/>
                      <a:pt x="270" y="41"/>
                      <a:pt x="270" y="41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47" y="50"/>
                      <a:pt x="247" y="50"/>
                      <a:pt x="247" y="50"/>
                    </a:cubicBezTo>
                    <a:cubicBezTo>
                      <a:pt x="247" y="50"/>
                      <a:pt x="247" y="49"/>
                      <a:pt x="248" y="46"/>
                    </a:cubicBezTo>
                    <a:cubicBezTo>
                      <a:pt x="248" y="44"/>
                      <a:pt x="244" y="46"/>
                      <a:pt x="241" y="43"/>
                    </a:cubicBezTo>
                    <a:cubicBezTo>
                      <a:pt x="237" y="40"/>
                      <a:pt x="238" y="36"/>
                      <a:pt x="238" y="36"/>
                    </a:cubicBezTo>
                    <a:cubicBezTo>
                      <a:pt x="238" y="36"/>
                      <a:pt x="227" y="38"/>
                      <a:pt x="222" y="38"/>
                    </a:cubicBezTo>
                    <a:cubicBezTo>
                      <a:pt x="217" y="39"/>
                      <a:pt x="202" y="51"/>
                      <a:pt x="200" y="52"/>
                    </a:cubicBezTo>
                    <a:cubicBezTo>
                      <a:pt x="198" y="52"/>
                      <a:pt x="197" y="58"/>
                      <a:pt x="196" y="59"/>
                    </a:cubicBezTo>
                    <a:cubicBezTo>
                      <a:pt x="196" y="59"/>
                      <a:pt x="185" y="53"/>
                      <a:pt x="181" y="55"/>
                    </a:cubicBezTo>
                    <a:cubicBezTo>
                      <a:pt x="176" y="57"/>
                      <a:pt x="184" y="62"/>
                      <a:pt x="187" y="68"/>
                    </a:cubicBezTo>
                    <a:cubicBezTo>
                      <a:pt x="190" y="74"/>
                      <a:pt x="136" y="96"/>
                      <a:pt x="135" y="96"/>
                    </a:cubicBezTo>
                    <a:cubicBezTo>
                      <a:pt x="135" y="96"/>
                      <a:pt x="132" y="86"/>
                      <a:pt x="127" y="86"/>
                    </a:cubicBezTo>
                    <a:cubicBezTo>
                      <a:pt x="122" y="86"/>
                      <a:pt x="124" y="93"/>
                      <a:pt x="122" y="93"/>
                    </a:cubicBezTo>
                    <a:cubicBezTo>
                      <a:pt x="119" y="94"/>
                      <a:pt x="120" y="91"/>
                      <a:pt x="119" y="89"/>
                    </a:cubicBezTo>
                    <a:cubicBezTo>
                      <a:pt x="118" y="86"/>
                      <a:pt x="105" y="76"/>
                      <a:pt x="105" y="76"/>
                    </a:cubicBezTo>
                    <a:cubicBezTo>
                      <a:pt x="105" y="76"/>
                      <a:pt x="101" y="83"/>
                      <a:pt x="98" y="85"/>
                    </a:cubicBezTo>
                    <a:cubicBezTo>
                      <a:pt x="96" y="86"/>
                      <a:pt x="104" y="86"/>
                      <a:pt x="106" y="87"/>
                    </a:cubicBezTo>
                    <a:cubicBezTo>
                      <a:pt x="109" y="89"/>
                      <a:pt x="106" y="92"/>
                      <a:pt x="103" y="93"/>
                    </a:cubicBezTo>
                    <a:cubicBezTo>
                      <a:pt x="100" y="94"/>
                      <a:pt x="100" y="91"/>
                      <a:pt x="97" y="90"/>
                    </a:cubicBezTo>
                    <a:cubicBezTo>
                      <a:pt x="93" y="90"/>
                      <a:pt x="91" y="96"/>
                      <a:pt x="91" y="96"/>
                    </a:cubicBezTo>
                    <a:cubicBezTo>
                      <a:pt x="91" y="96"/>
                      <a:pt x="94" y="100"/>
                      <a:pt x="96" y="103"/>
                    </a:cubicBezTo>
                    <a:cubicBezTo>
                      <a:pt x="99" y="106"/>
                      <a:pt x="80" y="115"/>
                      <a:pt x="79" y="116"/>
                    </a:cubicBezTo>
                    <a:cubicBezTo>
                      <a:pt x="79" y="117"/>
                      <a:pt x="78" y="129"/>
                      <a:pt x="78" y="139"/>
                    </a:cubicBezTo>
                    <a:cubicBezTo>
                      <a:pt x="79" y="150"/>
                      <a:pt x="72" y="145"/>
                      <a:pt x="67" y="147"/>
                    </a:cubicBezTo>
                    <a:cubicBezTo>
                      <a:pt x="63" y="149"/>
                      <a:pt x="65" y="158"/>
                      <a:pt x="61" y="159"/>
                    </a:cubicBezTo>
                    <a:cubicBezTo>
                      <a:pt x="57" y="161"/>
                      <a:pt x="48" y="152"/>
                      <a:pt x="44" y="150"/>
                    </a:cubicBezTo>
                    <a:cubicBezTo>
                      <a:pt x="41" y="147"/>
                      <a:pt x="37" y="156"/>
                      <a:pt x="35" y="157"/>
                    </a:cubicBezTo>
                    <a:cubicBezTo>
                      <a:pt x="32" y="158"/>
                      <a:pt x="28" y="151"/>
                      <a:pt x="26" y="151"/>
                    </a:cubicBezTo>
                    <a:cubicBezTo>
                      <a:pt x="24" y="150"/>
                      <a:pt x="11" y="161"/>
                      <a:pt x="6" y="165"/>
                    </a:cubicBezTo>
                    <a:cubicBezTo>
                      <a:pt x="12" y="170"/>
                      <a:pt x="25" y="177"/>
                      <a:pt x="27" y="182"/>
                    </a:cubicBezTo>
                    <a:cubicBezTo>
                      <a:pt x="28" y="187"/>
                      <a:pt x="36" y="192"/>
                      <a:pt x="39" y="195"/>
                    </a:cubicBezTo>
                    <a:cubicBezTo>
                      <a:pt x="41" y="199"/>
                      <a:pt x="43" y="213"/>
                      <a:pt x="37" y="219"/>
                    </a:cubicBezTo>
                    <a:cubicBezTo>
                      <a:pt x="32" y="225"/>
                      <a:pt x="27" y="234"/>
                      <a:pt x="22" y="235"/>
                    </a:cubicBezTo>
                    <a:cubicBezTo>
                      <a:pt x="17" y="236"/>
                      <a:pt x="8" y="238"/>
                      <a:pt x="8" y="238"/>
                    </a:cubicBezTo>
                    <a:cubicBezTo>
                      <a:pt x="8" y="238"/>
                      <a:pt x="0" y="243"/>
                      <a:pt x="3" y="252"/>
                    </a:cubicBezTo>
                    <a:cubicBezTo>
                      <a:pt x="6" y="262"/>
                      <a:pt x="9" y="258"/>
                      <a:pt x="9" y="266"/>
                    </a:cubicBezTo>
                    <a:cubicBezTo>
                      <a:pt x="9" y="273"/>
                      <a:pt x="12" y="285"/>
                      <a:pt x="14" y="289"/>
                    </a:cubicBezTo>
                    <a:cubicBezTo>
                      <a:pt x="17" y="293"/>
                      <a:pt x="21" y="299"/>
                      <a:pt x="27" y="299"/>
                    </a:cubicBezTo>
                    <a:cubicBezTo>
                      <a:pt x="32" y="299"/>
                      <a:pt x="43" y="290"/>
                      <a:pt x="46" y="292"/>
                    </a:cubicBezTo>
                    <a:cubicBezTo>
                      <a:pt x="48" y="295"/>
                      <a:pt x="53" y="301"/>
                      <a:pt x="51" y="303"/>
                    </a:cubicBezTo>
                    <a:cubicBezTo>
                      <a:pt x="49" y="305"/>
                      <a:pt x="46" y="309"/>
                      <a:pt x="46" y="310"/>
                    </a:cubicBezTo>
                    <a:cubicBezTo>
                      <a:pt x="46" y="312"/>
                      <a:pt x="47" y="341"/>
                      <a:pt x="47" y="341"/>
                    </a:cubicBezTo>
                    <a:cubicBezTo>
                      <a:pt x="47" y="341"/>
                      <a:pt x="54" y="347"/>
                      <a:pt x="52" y="348"/>
                    </a:cubicBezTo>
                    <a:cubicBezTo>
                      <a:pt x="51" y="350"/>
                      <a:pt x="45" y="360"/>
                      <a:pt x="44" y="361"/>
                    </a:cubicBezTo>
                    <a:cubicBezTo>
                      <a:pt x="43" y="362"/>
                      <a:pt x="44" y="367"/>
                      <a:pt x="41" y="380"/>
                    </a:cubicBezTo>
                    <a:cubicBezTo>
                      <a:pt x="38" y="392"/>
                      <a:pt x="38" y="391"/>
                      <a:pt x="37" y="396"/>
                    </a:cubicBezTo>
                    <a:cubicBezTo>
                      <a:pt x="37" y="401"/>
                      <a:pt x="38" y="410"/>
                      <a:pt x="38" y="410"/>
                    </a:cubicBezTo>
                    <a:cubicBezTo>
                      <a:pt x="38" y="410"/>
                      <a:pt x="25" y="426"/>
                      <a:pt x="25" y="426"/>
                    </a:cubicBezTo>
                    <a:cubicBezTo>
                      <a:pt x="25" y="427"/>
                      <a:pt x="19" y="434"/>
                      <a:pt x="19" y="434"/>
                    </a:cubicBezTo>
                    <a:cubicBezTo>
                      <a:pt x="27" y="442"/>
                      <a:pt x="27" y="442"/>
                      <a:pt x="27" y="442"/>
                    </a:cubicBezTo>
                    <a:cubicBezTo>
                      <a:pt x="27" y="442"/>
                      <a:pt x="20" y="446"/>
                      <a:pt x="21" y="450"/>
                    </a:cubicBezTo>
                    <a:cubicBezTo>
                      <a:pt x="22" y="454"/>
                      <a:pt x="32" y="461"/>
                      <a:pt x="31" y="463"/>
                    </a:cubicBezTo>
                    <a:cubicBezTo>
                      <a:pt x="30" y="465"/>
                      <a:pt x="30" y="484"/>
                      <a:pt x="32" y="486"/>
                    </a:cubicBezTo>
                    <a:cubicBezTo>
                      <a:pt x="33" y="487"/>
                      <a:pt x="52" y="494"/>
                      <a:pt x="47" y="497"/>
                    </a:cubicBezTo>
                    <a:cubicBezTo>
                      <a:pt x="43" y="500"/>
                      <a:pt x="38" y="501"/>
                      <a:pt x="38" y="502"/>
                    </a:cubicBezTo>
                    <a:cubicBezTo>
                      <a:pt x="37" y="503"/>
                      <a:pt x="42" y="528"/>
                      <a:pt x="39" y="531"/>
                    </a:cubicBezTo>
                    <a:cubicBezTo>
                      <a:pt x="36" y="534"/>
                      <a:pt x="25" y="539"/>
                      <a:pt x="26" y="545"/>
                    </a:cubicBezTo>
                    <a:cubicBezTo>
                      <a:pt x="27" y="550"/>
                      <a:pt x="35" y="562"/>
                      <a:pt x="36" y="562"/>
                    </a:cubicBezTo>
                    <a:cubicBezTo>
                      <a:pt x="37" y="562"/>
                      <a:pt x="46" y="563"/>
                      <a:pt x="46" y="563"/>
                    </a:cubicBezTo>
                    <a:cubicBezTo>
                      <a:pt x="56" y="561"/>
                      <a:pt x="56" y="561"/>
                      <a:pt x="56" y="561"/>
                    </a:cubicBezTo>
                    <a:cubicBezTo>
                      <a:pt x="56" y="561"/>
                      <a:pt x="64" y="567"/>
                      <a:pt x="65" y="567"/>
                    </a:cubicBezTo>
                    <a:cubicBezTo>
                      <a:pt x="65" y="568"/>
                      <a:pt x="72" y="567"/>
                      <a:pt x="75" y="569"/>
                    </a:cubicBezTo>
                    <a:cubicBezTo>
                      <a:pt x="78" y="571"/>
                      <a:pt x="92" y="581"/>
                      <a:pt x="92" y="587"/>
                    </a:cubicBezTo>
                    <a:cubicBezTo>
                      <a:pt x="92" y="593"/>
                      <a:pt x="85" y="592"/>
                      <a:pt x="87" y="594"/>
                    </a:cubicBezTo>
                    <a:cubicBezTo>
                      <a:pt x="89" y="597"/>
                      <a:pt x="94" y="598"/>
                      <a:pt x="91" y="601"/>
                    </a:cubicBezTo>
                    <a:cubicBezTo>
                      <a:pt x="88" y="605"/>
                      <a:pt x="87" y="606"/>
                      <a:pt x="87" y="606"/>
                    </a:cubicBezTo>
                    <a:cubicBezTo>
                      <a:pt x="87" y="606"/>
                      <a:pt x="84" y="611"/>
                      <a:pt x="82" y="615"/>
                    </a:cubicBezTo>
                    <a:cubicBezTo>
                      <a:pt x="86" y="617"/>
                      <a:pt x="91" y="619"/>
                      <a:pt x="92" y="61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680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2C0AE47-1233-57E5-CE57-8DD600318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0876" y="3558437"/>
                <a:ext cx="2016883" cy="1910868"/>
              </a:xfrm>
              <a:custGeom>
                <a:avLst/>
                <a:gdLst/>
                <a:ahLst/>
                <a:cxnLst>
                  <a:cxn ang="0">
                    <a:pos x="481" y="484"/>
                  </a:cxn>
                  <a:cxn ang="0">
                    <a:pos x="493" y="459"/>
                  </a:cxn>
                  <a:cxn ang="0">
                    <a:pos x="533" y="438"/>
                  </a:cxn>
                  <a:cxn ang="0">
                    <a:pos x="533" y="408"/>
                  </a:cxn>
                  <a:cxn ang="0">
                    <a:pos x="543" y="380"/>
                  </a:cxn>
                  <a:cxn ang="0">
                    <a:pos x="562" y="358"/>
                  </a:cxn>
                  <a:cxn ang="0">
                    <a:pos x="579" y="335"/>
                  </a:cxn>
                  <a:cxn ang="0">
                    <a:pos x="603" y="286"/>
                  </a:cxn>
                  <a:cxn ang="0">
                    <a:pos x="623" y="247"/>
                  </a:cxn>
                  <a:cxn ang="0">
                    <a:pos x="654" y="245"/>
                  </a:cxn>
                  <a:cxn ang="0">
                    <a:pos x="657" y="218"/>
                  </a:cxn>
                  <a:cxn ang="0">
                    <a:pos x="654" y="171"/>
                  </a:cxn>
                  <a:cxn ang="0">
                    <a:pos x="640" y="164"/>
                  </a:cxn>
                  <a:cxn ang="0">
                    <a:pos x="610" y="151"/>
                  </a:cxn>
                  <a:cxn ang="0">
                    <a:pos x="623" y="116"/>
                  </a:cxn>
                  <a:cxn ang="0">
                    <a:pos x="590" y="91"/>
                  </a:cxn>
                  <a:cxn ang="0">
                    <a:pos x="540" y="92"/>
                  </a:cxn>
                  <a:cxn ang="0">
                    <a:pos x="521" y="103"/>
                  </a:cxn>
                  <a:cxn ang="0">
                    <a:pos x="488" y="112"/>
                  </a:cxn>
                  <a:cxn ang="0">
                    <a:pos x="454" y="94"/>
                  </a:cxn>
                  <a:cxn ang="0">
                    <a:pos x="438" y="72"/>
                  </a:cxn>
                  <a:cxn ang="0">
                    <a:pos x="425" y="47"/>
                  </a:cxn>
                  <a:cxn ang="0">
                    <a:pos x="393" y="21"/>
                  </a:cxn>
                  <a:cxn ang="0">
                    <a:pos x="345" y="46"/>
                  </a:cxn>
                  <a:cxn ang="0">
                    <a:pos x="318" y="38"/>
                  </a:cxn>
                  <a:cxn ang="0">
                    <a:pos x="293" y="9"/>
                  </a:cxn>
                  <a:cxn ang="0">
                    <a:pos x="274" y="19"/>
                  </a:cxn>
                  <a:cxn ang="0">
                    <a:pos x="240" y="63"/>
                  </a:cxn>
                  <a:cxn ang="0">
                    <a:pos x="213" y="86"/>
                  </a:cxn>
                  <a:cxn ang="0">
                    <a:pos x="202" y="116"/>
                  </a:cxn>
                  <a:cxn ang="0">
                    <a:pos x="163" y="102"/>
                  </a:cxn>
                  <a:cxn ang="0">
                    <a:pos x="138" y="117"/>
                  </a:cxn>
                  <a:cxn ang="0">
                    <a:pos x="110" y="126"/>
                  </a:cxn>
                  <a:cxn ang="0">
                    <a:pos x="72" y="136"/>
                  </a:cxn>
                  <a:cxn ang="0">
                    <a:pos x="43" y="161"/>
                  </a:cxn>
                  <a:cxn ang="0">
                    <a:pos x="56" y="219"/>
                  </a:cxn>
                  <a:cxn ang="0">
                    <a:pos x="39" y="268"/>
                  </a:cxn>
                  <a:cxn ang="0">
                    <a:pos x="3" y="323"/>
                  </a:cxn>
                  <a:cxn ang="0">
                    <a:pos x="44" y="321"/>
                  </a:cxn>
                  <a:cxn ang="0">
                    <a:pos x="52" y="278"/>
                  </a:cxn>
                  <a:cxn ang="0">
                    <a:pos x="90" y="294"/>
                  </a:cxn>
                  <a:cxn ang="0">
                    <a:pos x="128" y="363"/>
                  </a:cxn>
                  <a:cxn ang="0">
                    <a:pos x="170" y="368"/>
                  </a:cxn>
                  <a:cxn ang="0">
                    <a:pos x="227" y="387"/>
                  </a:cxn>
                  <a:cxn ang="0">
                    <a:pos x="259" y="424"/>
                  </a:cxn>
                  <a:cxn ang="0">
                    <a:pos x="286" y="414"/>
                  </a:cxn>
                  <a:cxn ang="0">
                    <a:pos x="300" y="416"/>
                  </a:cxn>
                  <a:cxn ang="0">
                    <a:pos x="348" y="460"/>
                  </a:cxn>
                  <a:cxn ang="0">
                    <a:pos x="302" y="502"/>
                  </a:cxn>
                  <a:cxn ang="0">
                    <a:pos x="346" y="549"/>
                  </a:cxn>
                  <a:cxn ang="0">
                    <a:pos x="409" y="628"/>
                  </a:cxn>
                  <a:cxn ang="0">
                    <a:pos x="451" y="587"/>
                  </a:cxn>
                  <a:cxn ang="0">
                    <a:pos x="480" y="587"/>
                  </a:cxn>
                  <a:cxn ang="0">
                    <a:pos x="460" y="499"/>
                  </a:cxn>
                </a:cxnLst>
                <a:rect l="0" t="0" r="r" b="b"/>
                <a:pathLst>
                  <a:path w="670" h="634">
                    <a:moveTo>
                      <a:pt x="463" y="494"/>
                    </a:moveTo>
                    <a:cubicBezTo>
                      <a:pt x="466" y="493"/>
                      <a:pt x="468" y="493"/>
                      <a:pt x="468" y="492"/>
                    </a:cubicBezTo>
                    <a:cubicBezTo>
                      <a:pt x="468" y="490"/>
                      <a:pt x="465" y="482"/>
                      <a:pt x="469" y="482"/>
                    </a:cubicBezTo>
                    <a:cubicBezTo>
                      <a:pt x="474" y="482"/>
                      <a:pt x="476" y="489"/>
                      <a:pt x="476" y="488"/>
                    </a:cubicBezTo>
                    <a:cubicBezTo>
                      <a:pt x="477" y="487"/>
                      <a:pt x="479" y="483"/>
                      <a:pt x="481" y="484"/>
                    </a:cubicBezTo>
                    <a:cubicBezTo>
                      <a:pt x="482" y="485"/>
                      <a:pt x="485" y="490"/>
                      <a:pt x="486" y="489"/>
                    </a:cubicBezTo>
                    <a:cubicBezTo>
                      <a:pt x="486" y="488"/>
                      <a:pt x="491" y="483"/>
                      <a:pt x="491" y="483"/>
                    </a:cubicBezTo>
                    <a:cubicBezTo>
                      <a:pt x="491" y="483"/>
                      <a:pt x="485" y="480"/>
                      <a:pt x="487" y="478"/>
                    </a:cubicBezTo>
                    <a:cubicBezTo>
                      <a:pt x="488" y="476"/>
                      <a:pt x="493" y="475"/>
                      <a:pt x="493" y="474"/>
                    </a:cubicBezTo>
                    <a:cubicBezTo>
                      <a:pt x="493" y="473"/>
                      <a:pt x="493" y="459"/>
                      <a:pt x="493" y="459"/>
                    </a:cubicBezTo>
                    <a:cubicBezTo>
                      <a:pt x="493" y="459"/>
                      <a:pt x="501" y="448"/>
                      <a:pt x="501" y="448"/>
                    </a:cubicBezTo>
                    <a:cubicBezTo>
                      <a:pt x="502" y="447"/>
                      <a:pt x="501" y="438"/>
                      <a:pt x="506" y="438"/>
                    </a:cubicBezTo>
                    <a:cubicBezTo>
                      <a:pt x="511" y="438"/>
                      <a:pt x="517" y="442"/>
                      <a:pt x="516" y="443"/>
                    </a:cubicBezTo>
                    <a:cubicBezTo>
                      <a:pt x="516" y="443"/>
                      <a:pt x="530" y="444"/>
                      <a:pt x="530" y="444"/>
                    </a:cubicBezTo>
                    <a:cubicBezTo>
                      <a:pt x="530" y="444"/>
                      <a:pt x="534" y="441"/>
                      <a:pt x="533" y="438"/>
                    </a:cubicBezTo>
                    <a:cubicBezTo>
                      <a:pt x="532" y="436"/>
                      <a:pt x="529" y="436"/>
                      <a:pt x="530" y="432"/>
                    </a:cubicBezTo>
                    <a:cubicBezTo>
                      <a:pt x="530" y="429"/>
                      <a:pt x="530" y="424"/>
                      <a:pt x="531" y="423"/>
                    </a:cubicBezTo>
                    <a:cubicBezTo>
                      <a:pt x="533" y="423"/>
                      <a:pt x="538" y="421"/>
                      <a:pt x="537" y="419"/>
                    </a:cubicBezTo>
                    <a:cubicBezTo>
                      <a:pt x="536" y="418"/>
                      <a:pt x="529" y="415"/>
                      <a:pt x="529" y="415"/>
                    </a:cubicBezTo>
                    <a:cubicBezTo>
                      <a:pt x="529" y="415"/>
                      <a:pt x="530" y="410"/>
                      <a:pt x="533" y="408"/>
                    </a:cubicBezTo>
                    <a:cubicBezTo>
                      <a:pt x="535" y="406"/>
                      <a:pt x="539" y="411"/>
                      <a:pt x="539" y="406"/>
                    </a:cubicBezTo>
                    <a:cubicBezTo>
                      <a:pt x="540" y="402"/>
                      <a:pt x="538" y="400"/>
                      <a:pt x="540" y="399"/>
                    </a:cubicBezTo>
                    <a:cubicBezTo>
                      <a:pt x="542" y="399"/>
                      <a:pt x="546" y="400"/>
                      <a:pt x="545" y="397"/>
                    </a:cubicBezTo>
                    <a:cubicBezTo>
                      <a:pt x="543" y="394"/>
                      <a:pt x="536" y="390"/>
                      <a:pt x="537" y="390"/>
                    </a:cubicBezTo>
                    <a:cubicBezTo>
                      <a:pt x="537" y="389"/>
                      <a:pt x="543" y="380"/>
                      <a:pt x="543" y="380"/>
                    </a:cubicBezTo>
                    <a:cubicBezTo>
                      <a:pt x="543" y="380"/>
                      <a:pt x="551" y="386"/>
                      <a:pt x="554" y="384"/>
                    </a:cubicBezTo>
                    <a:cubicBezTo>
                      <a:pt x="558" y="381"/>
                      <a:pt x="562" y="381"/>
                      <a:pt x="559" y="378"/>
                    </a:cubicBezTo>
                    <a:cubicBezTo>
                      <a:pt x="556" y="374"/>
                      <a:pt x="551" y="372"/>
                      <a:pt x="551" y="370"/>
                    </a:cubicBezTo>
                    <a:cubicBezTo>
                      <a:pt x="551" y="368"/>
                      <a:pt x="554" y="358"/>
                      <a:pt x="555" y="358"/>
                    </a:cubicBezTo>
                    <a:cubicBezTo>
                      <a:pt x="556" y="357"/>
                      <a:pt x="562" y="359"/>
                      <a:pt x="562" y="358"/>
                    </a:cubicBezTo>
                    <a:cubicBezTo>
                      <a:pt x="562" y="358"/>
                      <a:pt x="557" y="354"/>
                      <a:pt x="562" y="353"/>
                    </a:cubicBezTo>
                    <a:cubicBezTo>
                      <a:pt x="567" y="352"/>
                      <a:pt x="569" y="349"/>
                      <a:pt x="569" y="348"/>
                    </a:cubicBezTo>
                    <a:cubicBezTo>
                      <a:pt x="568" y="347"/>
                      <a:pt x="560" y="339"/>
                      <a:pt x="560" y="339"/>
                    </a:cubicBezTo>
                    <a:cubicBezTo>
                      <a:pt x="565" y="332"/>
                      <a:pt x="565" y="332"/>
                      <a:pt x="565" y="332"/>
                    </a:cubicBezTo>
                    <a:cubicBezTo>
                      <a:pt x="565" y="332"/>
                      <a:pt x="578" y="341"/>
                      <a:pt x="579" y="335"/>
                    </a:cubicBezTo>
                    <a:cubicBezTo>
                      <a:pt x="580" y="330"/>
                      <a:pt x="577" y="324"/>
                      <a:pt x="578" y="321"/>
                    </a:cubicBezTo>
                    <a:cubicBezTo>
                      <a:pt x="580" y="318"/>
                      <a:pt x="606" y="310"/>
                      <a:pt x="604" y="308"/>
                    </a:cubicBezTo>
                    <a:cubicBezTo>
                      <a:pt x="601" y="306"/>
                      <a:pt x="599" y="302"/>
                      <a:pt x="599" y="299"/>
                    </a:cubicBezTo>
                    <a:cubicBezTo>
                      <a:pt x="600" y="297"/>
                      <a:pt x="604" y="295"/>
                      <a:pt x="604" y="292"/>
                    </a:cubicBezTo>
                    <a:cubicBezTo>
                      <a:pt x="604" y="290"/>
                      <a:pt x="602" y="288"/>
                      <a:pt x="603" y="286"/>
                    </a:cubicBezTo>
                    <a:cubicBezTo>
                      <a:pt x="604" y="285"/>
                      <a:pt x="617" y="280"/>
                      <a:pt x="615" y="277"/>
                    </a:cubicBezTo>
                    <a:cubicBezTo>
                      <a:pt x="614" y="274"/>
                      <a:pt x="611" y="275"/>
                      <a:pt x="613" y="273"/>
                    </a:cubicBezTo>
                    <a:cubicBezTo>
                      <a:pt x="614" y="272"/>
                      <a:pt x="619" y="267"/>
                      <a:pt x="617" y="262"/>
                    </a:cubicBezTo>
                    <a:cubicBezTo>
                      <a:pt x="616" y="258"/>
                      <a:pt x="611" y="256"/>
                      <a:pt x="610" y="255"/>
                    </a:cubicBezTo>
                    <a:cubicBezTo>
                      <a:pt x="610" y="254"/>
                      <a:pt x="622" y="248"/>
                      <a:pt x="623" y="247"/>
                    </a:cubicBezTo>
                    <a:cubicBezTo>
                      <a:pt x="623" y="246"/>
                      <a:pt x="625" y="240"/>
                      <a:pt x="626" y="241"/>
                    </a:cubicBezTo>
                    <a:cubicBezTo>
                      <a:pt x="626" y="241"/>
                      <a:pt x="633" y="249"/>
                      <a:pt x="634" y="249"/>
                    </a:cubicBezTo>
                    <a:cubicBezTo>
                      <a:pt x="635" y="249"/>
                      <a:pt x="645" y="249"/>
                      <a:pt x="645" y="248"/>
                    </a:cubicBezTo>
                    <a:cubicBezTo>
                      <a:pt x="646" y="248"/>
                      <a:pt x="644" y="246"/>
                      <a:pt x="647" y="246"/>
                    </a:cubicBezTo>
                    <a:cubicBezTo>
                      <a:pt x="651" y="246"/>
                      <a:pt x="652" y="247"/>
                      <a:pt x="654" y="245"/>
                    </a:cubicBezTo>
                    <a:cubicBezTo>
                      <a:pt x="655" y="244"/>
                      <a:pt x="654" y="241"/>
                      <a:pt x="657" y="241"/>
                    </a:cubicBezTo>
                    <a:cubicBezTo>
                      <a:pt x="659" y="241"/>
                      <a:pt x="666" y="239"/>
                      <a:pt x="670" y="238"/>
                    </a:cubicBezTo>
                    <a:cubicBezTo>
                      <a:pt x="670" y="237"/>
                      <a:pt x="663" y="235"/>
                      <a:pt x="662" y="233"/>
                    </a:cubicBezTo>
                    <a:cubicBezTo>
                      <a:pt x="661" y="230"/>
                      <a:pt x="662" y="226"/>
                      <a:pt x="662" y="223"/>
                    </a:cubicBezTo>
                    <a:cubicBezTo>
                      <a:pt x="662" y="220"/>
                      <a:pt x="659" y="220"/>
                      <a:pt x="657" y="218"/>
                    </a:cubicBezTo>
                    <a:cubicBezTo>
                      <a:pt x="655" y="216"/>
                      <a:pt x="658" y="214"/>
                      <a:pt x="657" y="209"/>
                    </a:cubicBezTo>
                    <a:cubicBezTo>
                      <a:pt x="656" y="204"/>
                      <a:pt x="658" y="202"/>
                      <a:pt x="660" y="197"/>
                    </a:cubicBezTo>
                    <a:cubicBezTo>
                      <a:pt x="661" y="191"/>
                      <a:pt x="656" y="187"/>
                      <a:pt x="655" y="185"/>
                    </a:cubicBezTo>
                    <a:cubicBezTo>
                      <a:pt x="655" y="184"/>
                      <a:pt x="649" y="180"/>
                      <a:pt x="649" y="180"/>
                    </a:cubicBezTo>
                    <a:cubicBezTo>
                      <a:pt x="649" y="180"/>
                      <a:pt x="654" y="172"/>
                      <a:pt x="654" y="171"/>
                    </a:cubicBezTo>
                    <a:cubicBezTo>
                      <a:pt x="654" y="171"/>
                      <a:pt x="659" y="171"/>
                      <a:pt x="659" y="166"/>
                    </a:cubicBezTo>
                    <a:cubicBezTo>
                      <a:pt x="659" y="160"/>
                      <a:pt x="654" y="166"/>
                      <a:pt x="654" y="166"/>
                    </a:cubicBezTo>
                    <a:cubicBezTo>
                      <a:pt x="654" y="166"/>
                      <a:pt x="653" y="162"/>
                      <a:pt x="651" y="160"/>
                    </a:cubicBezTo>
                    <a:cubicBezTo>
                      <a:pt x="649" y="159"/>
                      <a:pt x="648" y="167"/>
                      <a:pt x="647" y="168"/>
                    </a:cubicBezTo>
                    <a:cubicBezTo>
                      <a:pt x="647" y="169"/>
                      <a:pt x="643" y="166"/>
                      <a:pt x="640" y="164"/>
                    </a:cubicBezTo>
                    <a:cubicBezTo>
                      <a:pt x="638" y="163"/>
                      <a:pt x="638" y="166"/>
                      <a:pt x="637" y="166"/>
                    </a:cubicBezTo>
                    <a:cubicBezTo>
                      <a:pt x="635" y="166"/>
                      <a:pt x="634" y="163"/>
                      <a:pt x="628" y="161"/>
                    </a:cubicBezTo>
                    <a:cubicBezTo>
                      <a:pt x="623" y="160"/>
                      <a:pt x="622" y="167"/>
                      <a:pt x="617" y="167"/>
                    </a:cubicBezTo>
                    <a:cubicBezTo>
                      <a:pt x="612" y="167"/>
                      <a:pt x="614" y="161"/>
                      <a:pt x="614" y="158"/>
                    </a:cubicBezTo>
                    <a:cubicBezTo>
                      <a:pt x="614" y="155"/>
                      <a:pt x="614" y="154"/>
                      <a:pt x="610" y="151"/>
                    </a:cubicBezTo>
                    <a:cubicBezTo>
                      <a:pt x="607" y="148"/>
                      <a:pt x="608" y="147"/>
                      <a:pt x="606" y="141"/>
                    </a:cubicBezTo>
                    <a:cubicBezTo>
                      <a:pt x="604" y="134"/>
                      <a:pt x="607" y="137"/>
                      <a:pt x="608" y="135"/>
                    </a:cubicBezTo>
                    <a:cubicBezTo>
                      <a:pt x="609" y="132"/>
                      <a:pt x="606" y="130"/>
                      <a:pt x="606" y="129"/>
                    </a:cubicBezTo>
                    <a:cubicBezTo>
                      <a:pt x="607" y="129"/>
                      <a:pt x="614" y="130"/>
                      <a:pt x="614" y="130"/>
                    </a:cubicBezTo>
                    <a:cubicBezTo>
                      <a:pt x="614" y="130"/>
                      <a:pt x="622" y="118"/>
                      <a:pt x="623" y="116"/>
                    </a:cubicBezTo>
                    <a:cubicBezTo>
                      <a:pt x="623" y="113"/>
                      <a:pt x="616" y="108"/>
                      <a:pt x="616" y="106"/>
                    </a:cubicBezTo>
                    <a:cubicBezTo>
                      <a:pt x="617" y="104"/>
                      <a:pt x="609" y="105"/>
                      <a:pt x="609" y="105"/>
                    </a:cubicBezTo>
                    <a:cubicBezTo>
                      <a:pt x="608" y="105"/>
                      <a:pt x="611" y="98"/>
                      <a:pt x="607" y="96"/>
                    </a:cubicBezTo>
                    <a:cubicBezTo>
                      <a:pt x="603" y="94"/>
                      <a:pt x="598" y="97"/>
                      <a:pt x="597" y="97"/>
                    </a:cubicBezTo>
                    <a:cubicBezTo>
                      <a:pt x="597" y="97"/>
                      <a:pt x="590" y="91"/>
                      <a:pt x="590" y="91"/>
                    </a:cubicBezTo>
                    <a:cubicBezTo>
                      <a:pt x="589" y="91"/>
                      <a:pt x="585" y="92"/>
                      <a:pt x="583" y="92"/>
                    </a:cubicBezTo>
                    <a:cubicBezTo>
                      <a:pt x="582" y="92"/>
                      <a:pt x="571" y="84"/>
                      <a:pt x="571" y="84"/>
                    </a:cubicBezTo>
                    <a:cubicBezTo>
                      <a:pt x="571" y="84"/>
                      <a:pt x="555" y="83"/>
                      <a:pt x="553" y="83"/>
                    </a:cubicBezTo>
                    <a:cubicBezTo>
                      <a:pt x="550" y="84"/>
                      <a:pt x="548" y="87"/>
                      <a:pt x="546" y="86"/>
                    </a:cubicBezTo>
                    <a:cubicBezTo>
                      <a:pt x="543" y="86"/>
                      <a:pt x="540" y="91"/>
                      <a:pt x="540" y="92"/>
                    </a:cubicBezTo>
                    <a:cubicBezTo>
                      <a:pt x="539" y="92"/>
                      <a:pt x="542" y="95"/>
                      <a:pt x="543" y="96"/>
                    </a:cubicBezTo>
                    <a:cubicBezTo>
                      <a:pt x="543" y="98"/>
                      <a:pt x="543" y="100"/>
                      <a:pt x="543" y="105"/>
                    </a:cubicBezTo>
                    <a:cubicBezTo>
                      <a:pt x="542" y="110"/>
                      <a:pt x="537" y="106"/>
                      <a:pt x="534" y="105"/>
                    </a:cubicBezTo>
                    <a:cubicBezTo>
                      <a:pt x="531" y="104"/>
                      <a:pt x="530" y="108"/>
                      <a:pt x="529" y="109"/>
                    </a:cubicBezTo>
                    <a:cubicBezTo>
                      <a:pt x="527" y="110"/>
                      <a:pt x="522" y="104"/>
                      <a:pt x="521" y="103"/>
                    </a:cubicBezTo>
                    <a:cubicBezTo>
                      <a:pt x="520" y="103"/>
                      <a:pt x="513" y="106"/>
                      <a:pt x="513" y="106"/>
                    </a:cubicBezTo>
                    <a:cubicBezTo>
                      <a:pt x="513" y="106"/>
                      <a:pt x="514" y="110"/>
                      <a:pt x="511" y="113"/>
                    </a:cubicBezTo>
                    <a:cubicBezTo>
                      <a:pt x="509" y="116"/>
                      <a:pt x="505" y="110"/>
                      <a:pt x="500" y="109"/>
                    </a:cubicBezTo>
                    <a:cubicBezTo>
                      <a:pt x="496" y="109"/>
                      <a:pt x="498" y="114"/>
                      <a:pt x="495" y="115"/>
                    </a:cubicBezTo>
                    <a:cubicBezTo>
                      <a:pt x="492" y="116"/>
                      <a:pt x="488" y="112"/>
                      <a:pt x="488" y="112"/>
                    </a:cubicBezTo>
                    <a:cubicBezTo>
                      <a:pt x="487" y="112"/>
                      <a:pt x="482" y="112"/>
                      <a:pt x="482" y="112"/>
                    </a:cubicBezTo>
                    <a:cubicBezTo>
                      <a:pt x="481" y="112"/>
                      <a:pt x="473" y="102"/>
                      <a:pt x="473" y="101"/>
                    </a:cubicBezTo>
                    <a:cubicBezTo>
                      <a:pt x="472" y="101"/>
                      <a:pt x="462" y="101"/>
                      <a:pt x="462" y="101"/>
                    </a:cubicBezTo>
                    <a:cubicBezTo>
                      <a:pt x="462" y="101"/>
                      <a:pt x="460" y="100"/>
                      <a:pt x="459" y="96"/>
                    </a:cubicBezTo>
                    <a:cubicBezTo>
                      <a:pt x="458" y="92"/>
                      <a:pt x="454" y="94"/>
                      <a:pt x="454" y="94"/>
                    </a:cubicBezTo>
                    <a:cubicBezTo>
                      <a:pt x="453" y="93"/>
                      <a:pt x="454" y="88"/>
                      <a:pt x="455" y="87"/>
                    </a:cubicBezTo>
                    <a:cubicBezTo>
                      <a:pt x="455" y="87"/>
                      <a:pt x="451" y="87"/>
                      <a:pt x="449" y="83"/>
                    </a:cubicBezTo>
                    <a:cubicBezTo>
                      <a:pt x="446" y="80"/>
                      <a:pt x="448" y="76"/>
                      <a:pt x="447" y="73"/>
                    </a:cubicBezTo>
                    <a:cubicBezTo>
                      <a:pt x="447" y="70"/>
                      <a:pt x="443" y="75"/>
                      <a:pt x="442" y="75"/>
                    </a:cubicBezTo>
                    <a:cubicBezTo>
                      <a:pt x="441" y="76"/>
                      <a:pt x="439" y="74"/>
                      <a:pt x="438" y="72"/>
                    </a:cubicBezTo>
                    <a:cubicBezTo>
                      <a:pt x="437" y="71"/>
                      <a:pt x="432" y="73"/>
                      <a:pt x="430" y="73"/>
                    </a:cubicBezTo>
                    <a:cubicBezTo>
                      <a:pt x="428" y="73"/>
                      <a:pt x="426" y="69"/>
                      <a:pt x="425" y="68"/>
                    </a:cubicBezTo>
                    <a:cubicBezTo>
                      <a:pt x="425" y="67"/>
                      <a:pt x="421" y="68"/>
                      <a:pt x="418" y="65"/>
                    </a:cubicBezTo>
                    <a:cubicBezTo>
                      <a:pt x="415" y="61"/>
                      <a:pt x="420" y="57"/>
                      <a:pt x="422" y="53"/>
                    </a:cubicBezTo>
                    <a:cubicBezTo>
                      <a:pt x="423" y="49"/>
                      <a:pt x="425" y="48"/>
                      <a:pt x="425" y="47"/>
                    </a:cubicBezTo>
                    <a:cubicBezTo>
                      <a:pt x="426" y="45"/>
                      <a:pt x="422" y="42"/>
                      <a:pt x="422" y="42"/>
                    </a:cubicBezTo>
                    <a:cubicBezTo>
                      <a:pt x="422" y="42"/>
                      <a:pt x="423" y="36"/>
                      <a:pt x="423" y="34"/>
                    </a:cubicBezTo>
                    <a:cubicBezTo>
                      <a:pt x="423" y="33"/>
                      <a:pt x="420" y="34"/>
                      <a:pt x="415" y="33"/>
                    </a:cubicBezTo>
                    <a:cubicBezTo>
                      <a:pt x="410" y="32"/>
                      <a:pt x="406" y="26"/>
                      <a:pt x="403" y="22"/>
                    </a:cubicBezTo>
                    <a:cubicBezTo>
                      <a:pt x="399" y="18"/>
                      <a:pt x="398" y="22"/>
                      <a:pt x="393" y="21"/>
                    </a:cubicBezTo>
                    <a:cubicBezTo>
                      <a:pt x="388" y="19"/>
                      <a:pt x="376" y="7"/>
                      <a:pt x="376" y="7"/>
                    </a:cubicBezTo>
                    <a:cubicBezTo>
                      <a:pt x="376" y="7"/>
                      <a:pt x="376" y="6"/>
                      <a:pt x="376" y="6"/>
                    </a:cubicBezTo>
                    <a:cubicBezTo>
                      <a:pt x="372" y="10"/>
                      <a:pt x="366" y="15"/>
                      <a:pt x="366" y="16"/>
                    </a:cubicBezTo>
                    <a:cubicBezTo>
                      <a:pt x="366" y="17"/>
                      <a:pt x="367" y="22"/>
                      <a:pt x="366" y="27"/>
                    </a:cubicBezTo>
                    <a:cubicBezTo>
                      <a:pt x="365" y="31"/>
                      <a:pt x="345" y="46"/>
                      <a:pt x="345" y="46"/>
                    </a:cubicBezTo>
                    <a:cubicBezTo>
                      <a:pt x="344" y="46"/>
                      <a:pt x="339" y="60"/>
                      <a:pt x="339" y="61"/>
                    </a:cubicBezTo>
                    <a:cubicBezTo>
                      <a:pt x="338" y="61"/>
                      <a:pt x="332" y="52"/>
                      <a:pt x="332" y="52"/>
                    </a:cubicBezTo>
                    <a:cubicBezTo>
                      <a:pt x="321" y="51"/>
                      <a:pt x="321" y="51"/>
                      <a:pt x="321" y="51"/>
                    </a:cubicBezTo>
                    <a:cubicBezTo>
                      <a:pt x="321" y="51"/>
                      <a:pt x="330" y="43"/>
                      <a:pt x="329" y="38"/>
                    </a:cubicBezTo>
                    <a:cubicBezTo>
                      <a:pt x="328" y="33"/>
                      <a:pt x="318" y="38"/>
                      <a:pt x="318" y="38"/>
                    </a:cubicBezTo>
                    <a:cubicBezTo>
                      <a:pt x="318" y="37"/>
                      <a:pt x="316" y="25"/>
                      <a:pt x="316" y="25"/>
                    </a:cubicBezTo>
                    <a:cubicBezTo>
                      <a:pt x="316" y="25"/>
                      <a:pt x="320" y="18"/>
                      <a:pt x="320" y="17"/>
                    </a:cubicBezTo>
                    <a:cubicBezTo>
                      <a:pt x="320" y="17"/>
                      <a:pt x="312" y="18"/>
                      <a:pt x="305" y="17"/>
                    </a:cubicBezTo>
                    <a:cubicBezTo>
                      <a:pt x="297" y="17"/>
                      <a:pt x="298" y="10"/>
                      <a:pt x="297" y="9"/>
                    </a:cubicBezTo>
                    <a:cubicBezTo>
                      <a:pt x="297" y="8"/>
                      <a:pt x="293" y="10"/>
                      <a:pt x="293" y="9"/>
                    </a:cubicBezTo>
                    <a:cubicBezTo>
                      <a:pt x="292" y="9"/>
                      <a:pt x="293" y="3"/>
                      <a:pt x="293" y="1"/>
                    </a:cubicBezTo>
                    <a:cubicBezTo>
                      <a:pt x="292" y="0"/>
                      <a:pt x="278" y="1"/>
                      <a:pt x="277" y="4"/>
                    </a:cubicBezTo>
                    <a:cubicBezTo>
                      <a:pt x="277" y="7"/>
                      <a:pt x="285" y="9"/>
                      <a:pt x="285" y="12"/>
                    </a:cubicBezTo>
                    <a:cubicBezTo>
                      <a:pt x="284" y="15"/>
                      <a:pt x="275" y="12"/>
                      <a:pt x="274" y="12"/>
                    </a:cubicBezTo>
                    <a:cubicBezTo>
                      <a:pt x="273" y="11"/>
                      <a:pt x="275" y="17"/>
                      <a:pt x="274" y="19"/>
                    </a:cubicBezTo>
                    <a:cubicBezTo>
                      <a:pt x="274" y="20"/>
                      <a:pt x="258" y="33"/>
                      <a:pt x="258" y="33"/>
                    </a:cubicBezTo>
                    <a:cubicBezTo>
                      <a:pt x="258" y="33"/>
                      <a:pt x="243" y="40"/>
                      <a:pt x="243" y="40"/>
                    </a:cubicBezTo>
                    <a:cubicBezTo>
                      <a:pt x="242" y="41"/>
                      <a:pt x="245" y="51"/>
                      <a:pt x="246" y="52"/>
                    </a:cubicBezTo>
                    <a:cubicBezTo>
                      <a:pt x="246" y="52"/>
                      <a:pt x="244" y="55"/>
                      <a:pt x="239" y="58"/>
                    </a:cubicBezTo>
                    <a:cubicBezTo>
                      <a:pt x="235" y="60"/>
                      <a:pt x="239" y="61"/>
                      <a:pt x="240" y="63"/>
                    </a:cubicBezTo>
                    <a:cubicBezTo>
                      <a:pt x="241" y="65"/>
                      <a:pt x="236" y="69"/>
                      <a:pt x="235" y="72"/>
                    </a:cubicBezTo>
                    <a:cubicBezTo>
                      <a:pt x="234" y="75"/>
                      <a:pt x="234" y="85"/>
                      <a:pt x="234" y="85"/>
                    </a:cubicBezTo>
                    <a:cubicBezTo>
                      <a:pt x="234" y="85"/>
                      <a:pt x="231" y="84"/>
                      <a:pt x="227" y="84"/>
                    </a:cubicBezTo>
                    <a:cubicBezTo>
                      <a:pt x="224" y="84"/>
                      <a:pt x="225" y="84"/>
                      <a:pt x="222" y="85"/>
                    </a:cubicBezTo>
                    <a:cubicBezTo>
                      <a:pt x="219" y="87"/>
                      <a:pt x="213" y="86"/>
                      <a:pt x="213" y="86"/>
                    </a:cubicBezTo>
                    <a:cubicBezTo>
                      <a:pt x="213" y="86"/>
                      <a:pt x="214" y="96"/>
                      <a:pt x="213" y="101"/>
                    </a:cubicBezTo>
                    <a:cubicBezTo>
                      <a:pt x="212" y="106"/>
                      <a:pt x="207" y="101"/>
                      <a:pt x="207" y="101"/>
                    </a:cubicBezTo>
                    <a:cubicBezTo>
                      <a:pt x="206" y="101"/>
                      <a:pt x="204" y="106"/>
                      <a:pt x="201" y="108"/>
                    </a:cubicBezTo>
                    <a:cubicBezTo>
                      <a:pt x="199" y="111"/>
                      <a:pt x="204" y="113"/>
                      <a:pt x="204" y="113"/>
                    </a:cubicBezTo>
                    <a:cubicBezTo>
                      <a:pt x="204" y="113"/>
                      <a:pt x="202" y="116"/>
                      <a:pt x="202" y="116"/>
                    </a:cubicBezTo>
                    <a:cubicBezTo>
                      <a:pt x="202" y="116"/>
                      <a:pt x="200" y="114"/>
                      <a:pt x="198" y="113"/>
                    </a:cubicBezTo>
                    <a:cubicBezTo>
                      <a:pt x="195" y="113"/>
                      <a:pt x="191" y="124"/>
                      <a:pt x="191" y="124"/>
                    </a:cubicBezTo>
                    <a:cubicBezTo>
                      <a:pt x="191" y="124"/>
                      <a:pt x="186" y="117"/>
                      <a:pt x="182" y="114"/>
                    </a:cubicBezTo>
                    <a:cubicBezTo>
                      <a:pt x="179" y="110"/>
                      <a:pt x="167" y="99"/>
                      <a:pt x="167" y="98"/>
                    </a:cubicBezTo>
                    <a:cubicBezTo>
                      <a:pt x="166" y="96"/>
                      <a:pt x="165" y="101"/>
                      <a:pt x="163" y="102"/>
                    </a:cubicBezTo>
                    <a:cubicBezTo>
                      <a:pt x="162" y="104"/>
                      <a:pt x="158" y="98"/>
                      <a:pt x="155" y="96"/>
                    </a:cubicBezTo>
                    <a:cubicBezTo>
                      <a:pt x="153" y="93"/>
                      <a:pt x="146" y="99"/>
                      <a:pt x="146" y="99"/>
                    </a:cubicBezTo>
                    <a:cubicBezTo>
                      <a:pt x="146" y="100"/>
                      <a:pt x="146" y="98"/>
                      <a:pt x="146" y="96"/>
                    </a:cubicBezTo>
                    <a:cubicBezTo>
                      <a:pt x="146" y="94"/>
                      <a:pt x="141" y="97"/>
                      <a:pt x="136" y="97"/>
                    </a:cubicBezTo>
                    <a:cubicBezTo>
                      <a:pt x="131" y="97"/>
                      <a:pt x="138" y="117"/>
                      <a:pt x="138" y="117"/>
                    </a:cubicBezTo>
                    <a:cubicBezTo>
                      <a:pt x="138" y="117"/>
                      <a:pt x="132" y="118"/>
                      <a:pt x="131" y="118"/>
                    </a:cubicBezTo>
                    <a:cubicBezTo>
                      <a:pt x="131" y="119"/>
                      <a:pt x="133" y="128"/>
                      <a:pt x="133" y="128"/>
                    </a:cubicBezTo>
                    <a:cubicBezTo>
                      <a:pt x="133" y="128"/>
                      <a:pt x="128" y="130"/>
                      <a:pt x="127" y="130"/>
                    </a:cubicBezTo>
                    <a:cubicBezTo>
                      <a:pt x="126" y="131"/>
                      <a:pt x="127" y="138"/>
                      <a:pt x="127" y="140"/>
                    </a:cubicBezTo>
                    <a:cubicBezTo>
                      <a:pt x="126" y="143"/>
                      <a:pt x="111" y="126"/>
                      <a:pt x="110" y="126"/>
                    </a:cubicBezTo>
                    <a:cubicBezTo>
                      <a:pt x="110" y="126"/>
                      <a:pt x="103" y="128"/>
                      <a:pt x="103" y="128"/>
                    </a:cubicBezTo>
                    <a:cubicBezTo>
                      <a:pt x="103" y="128"/>
                      <a:pt x="103" y="122"/>
                      <a:pt x="101" y="120"/>
                    </a:cubicBezTo>
                    <a:cubicBezTo>
                      <a:pt x="100" y="117"/>
                      <a:pt x="85" y="129"/>
                      <a:pt x="85" y="129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59" y="147"/>
                      <a:pt x="58" y="147"/>
                    </a:cubicBezTo>
                    <a:cubicBezTo>
                      <a:pt x="57" y="147"/>
                      <a:pt x="56" y="156"/>
                      <a:pt x="56" y="157"/>
                    </a:cubicBezTo>
                    <a:cubicBezTo>
                      <a:pt x="55" y="158"/>
                      <a:pt x="50" y="156"/>
                      <a:pt x="46" y="154"/>
                    </a:cubicBezTo>
                    <a:cubicBezTo>
                      <a:pt x="44" y="158"/>
                      <a:pt x="43" y="161"/>
                      <a:pt x="43" y="161"/>
                    </a:cubicBezTo>
                    <a:cubicBezTo>
                      <a:pt x="43" y="162"/>
                      <a:pt x="52" y="179"/>
                      <a:pt x="52" y="179"/>
                    </a:cubicBezTo>
                    <a:cubicBezTo>
                      <a:pt x="58" y="182"/>
                      <a:pt x="58" y="182"/>
                      <a:pt x="58" y="182"/>
                    </a:cubicBezTo>
                    <a:cubicBezTo>
                      <a:pt x="58" y="182"/>
                      <a:pt x="62" y="186"/>
                      <a:pt x="59" y="191"/>
                    </a:cubicBezTo>
                    <a:cubicBezTo>
                      <a:pt x="56" y="195"/>
                      <a:pt x="51" y="202"/>
                      <a:pt x="51" y="205"/>
                    </a:cubicBezTo>
                    <a:cubicBezTo>
                      <a:pt x="51" y="208"/>
                      <a:pt x="57" y="213"/>
                      <a:pt x="56" y="219"/>
                    </a:cubicBezTo>
                    <a:cubicBezTo>
                      <a:pt x="55" y="226"/>
                      <a:pt x="52" y="234"/>
                      <a:pt x="49" y="239"/>
                    </a:cubicBezTo>
                    <a:cubicBezTo>
                      <a:pt x="47" y="245"/>
                      <a:pt x="48" y="255"/>
                      <a:pt x="48" y="255"/>
                    </a:cubicBezTo>
                    <a:cubicBezTo>
                      <a:pt x="48" y="255"/>
                      <a:pt x="44" y="261"/>
                      <a:pt x="42" y="265"/>
                    </a:cubicBezTo>
                    <a:cubicBezTo>
                      <a:pt x="41" y="267"/>
                      <a:pt x="40" y="268"/>
                      <a:pt x="39" y="268"/>
                    </a:cubicBezTo>
                    <a:cubicBezTo>
                      <a:pt x="39" y="268"/>
                      <a:pt x="39" y="268"/>
                      <a:pt x="39" y="268"/>
                    </a:cubicBezTo>
                    <a:cubicBezTo>
                      <a:pt x="37" y="267"/>
                      <a:pt x="31" y="265"/>
                      <a:pt x="31" y="265"/>
                    </a:cubicBezTo>
                    <a:cubicBezTo>
                      <a:pt x="31" y="266"/>
                      <a:pt x="21" y="287"/>
                      <a:pt x="21" y="289"/>
                    </a:cubicBezTo>
                    <a:cubicBezTo>
                      <a:pt x="20" y="290"/>
                      <a:pt x="21" y="298"/>
                      <a:pt x="21" y="299"/>
                    </a:cubicBezTo>
                    <a:cubicBezTo>
                      <a:pt x="21" y="300"/>
                      <a:pt x="0" y="305"/>
                      <a:pt x="2" y="320"/>
                    </a:cubicBezTo>
                    <a:cubicBezTo>
                      <a:pt x="2" y="321"/>
                      <a:pt x="2" y="322"/>
                      <a:pt x="3" y="323"/>
                    </a:cubicBezTo>
                    <a:cubicBezTo>
                      <a:pt x="7" y="329"/>
                      <a:pt x="15" y="339"/>
                      <a:pt x="20" y="337"/>
                    </a:cubicBezTo>
                    <a:cubicBezTo>
                      <a:pt x="27" y="334"/>
                      <a:pt x="28" y="331"/>
                      <a:pt x="32" y="332"/>
                    </a:cubicBezTo>
                    <a:cubicBezTo>
                      <a:pt x="35" y="333"/>
                      <a:pt x="40" y="336"/>
                      <a:pt x="40" y="336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50" y="332"/>
                      <a:pt x="42" y="325"/>
                      <a:pt x="44" y="321"/>
                    </a:cubicBezTo>
                    <a:cubicBezTo>
                      <a:pt x="46" y="317"/>
                      <a:pt x="51" y="306"/>
                      <a:pt x="51" y="302"/>
                    </a:cubicBezTo>
                    <a:cubicBezTo>
                      <a:pt x="51" y="297"/>
                      <a:pt x="50" y="292"/>
                      <a:pt x="50" y="292"/>
                    </a:cubicBezTo>
                    <a:cubicBezTo>
                      <a:pt x="50" y="292"/>
                      <a:pt x="40" y="295"/>
                      <a:pt x="40" y="295"/>
                    </a:cubicBezTo>
                    <a:cubicBezTo>
                      <a:pt x="40" y="294"/>
                      <a:pt x="41" y="289"/>
                      <a:pt x="41" y="288"/>
                    </a:cubicBezTo>
                    <a:cubicBezTo>
                      <a:pt x="41" y="288"/>
                      <a:pt x="52" y="278"/>
                      <a:pt x="52" y="278"/>
                    </a:cubicBezTo>
                    <a:cubicBezTo>
                      <a:pt x="53" y="278"/>
                      <a:pt x="60" y="286"/>
                      <a:pt x="63" y="286"/>
                    </a:cubicBezTo>
                    <a:cubicBezTo>
                      <a:pt x="66" y="286"/>
                      <a:pt x="69" y="286"/>
                      <a:pt x="69" y="286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84" y="285"/>
                      <a:pt x="85" y="285"/>
                    </a:cubicBezTo>
                    <a:cubicBezTo>
                      <a:pt x="85" y="286"/>
                      <a:pt x="90" y="294"/>
                      <a:pt x="90" y="294"/>
                    </a:cubicBezTo>
                    <a:cubicBezTo>
                      <a:pt x="98" y="286"/>
                      <a:pt x="98" y="286"/>
                      <a:pt x="98" y="286"/>
                    </a:cubicBezTo>
                    <a:cubicBezTo>
                      <a:pt x="98" y="286"/>
                      <a:pt x="115" y="295"/>
                      <a:pt x="114" y="302"/>
                    </a:cubicBezTo>
                    <a:cubicBezTo>
                      <a:pt x="113" y="310"/>
                      <a:pt x="104" y="315"/>
                      <a:pt x="107" y="321"/>
                    </a:cubicBezTo>
                    <a:cubicBezTo>
                      <a:pt x="109" y="326"/>
                      <a:pt x="129" y="347"/>
                      <a:pt x="129" y="347"/>
                    </a:cubicBezTo>
                    <a:cubicBezTo>
                      <a:pt x="129" y="347"/>
                      <a:pt x="127" y="362"/>
                      <a:pt x="128" y="363"/>
                    </a:cubicBezTo>
                    <a:cubicBezTo>
                      <a:pt x="128" y="363"/>
                      <a:pt x="133" y="366"/>
                      <a:pt x="133" y="366"/>
                    </a:cubicBezTo>
                    <a:cubicBezTo>
                      <a:pt x="133" y="365"/>
                      <a:pt x="139" y="357"/>
                      <a:pt x="139" y="357"/>
                    </a:cubicBezTo>
                    <a:cubicBezTo>
                      <a:pt x="139" y="357"/>
                      <a:pt x="160" y="369"/>
                      <a:pt x="161" y="369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1" y="368"/>
                      <a:pt x="170" y="368"/>
                      <a:pt x="170" y="368"/>
                    </a:cubicBezTo>
                    <a:cubicBezTo>
                      <a:pt x="170" y="368"/>
                      <a:pt x="178" y="377"/>
                      <a:pt x="183" y="378"/>
                    </a:cubicBezTo>
                    <a:cubicBezTo>
                      <a:pt x="188" y="379"/>
                      <a:pt x="190" y="377"/>
                      <a:pt x="190" y="378"/>
                    </a:cubicBezTo>
                    <a:cubicBezTo>
                      <a:pt x="191" y="378"/>
                      <a:pt x="194" y="385"/>
                      <a:pt x="200" y="385"/>
                    </a:cubicBezTo>
                    <a:cubicBezTo>
                      <a:pt x="206" y="384"/>
                      <a:pt x="210" y="376"/>
                      <a:pt x="216" y="379"/>
                    </a:cubicBezTo>
                    <a:cubicBezTo>
                      <a:pt x="221" y="383"/>
                      <a:pt x="227" y="387"/>
                      <a:pt x="227" y="387"/>
                    </a:cubicBezTo>
                    <a:cubicBezTo>
                      <a:pt x="227" y="387"/>
                      <a:pt x="226" y="397"/>
                      <a:pt x="228" y="399"/>
                    </a:cubicBezTo>
                    <a:cubicBezTo>
                      <a:pt x="231" y="402"/>
                      <a:pt x="236" y="407"/>
                      <a:pt x="236" y="410"/>
                    </a:cubicBezTo>
                    <a:cubicBezTo>
                      <a:pt x="235" y="413"/>
                      <a:pt x="236" y="416"/>
                      <a:pt x="236" y="416"/>
                    </a:cubicBezTo>
                    <a:cubicBezTo>
                      <a:pt x="236" y="416"/>
                      <a:pt x="251" y="408"/>
                      <a:pt x="254" y="411"/>
                    </a:cubicBezTo>
                    <a:cubicBezTo>
                      <a:pt x="256" y="414"/>
                      <a:pt x="260" y="422"/>
                      <a:pt x="259" y="424"/>
                    </a:cubicBezTo>
                    <a:cubicBezTo>
                      <a:pt x="257" y="426"/>
                      <a:pt x="252" y="425"/>
                      <a:pt x="254" y="429"/>
                    </a:cubicBezTo>
                    <a:cubicBezTo>
                      <a:pt x="255" y="433"/>
                      <a:pt x="255" y="434"/>
                      <a:pt x="258" y="434"/>
                    </a:cubicBezTo>
                    <a:cubicBezTo>
                      <a:pt x="260" y="434"/>
                      <a:pt x="266" y="436"/>
                      <a:pt x="268" y="433"/>
                    </a:cubicBezTo>
                    <a:cubicBezTo>
                      <a:pt x="270" y="430"/>
                      <a:pt x="263" y="426"/>
                      <a:pt x="271" y="420"/>
                    </a:cubicBezTo>
                    <a:cubicBezTo>
                      <a:pt x="278" y="415"/>
                      <a:pt x="284" y="412"/>
                      <a:pt x="286" y="414"/>
                    </a:cubicBezTo>
                    <a:cubicBezTo>
                      <a:pt x="287" y="415"/>
                      <a:pt x="285" y="419"/>
                      <a:pt x="287" y="419"/>
                    </a:cubicBezTo>
                    <a:cubicBezTo>
                      <a:pt x="289" y="419"/>
                      <a:pt x="291" y="416"/>
                      <a:pt x="292" y="417"/>
                    </a:cubicBezTo>
                    <a:cubicBezTo>
                      <a:pt x="292" y="418"/>
                      <a:pt x="295" y="429"/>
                      <a:pt x="300" y="429"/>
                    </a:cubicBezTo>
                    <a:cubicBezTo>
                      <a:pt x="306" y="429"/>
                      <a:pt x="309" y="427"/>
                      <a:pt x="307" y="426"/>
                    </a:cubicBezTo>
                    <a:cubicBezTo>
                      <a:pt x="306" y="424"/>
                      <a:pt x="297" y="419"/>
                      <a:pt x="300" y="416"/>
                    </a:cubicBezTo>
                    <a:cubicBezTo>
                      <a:pt x="304" y="413"/>
                      <a:pt x="305" y="411"/>
                      <a:pt x="310" y="411"/>
                    </a:cubicBezTo>
                    <a:cubicBezTo>
                      <a:pt x="315" y="411"/>
                      <a:pt x="322" y="411"/>
                      <a:pt x="322" y="411"/>
                    </a:cubicBezTo>
                    <a:cubicBezTo>
                      <a:pt x="322" y="411"/>
                      <a:pt x="356" y="440"/>
                      <a:pt x="354" y="444"/>
                    </a:cubicBezTo>
                    <a:cubicBezTo>
                      <a:pt x="353" y="447"/>
                      <a:pt x="346" y="452"/>
                      <a:pt x="346" y="453"/>
                    </a:cubicBezTo>
                    <a:cubicBezTo>
                      <a:pt x="346" y="453"/>
                      <a:pt x="348" y="460"/>
                      <a:pt x="348" y="460"/>
                    </a:cubicBezTo>
                    <a:cubicBezTo>
                      <a:pt x="348" y="460"/>
                      <a:pt x="336" y="473"/>
                      <a:pt x="335" y="474"/>
                    </a:cubicBezTo>
                    <a:cubicBezTo>
                      <a:pt x="334" y="474"/>
                      <a:pt x="325" y="471"/>
                      <a:pt x="323" y="472"/>
                    </a:cubicBezTo>
                    <a:cubicBezTo>
                      <a:pt x="321" y="474"/>
                      <a:pt x="325" y="476"/>
                      <a:pt x="319" y="479"/>
                    </a:cubicBezTo>
                    <a:cubicBezTo>
                      <a:pt x="313" y="482"/>
                      <a:pt x="312" y="478"/>
                      <a:pt x="308" y="482"/>
                    </a:cubicBezTo>
                    <a:cubicBezTo>
                      <a:pt x="305" y="486"/>
                      <a:pt x="300" y="496"/>
                      <a:pt x="302" y="502"/>
                    </a:cubicBezTo>
                    <a:cubicBezTo>
                      <a:pt x="303" y="508"/>
                      <a:pt x="314" y="521"/>
                      <a:pt x="315" y="520"/>
                    </a:cubicBezTo>
                    <a:cubicBezTo>
                      <a:pt x="317" y="519"/>
                      <a:pt x="320" y="516"/>
                      <a:pt x="320" y="516"/>
                    </a:cubicBezTo>
                    <a:cubicBezTo>
                      <a:pt x="333" y="530"/>
                      <a:pt x="333" y="530"/>
                      <a:pt x="333" y="530"/>
                    </a:cubicBezTo>
                    <a:cubicBezTo>
                      <a:pt x="333" y="530"/>
                      <a:pt x="331" y="535"/>
                      <a:pt x="333" y="541"/>
                    </a:cubicBezTo>
                    <a:cubicBezTo>
                      <a:pt x="335" y="547"/>
                      <a:pt x="346" y="547"/>
                      <a:pt x="346" y="549"/>
                    </a:cubicBezTo>
                    <a:cubicBezTo>
                      <a:pt x="345" y="550"/>
                      <a:pt x="344" y="556"/>
                      <a:pt x="348" y="560"/>
                    </a:cubicBezTo>
                    <a:cubicBezTo>
                      <a:pt x="351" y="563"/>
                      <a:pt x="373" y="585"/>
                      <a:pt x="373" y="585"/>
                    </a:cubicBezTo>
                    <a:cubicBezTo>
                      <a:pt x="373" y="585"/>
                      <a:pt x="366" y="598"/>
                      <a:pt x="370" y="603"/>
                    </a:cubicBezTo>
                    <a:cubicBezTo>
                      <a:pt x="374" y="608"/>
                      <a:pt x="392" y="628"/>
                      <a:pt x="395" y="628"/>
                    </a:cubicBezTo>
                    <a:cubicBezTo>
                      <a:pt x="399" y="628"/>
                      <a:pt x="405" y="634"/>
                      <a:pt x="409" y="628"/>
                    </a:cubicBezTo>
                    <a:cubicBezTo>
                      <a:pt x="414" y="623"/>
                      <a:pt x="411" y="619"/>
                      <a:pt x="415" y="618"/>
                    </a:cubicBezTo>
                    <a:cubicBezTo>
                      <a:pt x="419" y="618"/>
                      <a:pt x="421" y="619"/>
                      <a:pt x="422" y="616"/>
                    </a:cubicBezTo>
                    <a:cubicBezTo>
                      <a:pt x="423" y="612"/>
                      <a:pt x="424" y="599"/>
                      <a:pt x="433" y="595"/>
                    </a:cubicBezTo>
                    <a:cubicBezTo>
                      <a:pt x="442" y="590"/>
                      <a:pt x="447" y="593"/>
                      <a:pt x="448" y="592"/>
                    </a:cubicBezTo>
                    <a:cubicBezTo>
                      <a:pt x="449" y="591"/>
                      <a:pt x="450" y="587"/>
                      <a:pt x="451" y="587"/>
                    </a:cubicBezTo>
                    <a:cubicBezTo>
                      <a:pt x="453" y="587"/>
                      <a:pt x="464" y="588"/>
                      <a:pt x="463" y="587"/>
                    </a:cubicBezTo>
                    <a:cubicBezTo>
                      <a:pt x="463" y="586"/>
                      <a:pt x="464" y="576"/>
                      <a:pt x="464" y="576"/>
                    </a:cubicBezTo>
                    <a:cubicBezTo>
                      <a:pt x="464" y="576"/>
                      <a:pt x="471" y="577"/>
                      <a:pt x="472" y="582"/>
                    </a:cubicBezTo>
                    <a:cubicBezTo>
                      <a:pt x="472" y="586"/>
                      <a:pt x="474" y="594"/>
                      <a:pt x="475" y="592"/>
                    </a:cubicBezTo>
                    <a:cubicBezTo>
                      <a:pt x="477" y="591"/>
                      <a:pt x="479" y="589"/>
                      <a:pt x="480" y="587"/>
                    </a:cubicBezTo>
                    <a:cubicBezTo>
                      <a:pt x="480" y="586"/>
                      <a:pt x="480" y="565"/>
                      <a:pt x="480" y="565"/>
                    </a:cubicBezTo>
                    <a:cubicBezTo>
                      <a:pt x="459" y="548"/>
                      <a:pt x="459" y="548"/>
                      <a:pt x="459" y="548"/>
                    </a:cubicBezTo>
                    <a:cubicBezTo>
                      <a:pt x="459" y="548"/>
                      <a:pt x="458" y="534"/>
                      <a:pt x="458" y="533"/>
                    </a:cubicBezTo>
                    <a:cubicBezTo>
                      <a:pt x="457" y="532"/>
                      <a:pt x="445" y="520"/>
                      <a:pt x="450" y="512"/>
                    </a:cubicBezTo>
                    <a:cubicBezTo>
                      <a:pt x="453" y="505"/>
                      <a:pt x="458" y="500"/>
                      <a:pt x="460" y="499"/>
                    </a:cubicBezTo>
                    <a:cubicBezTo>
                      <a:pt x="461" y="497"/>
                      <a:pt x="461" y="495"/>
                      <a:pt x="463" y="494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Freeform 681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AC6E7A6-FA4B-B334-F43C-6D645DCA6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9976" y="3015431"/>
                <a:ext cx="1758308" cy="1657464"/>
              </a:xfrm>
              <a:custGeom>
                <a:avLst/>
                <a:gdLst/>
                <a:ahLst/>
                <a:cxnLst>
                  <a:cxn ang="0">
                    <a:pos x="81" y="446"/>
                  </a:cxn>
                  <a:cxn ang="0">
                    <a:pos x="105" y="451"/>
                  </a:cxn>
                  <a:cxn ang="0">
                    <a:pos x="118" y="460"/>
                  </a:cxn>
                  <a:cxn ang="0">
                    <a:pos x="156" y="462"/>
                  </a:cxn>
                  <a:cxn ang="0">
                    <a:pos x="194" y="450"/>
                  </a:cxn>
                  <a:cxn ang="0">
                    <a:pos x="220" y="476"/>
                  </a:cxn>
                  <a:cxn ang="0">
                    <a:pos x="258" y="479"/>
                  </a:cxn>
                  <a:cxn ang="0">
                    <a:pos x="282" y="493"/>
                  </a:cxn>
                  <a:cxn ang="0">
                    <a:pos x="309" y="518"/>
                  </a:cxn>
                  <a:cxn ang="0">
                    <a:pos x="344" y="537"/>
                  </a:cxn>
                  <a:cxn ang="0">
                    <a:pos x="378" y="533"/>
                  </a:cxn>
                  <a:cxn ang="0">
                    <a:pos x="395" y="483"/>
                  </a:cxn>
                  <a:cxn ang="0">
                    <a:pos x="432" y="508"/>
                  </a:cxn>
                  <a:cxn ang="0">
                    <a:pos x="426" y="457"/>
                  </a:cxn>
                  <a:cxn ang="0">
                    <a:pos x="460" y="428"/>
                  </a:cxn>
                  <a:cxn ang="0">
                    <a:pos x="489" y="417"/>
                  </a:cxn>
                  <a:cxn ang="0">
                    <a:pos x="508" y="400"/>
                  </a:cxn>
                  <a:cxn ang="0">
                    <a:pos x="522" y="374"/>
                  </a:cxn>
                  <a:cxn ang="0">
                    <a:pos x="550" y="324"/>
                  </a:cxn>
                  <a:cxn ang="0">
                    <a:pos x="529" y="300"/>
                  </a:cxn>
                  <a:cxn ang="0">
                    <a:pos x="510" y="266"/>
                  </a:cxn>
                  <a:cxn ang="0">
                    <a:pos x="535" y="248"/>
                  </a:cxn>
                  <a:cxn ang="0">
                    <a:pos x="578" y="252"/>
                  </a:cxn>
                  <a:cxn ang="0">
                    <a:pos x="565" y="208"/>
                  </a:cxn>
                  <a:cxn ang="0">
                    <a:pos x="574" y="197"/>
                  </a:cxn>
                  <a:cxn ang="0">
                    <a:pos x="513" y="164"/>
                  </a:cxn>
                  <a:cxn ang="0">
                    <a:pos x="496" y="165"/>
                  </a:cxn>
                  <a:cxn ang="0">
                    <a:pos x="472" y="159"/>
                  </a:cxn>
                  <a:cxn ang="0">
                    <a:pos x="477" y="135"/>
                  </a:cxn>
                  <a:cxn ang="0">
                    <a:pos x="479" y="111"/>
                  </a:cxn>
                  <a:cxn ang="0">
                    <a:pos x="454" y="92"/>
                  </a:cxn>
                  <a:cxn ang="0">
                    <a:pos x="435" y="65"/>
                  </a:cxn>
                  <a:cxn ang="0">
                    <a:pos x="411" y="44"/>
                  </a:cxn>
                  <a:cxn ang="0">
                    <a:pos x="391" y="46"/>
                  </a:cxn>
                  <a:cxn ang="0">
                    <a:pos x="334" y="43"/>
                  </a:cxn>
                  <a:cxn ang="0">
                    <a:pos x="294" y="23"/>
                  </a:cxn>
                  <a:cxn ang="0">
                    <a:pos x="273" y="1"/>
                  </a:cxn>
                  <a:cxn ang="0">
                    <a:pos x="254" y="13"/>
                  </a:cxn>
                  <a:cxn ang="0">
                    <a:pos x="221" y="26"/>
                  </a:cxn>
                  <a:cxn ang="0">
                    <a:pos x="231" y="46"/>
                  </a:cxn>
                  <a:cxn ang="0">
                    <a:pos x="215" y="63"/>
                  </a:cxn>
                  <a:cxn ang="0">
                    <a:pos x="191" y="81"/>
                  </a:cxn>
                  <a:cxn ang="0">
                    <a:pos x="177" y="108"/>
                  </a:cxn>
                  <a:cxn ang="0">
                    <a:pos x="147" y="122"/>
                  </a:cxn>
                  <a:cxn ang="0">
                    <a:pos x="150" y="151"/>
                  </a:cxn>
                  <a:cxn ang="0">
                    <a:pos x="135" y="202"/>
                  </a:cxn>
                  <a:cxn ang="0">
                    <a:pos x="96" y="197"/>
                  </a:cxn>
                  <a:cxn ang="0">
                    <a:pos x="84" y="227"/>
                  </a:cxn>
                  <a:cxn ang="0">
                    <a:pos x="77" y="250"/>
                  </a:cxn>
                  <a:cxn ang="0">
                    <a:pos x="72" y="272"/>
                  </a:cxn>
                  <a:cxn ang="0">
                    <a:pos x="71" y="301"/>
                  </a:cxn>
                  <a:cxn ang="0">
                    <a:pos x="56" y="335"/>
                  </a:cxn>
                  <a:cxn ang="0">
                    <a:pos x="27" y="351"/>
                  </a:cxn>
                  <a:cxn ang="0">
                    <a:pos x="7" y="371"/>
                  </a:cxn>
                  <a:cxn ang="0">
                    <a:pos x="28" y="395"/>
                  </a:cxn>
                  <a:cxn ang="0">
                    <a:pos x="45" y="429"/>
                  </a:cxn>
                </a:cxnLst>
                <a:rect l="0" t="0" r="r" b="b"/>
                <a:pathLst>
                  <a:path w="583" h="550">
                    <a:moveTo>
                      <a:pt x="45" y="429"/>
                    </a:moveTo>
                    <a:cubicBezTo>
                      <a:pt x="48" y="432"/>
                      <a:pt x="52" y="436"/>
                      <a:pt x="52" y="436"/>
                    </a:cubicBezTo>
                    <a:cubicBezTo>
                      <a:pt x="52" y="436"/>
                      <a:pt x="59" y="440"/>
                      <a:pt x="62" y="438"/>
                    </a:cubicBezTo>
                    <a:cubicBezTo>
                      <a:pt x="65" y="437"/>
                      <a:pt x="66" y="436"/>
                      <a:pt x="69" y="437"/>
                    </a:cubicBezTo>
                    <a:cubicBezTo>
                      <a:pt x="73" y="438"/>
                      <a:pt x="76" y="444"/>
                      <a:pt x="81" y="446"/>
                    </a:cubicBezTo>
                    <a:cubicBezTo>
                      <a:pt x="87" y="447"/>
                      <a:pt x="92" y="448"/>
                      <a:pt x="93" y="448"/>
                    </a:cubicBezTo>
                    <a:cubicBezTo>
                      <a:pt x="93" y="448"/>
                      <a:pt x="95" y="454"/>
                      <a:pt x="95" y="454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98" y="457"/>
                      <a:pt x="100" y="453"/>
                      <a:pt x="102" y="452"/>
                    </a:cubicBezTo>
                    <a:cubicBezTo>
                      <a:pt x="104" y="451"/>
                      <a:pt x="105" y="452"/>
                      <a:pt x="105" y="451"/>
                    </a:cubicBezTo>
                    <a:cubicBezTo>
                      <a:pt x="105" y="451"/>
                      <a:pt x="105" y="442"/>
                      <a:pt x="105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4" y="443"/>
                      <a:pt x="114" y="451"/>
                      <a:pt x="114" y="452"/>
                    </a:cubicBezTo>
                    <a:cubicBezTo>
                      <a:pt x="115" y="452"/>
                      <a:pt x="118" y="454"/>
                      <a:pt x="118" y="457"/>
                    </a:cubicBezTo>
                    <a:cubicBezTo>
                      <a:pt x="118" y="459"/>
                      <a:pt x="118" y="460"/>
                      <a:pt x="118" y="460"/>
                    </a:cubicBezTo>
                    <a:cubicBezTo>
                      <a:pt x="118" y="460"/>
                      <a:pt x="123" y="456"/>
                      <a:pt x="125" y="459"/>
                    </a:cubicBezTo>
                    <a:cubicBezTo>
                      <a:pt x="127" y="462"/>
                      <a:pt x="127" y="466"/>
                      <a:pt x="129" y="468"/>
                    </a:cubicBezTo>
                    <a:cubicBezTo>
                      <a:pt x="131" y="469"/>
                      <a:pt x="137" y="472"/>
                      <a:pt x="137" y="472"/>
                    </a:cubicBezTo>
                    <a:cubicBezTo>
                      <a:pt x="137" y="472"/>
                      <a:pt x="141" y="463"/>
                      <a:pt x="142" y="463"/>
                    </a:cubicBezTo>
                    <a:cubicBezTo>
                      <a:pt x="142" y="463"/>
                      <a:pt x="153" y="463"/>
                      <a:pt x="156" y="462"/>
                    </a:cubicBezTo>
                    <a:cubicBezTo>
                      <a:pt x="159" y="461"/>
                      <a:pt x="167" y="461"/>
                      <a:pt x="168" y="461"/>
                    </a:cubicBezTo>
                    <a:cubicBezTo>
                      <a:pt x="168" y="461"/>
                      <a:pt x="172" y="458"/>
                      <a:pt x="172" y="458"/>
                    </a:cubicBezTo>
                    <a:cubicBezTo>
                      <a:pt x="172" y="458"/>
                      <a:pt x="179" y="466"/>
                      <a:pt x="180" y="466"/>
                    </a:cubicBezTo>
                    <a:cubicBezTo>
                      <a:pt x="180" y="465"/>
                      <a:pt x="183" y="455"/>
                      <a:pt x="186" y="453"/>
                    </a:cubicBezTo>
                    <a:cubicBezTo>
                      <a:pt x="188" y="451"/>
                      <a:pt x="193" y="450"/>
                      <a:pt x="194" y="450"/>
                    </a:cubicBezTo>
                    <a:cubicBezTo>
                      <a:pt x="194" y="450"/>
                      <a:pt x="200" y="456"/>
                      <a:pt x="202" y="457"/>
                    </a:cubicBezTo>
                    <a:cubicBezTo>
                      <a:pt x="205" y="458"/>
                      <a:pt x="214" y="464"/>
                      <a:pt x="214" y="467"/>
                    </a:cubicBezTo>
                    <a:cubicBezTo>
                      <a:pt x="214" y="470"/>
                      <a:pt x="214" y="476"/>
                      <a:pt x="214" y="476"/>
                    </a:cubicBezTo>
                    <a:cubicBezTo>
                      <a:pt x="214" y="476"/>
                      <a:pt x="217" y="479"/>
                      <a:pt x="217" y="479"/>
                    </a:cubicBezTo>
                    <a:cubicBezTo>
                      <a:pt x="218" y="479"/>
                      <a:pt x="220" y="476"/>
                      <a:pt x="220" y="476"/>
                    </a:cubicBezTo>
                    <a:cubicBezTo>
                      <a:pt x="232" y="485"/>
                      <a:pt x="232" y="485"/>
                      <a:pt x="232" y="485"/>
                    </a:cubicBezTo>
                    <a:cubicBezTo>
                      <a:pt x="232" y="485"/>
                      <a:pt x="233" y="481"/>
                      <a:pt x="235" y="482"/>
                    </a:cubicBezTo>
                    <a:cubicBezTo>
                      <a:pt x="237" y="484"/>
                      <a:pt x="239" y="487"/>
                      <a:pt x="239" y="487"/>
                    </a:cubicBezTo>
                    <a:cubicBezTo>
                      <a:pt x="239" y="487"/>
                      <a:pt x="249" y="494"/>
                      <a:pt x="254" y="490"/>
                    </a:cubicBezTo>
                    <a:cubicBezTo>
                      <a:pt x="259" y="486"/>
                      <a:pt x="256" y="480"/>
                      <a:pt x="258" y="479"/>
                    </a:cubicBezTo>
                    <a:cubicBezTo>
                      <a:pt x="259" y="477"/>
                      <a:pt x="262" y="473"/>
                      <a:pt x="262" y="473"/>
                    </a:cubicBezTo>
                    <a:cubicBezTo>
                      <a:pt x="262" y="473"/>
                      <a:pt x="278" y="470"/>
                      <a:pt x="276" y="475"/>
                    </a:cubicBezTo>
                    <a:cubicBezTo>
                      <a:pt x="273" y="479"/>
                      <a:pt x="269" y="478"/>
                      <a:pt x="272" y="481"/>
                    </a:cubicBezTo>
                    <a:cubicBezTo>
                      <a:pt x="274" y="484"/>
                      <a:pt x="281" y="488"/>
                      <a:pt x="281" y="489"/>
                    </a:cubicBezTo>
                    <a:cubicBezTo>
                      <a:pt x="280" y="489"/>
                      <a:pt x="279" y="494"/>
                      <a:pt x="282" y="493"/>
                    </a:cubicBezTo>
                    <a:cubicBezTo>
                      <a:pt x="285" y="493"/>
                      <a:pt x="287" y="489"/>
                      <a:pt x="288" y="490"/>
                    </a:cubicBezTo>
                    <a:cubicBezTo>
                      <a:pt x="289" y="491"/>
                      <a:pt x="293" y="492"/>
                      <a:pt x="293" y="492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7"/>
                      <a:pt x="298" y="508"/>
                    </a:cubicBezTo>
                    <a:cubicBezTo>
                      <a:pt x="298" y="508"/>
                      <a:pt x="305" y="510"/>
                      <a:pt x="309" y="518"/>
                    </a:cubicBezTo>
                    <a:cubicBezTo>
                      <a:pt x="314" y="526"/>
                      <a:pt x="308" y="537"/>
                      <a:pt x="312" y="537"/>
                    </a:cubicBezTo>
                    <a:cubicBezTo>
                      <a:pt x="317" y="536"/>
                      <a:pt x="316" y="530"/>
                      <a:pt x="318" y="531"/>
                    </a:cubicBezTo>
                    <a:cubicBezTo>
                      <a:pt x="320" y="531"/>
                      <a:pt x="322" y="531"/>
                      <a:pt x="323" y="531"/>
                    </a:cubicBezTo>
                    <a:cubicBezTo>
                      <a:pt x="324" y="531"/>
                      <a:pt x="327" y="528"/>
                      <a:pt x="328" y="528"/>
                    </a:cubicBezTo>
                    <a:cubicBezTo>
                      <a:pt x="329" y="528"/>
                      <a:pt x="338" y="536"/>
                      <a:pt x="344" y="537"/>
                    </a:cubicBezTo>
                    <a:cubicBezTo>
                      <a:pt x="349" y="538"/>
                      <a:pt x="347" y="550"/>
                      <a:pt x="354" y="550"/>
                    </a:cubicBezTo>
                    <a:cubicBezTo>
                      <a:pt x="361" y="550"/>
                      <a:pt x="362" y="545"/>
                      <a:pt x="363" y="545"/>
                    </a:cubicBezTo>
                    <a:cubicBezTo>
                      <a:pt x="364" y="546"/>
                      <a:pt x="376" y="548"/>
                      <a:pt x="376" y="547"/>
                    </a:cubicBezTo>
                    <a:cubicBezTo>
                      <a:pt x="375" y="547"/>
                      <a:pt x="368" y="541"/>
                      <a:pt x="371" y="539"/>
                    </a:cubicBezTo>
                    <a:cubicBezTo>
                      <a:pt x="374" y="536"/>
                      <a:pt x="377" y="538"/>
                      <a:pt x="378" y="533"/>
                    </a:cubicBezTo>
                    <a:cubicBezTo>
                      <a:pt x="379" y="529"/>
                      <a:pt x="378" y="529"/>
                      <a:pt x="381" y="526"/>
                    </a:cubicBezTo>
                    <a:cubicBezTo>
                      <a:pt x="384" y="523"/>
                      <a:pt x="388" y="520"/>
                      <a:pt x="388" y="519"/>
                    </a:cubicBezTo>
                    <a:cubicBezTo>
                      <a:pt x="388" y="519"/>
                      <a:pt x="384" y="507"/>
                      <a:pt x="387" y="502"/>
                    </a:cubicBezTo>
                    <a:cubicBezTo>
                      <a:pt x="390" y="497"/>
                      <a:pt x="394" y="494"/>
                      <a:pt x="394" y="492"/>
                    </a:cubicBezTo>
                    <a:cubicBezTo>
                      <a:pt x="394" y="491"/>
                      <a:pt x="394" y="483"/>
                      <a:pt x="395" y="483"/>
                    </a:cubicBezTo>
                    <a:cubicBezTo>
                      <a:pt x="395" y="483"/>
                      <a:pt x="398" y="481"/>
                      <a:pt x="399" y="482"/>
                    </a:cubicBezTo>
                    <a:cubicBezTo>
                      <a:pt x="401" y="482"/>
                      <a:pt x="404" y="486"/>
                      <a:pt x="407" y="487"/>
                    </a:cubicBezTo>
                    <a:cubicBezTo>
                      <a:pt x="409" y="488"/>
                      <a:pt x="411" y="486"/>
                      <a:pt x="412" y="489"/>
                    </a:cubicBezTo>
                    <a:cubicBezTo>
                      <a:pt x="414" y="493"/>
                      <a:pt x="414" y="500"/>
                      <a:pt x="416" y="500"/>
                    </a:cubicBezTo>
                    <a:cubicBezTo>
                      <a:pt x="418" y="501"/>
                      <a:pt x="430" y="513"/>
                      <a:pt x="432" y="508"/>
                    </a:cubicBezTo>
                    <a:cubicBezTo>
                      <a:pt x="433" y="503"/>
                      <a:pt x="431" y="497"/>
                      <a:pt x="432" y="496"/>
                    </a:cubicBezTo>
                    <a:cubicBezTo>
                      <a:pt x="434" y="494"/>
                      <a:pt x="437" y="495"/>
                      <a:pt x="438" y="490"/>
                    </a:cubicBezTo>
                    <a:cubicBezTo>
                      <a:pt x="438" y="486"/>
                      <a:pt x="439" y="474"/>
                      <a:pt x="438" y="474"/>
                    </a:cubicBezTo>
                    <a:cubicBezTo>
                      <a:pt x="437" y="474"/>
                      <a:pt x="425" y="473"/>
                      <a:pt x="424" y="471"/>
                    </a:cubicBezTo>
                    <a:cubicBezTo>
                      <a:pt x="423" y="469"/>
                      <a:pt x="429" y="463"/>
                      <a:pt x="426" y="457"/>
                    </a:cubicBezTo>
                    <a:cubicBezTo>
                      <a:pt x="424" y="452"/>
                      <a:pt x="422" y="449"/>
                      <a:pt x="423" y="448"/>
                    </a:cubicBezTo>
                    <a:cubicBezTo>
                      <a:pt x="423" y="447"/>
                      <a:pt x="435" y="442"/>
                      <a:pt x="433" y="438"/>
                    </a:cubicBezTo>
                    <a:cubicBezTo>
                      <a:pt x="431" y="434"/>
                      <a:pt x="426" y="431"/>
                      <a:pt x="427" y="430"/>
                    </a:cubicBezTo>
                    <a:cubicBezTo>
                      <a:pt x="428" y="429"/>
                      <a:pt x="437" y="426"/>
                      <a:pt x="439" y="426"/>
                    </a:cubicBezTo>
                    <a:cubicBezTo>
                      <a:pt x="441" y="426"/>
                      <a:pt x="456" y="431"/>
                      <a:pt x="460" y="428"/>
                    </a:cubicBezTo>
                    <a:cubicBezTo>
                      <a:pt x="464" y="426"/>
                      <a:pt x="466" y="423"/>
                      <a:pt x="468" y="423"/>
                    </a:cubicBezTo>
                    <a:cubicBezTo>
                      <a:pt x="470" y="423"/>
                      <a:pt x="472" y="425"/>
                      <a:pt x="473" y="424"/>
                    </a:cubicBezTo>
                    <a:cubicBezTo>
                      <a:pt x="474" y="424"/>
                      <a:pt x="475" y="420"/>
                      <a:pt x="476" y="421"/>
                    </a:cubicBezTo>
                    <a:cubicBezTo>
                      <a:pt x="478" y="423"/>
                      <a:pt x="481" y="425"/>
                      <a:pt x="481" y="425"/>
                    </a:cubicBezTo>
                    <a:cubicBezTo>
                      <a:pt x="481" y="425"/>
                      <a:pt x="489" y="418"/>
                      <a:pt x="489" y="417"/>
                    </a:cubicBezTo>
                    <a:cubicBezTo>
                      <a:pt x="488" y="416"/>
                      <a:pt x="480" y="404"/>
                      <a:pt x="481" y="404"/>
                    </a:cubicBezTo>
                    <a:cubicBezTo>
                      <a:pt x="481" y="404"/>
                      <a:pt x="489" y="410"/>
                      <a:pt x="491" y="409"/>
                    </a:cubicBezTo>
                    <a:cubicBezTo>
                      <a:pt x="493" y="408"/>
                      <a:pt x="500" y="402"/>
                      <a:pt x="501" y="403"/>
                    </a:cubicBezTo>
                    <a:cubicBezTo>
                      <a:pt x="503" y="404"/>
                      <a:pt x="512" y="412"/>
                      <a:pt x="511" y="408"/>
                    </a:cubicBezTo>
                    <a:cubicBezTo>
                      <a:pt x="510" y="404"/>
                      <a:pt x="508" y="400"/>
                      <a:pt x="508" y="400"/>
                    </a:cubicBezTo>
                    <a:cubicBezTo>
                      <a:pt x="512" y="398"/>
                      <a:pt x="512" y="398"/>
                      <a:pt x="512" y="398"/>
                    </a:cubicBezTo>
                    <a:cubicBezTo>
                      <a:pt x="512" y="398"/>
                      <a:pt x="505" y="394"/>
                      <a:pt x="507" y="389"/>
                    </a:cubicBezTo>
                    <a:cubicBezTo>
                      <a:pt x="508" y="383"/>
                      <a:pt x="506" y="382"/>
                      <a:pt x="510" y="381"/>
                    </a:cubicBezTo>
                    <a:cubicBezTo>
                      <a:pt x="513" y="381"/>
                      <a:pt x="516" y="382"/>
                      <a:pt x="517" y="381"/>
                    </a:cubicBezTo>
                    <a:cubicBezTo>
                      <a:pt x="518" y="380"/>
                      <a:pt x="520" y="377"/>
                      <a:pt x="522" y="374"/>
                    </a:cubicBezTo>
                    <a:cubicBezTo>
                      <a:pt x="522" y="371"/>
                      <a:pt x="521" y="360"/>
                      <a:pt x="522" y="355"/>
                    </a:cubicBezTo>
                    <a:cubicBezTo>
                      <a:pt x="524" y="350"/>
                      <a:pt x="527" y="353"/>
                      <a:pt x="532" y="351"/>
                    </a:cubicBezTo>
                    <a:cubicBezTo>
                      <a:pt x="537" y="349"/>
                      <a:pt x="538" y="344"/>
                      <a:pt x="539" y="340"/>
                    </a:cubicBezTo>
                    <a:cubicBezTo>
                      <a:pt x="541" y="337"/>
                      <a:pt x="543" y="339"/>
                      <a:pt x="546" y="334"/>
                    </a:cubicBezTo>
                    <a:cubicBezTo>
                      <a:pt x="550" y="329"/>
                      <a:pt x="550" y="324"/>
                      <a:pt x="550" y="324"/>
                    </a:cubicBezTo>
                    <a:cubicBezTo>
                      <a:pt x="550" y="323"/>
                      <a:pt x="547" y="320"/>
                      <a:pt x="547" y="320"/>
                    </a:cubicBezTo>
                    <a:cubicBezTo>
                      <a:pt x="547" y="319"/>
                      <a:pt x="549" y="314"/>
                      <a:pt x="547" y="312"/>
                    </a:cubicBezTo>
                    <a:cubicBezTo>
                      <a:pt x="544" y="310"/>
                      <a:pt x="540" y="318"/>
                      <a:pt x="538" y="319"/>
                    </a:cubicBezTo>
                    <a:cubicBezTo>
                      <a:pt x="537" y="319"/>
                      <a:pt x="535" y="317"/>
                      <a:pt x="528" y="316"/>
                    </a:cubicBezTo>
                    <a:cubicBezTo>
                      <a:pt x="521" y="314"/>
                      <a:pt x="528" y="305"/>
                      <a:pt x="529" y="300"/>
                    </a:cubicBezTo>
                    <a:cubicBezTo>
                      <a:pt x="530" y="295"/>
                      <a:pt x="531" y="291"/>
                      <a:pt x="531" y="291"/>
                    </a:cubicBezTo>
                    <a:cubicBezTo>
                      <a:pt x="531" y="290"/>
                      <a:pt x="524" y="291"/>
                      <a:pt x="521" y="287"/>
                    </a:cubicBezTo>
                    <a:cubicBezTo>
                      <a:pt x="517" y="283"/>
                      <a:pt x="524" y="280"/>
                      <a:pt x="524" y="278"/>
                    </a:cubicBezTo>
                    <a:cubicBezTo>
                      <a:pt x="524" y="277"/>
                      <a:pt x="519" y="269"/>
                      <a:pt x="519" y="269"/>
                    </a:cubicBezTo>
                    <a:cubicBezTo>
                      <a:pt x="519" y="268"/>
                      <a:pt x="511" y="266"/>
                      <a:pt x="510" y="266"/>
                    </a:cubicBezTo>
                    <a:cubicBezTo>
                      <a:pt x="510" y="265"/>
                      <a:pt x="513" y="262"/>
                      <a:pt x="513" y="262"/>
                    </a:cubicBezTo>
                    <a:cubicBezTo>
                      <a:pt x="513" y="261"/>
                      <a:pt x="510" y="258"/>
                      <a:pt x="513" y="254"/>
                    </a:cubicBezTo>
                    <a:cubicBezTo>
                      <a:pt x="516" y="251"/>
                      <a:pt x="522" y="252"/>
                      <a:pt x="523" y="249"/>
                    </a:cubicBezTo>
                    <a:cubicBezTo>
                      <a:pt x="524" y="246"/>
                      <a:pt x="528" y="246"/>
                      <a:pt x="530" y="245"/>
                    </a:cubicBezTo>
                    <a:cubicBezTo>
                      <a:pt x="532" y="243"/>
                      <a:pt x="534" y="247"/>
                      <a:pt x="535" y="248"/>
                    </a:cubicBezTo>
                    <a:cubicBezTo>
                      <a:pt x="536" y="249"/>
                      <a:pt x="544" y="249"/>
                      <a:pt x="544" y="249"/>
                    </a:cubicBezTo>
                    <a:cubicBezTo>
                      <a:pt x="544" y="249"/>
                      <a:pt x="544" y="250"/>
                      <a:pt x="545" y="252"/>
                    </a:cubicBezTo>
                    <a:cubicBezTo>
                      <a:pt x="547" y="254"/>
                      <a:pt x="573" y="257"/>
                      <a:pt x="573" y="257"/>
                    </a:cubicBezTo>
                    <a:cubicBezTo>
                      <a:pt x="573" y="257"/>
                      <a:pt x="573" y="254"/>
                      <a:pt x="573" y="253"/>
                    </a:cubicBezTo>
                    <a:cubicBezTo>
                      <a:pt x="573" y="252"/>
                      <a:pt x="577" y="252"/>
                      <a:pt x="578" y="252"/>
                    </a:cubicBezTo>
                    <a:cubicBezTo>
                      <a:pt x="579" y="251"/>
                      <a:pt x="577" y="244"/>
                      <a:pt x="577" y="241"/>
                    </a:cubicBezTo>
                    <a:cubicBezTo>
                      <a:pt x="576" y="239"/>
                      <a:pt x="580" y="238"/>
                      <a:pt x="581" y="234"/>
                    </a:cubicBezTo>
                    <a:cubicBezTo>
                      <a:pt x="583" y="230"/>
                      <a:pt x="567" y="225"/>
                      <a:pt x="566" y="222"/>
                    </a:cubicBezTo>
                    <a:cubicBezTo>
                      <a:pt x="564" y="219"/>
                      <a:pt x="569" y="217"/>
                      <a:pt x="569" y="216"/>
                    </a:cubicBezTo>
                    <a:cubicBezTo>
                      <a:pt x="569" y="216"/>
                      <a:pt x="564" y="209"/>
                      <a:pt x="565" y="208"/>
                    </a:cubicBezTo>
                    <a:cubicBezTo>
                      <a:pt x="565" y="208"/>
                      <a:pt x="569" y="203"/>
                      <a:pt x="569" y="203"/>
                    </a:cubicBezTo>
                    <a:cubicBezTo>
                      <a:pt x="569" y="203"/>
                      <a:pt x="561" y="198"/>
                      <a:pt x="561" y="198"/>
                    </a:cubicBezTo>
                    <a:cubicBezTo>
                      <a:pt x="561" y="198"/>
                      <a:pt x="564" y="196"/>
                      <a:pt x="565" y="195"/>
                    </a:cubicBezTo>
                    <a:cubicBezTo>
                      <a:pt x="566" y="194"/>
                      <a:pt x="568" y="197"/>
                      <a:pt x="568" y="197"/>
                    </a:cubicBezTo>
                    <a:cubicBezTo>
                      <a:pt x="574" y="197"/>
                      <a:pt x="574" y="197"/>
                      <a:pt x="574" y="197"/>
                    </a:cubicBezTo>
                    <a:cubicBezTo>
                      <a:pt x="557" y="175"/>
                      <a:pt x="557" y="175"/>
                      <a:pt x="557" y="175"/>
                    </a:cubicBezTo>
                    <a:cubicBezTo>
                      <a:pt x="557" y="175"/>
                      <a:pt x="543" y="177"/>
                      <a:pt x="539" y="176"/>
                    </a:cubicBezTo>
                    <a:cubicBezTo>
                      <a:pt x="534" y="175"/>
                      <a:pt x="537" y="167"/>
                      <a:pt x="537" y="167"/>
                    </a:cubicBezTo>
                    <a:cubicBezTo>
                      <a:pt x="536" y="166"/>
                      <a:pt x="520" y="158"/>
                      <a:pt x="519" y="158"/>
                    </a:cubicBezTo>
                    <a:cubicBezTo>
                      <a:pt x="519" y="157"/>
                      <a:pt x="514" y="163"/>
                      <a:pt x="513" y="164"/>
                    </a:cubicBezTo>
                    <a:cubicBezTo>
                      <a:pt x="511" y="164"/>
                      <a:pt x="512" y="160"/>
                      <a:pt x="510" y="158"/>
                    </a:cubicBezTo>
                    <a:cubicBezTo>
                      <a:pt x="508" y="156"/>
                      <a:pt x="509" y="165"/>
                      <a:pt x="509" y="165"/>
                    </a:cubicBezTo>
                    <a:cubicBezTo>
                      <a:pt x="509" y="165"/>
                      <a:pt x="505" y="163"/>
                      <a:pt x="503" y="163"/>
                    </a:cubicBezTo>
                    <a:cubicBezTo>
                      <a:pt x="501" y="163"/>
                      <a:pt x="502" y="168"/>
                      <a:pt x="502" y="168"/>
                    </a:cubicBezTo>
                    <a:cubicBezTo>
                      <a:pt x="502" y="168"/>
                      <a:pt x="501" y="167"/>
                      <a:pt x="496" y="165"/>
                    </a:cubicBezTo>
                    <a:cubicBezTo>
                      <a:pt x="491" y="164"/>
                      <a:pt x="491" y="169"/>
                      <a:pt x="489" y="170"/>
                    </a:cubicBezTo>
                    <a:cubicBezTo>
                      <a:pt x="486" y="170"/>
                      <a:pt x="491" y="163"/>
                      <a:pt x="491" y="163"/>
                    </a:cubicBezTo>
                    <a:cubicBezTo>
                      <a:pt x="491" y="163"/>
                      <a:pt x="489" y="159"/>
                      <a:pt x="488" y="159"/>
                    </a:cubicBezTo>
                    <a:cubicBezTo>
                      <a:pt x="488" y="158"/>
                      <a:pt x="487" y="162"/>
                      <a:pt x="482" y="164"/>
                    </a:cubicBezTo>
                    <a:cubicBezTo>
                      <a:pt x="478" y="165"/>
                      <a:pt x="473" y="162"/>
                      <a:pt x="472" y="159"/>
                    </a:cubicBezTo>
                    <a:cubicBezTo>
                      <a:pt x="470" y="156"/>
                      <a:pt x="475" y="155"/>
                      <a:pt x="476" y="153"/>
                    </a:cubicBezTo>
                    <a:cubicBezTo>
                      <a:pt x="476" y="151"/>
                      <a:pt x="478" y="153"/>
                      <a:pt x="482" y="153"/>
                    </a:cubicBezTo>
                    <a:cubicBezTo>
                      <a:pt x="485" y="153"/>
                      <a:pt x="482" y="148"/>
                      <a:pt x="482" y="145"/>
                    </a:cubicBezTo>
                    <a:cubicBezTo>
                      <a:pt x="483" y="142"/>
                      <a:pt x="480" y="142"/>
                      <a:pt x="479" y="141"/>
                    </a:cubicBezTo>
                    <a:cubicBezTo>
                      <a:pt x="479" y="140"/>
                      <a:pt x="477" y="135"/>
                      <a:pt x="477" y="135"/>
                    </a:cubicBezTo>
                    <a:cubicBezTo>
                      <a:pt x="477" y="134"/>
                      <a:pt x="474" y="137"/>
                      <a:pt x="473" y="137"/>
                    </a:cubicBezTo>
                    <a:cubicBezTo>
                      <a:pt x="473" y="137"/>
                      <a:pt x="462" y="132"/>
                      <a:pt x="462" y="126"/>
                    </a:cubicBezTo>
                    <a:cubicBezTo>
                      <a:pt x="462" y="120"/>
                      <a:pt x="469" y="121"/>
                      <a:pt x="474" y="118"/>
                    </a:cubicBezTo>
                    <a:cubicBezTo>
                      <a:pt x="478" y="116"/>
                      <a:pt x="472" y="114"/>
                      <a:pt x="474" y="110"/>
                    </a:cubicBezTo>
                    <a:cubicBezTo>
                      <a:pt x="475" y="107"/>
                      <a:pt x="478" y="111"/>
                      <a:pt x="479" y="111"/>
                    </a:cubicBezTo>
                    <a:cubicBezTo>
                      <a:pt x="481" y="111"/>
                      <a:pt x="480" y="107"/>
                      <a:pt x="480" y="104"/>
                    </a:cubicBezTo>
                    <a:cubicBezTo>
                      <a:pt x="480" y="100"/>
                      <a:pt x="476" y="98"/>
                      <a:pt x="475" y="98"/>
                    </a:cubicBezTo>
                    <a:cubicBezTo>
                      <a:pt x="475" y="97"/>
                      <a:pt x="461" y="97"/>
                      <a:pt x="460" y="96"/>
                    </a:cubicBezTo>
                    <a:cubicBezTo>
                      <a:pt x="459" y="96"/>
                      <a:pt x="459" y="93"/>
                      <a:pt x="459" y="93"/>
                    </a:cubicBezTo>
                    <a:cubicBezTo>
                      <a:pt x="459" y="93"/>
                      <a:pt x="454" y="92"/>
                      <a:pt x="454" y="92"/>
                    </a:cubicBezTo>
                    <a:cubicBezTo>
                      <a:pt x="454" y="91"/>
                      <a:pt x="455" y="88"/>
                      <a:pt x="455" y="88"/>
                    </a:cubicBezTo>
                    <a:cubicBezTo>
                      <a:pt x="455" y="88"/>
                      <a:pt x="444" y="88"/>
                      <a:pt x="441" y="86"/>
                    </a:cubicBezTo>
                    <a:cubicBezTo>
                      <a:pt x="439" y="85"/>
                      <a:pt x="437" y="80"/>
                      <a:pt x="436" y="78"/>
                    </a:cubicBezTo>
                    <a:cubicBezTo>
                      <a:pt x="436" y="77"/>
                      <a:pt x="431" y="71"/>
                      <a:pt x="431" y="69"/>
                    </a:cubicBezTo>
                    <a:cubicBezTo>
                      <a:pt x="431" y="66"/>
                      <a:pt x="433" y="67"/>
                      <a:pt x="435" y="65"/>
                    </a:cubicBezTo>
                    <a:cubicBezTo>
                      <a:pt x="437" y="62"/>
                      <a:pt x="434" y="55"/>
                      <a:pt x="434" y="54"/>
                    </a:cubicBezTo>
                    <a:cubicBezTo>
                      <a:pt x="434" y="53"/>
                      <a:pt x="429" y="54"/>
                      <a:pt x="427" y="53"/>
                    </a:cubicBezTo>
                    <a:cubicBezTo>
                      <a:pt x="426" y="53"/>
                      <a:pt x="425" y="51"/>
                      <a:pt x="422" y="50"/>
                    </a:cubicBezTo>
                    <a:cubicBezTo>
                      <a:pt x="420" y="49"/>
                      <a:pt x="418" y="53"/>
                      <a:pt x="417" y="51"/>
                    </a:cubicBezTo>
                    <a:cubicBezTo>
                      <a:pt x="416" y="50"/>
                      <a:pt x="413" y="46"/>
                      <a:pt x="411" y="44"/>
                    </a:cubicBezTo>
                    <a:cubicBezTo>
                      <a:pt x="409" y="42"/>
                      <a:pt x="408" y="38"/>
                      <a:pt x="407" y="38"/>
                    </a:cubicBezTo>
                    <a:cubicBezTo>
                      <a:pt x="407" y="38"/>
                      <a:pt x="405" y="38"/>
                      <a:pt x="403" y="37"/>
                    </a:cubicBezTo>
                    <a:cubicBezTo>
                      <a:pt x="400" y="36"/>
                      <a:pt x="396" y="33"/>
                      <a:pt x="396" y="33"/>
                    </a:cubicBezTo>
                    <a:cubicBezTo>
                      <a:pt x="396" y="33"/>
                      <a:pt x="390" y="37"/>
                      <a:pt x="389" y="37"/>
                    </a:cubicBezTo>
                    <a:cubicBezTo>
                      <a:pt x="388" y="38"/>
                      <a:pt x="390" y="41"/>
                      <a:pt x="391" y="46"/>
                    </a:cubicBezTo>
                    <a:cubicBezTo>
                      <a:pt x="392" y="50"/>
                      <a:pt x="382" y="42"/>
                      <a:pt x="381" y="42"/>
                    </a:cubicBezTo>
                    <a:cubicBezTo>
                      <a:pt x="380" y="41"/>
                      <a:pt x="371" y="50"/>
                      <a:pt x="367" y="51"/>
                    </a:cubicBezTo>
                    <a:cubicBezTo>
                      <a:pt x="364" y="51"/>
                      <a:pt x="355" y="45"/>
                      <a:pt x="355" y="45"/>
                    </a:cubicBezTo>
                    <a:cubicBezTo>
                      <a:pt x="355" y="44"/>
                      <a:pt x="346" y="53"/>
                      <a:pt x="340" y="54"/>
                    </a:cubicBezTo>
                    <a:cubicBezTo>
                      <a:pt x="335" y="55"/>
                      <a:pt x="334" y="43"/>
                      <a:pt x="334" y="43"/>
                    </a:cubicBezTo>
                    <a:cubicBezTo>
                      <a:pt x="334" y="43"/>
                      <a:pt x="324" y="43"/>
                      <a:pt x="320" y="42"/>
                    </a:cubicBezTo>
                    <a:cubicBezTo>
                      <a:pt x="315" y="41"/>
                      <a:pt x="314" y="28"/>
                      <a:pt x="314" y="28"/>
                    </a:cubicBezTo>
                    <a:cubicBezTo>
                      <a:pt x="314" y="28"/>
                      <a:pt x="305" y="24"/>
                      <a:pt x="304" y="24"/>
                    </a:cubicBezTo>
                    <a:cubicBezTo>
                      <a:pt x="303" y="23"/>
                      <a:pt x="301" y="25"/>
                      <a:pt x="298" y="27"/>
                    </a:cubicBezTo>
                    <a:cubicBezTo>
                      <a:pt x="296" y="30"/>
                      <a:pt x="295" y="23"/>
                      <a:pt x="294" y="23"/>
                    </a:cubicBezTo>
                    <a:cubicBezTo>
                      <a:pt x="294" y="22"/>
                      <a:pt x="291" y="25"/>
                      <a:pt x="286" y="24"/>
                    </a:cubicBezTo>
                    <a:cubicBezTo>
                      <a:pt x="281" y="22"/>
                      <a:pt x="281" y="13"/>
                      <a:pt x="281" y="13"/>
                    </a:cubicBezTo>
                    <a:cubicBezTo>
                      <a:pt x="281" y="13"/>
                      <a:pt x="273" y="12"/>
                      <a:pt x="273" y="10"/>
                    </a:cubicBezTo>
                    <a:cubicBezTo>
                      <a:pt x="273" y="8"/>
                      <a:pt x="278" y="6"/>
                      <a:pt x="278" y="5"/>
                    </a:cubicBezTo>
                    <a:cubicBezTo>
                      <a:pt x="279" y="5"/>
                      <a:pt x="274" y="1"/>
                      <a:pt x="273" y="1"/>
                    </a:cubicBezTo>
                    <a:cubicBezTo>
                      <a:pt x="273" y="1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61" y="11"/>
                      <a:pt x="261" y="11"/>
                    </a:cubicBezTo>
                    <a:cubicBezTo>
                      <a:pt x="260" y="11"/>
                      <a:pt x="261" y="16"/>
                      <a:pt x="259" y="21"/>
                    </a:cubicBezTo>
                    <a:cubicBezTo>
                      <a:pt x="256" y="25"/>
                      <a:pt x="254" y="13"/>
                      <a:pt x="254" y="13"/>
                    </a:cubicBezTo>
                    <a:cubicBezTo>
                      <a:pt x="254" y="13"/>
                      <a:pt x="250" y="19"/>
                      <a:pt x="245" y="20"/>
                    </a:cubicBezTo>
                    <a:cubicBezTo>
                      <a:pt x="239" y="22"/>
                      <a:pt x="236" y="18"/>
                      <a:pt x="235" y="18"/>
                    </a:cubicBezTo>
                    <a:cubicBezTo>
                      <a:pt x="235" y="17"/>
                      <a:pt x="234" y="19"/>
                      <a:pt x="234" y="19"/>
                    </a:cubicBezTo>
                    <a:cubicBezTo>
                      <a:pt x="234" y="19"/>
                      <a:pt x="226" y="19"/>
                      <a:pt x="226" y="19"/>
                    </a:cubicBezTo>
                    <a:cubicBezTo>
                      <a:pt x="225" y="19"/>
                      <a:pt x="221" y="26"/>
                      <a:pt x="221" y="26"/>
                    </a:cubicBezTo>
                    <a:cubicBezTo>
                      <a:pt x="221" y="26"/>
                      <a:pt x="221" y="26"/>
                      <a:pt x="221" y="26"/>
                    </a:cubicBezTo>
                    <a:cubicBezTo>
                      <a:pt x="220" y="29"/>
                      <a:pt x="219" y="31"/>
                      <a:pt x="219" y="31"/>
                    </a:cubicBezTo>
                    <a:cubicBezTo>
                      <a:pt x="219" y="31"/>
                      <a:pt x="220" y="38"/>
                      <a:pt x="220" y="38"/>
                    </a:cubicBezTo>
                    <a:cubicBezTo>
                      <a:pt x="220" y="39"/>
                      <a:pt x="217" y="44"/>
                      <a:pt x="217" y="44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46"/>
                      <a:pt x="233" y="54"/>
                      <a:pt x="232" y="55"/>
                    </a:cubicBezTo>
                    <a:cubicBezTo>
                      <a:pt x="232" y="57"/>
                      <a:pt x="228" y="58"/>
                      <a:pt x="226" y="58"/>
                    </a:cubicBezTo>
                    <a:cubicBezTo>
                      <a:pt x="223" y="58"/>
                      <a:pt x="229" y="59"/>
                      <a:pt x="230" y="65"/>
                    </a:cubicBezTo>
                    <a:cubicBezTo>
                      <a:pt x="231" y="71"/>
                      <a:pt x="224" y="63"/>
                      <a:pt x="223" y="63"/>
                    </a:cubicBezTo>
                    <a:cubicBezTo>
                      <a:pt x="223" y="63"/>
                      <a:pt x="216" y="63"/>
                      <a:pt x="215" y="63"/>
                    </a:cubicBezTo>
                    <a:cubicBezTo>
                      <a:pt x="214" y="64"/>
                      <a:pt x="212" y="62"/>
                      <a:pt x="209" y="61"/>
                    </a:cubicBezTo>
                    <a:cubicBezTo>
                      <a:pt x="205" y="59"/>
                      <a:pt x="202" y="67"/>
                      <a:pt x="202" y="67"/>
                    </a:cubicBezTo>
                    <a:cubicBezTo>
                      <a:pt x="201" y="68"/>
                      <a:pt x="194" y="69"/>
                      <a:pt x="194" y="69"/>
                    </a:cubicBezTo>
                    <a:cubicBezTo>
                      <a:pt x="194" y="69"/>
                      <a:pt x="194" y="77"/>
                      <a:pt x="194" y="78"/>
                    </a:cubicBezTo>
                    <a:cubicBezTo>
                      <a:pt x="194" y="79"/>
                      <a:pt x="191" y="81"/>
                      <a:pt x="191" y="81"/>
                    </a:cubicBezTo>
                    <a:cubicBezTo>
                      <a:pt x="190" y="81"/>
                      <a:pt x="190" y="87"/>
                      <a:pt x="190" y="87"/>
                    </a:cubicBezTo>
                    <a:cubicBezTo>
                      <a:pt x="190" y="87"/>
                      <a:pt x="194" y="86"/>
                      <a:pt x="198" y="90"/>
                    </a:cubicBezTo>
                    <a:cubicBezTo>
                      <a:pt x="203" y="94"/>
                      <a:pt x="196" y="109"/>
                      <a:pt x="193" y="111"/>
                    </a:cubicBezTo>
                    <a:cubicBezTo>
                      <a:pt x="189" y="113"/>
                      <a:pt x="186" y="107"/>
                      <a:pt x="185" y="107"/>
                    </a:cubicBezTo>
                    <a:cubicBezTo>
                      <a:pt x="184" y="106"/>
                      <a:pt x="178" y="108"/>
                      <a:pt x="177" y="108"/>
                    </a:cubicBezTo>
                    <a:cubicBezTo>
                      <a:pt x="177" y="108"/>
                      <a:pt x="178" y="115"/>
                      <a:pt x="176" y="118"/>
                    </a:cubicBezTo>
                    <a:cubicBezTo>
                      <a:pt x="175" y="120"/>
                      <a:pt x="171" y="114"/>
                      <a:pt x="171" y="114"/>
                    </a:cubicBezTo>
                    <a:cubicBezTo>
                      <a:pt x="171" y="114"/>
                      <a:pt x="163" y="115"/>
                      <a:pt x="162" y="116"/>
                    </a:cubicBezTo>
                    <a:cubicBezTo>
                      <a:pt x="161" y="116"/>
                      <a:pt x="158" y="111"/>
                      <a:pt x="158" y="111"/>
                    </a:cubicBezTo>
                    <a:cubicBezTo>
                      <a:pt x="158" y="111"/>
                      <a:pt x="148" y="121"/>
                      <a:pt x="147" y="122"/>
                    </a:cubicBezTo>
                    <a:cubicBezTo>
                      <a:pt x="146" y="123"/>
                      <a:pt x="148" y="129"/>
                      <a:pt x="148" y="129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2" y="135"/>
                      <a:pt x="150" y="136"/>
                    </a:cubicBezTo>
                    <a:cubicBezTo>
                      <a:pt x="149" y="137"/>
                      <a:pt x="152" y="142"/>
                      <a:pt x="154" y="143"/>
                    </a:cubicBezTo>
                    <a:cubicBezTo>
                      <a:pt x="155" y="145"/>
                      <a:pt x="152" y="145"/>
                      <a:pt x="150" y="151"/>
                    </a:cubicBezTo>
                    <a:cubicBezTo>
                      <a:pt x="147" y="156"/>
                      <a:pt x="163" y="161"/>
                      <a:pt x="163" y="161"/>
                    </a:cubicBezTo>
                    <a:cubicBezTo>
                      <a:pt x="163" y="161"/>
                      <a:pt x="163" y="173"/>
                      <a:pt x="163" y="177"/>
                    </a:cubicBezTo>
                    <a:cubicBezTo>
                      <a:pt x="163" y="181"/>
                      <a:pt x="159" y="181"/>
                      <a:pt x="157" y="182"/>
                    </a:cubicBezTo>
                    <a:cubicBezTo>
                      <a:pt x="154" y="183"/>
                      <a:pt x="146" y="192"/>
                      <a:pt x="143" y="194"/>
                    </a:cubicBezTo>
                    <a:cubicBezTo>
                      <a:pt x="140" y="195"/>
                      <a:pt x="139" y="200"/>
                      <a:pt x="135" y="202"/>
                    </a:cubicBezTo>
                    <a:cubicBezTo>
                      <a:pt x="131" y="203"/>
                      <a:pt x="124" y="196"/>
                      <a:pt x="124" y="196"/>
                    </a:cubicBezTo>
                    <a:cubicBezTo>
                      <a:pt x="124" y="196"/>
                      <a:pt x="114" y="196"/>
                      <a:pt x="113" y="196"/>
                    </a:cubicBezTo>
                    <a:cubicBezTo>
                      <a:pt x="112" y="196"/>
                      <a:pt x="108" y="200"/>
                      <a:pt x="108" y="199"/>
                    </a:cubicBezTo>
                    <a:cubicBezTo>
                      <a:pt x="108" y="198"/>
                      <a:pt x="105" y="194"/>
                      <a:pt x="105" y="194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7"/>
                      <a:pt x="97" y="201"/>
                      <a:pt x="97" y="202"/>
                    </a:cubicBezTo>
                    <a:cubicBezTo>
                      <a:pt x="97" y="203"/>
                      <a:pt x="94" y="202"/>
                      <a:pt x="93" y="202"/>
                    </a:cubicBezTo>
                    <a:cubicBezTo>
                      <a:pt x="92" y="202"/>
                      <a:pt x="85" y="212"/>
                      <a:pt x="84" y="213"/>
                    </a:cubicBezTo>
                    <a:cubicBezTo>
                      <a:pt x="83" y="214"/>
                      <a:pt x="87" y="217"/>
                      <a:pt x="88" y="222"/>
                    </a:cubicBezTo>
                    <a:cubicBezTo>
                      <a:pt x="90" y="227"/>
                      <a:pt x="87" y="224"/>
                      <a:pt x="84" y="227"/>
                    </a:cubicBezTo>
                    <a:cubicBezTo>
                      <a:pt x="81" y="230"/>
                      <a:pt x="86" y="232"/>
                      <a:pt x="86" y="232"/>
                    </a:cubicBezTo>
                    <a:cubicBezTo>
                      <a:pt x="86" y="232"/>
                      <a:pt x="82" y="235"/>
                      <a:pt x="81" y="236"/>
                    </a:cubicBezTo>
                    <a:cubicBezTo>
                      <a:pt x="81" y="236"/>
                      <a:pt x="85" y="242"/>
                      <a:pt x="85" y="242"/>
                    </a:cubicBezTo>
                    <a:cubicBezTo>
                      <a:pt x="85" y="242"/>
                      <a:pt x="78" y="245"/>
                      <a:pt x="76" y="245"/>
                    </a:cubicBezTo>
                    <a:cubicBezTo>
                      <a:pt x="75" y="245"/>
                      <a:pt x="77" y="250"/>
                      <a:pt x="77" y="250"/>
                    </a:cubicBezTo>
                    <a:cubicBezTo>
                      <a:pt x="77" y="250"/>
                      <a:pt x="72" y="250"/>
                      <a:pt x="72" y="250"/>
                    </a:cubicBezTo>
                    <a:cubicBezTo>
                      <a:pt x="71" y="251"/>
                      <a:pt x="72" y="257"/>
                      <a:pt x="72" y="257"/>
                    </a:cubicBezTo>
                    <a:cubicBezTo>
                      <a:pt x="72" y="258"/>
                      <a:pt x="75" y="260"/>
                      <a:pt x="77" y="262"/>
                    </a:cubicBezTo>
                    <a:cubicBezTo>
                      <a:pt x="80" y="264"/>
                      <a:pt x="73" y="264"/>
                      <a:pt x="70" y="266"/>
                    </a:cubicBezTo>
                    <a:cubicBezTo>
                      <a:pt x="66" y="269"/>
                      <a:pt x="72" y="272"/>
                      <a:pt x="72" y="272"/>
                    </a:cubicBezTo>
                    <a:cubicBezTo>
                      <a:pt x="72" y="272"/>
                      <a:pt x="71" y="276"/>
                      <a:pt x="70" y="277"/>
                    </a:cubicBezTo>
                    <a:cubicBezTo>
                      <a:pt x="70" y="277"/>
                      <a:pt x="76" y="280"/>
                      <a:pt x="77" y="282"/>
                    </a:cubicBezTo>
                    <a:cubicBezTo>
                      <a:pt x="78" y="285"/>
                      <a:pt x="75" y="286"/>
                      <a:pt x="72" y="287"/>
                    </a:cubicBezTo>
                    <a:cubicBezTo>
                      <a:pt x="70" y="289"/>
                      <a:pt x="72" y="290"/>
                      <a:pt x="75" y="295"/>
                    </a:cubicBezTo>
                    <a:cubicBezTo>
                      <a:pt x="77" y="300"/>
                      <a:pt x="72" y="299"/>
                      <a:pt x="71" y="301"/>
                    </a:cubicBezTo>
                    <a:cubicBezTo>
                      <a:pt x="69" y="304"/>
                      <a:pt x="75" y="306"/>
                      <a:pt x="75" y="306"/>
                    </a:cubicBezTo>
                    <a:cubicBezTo>
                      <a:pt x="75" y="306"/>
                      <a:pt x="74" y="320"/>
                      <a:pt x="74" y="321"/>
                    </a:cubicBezTo>
                    <a:cubicBezTo>
                      <a:pt x="73" y="322"/>
                      <a:pt x="70" y="326"/>
                      <a:pt x="70" y="326"/>
                    </a:cubicBezTo>
                    <a:cubicBezTo>
                      <a:pt x="70" y="326"/>
                      <a:pt x="64" y="339"/>
                      <a:pt x="63" y="341"/>
                    </a:cubicBezTo>
                    <a:cubicBezTo>
                      <a:pt x="61" y="344"/>
                      <a:pt x="57" y="337"/>
                      <a:pt x="56" y="335"/>
                    </a:cubicBezTo>
                    <a:cubicBezTo>
                      <a:pt x="54" y="333"/>
                      <a:pt x="53" y="337"/>
                      <a:pt x="48" y="336"/>
                    </a:cubicBezTo>
                    <a:cubicBezTo>
                      <a:pt x="44" y="336"/>
                      <a:pt x="40" y="328"/>
                      <a:pt x="39" y="327"/>
                    </a:cubicBezTo>
                    <a:cubicBezTo>
                      <a:pt x="38" y="326"/>
                      <a:pt x="34" y="330"/>
                      <a:pt x="31" y="333"/>
                    </a:cubicBezTo>
                    <a:cubicBezTo>
                      <a:pt x="29" y="336"/>
                      <a:pt x="34" y="345"/>
                      <a:pt x="34" y="345"/>
                    </a:cubicBezTo>
                    <a:cubicBezTo>
                      <a:pt x="34" y="345"/>
                      <a:pt x="30" y="349"/>
                      <a:pt x="27" y="351"/>
                    </a:cubicBezTo>
                    <a:cubicBezTo>
                      <a:pt x="24" y="352"/>
                      <a:pt x="23" y="349"/>
                      <a:pt x="18" y="349"/>
                    </a:cubicBezTo>
                    <a:cubicBezTo>
                      <a:pt x="12" y="349"/>
                      <a:pt x="16" y="358"/>
                      <a:pt x="16" y="358"/>
                    </a:cubicBezTo>
                    <a:cubicBezTo>
                      <a:pt x="16" y="358"/>
                      <a:pt x="7" y="357"/>
                      <a:pt x="3" y="359"/>
                    </a:cubicBezTo>
                    <a:cubicBezTo>
                      <a:pt x="0" y="361"/>
                      <a:pt x="9" y="366"/>
                      <a:pt x="9" y="366"/>
                    </a:cubicBezTo>
                    <a:cubicBezTo>
                      <a:pt x="7" y="371"/>
                      <a:pt x="7" y="371"/>
                      <a:pt x="7" y="371"/>
                    </a:cubicBezTo>
                    <a:cubicBezTo>
                      <a:pt x="13" y="376"/>
                      <a:pt x="13" y="376"/>
                      <a:pt x="13" y="376"/>
                    </a:cubicBezTo>
                    <a:cubicBezTo>
                      <a:pt x="13" y="376"/>
                      <a:pt x="12" y="393"/>
                      <a:pt x="12" y="393"/>
                    </a:cubicBezTo>
                    <a:cubicBezTo>
                      <a:pt x="12" y="394"/>
                      <a:pt x="16" y="390"/>
                      <a:pt x="16" y="390"/>
                    </a:cubicBezTo>
                    <a:cubicBezTo>
                      <a:pt x="19" y="393"/>
                      <a:pt x="19" y="393"/>
                      <a:pt x="19" y="393"/>
                    </a:cubicBezTo>
                    <a:cubicBezTo>
                      <a:pt x="19" y="393"/>
                      <a:pt x="26" y="391"/>
                      <a:pt x="28" y="395"/>
                    </a:cubicBezTo>
                    <a:cubicBezTo>
                      <a:pt x="31" y="399"/>
                      <a:pt x="24" y="410"/>
                      <a:pt x="24" y="413"/>
                    </a:cubicBezTo>
                    <a:cubicBezTo>
                      <a:pt x="24" y="415"/>
                      <a:pt x="30" y="419"/>
                      <a:pt x="31" y="420"/>
                    </a:cubicBezTo>
                    <a:cubicBezTo>
                      <a:pt x="32" y="421"/>
                      <a:pt x="29" y="423"/>
                      <a:pt x="28" y="423"/>
                    </a:cubicBezTo>
                    <a:cubicBezTo>
                      <a:pt x="28" y="424"/>
                      <a:pt x="28" y="426"/>
                      <a:pt x="28" y="428"/>
                    </a:cubicBezTo>
                    <a:cubicBezTo>
                      <a:pt x="32" y="428"/>
                      <a:pt x="43" y="427"/>
                      <a:pt x="45" y="42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682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739FE6C-2930-1683-F1FC-1B12832F3D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4906" y="3051631"/>
                <a:ext cx="1714351" cy="2184957"/>
              </a:xfrm>
              <a:custGeom>
                <a:avLst/>
                <a:gdLst/>
                <a:ahLst/>
                <a:cxnLst>
                  <a:cxn ang="0">
                    <a:pos x="482" y="665"/>
                  </a:cxn>
                  <a:cxn ang="0">
                    <a:pos x="559" y="584"/>
                  </a:cxn>
                  <a:cxn ang="0">
                    <a:pos x="566" y="553"/>
                  </a:cxn>
                  <a:cxn ang="0">
                    <a:pos x="536" y="522"/>
                  </a:cxn>
                  <a:cxn ang="0">
                    <a:pos x="537" y="490"/>
                  </a:cxn>
                  <a:cxn ang="0">
                    <a:pos x="516" y="416"/>
                  </a:cxn>
                  <a:cxn ang="0">
                    <a:pos x="466" y="374"/>
                  </a:cxn>
                  <a:cxn ang="0">
                    <a:pos x="458" y="293"/>
                  </a:cxn>
                  <a:cxn ang="0">
                    <a:pos x="437" y="267"/>
                  </a:cxn>
                  <a:cxn ang="0">
                    <a:pos x="409" y="229"/>
                  </a:cxn>
                  <a:cxn ang="0">
                    <a:pos x="423" y="187"/>
                  </a:cxn>
                  <a:cxn ang="0">
                    <a:pos x="430" y="144"/>
                  </a:cxn>
                  <a:cxn ang="0">
                    <a:pos x="433" y="106"/>
                  </a:cxn>
                  <a:cxn ang="0">
                    <a:pos x="435" y="68"/>
                  </a:cxn>
                  <a:cxn ang="0">
                    <a:pos x="398" y="57"/>
                  </a:cxn>
                  <a:cxn ang="0">
                    <a:pos x="378" y="45"/>
                  </a:cxn>
                  <a:cxn ang="0">
                    <a:pos x="348" y="17"/>
                  </a:cxn>
                  <a:cxn ang="0">
                    <a:pos x="330" y="2"/>
                  </a:cxn>
                  <a:cxn ang="0">
                    <a:pos x="293" y="35"/>
                  </a:cxn>
                  <a:cxn ang="0">
                    <a:pos x="283" y="51"/>
                  </a:cxn>
                  <a:cxn ang="0">
                    <a:pos x="275" y="68"/>
                  </a:cxn>
                  <a:cxn ang="0">
                    <a:pos x="254" y="78"/>
                  </a:cxn>
                  <a:cxn ang="0">
                    <a:pos x="223" y="71"/>
                  </a:cxn>
                  <a:cxn ang="0">
                    <a:pos x="197" y="92"/>
                  </a:cxn>
                  <a:cxn ang="0">
                    <a:pos x="181" y="98"/>
                  </a:cxn>
                  <a:cxn ang="0">
                    <a:pos x="157" y="100"/>
                  </a:cxn>
                  <a:cxn ang="0">
                    <a:pos x="124" y="102"/>
                  </a:cxn>
                  <a:cxn ang="0">
                    <a:pos x="90" y="109"/>
                  </a:cxn>
                  <a:cxn ang="0">
                    <a:pos x="68" y="154"/>
                  </a:cxn>
                  <a:cxn ang="0">
                    <a:pos x="66" y="180"/>
                  </a:cxn>
                  <a:cxn ang="0">
                    <a:pos x="73" y="199"/>
                  </a:cxn>
                  <a:cxn ang="0">
                    <a:pos x="51" y="211"/>
                  </a:cxn>
                  <a:cxn ang="0">
                    <a:pos x="60" y="229"/>
                  </a:cxn>
                  <a:cxn ang="0">
                    <a:pos x="41" y="246"/>
                  </a:cxn>
                  <a:cxn ang="0">
                    <a:pos x="10" y="244"/>
                  </a:cxn>
                  <a:cxn ang="0">
                    <a:pos x="39" y="281"/>
                  </a:cxn>
                  <a:cxn ang="0">
                    <a:pos x="53" y="319"/>
                  </a:cxn>
                  <a:cxn ang="0">
                    <a:pos x="54" y="347"/>
                  </a:cxn>
                  <a:cxn ang="0">
                    <a:pos x="52" y="370"/>
                  </a:cxn>
                  <a:cxn ang="0">
                    <a:pos x="46" y="409"/>
                  </a:cxn>
                  <a:cxn ang="0">
                    <a:pos x="57" y="457"/>
                  </a:cxn>
                  <a:cxn ang="0">
                    <a:pos x="49" y="496"/>
                  </a:cxn>
                  <a:cxn ang="0">
                    <a:pos x="63" y="517"/>
                  </a:cxn>
                  <a:cxn ang="0">
                    <a:pos x="72" y="549"/>
                  </a:cxn>
                  <a:cxn ang="0">
                    <a:pos x="110" y="534"/>
                  </a:cxn>
                  <a:cxn ang="0">
                    <a:pos x="148" y="555"/>
                  </a:cxn>
                  <a:cxn ang="0">
                    <a:pos x="145" y="587"/>
                  </a:cxn>
                  <a:cxn ang="0">
                    <a:pos x="184" y="610"/>
                  </a:cxn>
                  <a:cxn ang="0">
                    <a:pos x="210" y="616"/>
                  </a:cxn>
                  <a:cxn ang="0">
                    <a:pos x="210" y="641"/>
                  </a:cxn>
                  <a:cxn ang="0">
                    <a:pos x="219" y="661"/>
                  </a:cxn>
                  <a:cxn ang="0">
                    <a:pos x="193" y="674"/>
                  </a:cxn>
                  <a:cxn ang="0">
                    <a:pos x="192" y="679"/>
                  </a:cxn>
                  <a:cxn ang="0">
                    <a:pos x="215" y="694"/>
                  </a:cxn>
                  <a:cxn ang="0">
                    <a:pos x="243" y="701"/>
                  </a:cxn>
                  <a:cxn ang="0">
                    <a:pos x="251" y="715"/>
                  </a:cxn>
                  <a:cxn ang="0">
                    <a:pos x="311" y="716"/>
                  </a:cxn>
                  <a:cxn ang="0">
                    <a:pos x="357" y="680"/>
                  </a:cxn>
                  <a:cxn ang="0">
                    <a:pos x="394" y="673"/>
                  </a:cxn>
                  <a:cxn ang="0">
                    <a:pos x="411" y="693"/>
                  </a:cxn>
                  <a:cxn ang="0">
                    <a:pos x="417" y="709"/>
                  </a:cxn>
                  <a:cxn ang="0">
                    <a:pos x="440" y="725"/>
                  </a:cxn>
                </a:cxnLst>
                <a:rect l="0" t="0" r="r" b="b"/>
                <a:pathLst>
                  <a:path w="569" h="725">
                    <a:moveTo>
                      <a:pt x="455" y="713"/>
                    </a:moveTo>
                    <a:cubicBezTo>
                      <a:pt x="458" y="705"/>
                      <a:pt x="455" y="700"/>
                      <a:pt x="459" y="697"/>
                    </a:cubicBezTo>
                    <a:cubicBezTo>
                      <a:pt x="464" y="695"/>
                      <a:pt x="478" y="689"/>
                      <a:pt x="479" y="684"/>
                    </a:cubicBezTo>
                    <a:cubicBezTo>
                      <a:pt x="481" y="678"/>
                      <a:pt x="477" y="666"/>
                      <a:pt x="482" y="665"/>
                    </a:cubicBezTo>
                    <a:cubicBezTo>
                      <a:pt x="488" y="665"/>
                      <a:pt x="519" y="655"/>
                      <a:pt x="520" y="655"/>
                    </a:cubicBezTo>
                    <a:cubicBezTo>
                      <a:pt x="520" y="655"/>
                      <a:pt x="534" y="657"/>
                      <a:pt x="541" y="651"/>
                    </a:cubicBezTo>
                    <a:cubicBezTo>
                      <a:pt x="547" y="646"/>
                      <a:pt x="554" y="637"/>
                      <a:pt x="555" y="629"/>
                    </a:cubicBezTo>
                    <a:cubicBezTo>
                      <a:pt x="557" y="620"/>
                      <a:pt x="559" y="592"/>
                      <a:pt x="559" y="584"/>
                    </a:cubicBezTo>
                    <a:cubicBezTo>
                      <a:pt x="559" y="575"/>
                      <a:pt x="559" y="575"/>
                      <a:pt x="559" y="575"/>
                    </a:cubicBezTo>
                    <a:cubicBezTo>
                      <a:pt x="559" y="575"/>
                      <a:pt x="569" y="571"/>
                      <a:pt x="567" y="568"/>
                    </a:cubicBezTo>
                    <a:cubicBezTo>
                      <a:pt x="565" y="566"/>
                      <a:pt x="558" y="561"/>
                      <a:pt x="559" y="560"/>
                    </a:cubicBezTo>
                    <a:cubicBezTo>
                      <a:pt x="560" y="559"/>
                      <a:pt x="566" y="556"/>
                      <a:pt x="566" y="553"/>
                    </a:cubicBezTo>
                    <a:cubicBezTo>
                      <a:pt x="565" y="549"/>
                      <a:pt x="562" y="544"/>
                      <a:pt x="562" y="544"/>
                    </a:cubicBezTo>
                    <a:cubicBezTo>
                      <a:pt x="562" y="543"/>
                      <a:pt x="554" y="551"/>
                      <a:pt x="551" y="543"/>
                    </a:cubicBezTo>
                    <a:cubicBezTo>
                      <a:pt x="548" y="535"/>
                      <a:pt x="549" y="527"/>
                      <a:pt x="549" y="527"/>
                    </a:cubicBezTo>
                    <a:cubicBezTo>
                      <a:pt x="549" y="527"/>
                      <a:pt x="532" y="526"/>
                      <a:pt x="536" y="522"/>
                    </a:cubicBezTo>
                    <a:cubicBezTo>
                      <a:pt x="541" y="518"/>
                      <a:pt x="543" y="507"/>
                      <a:pt x="549" y="507"/>
                    </a:cubicBezTo>
                    <a:cubicBezTo>
                      <a:pt x="554" y="506"/>
                      <a:pt x="558" y="508"/>
                      <a:pt x="558" y="506"/>
                    </a:cubicBezTo>
                    <a:cubicBezTo>
                      <a:pt x="559" y="504"/>
                      <a:pt x="554" y="493"/>
                      <a:pt x="551" y="493"/>
                    </a:cubicBezTo>
                    <a:cubicBezTo>
                      <a:pt x="548" y="492"/>
                      <a:pt x="537" y="490"/>
                      <a:pt x="537" y="490"/>
                    </a:cubicBezTo>
                    <a:cubicBezTo>
                      <a:pt x="538" y="490"/>
                      <a:pt x="513" y="449"/>
                      <a:pt x="513" y="449"/>
                    </a:cubicBezTo>
                    <a:cubicBezTo>
                      <a:pt x="513" y="449"/>
                      <a:pt x="524" y="443"/>
                      <a:pt x="524" y="443"/>
                    </a:cubicBezTo>
                    <a:cubicBezTo>
                      <a:pt x="523" y="442"/>
                      <a:pt x="518" y="430"/>
                      <a:pt x="518" y="429"/>
                    </a:cubicBezTo>
                    <a:cubicBezTo>
                      <a:pt x="517" y="428"/>
                      <a:pt x="519" y="429"/>
                      <a:pt x="516" y="416"/>
                    </a:cubicBezTo>
                    <a:cubicBezTo>
                      <a:pt x="513" y="403"/>
                      <a:pt x="503" y="407"/>
                      <a:pt x="503" y="407"/>
                    </a:cubicBezTo>
                    <a:cubicBezTo>
                      <a:pt x="502" y="390"/>
                      <a:pt x="502" y="390"/>
                      <a:pt x="502" y="390"/>
                    </a:cubicBezTo>
                    <a:cubicBezTo>
                      <a:pt x="483" y="375"/>
                      <a:pt x="483" y="375"/>
                      <a:pt x="483" y="375"/>
                    </a:cubicBezTo>
                    <a:cubicBezTo>
                      <a:pt x="483" y="375"/>
                      <a:pt x="470" y="378"/>
                      <a:pt x="466" y="374"/>
                    </a:cubicBezTo>
                    <a:cubicBezTo>
                      <a:pt x="461" y="369"/>
                      <a:pt x="466" y="359"/>
                      <a:pt x="462" y="354"/>
                    </a:cubicBezTo>
                    <a:cubicBezTo>
                      <a:pt x="457" y="349"/>
                      <a:pt x="439" y="352"/>
                      <a:pt x="441" y="338"/>
                    </a:cubicBezTo>
                    <a:cubicBezTo>
                      <a:pt x="443" y="325"/>
                      <a:pt x="453" y="331"/>
                      <a:pt x="455" y="326"/>
                    </a:cubicBezTo>
                    <a:cubicBezTo>
                      <a:pt x="456" y="320"/>
                      <a:pt x="458" y="293"/>
                      <a:pt x="458" y="293"/>
                    </a:cubicBezTo>
                    <a:cubicBezTo>
                      <a:pt x="458" y="293"/>
                      <a:pt x="451" y="293"/>
                      <a:pt x="451" y="286"/>
                    </a:cubicBezTo>
                    <a:cubicBezTo>
                      <a:pt x="451" y="286"/>
                      <a:pt x="451" y="285"/>
                      <a:pt x="451" y="285"/>
                    </a:cubicBezTo>
                    <a:cubicBezTo>
                      <a:pt x="451" y="276"/>
                      <a:pt x="454" y="272"/>
                      <a:pt x="450" y="269"/>
                    </a:cubicBezTo>
                    <a:cubicBezTo>
                      <a:pt x="447" y="267"/>
                      <a:pt x="437" y="269"/>
                      <a:pt x="437" y="267"/>
                    </a:cubicBezTo>
                    <a:cubicBezTo>
                      <a:pt x="437" y="266"/>
                      <a:pt x="439" y="256"/>
                      <a:pt x="435" y="255"/>
                    </a:cubicBezTo>
                    <a:cubicBezTo>
                      <a:pt x="431" y="255"/>
                      <a:pt x="415" y="255"/>
                      <a:pt x="415" y="254"/>
                    </a:cubicBezTo>
                    <a:cubicBezTo>
                      <a:pt x="415" y="254"/>
                      <a:pt x="415" y="246"/>
                      <a:pt x="413" y="240"/>
                    </a:cubicBezTo>
                    <a:cubicBezTo>
                      <a:pt x="410" y="234"/>
                      <a:pt x="406" y="236"/>
                      <a:pt x="409" y="229"/>
                    </a:cubicBezTo>
                    <a:cubicBezTo>
                      <a:pt x="412" y="222"/>
                      <a:pt x="414" y="220"/>
                      <a:pt x="414" y="215"/>
                    </a:cubicBezTo>
                    <a:cubicBezTo>
                      <a:pt x="414" y="210"/>
                      <a:pt x="410" y="206"/>
                      <a:pt x="412" y="204"/>
                    </a:cubicBezTo>
                    <a:cubicBezTo>
                      <a:pt x="415" y="203"/>
                      <a:pt x="423" y="201"/>
                      <a:pt x="423" y="200"/>
                    </a:cubicBezTo>
                    <a:cubicBezTo>
                      <a:pt x="424" y="199"/>
                      <a:pt x="418" y="189"/>
                      <a:pt x="423" y="187"/>
                    </a:cubicBezTo>
                    <a:cubicBezTo>
                      <a:pt x="428" y="185"/>
                      <a:pt x="436" y="180"/>
                      <a:pt x="438" y="176"/>
                    </a:cubicBezTo>
                    <a:cubicBezTo>
                      <a:pt x="440" y="171"/>
                      <a:pt x="442" y="166"/>
                      <a:pt x="437" y="161"/>
                    </a:cubicBezTo>
                    <a:cubicBezTo>
                      <a:pt x="432" y="156"/>
                      <a:pt x="431" y="154"/>
                      <a:pt x="430" y="153"/>
                    </a:cubicBezTo>
                    <a:cubicBezTo>
                      <a:pt x="430" y="152"/>
                      <a:pt x="430" y="144"/>
                      <a:pt x="430" y="144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420" y="140"/>
                      <a:pt x="419" y="130"/>
                      <a:pt x="421" y="123"/>
                    </a:cubicBezTo>
                    <a:cubicBezTo>
                      <a:pt x="421" y="121"/>
                      <a:pt x="421" y="120"/>
                      <a:pt x="422" y="119"/>
                    </a:cubicBezTo>
                    <a:cubicBezTo>
                      <a:pt x="424" y="112"/>
                      <a:pt x="433" y="109"/>
                      <a:pt x="433" y="106"/>
                    </a:cubicBezTo>
                    <a:cubicBezTo>
                      <a:pt x="433" y="103"/>
                      <a:pt x="431" y="97"/>
                      <a:pt x="433" y="97"/>
                    </a:cubicBezTo>
                    <a:cubicBezTo>
                      <a:pt x="434" y="96"/>
                      <a:pt x="442" y="94"/>
                      <a:pt x="442" y="94"/>
                    </a:cubicBezTo>
                    <a:cubicBezTo>
                      <a:pt x="442" y="93"/>
                      <a:pt x="442" y="84"/>
                      <a:pt x="441" y="82"/>
                    </a:cubicBezTo>
                    <a:cubicBezTo>
                      <a:pt x="439" y="80"/>
                      <a:pt x="435" y="74"/>
                      <a:pt x="435" y="68"/>
                    </a:cubicBezTo>
                    <a:cubicBezTo>
                      <a:pt x="434" y="63"/>
                      <a:pt x="433" y="58"/>
                      <a:pt x="429" y="56"/>
                    </a:cubicBezTo>
                    <a:cubicBezTo>
                      <a:pt x="425" y="55"/>
                      <a:pt x="413" y="56"/>
                      <a:pt x="413" y="56"/>
                    </a:cubicBezTo>
                    <a:cubicBezTo>
                      <a:pt x="413" y="56"/>
                      <a:pt x="408" y="49"/>
                      <a:pt x="408" y="50"/>
                    </a:cubicBezTo>
                    <a:cubicBezTo>
                      <a:pt x="407" y="51"/>
                      <a:pt x="401" y="59"/>
                      <a:pt x="398" y="57"/>
                    </a:cubicBezTo>
                    <a:cubicBezTo>
                      <a:pt x="395" y="56"/>
                      <a:pt x="389" y="53"/>
                      <a:pt x="389" y="51"/>
                    </a:cubicBezTo>
                    <a:cubicBezTo>
                      <a:pt x="390" y="49"/>
                      <a:pt x="392" y="44"/>
                      <a:pt x="392" y="44"/>
                    </a:cubicBezTo>
                    <a:cubicBezTo>
                      <a:pt x="387" y="41"/>
                      <a:pt x="387" y="41"/>
                      <a:pt x="387" y="41"/>
                    </a:cubicBezTo>
                    <a:cubicBezTo>
                      <a:pt x="387" y="41"/>
                      <a:pt x="384" y="46"/>
                      <a:pt x="378" y="45"/>
                    </a:cubicBezTo>
                    <a:cubicBezTo>
                      <a:pt x="372" y="44"/>
                      <a:pt x="364" y="35"/>
                      <a:pt x="364" y="35"/>
                    </a:cubicBezTo>
                    <a:cubicBezTo>
                      <a:pt x="364" y="35"/>
                      <a:pt x="357" y="43"/>
                      <a:pt x="353" y="39"/>
                    </a:cubicBezTo>
                    <a:cubicBezTo>
                      <a:pt x="349" y="36"/>
                      <a:pt x="346" y="32"/>
                      <a:pt x="347" y="30"/>
                    </a:cubicBezTo>
                    <a:cubicBezTo>
                      <a:pt x="348" y="28"/>
                      <a:pt x="348" y="17"/>
                      <a:pt x="348" y="17"/>
                    </a:cubicBezTo>
                    <a:cubicBezTo>
                      <a:pt x="348" y="17"/>
                      <a:pt x="337" y="26"/>
                      <a:pt x="337" y="22"/>
                    </a:cubicBezTo>
                    <a:cubicBezTo>
                      <a:pt x="337" y="18"/>
                      <a:pt x="338" y="10"/>
                      <a:pt x="337" y="9"/>
                    </a:cubicBezTo>
                    <a:cubicBezTo>
                      <a:pt x="336" y="9"/>
                      <a:pt x="330" y="2"/>
                      <a:pt x="330" y="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28" y="2"/>
                      <a:pt x="325" y="2"/>
                      <a:pt x="324" y="2"/>
                    </a:cubicBezTo>
                    <a:cubicBezTo>
                      <a:pt x="322" y="2"/>
                      <a:pt x="321" y="1"/>
                      <a:pt x="319" y="0"/>
                    </a:cubicBezTo>
                    <a:cubicBezTo>
                      <a:pt x="317" y="4"/>
                      <a:pt x="307" y="21"/>
                      <a:pt x="305" y="24"/>
                    </a:cubicBezTo>
                    <a:cubicBezTo>
                      <a:pt x="303" y="26"/>
                      <a:pt x="296" y="30"/>
                      <a:pt x="293" y="35"/>
                    </a:cubicBezTo>
                    <a:cubicBezTo>
                      <a:pt x="290" y="39"/>
                      <a:pt x="304" y="44"/>
                      <a:pt x="304" y="44"/>
                    </a:cubicBezTo>
                    <a:cubicBezTo>
                      <a:pt x="304" y="45"/>
                      <a:pt x="303" y="47"/>
                      <a:pt x="303" y="47"/>
                    </a:cubicBezTo>
                    <a:cubicBezTo>
                      <a:pt x="303" y="47"/>
                      <a:pt x="297" y="47"/>
                      <a:pt x="290" y="45"/>
                    </a:cubicBezTo>
                    <a:cubicBezTo>
                      <a:pt x="284" y="43"/>
                      <a:pt x="286" y="48"/>
                      <a:pt x="283" y="51"/>
                    </a:cubicBezTo>
                    <a:cubicBezTo>
                      <a:pt x="280" y="54"/>
                      <a:pt x="276" y="56"/>
                      <a:pt x="275" y="59"/>
                    </a:cubicBezTo>
                    <a:cubicBezTo>
                      <a:pt x="274" y="61"/>
                      <a:pt x="281" y="68"/>
                      <a:pt x="281" y="68"/>
                    </a:cubicBezTo>
                    <a:cubicBezTo>
                      <a:pt x="281" y="69"/>
                      <a:pt x="279" y="70"/>
                      <a:pt x="279" y="71"/>
                    </a:cubicBezTo>
                    <a:cubicBezTo>
                      <a:pt x="278" y="72"/>
                      <a:pt x="276" y="68"/>
                      <a:pt x="275" y="68"/>
                    </a:cubicBezTo>
                    <a:cubicBezTo>
                      <a:pt x="273" y="68"/>
                      <a:pt x="269" y="73"/>
                      <a:pt x="266" y="73"/>
                    </a:cubicBezTo>
                    <a:cubicBezTo>
                      <a:pt x="264" y="73"/>
                      <a:pt x="269" y="79"/>
                      <a:pt x="268" y="82"/>
                    </a:cubicBezTo>
                    <a:cubicBezTo>
                      <a:pt x="268" y="85"/>
                      <a:pt x="266" y="86"/>
                      <a:pt x="263" y="86"/>
                    </a:cubicBezTo>
                    <a:cubicBezTo>
                      <a:pt x="261" y="86"/>
                      <a:pt x="255" y="79"/>
                      <a:pt x="254" y="78"/>
                    </a:cubicBezTo>
                    <a:cubicBezTo>
                      <a:pt x="253" y="77"/>
                      <a:pt x="249" y="83"/>
                      <a:pt x="245" y="84"/>
                    </a:cubicBezTo>
                    <a:cubicBezTo>
                      <a:pt x="242" y="85"/>
                      <a:pt x="242" y="76"/>
                      <a:pt x="242" y="75"/>
                    </a:cubicBezTo>
                    <a:cubicBezTo>
                      <a:pt x="242" y="75"/>
                      <a:pt x="237" y="75"/>
                      <a:pt x="233" y="75"/>
                    </a:cubicBezTo>
                    <a:cubicBezTo>
                      <a:pt x="229" y="75"/>
                      <a:pt x="224" y="71"/>
                      <a:pt x="223" y="71"/>
                    </a:cubicBezTo>
                    <a:cubicBezTo>
                      <a:pt x="223" y="70"/>
                      <a:pt x="214" y="75"/>
                      <a:pt x="213" y="76"/>
                    </a:cubicBezTo>
                    <a:cubicBezTo>
                      <a:pt x="212" y="77"/>
                      <a:pt x="214" y="87"/>
                      <a:pt x="216" y="92"/>
                    </a:cubicBezTo>
                    <a:cubicBezTo>
                      <a:pt x="218" y="97"/>
                      <a:pt x="211" y="99"/>
                      <a:pt x="211" y="100"/>
                    </a:cubicBezTo>
                    <a:cubicBezTo>
                      <a:pt x="211" y="100"/>
                      <a:pt x="197" y="92"/>
                      <a:pt x="197" y="92"/>
                    </a:cubicBezTo>
                    <a:cubicBezTo>
                      <a:pt x="197" y="92"/>
                      <a:pt x="194" y="92"/>
                      <a:pt x="192" y="91"/>
                    </a:cubicBezTo>
                    <a:cubicBezTo>
                      <a:pt x="191" y="91"/>
                      <a:pt x="191" y="86"/>
                      <a:pt x="191" y="86"/>
                    </a:cubicBezTo>
                    <a:cubicBezTo>
                      <a:pt x="191" y="86"/>
                      <a:pt x="187" y="86"/>
                      <a:pt x="184" y="88"/>
                    </a:cubicBezTo>
                    <a:cubicBezTo>
                      <a:pt x="181" y="90"/>
                      <a:pt x="182" y="97"/>
                      <a:pt x="181" y="98"/>
                    </a:cubicBezTo>
                    <a:cubicBezTo>
                      <a:pt x="180" y="99"/>
                      <a:pt x="177" y="102"/>
                      <a:pt x="175" y="105"/>
                    </a:cubicBezTo>
                    <a:cubicBezTo>
                      <a:pt x="174" y="108"/>
                      <a:pt x="168" y="106"/>
                      <a:pt x="167" y="106"/>
                    </a:cubicBezTo>
                    <a:cubicBezTo>
                      <a:pt x="167" y="106"/>
                      <a:pt x="165" y="112"/>
                      <a:pt x="160" y="113"/>
                    </a:cubicBezTo>
                    <a:cubicBezTo>
                      <a:pt x="154" y="115"/>
                      <a:pt x="157" y="101"/>
                      <a:pt x="157" y="100"/>
                    </a:cubicBezTo>
                    <a:cubicBezTo>
                      <a:pt x="157" y="100"/>
                      <a:pt x="153" y="98"/>
                      <a:pt x="153" y="97"/>
                    </a:cubicBezTo>
                    <a:cubicBezTo>
                      <a:pt x="153" y="96"/>
                      <a:pt x="148" y="107"/>
                      <a:pt x="144" y="110"/>
                    </a:cubicBezTo>
                    <a:cubicBezTo>
                      <a:pt x="141" y="114"/>
                      <a:pt x="138" y="106"/>
                      <a:pt x="134" y="106"/>
                    </a:cubicBezTo>
                    <a:cubicBezTo>
                      <a:pt x="129" y="106"/>
                      <a:pt x="128" y="101"/>
                      <a:pt x="124" y="102"/>
                    </a:cubicBezTo>
                    <a:cubicBezTo>
                      <a:pt x="121" y="102"/>
                      <a:pt x="124" y="110"/>
                      <a:pt x="121" y="113"/>
                    </a:cubicBezTo>
                    <a:cubicBezTo>
                      <a:pt x="119" y="115"/>
                      <a:pt x="112" y="111"/>
                      <a:pt x="111" y="111"/>
                    </a:cubicBezTo>
                    <a:cubicBezTo>
                      <a:pt x="111" y="110"/>
                      <a:pt x="109" y="112"/>
                      <a:pt x="102" y="111"/>
                    </a:cubicBezTo>
                    <a:cubicBezTo>
                      <a:pt x="95" y="111"/>
                      <a:pt x="94" y="107"/>
                      <a:pt x="90" y="109"/>
                    </a:cubicBezTo>
                    <a:cubicBezTo>
                      <a:pt x="86" y="110"/>
                      <a:pt x="83" y="119"/>
                      <a:pt x="82" y="119"/>
                    </a:cubicBezTo>
                    <a:cubicBezTo>
                      <a:pt x="82" y="120"/>
                      <a:pt x="70" y="120"/>
                      <a:pt x="64" y="122"/>
                    </a:cubicBezTo>
                    <a:cubicBezTo>
                      <a:pt x="57" y="124"/>
                      <a:pt x="55" y="137"/>
                      <a:pt x="55" y="137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5" y="165"/>
                      <a:pt x="65" y="168"/>
                    </a:cubicBezTo>
                    <a:cubicBezTo>
                      <a:pt x="65" y="170"/>
                      <a:pt x="58" y="171"/>
                      <a:pt x="57" y="171"/>
                    </a:cubicBezTo>
                    <a:cubicBezTo>
                      <a:pt x="57" y="171"/>
                      <a:pt x="54" y="173"/>
                      <a:pt x="55" y="177"/>
                    </a:cubicBezTo>
                    <a:cubicBezTo>
                      <a:pt x="57" y="180"/>
                      <a:pt x="64" y="180"/>
                      <a:pt x="66" y="180"/>
                    </a:cubicBezTo>
                    <a:cubicBezTo>
                      <a:pt x="68" y="181"/>
                      <a:pt x="71" y="174"/>
                      <a:pt x="71" y="174"/>
                    </a:cubicBezTo>
                    <a:cubicBezTo>
                      <a:pt x="71" y="174"/>
                      <a:pt x="79" y="182"/>
                      <a:pt x="82" y="188"/>
                    </a:cubicBezTo>
                    <a:cubicBezTo>
                      <a:pt x="85" y="193"/>
                      <a:pt x="79" y="192"/>
                      <a:pt x="75" y="193"/>
                    </a:cubicBezTo>
                    <a:cubicBezTo>
                      <a:pt x="72" y="194"/>
                      <a:pt x="73" y="198"/>
                      <a:pt x="73" y="199"/>
                    </a:cubicBezTo>
                    <a:cubicBezTo>
                      <a:pt x="72" y="200"/>
                      <a:pt x="69" y="199"/>
                      <a:pt x="69" y="199"/>
                    </a:cubicBezTo>
                    <a:cubicBezTo>
                      <a:pt x="66" y="204"/>
                      <a:pt x="66" y="204"/>
                      <a:pt x="66" y="204"/>
                    </a:cubicBezTo>
                    <a:cubicBezTo>
                      <a:pt x="66" y="204"/>
                      <a:pt x="59" y="204"/>
                      <a:pt x="58" y="204"/>
                    </a:cubicBezTo>
                    <a:cubicBezTo>
                      <a:pt x="58" y="204"/>
                      <a:pt x="52" y="207"/>
                      <a:pt x="51" y="211"/>
                    </a:cubicBezTo>
                    <a:cubicBezTo>
                      <a:pt x="50" y="214"/>
                      <a:pt x="61" y="213"/>
                      <a:pt x="61" y="213"/>
                    </a:cubicBezTo>
                    <a:cubicBezTo>
                      <a:pt x="61" y="213"/>
                      <a:pt x="60" y="217"/>
                      <a:pt x="58" y="220"/>
                    </a:cubicBezTo>
                    <a:cubicBezTo>
                      <a:pt x="55" y="223"/>
                      <a:pt x="63" y="222"/>
                      <a:pt x="66" y="225"/>
                    </a:cubicBezTo>
                    <a:cubicBezTo>
                      <a:pt x="68" y="228"/>
                      <a:pt x="62" y="229"/>
                      <a:pt x="60" y="229"/>
                    </a:cubicBezTo>
                    <a:cubicBezTo>
                      <a:pt x="59" y="229"/>
                      <a:pt x="60" y="235"/>
                      <a:pt x="60" y="235"/>
                    </a:cubicBezTo>
                    <a:cubicBezTo>
                      <a:pt x="60" y="235"/>
                      <a:pt x="60" y="236"/>
                      <a:pt x="55" y="235"/>
                    </a:cubicBezTo>
                    <a:cubicBezTo>
                      <a:pt x="50" y="234"/>
                      <a:pt x="55" y="243"/>
                      <a:pt x="54" y="247"/>
                    </a:cubicBezTo>
                    <a:cubicBezTo>
                      <a:pt x="53" y="251"/>
                      <a:pt x="43" y="246"/>
                      <a:pt x="41" y="246"/>
                    </a:cubicBezTo>
                    <a:cubicBezTo>
                      <a:pt x="39" y="246"/>
                      <a:pt x="38" y="250"/>
                      <a:pt x="35" y="251"/>
                    </a:cubicBezTo>
                    <a:cubicBezTo>
                      <a:pt x="32" y="253"/>
                      <a:pt x="35" y="256"/>
                      <a:pt x="31" y="260"/>
                    </a:cubicBezTo>
                    <a:cubicBezTo>
                      <a:pt x="27" y="263"/>
                      <a:pt x="26" y="253"/>
                      <a:pt x="26" y="253"/>
                    </a:cubicBezTo>
                    <a:cubicBezTo>
                      <a:pt x="26" y="252"/>
                      <a:pt x="20" y="246"/>
                      <a:pt x="10" y="244"/>
                    </a:cubicBezTo>
                    <a:cubicBezTo>
                      <a:pt x="0" y="241"/>
                      <a:pt x="7" y="260"/>
                      <a:pt x="7" y="261"/>
                    </a:cubicBezTo>
                    <a:cubicBezTo>
                      <a:pt x="7" y="263"/>
                      <a:pt x="2" y="267"/>
                      <a:pt x="2" y="267"/>
                    </a:cubicBezTo>
                    <a:cubicBezTo>
                      <a:pt x="2" y="267"/>
                      <a:pt x="11" y="282"/>
                      <a:pt x="18" y="283"/>
                    </a:cubicBezTo>
                    <a:cubicBezTo>
                      <a:pt x="25" y="283"/>
                      <a:pt x="38" y="281"/>
                      <a:pt x="39" y="281"/>
                    </a:cubicBezTo>
                    <a:cubicBezTo>
                      <a:pt x="39" y="281"/>
                      <a:pt x="39" y="283"/>
                      <a:pt x="39" y="288"/>
                    </a:cubicBezTo>
                    <a:cubicBezTo>
                      <a:pt x="39" y="294"/>
                      <a:pt x="44" y="292"/>
                      <a:pt x="49" y="299"/>
                    </a:cubicBezTo>
                    <a:cubicBezTo>
                      <a:pt x="55" y="306"/>
                      <a:pt x="56" y="309"/>
                      <a:pt x="56" y="309"/>
                    </a:cubicBezTo>
                    <a:cubicBezTo>
                      <a:pt x="56" y="309"/>
                      <a:pt x="52" y="317"/>
                      <a:pt x="53" y="319"/>
                    </a:cubicBezTo>
                    <a:cubicBezTo>
                      <a:pt x="53" y="320"/>
                      <a:pt x="52" y="330"/>
                      <a:pt x="51" y="331"/>
                    </a:cubicBezTo>
                    <a:cubicBezTo>
                      <a:pt x="50" y="332"/>
                      <a:pt x="49" y="328"/>
                      <a:pt x="45" y="325"/>
                    </a:cubicBezTo>
                    <a:cubicBezTo>
                      <a:pt x="41" y="322"/>
                      <a:pt x="35" y="336"/>
                      <a:pt x="35" y="337"/>
                    </a:cubicBezTo>
                    <a:cubicBezTo>
                      <a:pt x="34" y="337"/>
                      <a:pt x="52" y="344"/>
                      <a:pt x="54" y="347"/>
                    </a:cubicBezTo>
                    <a:cubicBezTo>
                      <a:pt x="56" y="350"/>
                      <a:pt x="50" y="354"/>
                      <a:pt x="50" y="354"/>
                    </a:cubicBezTo>
                    <a:cubicBezTo>
                      <a:pt x="50" y="354"/>
                      <a:pt x="49" y="363"/>
                      <a:pt x="49" y="364"/>
                    </a:cubicBezTo>
                    <a:cubicBezTo>
                      <a:pt x="49" y="364"/>
                      <a:pt x="44" y="364"/>
                      <a:pt x="40" y="370"/>
                    </a:cubicBezTo>
                    <a:cubicBezTo>
                      <a:pt x="36" y="376"/>
                      <a:pt x="52" y="370"/>
                      <a:pt x="52" y="370"/>
                    </a:cubicBezTo>
                    <a:cubicBezTo>
                      <a:pt x="52" y="370"/>
                      <a:pt x="56" y="380"/>
                      <a:pt x="57" y="380"/>
                    </a:cubicBezTo>
                    <a:cubicBezTo>
                      <a:pt x="57" y="381"/>
                      <a:pt x="53" y="383"/>
                      <a:pt x="53" y="383"/>
                    </a:cubicBezTo>
                    <a:cubicBezTo>
                      <a:pt x="53" y="383"/>
                      <a:pt x="53" y="390"/>
                      <a:pt x="52" y="395"/>
                    </a:cubicBezTo>
                    <a:cubicBezTo>
                      <a:pt x="51" y="400"/>
                      <a:pt x="47" y="402"/>
                      <a:pt x="46" y="409"/>
                    </a:cubicBezTo>
                    <a:cubicBezTo>
                      <a:pt x="44" y="417"/>
                      <a:pt x="49" y="427"/>
                      <a:pt x="51" y="430"/>
                    </a:cubicBezTo>
                    <a:cubicBezTo>
                      <a:pt x="52" y="433"/>
                      <a:pt x="53" y="446"/>
                      <a:pt x="53" y="447"/>
                    </a:cubicBezTo>
                    <a:cubicBezTo>
                      <a:pt x="53" y="447"/>
                      <a:pt x="52" y="447"/>
                      <a:pt x="52" y="447"/>
                    </a:cubicBezTo>
                    <a:cubicBezTo>
                      <a:pt x="55" y="450"/>
                      <a:pt x="58" y="455"/>
                      <a:pt x="57" y="457"/>
                    </a:cubicBezTo>
                    <a:cubicBezTo>
                      <a:pt x="55" y="460"/>
                      <a:pt x="53" y="471"/>
                      <a:pt x="53" y="471"/>
                    </a:cubicBezTo>
                    <a:cubicBezTo>
                      <a:pt x="54" y="472"/>
                      <a:pt x="45" y="474"/>
                      <a:pt x="46" y="474"/>
                    </a:cubicBezTo>
                    <a:cubicBezTo>
                      <a:pt x="46" y="475"/>
                      <a:pt x="50" y="482"/>
                      <a:pt x="49" y="486"/>
                    </a:cubicBezTo>
                    <a:cubicBezTo>
                      <a:pt x="48" y="490"/>
                      <a:pt x="49" y="496"/>
                      <a:pt x="49" y="496"/>
                    </a:cubicBezTo>
                    <a:cubicBezTo>
                      <a:pt x="49" y="496"/>
                      <a:pt x="53" y="502"/>
                      <a:pt x="53" y="506"/>
                    </a:cubicBezTo>
                    <a:cubicBezTo>
                      <a:pt x="52" y="509"/>
                      <a:pt x="52" y="510"/>
                      <a:pt x="52" y="510"/>
                    </a:cubicBezTo>
                    <a:cubicBezTo>
                      <a:pt x="52" y="510"/>
                      <a:pt x="62" y="509"/>
                      <a:pt x="62" y="509"/>
                    </a:cubicBezTo>
                    <a:cubicBezTo>
                      <a:pt x="62" y="509"/>
                      <a:pt x="59" y="515"/>
                      <a:pt x="63" y="517"/>
                    </a:cubicBezTo>
                    <a:cubicBezTo>
                      <a:pt x="67" y="520"/>
                      <a:pt x="68" y="521"/>
                      <a:pt x="68" y="522"/>
                    </a:cubicBezTo>
                    <a:cubicBezTo>
                      <a:pt x="68" y="523"/>
                      <a:pt x="65" y="528"/>
                      <a:pt x="67" y="531"/>
                    </a:cubicBezTo>
                    <a:cubicBezTo>
                      <a:pt x="69" y="534"/>
                      <a:pt x="72" y="538"/>
                      <a:pt x="72" y="539"/>
                    </a:cubicBezTo>
                    <a:cubicBezTo>
                      <a:pt x="72" y="540"/>
                      <a:pt x="71" y="549"/>
                      <a:pt x="72" y="549"/>
                    </a:cubicBezTo>
                    <a:cubicBezTo>
                      <a:pt x="73" y="549"/>
                      <a:pt x="89" y="552"/>
                      <a:pt x="91" y="550"/>
                    </a:cubicBezTo>
                    <a:cubicBezTo>
                      <a:pt x="92" y="549"/>
                      <a:pt x="92" y="547"/>
                      <a:pt x="94" y="547"/>
                    </a:cubicBezTo>
                    <a:cubicBezTo>
                      <a:pt x="96" y="547"/>
                      <a:pt x="97" y="549"/>
                      <a:pt x="99" y="547"/>
                    </a:cubicBezTo>
                    <a:cubicBezTo>
                      <a:pt x="100" y="545"/>
                      <a:pt x="106" y="535"/>
                      <a:pt x="110" y="534"/>
                    </a:cubicBezTo>
                    <a:cubicBezTo>
                      <a:pt x="113" y="532"/>
                      <a:pt x="123" y="540"/>
                      <a:pt x="129" y="541"/>
                    </a:cubicBezTo>
                    <a:cubicBezTo>
                      <a:pt x="135" y="541"/>
                      <a:pt x="135" y="537"/>
                      <a:pt x="136" y="541"/>
                    </a:cubicBezTo>
                    <a:cubicBezTo>
                      <a:pt x="138" y="545"/>
                      <a:pt x="137" y="549"/>
                      <a:pt x="137" y="550"/>
                    </a:cubicBezTo>
                    <a:cubicBezTo>
                      <a:pt x="138" y="550"/>
                      <a:pt x="149" y="553"/>
                      <a:pt x="148" y="555"/>
                    </a:cubicBezTo>
                    <a:cubicBezTo>
                      <a:pt x="147" y="558"/>
                      <a:pt x="139" y="571"/>
                      <a:pt x="139" y="571"/>
                    </a:cubicBezTo>
                    <a:cubicBezTo>
                      <a:pt x="139" y="581"/>
                      <a:pt x="139" y="581"/>
                      <a:pt x="139" y="581"/>
                    </a:cubicBezTo>
                    <a:cubicBezTo>
                      <a:pt x="139" y="581"/>
                      <a:pt x="131" y="581"/>
                      <a:pt x="133" y="585"/>
                    </a:cubicBezTo>
                    <a:cubicBezTo>
                      <a:pt x="134" y="590"/>
                      <a:pt x="144" y="586"/>
                      <a:pt x="145" y="587"/>
                    </a:cubicBezTo>
                    <a:cubicBezTo>
                      <a:pt x="146" y="588"/>
                      <a:pt x="152" y="594"/>
                      <a:pt x="152" y="595"/>
                    </a:cubicBezTo>
                    <a:cubicBezTo>
                      <a:pt x="152" y="595"/>
                      <a:pt x="150" y="599"/>
                      <a:pt x="155" y="601"/>
                    </a:cubicBezTo>
                    <a:cubicBezTo>
                      <a:pt x="160" y="602"/>
                      <a:pt x="173" y="604"/>
                      <a:pt x="173" y="605"/>
                    </a:cubicBezTo>
                    <a:cubicBezTo>
                      <a:pt x="174" y="606"/>
                      <a:pt x="184" y="607"/>
                      <a:pt x="184" y="610"/>
                    </a:cubicBezTo>
                    <a:cubicBezTo>
                      <a:pt x="184" y="612"/>
                      <a:pt x="187" y="615"/>
                      <a:pt x="190" y="614"/>
                    </a:cubicBezTo>
                    <a:cubicBezTo>
                      <a:pt x="192" y="614"/>
                      <a:pt x="195" y="609"/>
                      <a:pt x="196" y="610"/>
                    </a:cubicBezTo>
                    <a:cubicBezTo>
                      <a:pt x="196" y="610"/>
                      <a:pt x="202" y="618"/>
                      <a:pt x="202" y="618"/>
                    </a:cubicBezTo>
                    <a:cubicBezTo>
                      <a:pt x="202" y="618"/>
                      <a:pt x="208" y="614"/>
                      <a:pt x="210" y="616"/>
                    </a:cubicBezTo>
                    <a:cubicBezTo>
                      <a:pt x="213" y="619"/>
                      <a:pt x="213" y="624"/>
                      <a:pt x="212" y="626"/>
                    </a:cubicBezTo>
                    <a:cubicBezTo>
                      <a:pt x="212" y="627"/>
                      <a:pt x="207" y="626"/>
                      <a:pt x="207" y="628"/>
                    </a:cubicBezTo>
                    <a:cubicBezTo>
                      <a:pt x="207" y="630"/>
                      <a:pt x="214" y="636"/>
                      <a:pt x="214" y="636"/>
                    </a:cubicBezTo>
                    <a:cubicBezTo>
                      <a:pt x="214" y="637"/>
                      <a:pt x="207" y="639"/>
                      <a:pt x="210" y="641"/>
                    </a:cubicBezTo>
                    <a:cubicBezTo>
                      <a:pt x="212" y="643"/>
                      <a:pt x="222" y="636"/>
                      <a:pt x="221" y="642"/>
                    </a:cubicBezTo>
                    <a:cubicBezTo>
                      <a:pt x="220" y="648"/>
                      <a:pt x="213" y="649"/>
                      <a:pt x="216" y="650"/>
                    </a:cubicBezTo>
                    <a:cubicBezTo>
                      <a:pt x="220" y="652"/>
                      <a:pt x="228" y="649"/>
                      <a:pt x="226" y="651"/>
                    </a:cubicBezTo>
                    <a:cubicBezTo>
                      <a:pt x="224" y="653"/>
                      <a:pt x="222" y="661"/>
                      <a:pt x="219" y="661"/>
                    </a:cubicBezTo>
                    <a:cubicBezTo>
                      <a:pt x="217" y="661"/>
                      <a:pt x="202" y="662"/>
                      <a:pt x="202" y="662"/>
                    </a:cubicBezTo>
                    <a:cubicBezTo>
                      <a:pt x="202" y="662"/>
                      <a:pt x="196" y="654"/>
                      <a:pt x="195" y="658"/>
                    </a:cubicBezTo>
                    <a:cubicBezTo>
                      <a:pt x="193" y="661"/>
                      <a:pt x="198" y="668"/>
                      <a:pt x="198" y="668"/>
                    </a:cubicBezTo>
                    <a:cubicBezTo>
                      <a:pt x="193" y="674"/>
                      <a:pt x="193" y="674"/>
                      <a:pt x="193" y="674"/>
                    </a:cubicBezTo>
                    <a:cubicBezTo>
                      <a:pt x="186" y="674"/>
                      <a:pt x="186" y="674"/>
                      <a:pt x="186" y="674"/>
                    </a:cubicBezTo>
                    <a:cubicBezTo>
                      <a:pt x="186" y="674"/>
                      <a:pt x="183" y="678"/>
                      <a:pt x="183" y="679"/>
                    </a:cubicBezTo>
                    <a:cubicBezTo>
                      <a:pt x="184" y="680"/>
                      <a:pt x="187" y="682"/>
                      <a:pt x="187" y="682"/>
                    </a:cubicBezTo>
                    <a:cubicBezTo>
                      <a:pt x="187" y="682"/>
                      <a:pt x="189" y="676"/>
                      <a:pt x="192" y="679"/>
                    </a:cubicBezTo>
                    <a:cubicBezTo>
                      <a:pt x="194" y="682"/>
                      <a:pt x="197" y="684"/>
                      <a:pt x="197" y="684"/>
                    </a:cubicBezTo>
                    <a:cubicBezTo>
                      <a:pt x="197" y="684"/>
                      <a:pt x="197" y="689"/>
                      <a:pt x="197" y="689"/>
                    </a:cubicBezTo>
                    <a:cubicBezTo>
                      <a:pt x="197" y="689"/>
                      <a:pt x="204" y="698"/>
                      <a:pt x="209" y="697"/>
                    </a:cubicBezTo>
                    <a:cubicBezTo>
                      <a:pt x="214" y="697"/>
                      <a:pt x="210" y="694"/>
                      <a:pt x="215" y="694"/>
                    </a:cubicBezTo>
                    <a:cubicBezTo>
                      <a:pt x="220" y="693"/>
                      <a:pt x="234" y="695"/>
                      <a:pt x="237" y="694"/>
                    </a:cubicBezTo>
                    <a:cubicBezTo>
                      <a:pt x="239" y="693"/>
                      <a:pt x="240" y="691"/>
                      <a:pt x="241" y="691"/>
                    </a:cubicBezTo>
                    <a:cubicBezTo>
                      <a:pt x="243" y="691"/>
                      <a:pt x="252" y="692"/>
                      <a:pt x="252" y="693"/>
                    </a:cubicBezTo>
                    <a:cubicBezTo>
                      <a:pt x="252" y="693"/>
                      <a:pt x="244" y="700"/>
                      <a:pt x="243" y="701"/>
                    </a:cubicBezTo>
                    <a:cubicBezTo>
                      <a:pt x="242" y="701"/>
                      <a:pt x="232" y="700"/>
                      <a:pt x="232" y="701"/>
                    </a:cubicBezTo>
                    <a:cubicBezTo>
                      <a:pt x="232" y="702"/>
                      <a:pt x="230" y="706"/>
                      <a:pt x="233" y="708"/>
                    </a:cubicBezTo>
                    <a:cubicBezTo>
                      <a:pt x="235" y="710"/>
                      <a:pt x="240" y="710"/>
                      <a:pt x="242" y="711"/>
                    </a:cubicBezTo>
                    <a:cubicBezTo>
                      <a:pt x="244" y="711"/>
                      <a:pt x="250" y="715"/>
                      <a:pt x="251" y="715"/>
                    </a:cubicBezTo>
                    <a:cubicBezTo>
                      <a:pt x="252" y="715"/>
                      <a:pt x="266" y="711"/>
                      <a:pt x="275" y="711"/>
                    </a:cubicBezTo>
                    <a:cubicBezTo>
                      <a:pt x="284" y="711"/>
                      <a:pt x="289" y="717"/>
                      <a:pt x="292" y="716"/>
                    </a:cubicBezTo>
                    <a:cubicBezTo>
                      <a:pt x="296" y="715"/>
                      <a:pt x="296" y="710"/>
                      <a:pt x="298" y="711"/>
                    </a:cubicBezTo>
                    <a:cubicBezTo>
                      <a:pt x="300" y="712"/>
                      <a:pt x="310" y="717"/>
                      <a:pt x="311" y="716"/>
                    </a:cubicBezTo>
                    <a:cubicBezTo>
                      <a:pt x="312" y="716"/>
                      <a:pt x="316" y="713"/>
                      <a:pt x="317" y="714"/>
                    </a:cubicBezTo>
                    <a:cubicBezTo>
                      <a:pt x="318" y="714"/>
                      <a:pt x="325" y="715"/>
                      <a:pt x="326" y="715"/>
                    </a:cubicBezTo>
                    <a:cubicBezTo>
                      <a:pt x="327" y="715"/>
                      <a:pt x="342" y="695"/>
                      <a:pt x="346" y="691"/>
                    </a:cubicBezTo>
                    <a:cubicBezTo>
                      <a:pt x="349" y="687"/>
                      <a:pt x="352" y="679"/>
                      <a:pt x="357" y="680"/>
                    </a:cubicBezTo>
                    <a:cubicBezTo>
                      <a:pt x="362" y="681"/>
                      <a:pt x="373" y="690"/>
                      <a:pt x="375" y="689"/>
                    </a:cubicBezTo>
                    <a:cubicBezTo>
                      <a:pt x="376" y="688"/>
                      <a:pt x="378" y="683"/>
                      <a:pt x="379" y="683"/>
                    </a:cubicBezTo>
                    <a:cubicBezTo>
                      <a:pt x="381" y="684"/>
                      <a:pt x="383" y="684"/>
                      <a:pt x="383" y="684"/>
                    </a:cubicBezTo>
                    <a:cubicBezTo>
                      <a:pt x="383" y="684"/>
                      <a:pt x="394" y="673"/>
                      <a:pt x="394" y="673"/>
                    </a:cubicBezTo>
                    <a:cubicBezTo>
                      <a:pt x="393" y="673"/>
                      <a:pt x="396" y="689"/>
                      <a:pt x="397" y="689"/>
                    </a:cubicBezTo>
                    <a:cubicBezTo>
                      <a:pt x="397" y="689"/>
                      <a:pt x="403" y="687"/>
                      <a:pt x="403" y="688"/>
                    </a:cubicBezTo>
                    <a:cubicBezTo>
                      <a:pt x="403" y="688"/>
                      <a:pt x="401" y="690"/>
                      <a:pt x="403" y="690"/>
                    </a:cubicBezTo>
                    <a:cubicBezTo>
                      <a:pt x="405" y="690"/>
                      <a:pt x="411" y="693"/>
                      <a:pt x="411" y="693"/>
                    </a:cubicBezTo>
                    <a:cubicBezTo>
                      <a:pt x="411" y="693"/>
                      <a:pt x="410" y="699"/>
                      <a:pt x="408" y="700"/>
                    </a:cubicBezTo>
                    <a:cubicBezTo>
                      <a:pt x="406" y="701"/>
                      <a:pt x="403" y="702"/>
                      <a:pt x="404" y="703"/>
                    </a:cubicBezTo>
                    <a:cubicBezTo>
                      <a:pt x="404" y="705"/>
                      <a:pt x="408" y="705"/>
                      <a:pt x="411" y="706"/>
                    </a:cubicBezTo>
                    <a:cubicBezTo>
                      <a:pt x="413" y="708"/>
                      <a:pt x="416" y="709"/>
                      <a:pt x="417" y="709"/>
                    </a:cubicBezTo>
                    <a:cubicBezTo>
                      <a:pt x="419" y="710"/>
                      <a:pt x="424" y="702"/>
                      <a:pt x="426" y="706"/>
                    </a:cubicBezTo>
                    <a:cubicBezTo>
                      <a:pt x="428" y="710"/>
                      <a:pt x="427" y="719"/>
                      <a:pt x="428" y="719"/>
                    </a:cubicBezTo>
                    <a:cubicBezTo>
                      <a:pt x="428" y="719"/>
                      <a:pt x="434" y="719"/>
                      <a:pt x="435" y="720"/>
                    </a:cubicBezTo>
                    <a:cubicBezTo>
                      <a:pt x="436" y="720"/>
                      <a:pt x="437" y="723"/>
                      <a:pt x="440" y="725"/>
                    </a:cubicBezTo>
                    <a:cubicBezTo>
                      <a:pt x="443" y="722"/>
                      <a:pt x="452" y="720"/>
                      <a:pt x="455" y="71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Freeform 68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A0022B85-5D45-DD37-94BD-83AA4AA8B7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6837" y="4277275"/>
                <a:ext cx="1189444" cy="1342003"/>
              </a:xfrm>
              <a:custGeom>
                <a:avLst/>
                <a:gdLst/>
                <a:ahLst/>
                <a:cxnLst>
                  <a:cxn ang="0">
                    <a:pos x="250" y="378"/>
                  </a:cxn>
                  <a:cxn ang="0">
                    <a:pos x="268" y="374"/>
                  </a:cxn>
                  <a:cxn ang="0">
                    <a:pos x="280" y="372"/>
                  </a:cxn>
                  <a:cxn ang="0">
                    <a:pos x="293" y="361"/>
                  </a:cxn>
                  <a:cxn ang="0">
                    <a:pos x="318" y="346"/>
                  </a:cxn>
                  <a:cxn ang="0">
                    <a:pos x="329" y="337"/>
                  </a:cxn>
                  <a:cxn ang="0">
                    <a:pos x="328" y="298"/>
                  </a:cxn>
                  <a:cxn ang="0">
                    <a:pos x="327" y="256"/>
                  </a:cxn>
                  <a:cxn ang="0">
                    <a:pos x="350" y="261"/>
                  </a:cxn>
                  <a:cxn ang="0">
                    <a:pos x="340" y="232"/>
                  </a:cxn>
                  <a:cxn ang="0">
                    <a:pos x="364" y="234"/>
                  </a:cxn>
                  <a:cxn ang="0">
                    <a:pos x="374" y="218"/>
                  </a:cxn>
                  <a:cxn ang="0">
                    <a:pos x="356" y="190"/>
                  </a:cxn>
                  <a:cxn ang="0">
                    <a:pos x="354" y="170"/>
                  </a:cxn>
                  <a:cxn ang="0">
                    <a:pos x="369" y="158"/>
                  </a:cxn>
                  <a:cxn ang="0">
                    <a:pos x="362" y="126"/>
                  </a:cxn>
                  <a:cxn ang="0">
                    <a:pos x="381" y="101"/>
                  </a:cxn>
                  <a:cxn ang="0">
                    <a:pos x="387" y="74"/>
                  </a:cxn>
                  <a:cxn ang="0">
                    <a:pos x="394" y="54"/>
                  </a:cxn>
                  <a:cxn ang="0">
                    <a:pos x="375" y="42"/>
                  </a:cxn>
                  <a:cxn ang="0">
                    <a:pos x="371" y="25"/>
                  </a:cxn>
                  <a:cxn ang="0">
                    <a:pos x="359" y="34"/>
                  </a:cxn>
                  <a:cxn ang="0">
                    <a:pos x="350" y="30"/>
                  </a:cxn>
                  <a:cxn ang="0">
                    <a:pos x="319" y="20"/>
                  </a:cxn>
                  <a:cxn ang="0">
                    <a:pos x="285" y="10"/>
                  </a:cxn>
                  <a:cxn ang="0">
                    <a:pos x="272" y="18"/>
                  </a:cxn>
                  <a:cxn ang="0">
                    <a:pos x="241" y="30"/>
                  </a:cxn>
                  <a:cxn ang="0">
                    <a:pos x="213" y="24"/>
                  </a:cxn>
                  <a:cxn ang="0">
                    <a:pos x="211" y="3"/>
                  </a:cxn>
                  <a:cxn ang="0">
                    <a:pos x="197" y="3"/>
                  </a:cxn>
                  <a:cxn ang="0">
                    <a:pos x="185" y="10"/>
                  </a:cxn>
                  <a:cxn ang="0">
                    <a:pos x="163" y="9"/>
                  </a:cxn>
                  <a:cxn ang="0">
                    <a:pos x="153" y="35"/>
                  </a:cxn>
                  <a:cxn ang="0">
                    <a:pos x="144" y="54"/>
                  </a:cxn>
                  <a:cxn ang="0">
                    <a:pos x="118" y="83"/>
                  </a:cxn>
                  <a:cxn ang="0">
                    <a:pos x="100" y="101"/>
                  </a:cxn>
                  <a:cxn ang="0">
                    <a:pos x="102" y="120"/>
                  </a:cxn>
                  <a:cxn ang="0">
                    <a:pos x="99" y="140"/>
                  </a:cxn>
                  <a:cxn ang="0">
                    <a:pos x="77" y="152"/>
                  </a:cxn>
                  <a:cxn ang="0">
                    <a:pos x="79" y="168"/>
                  </a:cxn>
                  <a:cxn ang="0">
                    <a:pos x="77" y="181"/>
                  </a:cxn>
                  <a:cxn ang="0">
                    <a:pos x="73" y="200"/>
                  </a:cxn>
                  <a:cxn ang="0">
                    <a:pos x="46" y="200"/>
                  </a:cxn>
                  <a:cxn ang="0">
                    <a:pos x="33" y="236"/>
                  </a:cxn>
                  <a:cxn ang="0">
                    <a:pos x="26" y="251"/>
                  </a:cxn>
                  <a:cxn ang="0">
                    <a:pos x="9" y="244"/>
                  </a:cxn>
                  <a:cxn ang="0">
                    <a:pos x="0" y="261"/>
                  </a:cxn>
                  <a:cxn ang="0">
                    <a:pos x="37" y="281"/>
                  </a:cxn>
                  <a:cxn ang="0">
                    <a:pos x="76" y="315"/>
                  </a:cxn>
                  <a:cxn ang="0">
                    <a:pos x="100" y="337"/>
                  </a:cxn>
                  <a:cxn ang="0">
                    <a:pos x="111" y="340"/>
                  </a:cxn>
                  <a:cxn ang="0">
                    <a:pos x="138" y="339"/>
                  </a:cxn>
                  <a:cxn ang="0">
                    <a:pos x="166" y="327"/>
                  </a:cxn>
                  <a:cxn ang="0">
                    <a:pos x="180" y="334"/>
                  </a:cxn>
                  <a:cxn ang="0">
                    <a:pos x="182" y="357"/>
                  </a:cxn>
                  <a:cxn ang="0">
                    <a:pos x="158" y="393"/>
                  </a:cxn>
                  <a:cxn ang="0">
                    <a:pos x="182" y="414"/>
                  </a:cxn>
                  <a:cxn ang="0">
                    <a:pos x="216" y="442"/>
                  </a:cxn>
                  <a:cxn ang="0">
                    <a:pos x="249" y="423"/>
                  </a:cxn>
                  <a:cxn ang="0">
                    <a:pos x="246" y="411"/>
                  </a:cxn>
                </a:cxnLst>
                <a:rect l="0" t="0" r="r" b="b"/>
                <a:pathLst>
                  <a:path w="395" h="446">
                    <a:moveTo>
                      <a:pt x="251" y="387"/>
                    </a:moveTo>
                    <a:cubicBezTo>
                      <a:pt x="251" y="387"/>
                      <a:pt x="254" y="384"/>
                      <a:pt x="254" y="384"/>
                    </a:cubicBezTo>
                    <a:cubicBezTo>
                      <a:pt x="254" y="384"/>
                      <a:pt x="250" y="378"/>
                      <a:pt x="250" y="378"/>
                    </a:cubicBezTo>
                    <a:cubicBezTo>
                      <a:pt x="250" y="378"/>
                      <a:pt x="253" y="370"/>
                      <a:pt x="257" y="373"/>
                    </a:cubicBezTo>
                    <a:cubicBezTo>
                      <a:pt x="260" y="375"/>
                      <a:pt x="265" y="380"/>
                      <a:pt x="265" y="379"/>
                    </a:cubicBezTo>
                    <a:cubicBezTo>
                      <a:pt x="266" y="378"/>
                      <a:pt x="266" y="374"/>
                      <a:pt x="268" y="374"/>
                    </a:cubicBezTo>
                    <a:cubicBezTo>
                      <a:pt x="271" y="374"/>
                      <a:pt x="274" y="375"/>
                      <a:pt x="275" y="375"/>
                    </a:cubicBezTo>
                    <a:cubicBezTo>
                      <a:pt x="275" y="374"/>
                      <a:pt x="275" y="371"/>
                      <a:pt x="275" y="371"/>
                    </a:cubicBezTo>
                    <a:cubicBezTo>
                      <a:pt x="276" y="371"/>
                      <a:pt x="278" y="374"/>
                      <a:pt x="280" y="372"/>
                    </a:cubicBezTo>
                    <a:cubicBezTo>
                      <a:pt x="281" y="371"/>
                      <a:pt x="280" y="368"/>
                      <a:pt x="283" y="370"/>
                    </a:cubicBezTo>
                    <a:cubicBezTo>
                      <a:pt x="286" y="372"/>
                      <a:pt x="293" y="374"/>
                      <a:pt x="293" y="373"/>
                    </a:cubicBezTo>
                    <a:cubicBezTo>
                      <a:pt x="293" y="372"/>
                      <a:pt x="293" y="361"/>
                      <a:pt x="293" y="361"/>
                    </a:cubicBezTo>
                    <a:cubicBezTo>
                      <a:pt x="294" y="361"/>
                      <a:pt x="297" y="360"/>
                      <a:pt x="305" y="357"/>
                    </a:cubicBezTo>
                    <a:cubicBezTo>
                      <a:pt x="313" y="354"/>
                      <a:pt x="318" y="351"/>
                      <a:pt x="318" y="351"/>
                    </a:cubicBezTo>
                    <a:cubicBezTo>
                      <a:pt x="318" y="351"/>
                      <a:pt x="317" y="346"/>
                      <a:pt x="318" y="346"/>
                    </a:cubicBezTo>
                    <a:cubicBezTo>
                      <a:pt x="319" y="346"/>
                      <a:pt x="323" y="349"/>
                      <a:pt x="324" y="349"/>
                    </a:cubicBezTo>
                    <a:cubicBezTo>
                      <a:pt x="326" y="349"/>
                      <a:pt x="338" y="350"/>
                      <a:pt x="336" y="345"/>
                    </a:cubicBezTo>
                    <a:cubicBezTo>
                      <a:pt x="335" y="341"/>
                      <a:pt x="329" y="338"/>
                      <a:pt x="329" y="337"/>
                    </a:cubicBezTo>
                    <a:cubicBezTo>
                      <a:pt x="329" y="337"/>
                      <a:pt x="332" y="323"/>
                      <a:pt x="330" y="321"/>
                    </a:cubicBezTo>
                    <a:cubicBezTo>
                      <a:pt x="329" y="319"/>
                      <a:pt x="320" y="314"/>
                      <a:pt x="320" y="311"/>
                    </a:cubicBezTo>
                    <a:cubicBezTo>
                      <a:pt x="320" y="308"/>
                      <a:pt x="329" y="303"/>
                      <a:pt x="328" y="298"/>
                    </a:cubicBezTo>
                    <a:cubicBezTo>
                      <a:pt x="326" y="293"/>
                      <a:pt x="320" y="286"/>
                      <a:pt x="320" y="286"/>
                    </a:cubicBezTo>
                    <a:cubicBezTo>
                      <a:pt x="320" y="286"/>
                      <a:pt x="322" y="283"/>
                      <a:pt x="323" y="282"/>
                    </a:cubicBezTo>
                    <a:cubicBezTo>
                      <a:pt x="323" y="281"/>
                      <a:pt x="327" y="256"/>
                      <a:pt x="327" y="256"/>
                    </a:cubicBezTo>
                    <a:cubicBezTo>
                      <a:pt x="327" y="256"/>
                      <a:pt x="334" y="260"/>
                      <a:pt x="335" y="259"/>
                    </a:cubicBezTo>
                    <a:cubicBezTo>
                      <a:pt x="335" y="259"/>
                      <a:pt x="341" y="255"/>
                      <a:pt x="341" y="255"/>
                    </a:cubicBezTo>
                    <a:cubicBezTo>
                      <a:pt x="341" y="256"/>
                      <a:pt x="349" y="270"/>
                      <a:pt x="350" y="261"/>
                    </a:cubicBezTo>
                    <a:cubicBezTo>
                      <a:pt x="351" y="253"/>
                      <a:pt x="339" y="247"/>
                      <a:pt x="339" y="247"/>
                    </a:cubicBezTo>
                    <a:cubicBezTo>
                      <a:pt x="341" y="240"/>
                      <a:pt x="341" y="240"/>
                      <a:pt x="341" y="240"/>
                    </a:cubicBezTo>
                    <a:cubicBezTo>
                      <a:pt x="341" y="240"/>
                      <a:pt x="335" y="236"/>
                      <a:pt x="340" y="232"/>
                    </a:cubicBezTo>
                    <a:cubicBezTo>
                      <a:pt x="345" y="228"/>
                      <a:pt x="348" y="233"/>
                      <a:pt x="349" y="233"/>
                    </a:cubicBezTo>
                    <a:cubicBezTo>
                      <a:pt x="349" y="233"/>
                      <a:pt x="348" y="228"/>
                      <a:pt x="354" y="230"/>
                    </a:cubicBezTo>
                    <a:cubicBezTo>
                      <a:pt x="361" y="231"/>
                      <a:pt x="361" y="235"/>
                      <a:pt x="364" y="234"/>
                    </a:cubicBezTo>
                    <a:cubicBezTo>
                      <a:pt x="367" y="233"/>
                      <a:pt x="369" y="229"/>
                      <a:pt x="371" y="229"/>
                    </a:cubicBezTo>
                    <a:cubicBezTo>
                      <a:pt x="374" y="230"/>
                      <a:pt x="378" y="230"/>
                      <a:pt x="379" y="226"/>
                    </a:cubicBezTo>
                    <a:cubicBezTo>
                      <a:pt x="379" y="222"/>
                      <a:pt x="374" y="218"/>
                      <a:pt x="374" y="218"/>
                    </a:cubicBezTo>
                    <a:cubicBezTo>
                      <a:pt x="374" y="218"/>
                      <a:pt x="381" y="213"/>
                      <a:pt x="375" y="208"/>
                    </a:cubicBezTo>
                    <a:cubicBezTo>
                      <a:pt x="369" y="204"/>
                      <a:pt x="357" y="202"/>
                      <a:pt x="357" y="201"/>
                    </a:cubicBezTo>
                    <a:cubicBezTo>
                      <a:pt x="357" y="200"/>
                      <a:pt x="356" y="190"/>
                      <a:pt x="356" y="190"/>
                    </a:cubicBezTo>
                    <a:cubicBezTo>
                      <a:pt x="352" y="177"/>
                      <a:pt x="352" y="177"/>
                      <a:pt x="352" y="177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54" y="170"/>
                      <a:pt x="354" y="170"/>
                      <a:pt x="354" y="170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63"/>
                      <a:pt x="362" y="165"/>
                      <a:pt x="363" y="164"/>
                    </a:cubicBezTo>
                    <a:cubicBezTo>
                      <a:pt x="363" y="164"/>
                      <a:pt x="371" y="159"/>
                      <a:pt x="369" y="158"/>
                    </a:cubicBezTo>
                    <a:cubicBezTo>
                      <a:pt x="368" y="157"/>
                      <a:pt x="355" y="142"/>
                      <a:pt x="356" y="140"/>
                    </a:cubicBezTo>
                    <a:cubicBezTo>
                      <a:pt x="357" y="138"/>
                      <a:pt x="362" y="140"/>
                      <a:pt x="361" y="137"/>
                    </a:cubicBezTo>
                    <a:cubicBezTo>
                      <a:pt x="361" y="134"/>
                      <a:pt x="356" y="126"/>
                      <a:pt x="362" y="126"/>
                    </a:cubicBezTo>
                    <a:cubicBezTo>
                      <a:pt x="368" y="125"/>
                      <a:pt x="376" y="123"/>
                      <a:pt x="376" y="118"/>
                    </a:cubicBezTo>
                    <a:cubicBezTo>
                      <a:pt x="376" y="113"/>
                      <a:pt x="380" y="113"/>
                      <a:pt x="380" y="110"/>
                    </a:cubicBezTo>
                    <a:cubicBezTo>
                      <a:pt x="380" y="106"/>
                      <a:pt x="378" y="103"/>
                      <a:pt x="381" y="101"/>
                    </a:cubicBezTo>
                    <a:cubicBezTo>
                      <a:pt x="384" y="100"/>
                      <a:pt x="384" y="97"/>
                      <a:pt x="383" y="95"/>
                    </a:cubicBezTo>
                    <a:cubicBezTo>
                      <a:pt x="382" y="93"/>
                      <a:pt x="379" y="88"/>
                      <a:pt x="379" y="86"/>
                    </a:cubicBezTo>
                    <a:cubicBezTo>
                      <a:pt x="379" y="84"/>
                      <a:pt x="387" y="74"/>
                      <a:pt x="387" y="74"/>
                    </a:cubicBezTo>
                    <a:cubicBezTo>
                      <a:pt x="387" y="73"/>
                      <a:pt x="387" y="65"/>
                      <a:pt x="388" y="65"/>
                    </a:cubicBezTo>
                    <a:cubicBezTo>
                      <a:pt x="389" y="64"/>
                      <a:pt x="395" y="63"/>
                      <a:pt x="395" y="62"/>
                    </a:cubicBezTo>
                    <a:cubicBezTo>
                      <a:pt x="395" y="62"/>
                      <a:pt x="395" y="58"/>
                      <a:pt x="394" y="54"/>
                    </a:cubicBezTo>
                    <a:cubicBezTo>
                      <a:pt x="393" y="53"/>
                      <a:pt x="388" y="51"/>
                      <a:pt x="386" y="50"/>
                    </a:cubicBezTo>
                    <a:cubicBezTo>
                      <a:pt x="384" y="48"/>
                      <a:pt x="384" y="44"/>
                      <a:pt x="382" y="41"/>
                    </a:cubicBezTo>
                    <a:cubicBezTo>
                      <a:pt x="380" y="38"/>
                      <a:pt x="375" y="42"/>
                      <a:pt x="375" y="42"/>
                    </a:cubicBezTo>
                    <a:cubicBezTo>
                      <a:pt x="375" y="42"/>
                      <a:pt x="375" y="41"/>
                      <a:pt x="375" y="39"/>
                    </a:cubicBezTo>
                    <a:cubicBezTo>
                      <a:pt x="375" y="36"/>
                      <a:pt x="372" y="34"/>
                      <a:pt x="371" y="34"/>
                    </a:cubicBezTo>
                    <a:cubicBezTo>
                      <a:pt x="371" y="33"/>
                      <a:pt x="371" y="25"/>
                      <a:pt x="371" y="25"/>
                    </a:cubicBezTo>
                    <a:cubicBezTo>
                      <a:pt x="362" y="24"/>
                      <a:pt x="362" y="24"/>
                      <a:pt x="362" y="24"/>
                    </a:cubicBezTo>
                    <a:cubicBezTo>
                      <a:pt x="362" y="24"/>
                      <a:pt x="362" y="33"/>
                      <a:pt x="362" y="33"/>
                    </a:cubicBezTo>
                    <a:cubicBezTo>
                      <a:pt x="362" y="34"/>
                      <a:pt x="361" y="33"/>
                      <a:pt x="359" y="34"/>
                    </a:cubicBezTo>
                    <a:cubicBezTo>
                      <a:pt x="357" y="35"/>
                      <a:pt x="355" y="39"/>
                      <a:pt x="355" y="39"/>
                    </a:cubicBezTo>
                    <a:cubicBezTo>
                      <a:pt x="352" y="36"/>
                      <a:pt x="352" y="36"/>
                      <a:pt x="352" y="36"/>
                    </a:cubicBezTo>
                    <a:cubicBezTo>
                      <a:pt x="352" y="36"/>
                      <a:pt x="350" y="30"/>
                      <a:pt x="350" y="30"/>
                    </a:cubicBezTo>
                    <a:cubicBezTo>
                      <a:pt x="349" y="30"/>
                      <a:pt x="344" y="29"/>
                      <a:pt x="338" y="28"/>
                    </a:cubicBezTo>
                    <a:cubicBezTo>
                      <a:pt x="333" y="26"/>
                      <a:pt x="330" y="20"/>
                      <a:pt x="326" y="19"/>
                    </a:cubicBezTo>
                    <a:cubicBezTo>
                      <a:pt x="323" y="18"/>
                      <a:pt x="322" y="19"/>
                      <a:pt x="319" y="20"/>
                    </a:cubicBezTo>
                    <a:cubicBezTo>
                      <a:pt x="316" y="22"/>
                      <a:pt x="309" y="18"/>
                      <a:pt x="309" y="18"/>
                    </a:cubicBezTo>
                    <a:cubicBezTo>
                      <a:pt x="309" y="18"/>
                      <a:pt x="305" y="14"/>
                      <a:pt x="302" y="11"/>
                    </a:cubicBezTo>
                    <a:cubicBezTo>
                      <a:pt x="300" y="9"/>
                      <a:pt x="289" y="10"/>
                      <a:pt x="285" y="10"/>
                    </a:cubicBezTo>
                    <a:cubicBezTo>
                      <a:pt x="285" y="11"/>
                      <a:pt x="285" y="12"/>
                      <a:pt x="285" y="13"/>
                    </a:cubicBezTo>
                    <a:cubicBezTo>
                      <a:pt x="283" y="13"/>
                      <a:pt x="278" y="13"/>
                      <a:pt x="276" y="13"/>
                    </a:cubicBezTo>
                    <a:cubicBezTo>
                      <a:pt x="273" y="12"/>
                      <a:pt x="273" y="16"/>
                      <a:pt x="272" y="18"/>
                    </a:cubicBezTo>
                    <a:cubicBezTo>
                      <a:pt x="270" y="20"/>
                      <a:pt x="270" y="18"/>
                      <a:pt x="266" y="14"/>
                    </a:cubicBezTo>
                    <a:cubicBezTo>
                      <a:pt x="262" y="11"/>
                      <a:pt x="266" y="18"/>
                      <a:pt x="265" y="23"/>
                    </a:cubicBezTo>
                    <a:cubicBezTo>
                      <a:pt x="263" y="27"/>
                      <a:pt x="243" y="30"/>
                      <a:pt x="241" y="30"/>
                    </a:cubicBezTo>
                    <a:cubicBezTo>
                      <a:pt x="239" y="30"/>
                      <a:pt x="235" y="30"/>
                      <a:pt x="232" y="31"/>
                    </a:cubicBezTo>
                    <a:cubicBezTo>
                      <a:pt x="229" y="32"/>
                      <a:pt x="220" y="31"/>
                      <a:pt x="220" y="31"/>
                    </a:cubicBezTo>
                    <a:cubicBezTo>
                      <a:pt x="220" y="31"/>
                      <a:pt x="215" y="29"/>
                      <a:pt x="213" y="24"/>
                    </a:cubicBezTo>
                    <a:cubicBezTo>
                      <a:pt x="210" y="18"/>
                      <a:pt x="217" y="19"/>
                      <a:pt x="217" y="19"/>
                    </a:cubicBezTo>
                    <a:cubicBezTo>
                      <a:pt x="217" y="18"/>
                      <a:pt x="222" y="8"/>
                      <a:pt x="222" y="7"/>
                    </a:cubicBezTo>
                    <a:cubicBezTo>
                      <a:pt x="223" y="6"/>
                      <a:pt x="211" y="3"/>
                      <a:pt x="211" y="3"/>
                    </a:cubicBezTo>
                    <a:cubicBezTo>
                      <a:pt x="210" y="2"/>
                      <a:pt x="211" y="1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06" y="1"/>
                      <a:pt x="199" y="3"/>
                      <a:pt x="197" y="3"/>
                    </a:cubicBezTo>
                    <a:cubicBezTo>
                      <a:pt x="194" y="3"/>
                      <a:pt x="195" y="6"/>
                      <a:pt x="194" y="7"/>
                    </a:cubicBezTo>
                    <a:cubicBezTo>
                      <a:pt x="192" y="9"/>
                      <a:pt x="191" y="8"/>
                      <a:pt x="187" y="8"/>
                    </a:cubicBezTo>
                    <a:cubicBezTo>
                      <a:pt x="184" y="8"/>
                      <a:pt x="186" y="10"/>
                      <a:pt x="185" y="10"/>
                    </a:cubicBezTo>
                    <a:cubicBezTo>
                      <a:pt x="185" y="11"/>
                      <a:pt x="175" y="11"/>
                      <a:pt x="174" y="11"/>
                    </a:cubicBezTo>
                    <a:cubicBezTo>
                      <a:pt x="173" y="11"/>
                      <a:pt x="166" y="3"/>
                      <a:pt x="166" y="3"/>
                    </a:cubicBezTo>
                    <a:cubicBezTo>
                      <a:pt x="165" y="2"/>
                      <a:pt x="163" y="8"/>
                      <a:pt x="163" y="9"/>
                    </a:cubicBezTo>
                    <a:cubicBezTo>
                      <a:pt x="162" y="10"/>
                      <a:pt x="150" y="16"/>
                      <a:pt x="150" y="17"/>
                    </a:cubicBezTo>
                    <a:cubicBezTo>
                      <a:pt x="151" y="18"/>
                      <a:pt x="156" y="20"/>
                      <a:pt x="157" y="24"/>
                    </a:cubicBezTo>
                    <a:cubicBezTo>
                      <a:pt x="159" y="29"/>
                      <a:pt x="154" y="34"/>
                      <a:pt x="153" y="35"/>
                    </a:cubicBezTo>
                    <a:cubicBezTo>
                      <a:pt x="151" y="37"/>
                      <a:pt x="154" y="36"/>
                      <a:pt x="155" y="39"/>
                    </a:cubicBezTo>
                    <a:cubicBezTo>
                      <a:pt x="157" y="42"/>
                      <a:pt x="144" y="47"/>
                      <a:pt x="143" y="48"/>
                    </a:cubicBezTo>
                    <a:cubicBezTo>
                      <a:pt x="142" y="50"/>
                      <a:pt x="144" y="52"/>
                      <a:pt x="144" y="54"/>
                    </a:cubicBezTo>
                    <a:cubicBezTo>
                      <a:pt x="144" y="57"/>
                      <a:pt x="140" y="59"/>
                      <a:pt x="139" y="61"/>
                    </a:cubicBezTo>
                    <a:cubicBezTo>
                      <a:pt x="139" y="64"/>
                      <a:pt x="141" y="68"/>
                      <a:pt x="144" y="70"/>
                    </a:cubicBezTo>
                    <a:cubicBezTo>
                      <a:pt x="146" y="72"/>
                      <a:pt x="120" y="80"/>
                      <a:pt x="118" y="83"/>
                    </a:cubicBezTo>
                    <a:cubicBezTo>
                      <a:pt x="117" y="86"/>
                      <a:pt x="120" y="92"/>
                      <a:pt x="119" y="97"/>
                    </a:cubicBezTo>
                    <a:cubicBezTo>
                      <a:pt x="118" y="103"/>
                      <a:pt x="105" y="94"/>
                      <a:pt x="105" y="9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8" y="109"/>
                      <a:pt x="109" y="110"/>
                    </a:cubicBezTo>
                    <a:cubicBezTo>
                      <a:pt x="109" y="111"/>
                      <a:pt x="107" y="114"/>
                      <a:pt x="102" y="115"/>
                    </a:cubicBezTo>
                    <a:cubicBezTo>
                      <a:pt x="97" y="116"/>
                      <a:pt x="102" y="120"/>
                      <a:pt x="102" y="120"/>
                    </a:cubicBezTo>
                    <a:cubicBezTo>
                      <a:pt x="102" y="121"/>
                      <a:pt x="96" y="119"/>
                      <a:pt x="95" y="120"/>
                    </a:cubicBezTo>
                    <a:cubicBezTo>
                      <a:pt x="94" y="120"/>
                      <a:pt x="91" y="130"/>
                      <a:pt x="91" y="132"/>
                    </a:cubicBezTo>
                    <a:cubicBezTo>
                      <a:pt x="91" y="134"/>
                      <a:pt x="96" y="136"/>
                      <a:pt x="99" y="140"/>
                    </a:cubicBezTo>
                    <a:cubicBezTo>
                      <a:pt x="102" y="143"/>
                      <a:pt x="98" y="143"/>
                      <a:pt x="94" y="146"/>
                    </a:cubicBezTo>
                    <a:cubicBezTo>
                      <a:pt x="91" y="148"/>
                      <a:pt x="83" y="142"/>
                      <a:pt x="83" y="142"/>
                    </a:cubicBezTo>
                    <a:cubicBezTo>
                      <a:pt x="83" y="142"/>
                      <a:pt x="77" y="151"/>
                      <a:pt x="77" y="152"/>
                    </a:cubicBezTo>
                    <a:cubicBezTo>
                      <a:pt x="76" y="152"/>
                      <a:pt x="83" y="156"/>
                      <a:pt x="85" y="159"/>
                    </a:cubicBezTo>
                    <a:cubicBezTo>
                      <a:pt x="86" y="162"/>
                      <a:pt x="82" y="161"/>
                      <a:pt x="80" y="161"/>
                    </a:cubicBezTo>
                    <a:cubicBezTo>
                      <a:pt x="78" y="162"/>
                      <a:pt x="80" y="164"/>
                      <a:pt x="79" y="168"/>
                    </a:cubicBezTo>
                    <a:cubicBezTo>
                      <a:pt x="79" y="173"/>
                      <a:pt x="75" y="168"/>
                      <a:pt x="73" y="170"/>
                    </a:cubicBezTo>
                    <a:cubicBezTo>
                      <a:pt x="70" y="172"/>
                      <a:pt x="69" y="177"/>
                      <a:pt x="69" y="177"/>
                    </a:cubicBezTo>
                    <a:cubicBezTo>
                      <a:pt x="69" y="177"/>
                      <a:pt x="76" y="180"/>
                      <a:pt x="77" y="181"/>
                    </a:cubicBezTo>
                    <a:cubicBezTo>
                      <a:pt x="78" y="183"/>
                      <a:pt x="73" y="185"/>
                      <a:pt x="71" y="185"/>
                    </a:cubicBezTo>
                    <a:cubicBezTo>
                      <a:pt x="70" y="186"/>
                      <a:pt x="70" y="191"/>
                      <a:pt x="70" y="194"/>
                    </a:cubicBezTo>
                    <a:cubicBezTo>
                      <a:pt x="69" y="198"/>
                      <a:pt x="72" y="198"/>
                      <a:pt x="73" y="200"/>
                    </a:cubicBezTo>
                    <a:cubicBezTo>
                      <a:pt x="74" y="203"/>
                      <a:pt x="70" y="206"/>
                      <a:pt x="70" y="206"/>
                    </a:cubicBezTo>
                    <a:cubicBezTo>
                      <a:pt x="70" y="206"/>
                      <a:pt x="56" y="205"/>
                      <a:pt x="56" y="205"/>
                    </a:cubicBezTo>
                    <a:cubicBezTo>
                      <a:pt x="57" y="204"/>
                      <a:pt x="51" y="200"/>
                      <a:pt x="46" y="200"/>
                    </a:cubicBezTo>
                    <a:cubicBezTo>
                      <a:pt x="41" y="200"/>
                      <a:pt x="42" y="209"/>
                      <a:pt x="41" y="210"/>
                    </a:cubicBezTo>
                    <a:cubicBezTo>
                      <a:pt x="41" y="210"/>
                      <a:pt x="33" y="221"/>
                      <a:pt x="33" y="221"/>
                    </a:cubicBezTo>
                    <a:cubicBezTo>
                      <a:pt x="33" y="221"/>
                      <a:pt x="33" y="235"/>
                      <a:pt x="33" y="236"/>
                    </a:cubicBezTo>
                    <a:cubicBezTo>
                      <a:pt x="33" y="237"/>
                      <a:pt x="28" y="238"/>
                      <a:pt x="27" y="240"/>
                    </a:cubicBezTo>
                    <a:cubicBezTo>
                      <a:pt x="25" y="242"/>
                      <a:pt x="31" y="245"/>
                      <a:pt x="31" y="245"/>
                    </a:cubicBezTo>
                    <a:cubicBezTo>
                      <a:pt x="31" y="245"/>
                      <a:pt x="26" y="250"/>
                      <a:pt x="26" y="251"/>
                    </a:cubicBezTo>
                    <a:cubicBezTo>
                      <a:pt x="25" y="252"/>
                      <a:pt x="22" y="247"/>
                      <a:pt x="21" y="246"/>
                    </a:cubicBezTo>
                    <a:cubicBezTo>
                      <a:pt x="19" y="245"/>
                      <a:pt x="17" y="249"/>
                      <a:pt x="16" y="250"/>
                    </a:cubicBezTo>
                    <a:cubicBezTo>
                      <a:pt x="16" y="251"/>
                      <a:pt x="14" y="244"/>
                      <a:pt x="9" y="244"/>
                    </a:cubicBezTo>
                    <a:cubicBezTo>
                      <a:pt x="5" y="244"/>
                      <a:pt x="8" y="252"/>
                      <a:pt x="8" y="254"/>
                    </a:cubicBezTo>
                    <a:cubicBezTo>
                      <a:pt x="8" y="255"/>
                      <a:pt x="6" y="255"/>
                      <a:pt x="3" y="256"/>
                    </a:cubicBezTo>
                    <a:cubicBezTo>
                      <a:pt x="1" y="257"/>
                      <a:pt x="1" y="259"/>
                      <a:pt x="0" y="261"/>
                    </a:cubicBezTo>
                    <a:cubicBezTo>
                      <a:pt x="1" y="261"/>
                      <a:pt x="2" y="261"/>
                      <a:pt x="2" y="261"/>
                    </a:cubicBezTo>
                    <a:cubicBezTo>
                      <a:pt x="5" y="264"/>
                      <a:pt x="28" y="283"/>
                      <a:pt x="30" y="283"/>
                    </a:cubicBezTo>
                    <a:cubicBezTo>
                      <a:pt x="32" y="283"/>
                      <a:pt x="37" y="281"/>
                      <a:pt x="37" y="281"/>
                    </a:cubicBezTo>
                    <a:cubicBezTo>
                      <a:pt x="37" y="281"/>
                      <a:pt x="41" y="291"/>
                      <a:pt x="47" y="291"/>
                    </a:cubicBezTo>
                    <a:cubicBezTo>
                      <a:pt x="54" y="291"/>
                      <a:pt x="55" y="288"/>
                      <a:pt x="58" y="291"/>
                    </a:cubicBezTo>
                    <a:cubicBezTo>
                      <a:pt x="60" y="294"/>
                      <a:pt x="71" y="315"/>
                      <a:pt x="76" y="315"/>
                    </a:cubicBezTo>
                    <a:cubicBezTo>
                      <a:pt x="81" y="315"/>
                      <a:pt x="95" y="315"/>
                      <a:pt x="94" y="317"/>
                    </a:cubicBezTo>
                    <a:cubicBezTo>
                      <a:pt x="93" y="319"/>
                      <a:pt x="91" y="332"/>
                      <a:pt x="91" y="332"/>
                    </a:cubicBezTo>
                    <a:cubicBezTo>
                      <a:pt x="91" y="333"/>
                      <a:pt x="99" y="339"/>
                      <a:pt x="100" y="337"/>
                    </a:cubicBezTo>
                    <a:cubicBezTo>
                      <a:pt x="101" y="336"/>
                      <a:pt x="98" y="320"/>
                      <a:pt x="105" y="323"/>
                    </a:cubicBezTo>
                    <a:cubicBezTo>
                      <a:pt x="112" y="326"/>
                      <a:pt x="115" y="325"/>
                      <a:pt x="114" y="330"/>
                    </a:cubicBezTo>
                    <a:cubicBezTo>
                      <a:pt x="113" y="334"/>
                      <a:pt x="110" y="340"/>
                      <a:pt x="111" y="340"/>
                    </a:cubicBezTo>
                    <a:cubicBezTo>
                      <a:pt x="112" y="340"/>
                      <a:pt x="117" y="342"/>
                      <a:pt x="119" y="340"/>
                    </a:cubicBezTo>
                    <a:cubicBezTo>
                      <a:pt x="120" y="339"/>
                      <a:pt x="113" y="333"/>
                      <a:pt x="121" y="333"/>
                    </a:cubicBezTo>
                    <a:cubicBezTo>
                      <a:pt x="130" y="334"/>
                      <a:pt x="135" y="341"/>
                      <a:pt x="138" y="339"/>
                    </a:cubicBezTo>
                    <a:cubicBezTo>
                      <a:pt x="142" y="337"/>
                      <a:pt x="143" y="331"/>
                      <a:pt x="144" y="332"/>
                    </a:cubicBezTo>
                    <a:cubicBezTo>
                      <a:pt x="145" y="332"/>
                      <a:pt x="153" y="337"/>
                      <a:pt x="154" y="337"/>
                    </a:cubicBezTo>
                    <a:cubicBezTo>
                      <a:pt x="155" y="336"/>
                      <a:pt x="159" y="333"/>
                      <a:pt x="166" y="327"/>
                    </a:cubicBezTo>
                    <a:cubicBezTo>
                      <a:pt x="174" y="321"/>
                      <a:pt x="173" y="318"/>
                      <a:pt x="176" y="319"/>
                    </a:cubicBezTo>
                    <a:cubicBezTo>
                      <a:pt x="179" y="321"/>
                      <a:pt x="186" y="325"/>
                      <a:pt x="185" y="329"/>
                    </a:cubicBezTo>
                    <a:cubicBezTo>
                      <a:pt x="184" y="332"/>
                      <a:pt x="180" y="334"/>
                      <a:pt x="180" y="334"/>
                    </a:cubicBezTo>
                    <a:cubicBezTo>
                      <a:pt x="180" y="334"/>
                      <a:pt x="183" y="341"/>
                      <a:pt x="183" y="341"/>
                    </a:cubicBezTo>
                    <a:cubicBezTo>
                      <a:pt x="183" y="342"/>
                      <a:pt x="182" y="346"/>
                      <a:pt x="182" y="346"/>
                    </a:cubicBezTo>
                    <a:cubicBezTo>
                      <a:pt x="182" y="346"/>
                      <a:pt x="182" y="357"/>
                      <a:pt x="182" y="357"/>
                    </a:cubicBezTo>
                    <a:cubicBezTo>
                      <a:pt x="181" y="358"/>
                      <a:pt x="180" y="366"/>
                      <a:pt x="171" y="368"/>
                    </a:cubicBezTo>
                    <a:cubicBezTo>
                      <a:pt x="162" y="370"/>
                      <a:pt x="148" y="365"/>
                      <a:pt x="146" y="371"/>
                    </a:cubicBezTo>
                    <a:cubicBezTo>
                      <a:pt x="143" y="377"/>
                      <a:pt x="158" y="393"/>
                      <a:pt x="158" y="393"/>
                    </a:cubicBezTo>
                    <a:cubicBezTo>
                      <a:pt x="169" y="393"/>
                      <a:pt x="169" y="393"/>
                      <a:pt x="169" y="393"/>
                    </a:cubicBezTo>
                    <a:cubicBezTo>
                      <a:pt x="169" y="393"/>
                      <a:pt x="181" y="400"/>
                      <a:pt x="181" y="400"/>
                    </a:cubicBezTo>
                    <a:cubicBezTo>
                      <a:pt x="181" y="401"/>
                      <a:pt x="179" y="407"/>
                      <a:pt x="182" y="414"/>
                    </a:cubicBezTo>
                    <a:cubicBezTo>
                      <a:pt x="185" y="420"/>
                      <a:pt x="193" y="420"/>
                      <a:pt x="195" y="426"/>
                    </a:cubicBezTo>
                    <a:cubicBezTo>
                      <a:pt x="198" y="432"/>
                      <a:pt x="192" y="433"/>
                      <a:pt x="198" y="436"/>
                    </a:cubicBezTo>
                    <a:cubicBezTo>
                      <a:pt x="204" y="438"/>
                      <a:pt x="206" y="446"/>
                      <a:pt x="216" y="442"/>
                    </a:cubicBezTo>
                    <a:cubicBezTo>
                      <a:pt x="225" y="438"/>
                      <a:pt x="225" y="426"/>
                      <a:pt x="231" y="428"/>
                    </a:cubicBezTo>
                    <a:cubicBezTo>
                      <a:pt x="238" y="430"/>
                      <a:pt x="241" y="436"/>
                      <a:pt x="244" y="433"/>
                    </a:cubicBezTo>
                    <a:cubicBezTo>
                      <a:pt x="248" y="430"/>
                      <a:pt x="249" y="424"/>
                      <a:pt x="249" y="423"/>
                    </a:cubicBezTo>
                    <a:cubicBezTo>
                      <a:pt x="248" y="423"/>
                      <a:pt x="238" y="419"/>
                      <a:pt x="239" y="419"/>
                    </a:cubicBezTo>
                    <a:cubicBezTo>
                      <a:pt x="239" y="418"/>
                      <a:pt x="233" y="411"/>
                      <a:pt x="244" y="411"/>
                    </a:cubicBezTo>
                    <a:cubicBezTo>
                      <a:pt x="245" y="411"/>
                      <a:pt x="246" y="411"/>
                      <a:pt x="246" y="411"/>
                    </a:cubicBezTo>
                    <a:cubicBezTo>
                      <a:pt x="249" y="407"/>
                      <a:pt x="256" y="397"/>
                      <a:pt x="256" y="396"/>
                    </a:cubicBezTo>
                    <a:cubicBezTo>
                      <a:pt x="256" y="396"/>
                      <a:pt x="250" y="387"/>
                      <a:pt x="251" y="38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reeform 68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2104EFC6-29B2-5DD6-338D-8FC9C6BEC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361" y="4372947"/>
                <a:ext cx="1277359" cy="1874667"/>
              </a:xfrm>
              <a:custGeom>
                <a:avLst/>
                <a:gdLst/>
                <a:ahLst/>
                <a:cxnLst>
                  <a:cxn ang="0">
                    <a:pos x="324" y="495"/>
                  </a:cxn>
                  <a:cxn ang="0">
                    <a:pos x="282" y="465"/>
                  </a:cxn>
                  <a:cxn ang="0">
                    <a:pos x="258" y="420"/>
                  </a:cxn>
                  <a:cxn ang="0">
                    <a:pos x="248" y="384"/>
                  </a:cxn>
                  <a:cxn ang="0">
                    <a:pos x="273" y="356"/>
                  </a:cxn>
                  <a:cxn ang="0">
                    <a:pos x="309" y="315"/>
                  </a:cxn>
                  <a:cxn ang="0">
                    <a:pos x="311" y="287"/>
                  </a:cxn>
                  <a:cxn ang="0">
                    <a:pos x="324" y="272"/>
                  </a:cxn>
                  <a:cxn ang="0">
                    <a:pos x="320" y="259"/>
                  </a:cxn>
                  <a:cxn ang="0">
                    <a:pos x="364" y="246"/>
                  </a:cxn>
                  <a:cxn ang="0">
                    <a:pos x="400" y="243"/>
                  </a:cxn>
                  <a:cxn ang="0">
                    <a:pos x="424" y="235"/>
                  </a:cxn>
                  <a:cxn ang="0">
                    <a:pos x="403" y="211"/>
                  </a:cxn>
                  <a:cxn ang="0">
                    <a:pos x="401" y="187"/>
                  </a:cxn>
                  <a:cxn ang="0">
                    <a:pos x="415" y="169"/>
                  </a:cxn>
                  <a:cxn ang="0">
                    <a:pos x="408" y="156"/>
                  </a:cxn>
                  <a:cxn ang="0">
                    <a:pos x="385" y="149"/>
                  </a:cxn>
                  <a:cxn ang="0">
                    <a:pos x="368" y="130"/>
                  </a:cxn>
                  <a:cxn ang="0">
                    <a:pos x="386" y="117"/>
                  </a:cxn>
                  <a:cxn ang="0">
                    <a:pos x="392" y="102"/>
                  </a:cxn>
                  <a:cxn ang="0">
                    <a:pos x="374" y="95"/>
                  </a:cxn>
                  <a:cxn ang="0">
                    <a:pos x="334" y="81"/>
                  </a:cxn>
                  <a:cxn ang="0">
                    <a:pos x="309" y="58"/>
                  </a:cxn>
                  <a:cxn ang="0">
                    <a:pos x="293" y="43"/>
                  </a:cxn>
                  <a:cxn ang="0">
                    <a:pos x="273" y="23"/>
                  </a:cxn>
                  <a:cxn ang="0">
                    <a:pos x="246" y="32"/>
                  </a:cxn>
                  <a:cxn ang="0">
                    <a:pos x="225" y="26"/>
                  </a:cxn>
                  <a:cxn ang="0">
                    <a:pos x="197" y="3"/>
                  </a:cxn>
                  <a:cxn ang="0">
                    <a:pos x="167" y="12"/>
                  </a:cxn>
                  <a:cxn ang="0">
                    <a:pos x="149" y="30"/>
                  </a:cxn>
                  <a:cxn ang="0">
                    <a:pos x="137" y="63"/>
                  </a:cxn>
                  <a:cxn ang="0">
                    <a:pos x="116" y="94"/>
                  </a:cxn>
                  <a:cxn ang="0">
                    <a:pos x="117" y="132"/>
                  </a:cxn>
                  <a:cxn ang="0">
                    <a:pos x="106" y="145"/>
                  </a:cxn>
                  <a:cxn ang="0">
                    <a:pos x="128" y="186"/>
                  </a:cxn>
                  <a:cxn ang="0">
                    <a:pos x="108" y="198"/>
                  </a:cxn>
                  <a:cxn ang="0">
                    <a:pos x="93" y="215"/>
                  </a:cxn>
                  <a:cxn ang="0">
                    <a:pos x="81" y="224"/>
                  </a:cxn>
                  <a:cxn ang="0">
                    <a:pos x="74" y="279"/>
                  </a:cxn>
                  <a:cxn ang="0">
                    <a:pos x="78" y="317"/>
                  </a:cxn>
                  <a:cxn ang="0">
                    <a:pos x="47" y="329"/>
                  </a:cxn>
                  <a:cxn ang="0">
                    <a:pos x="29" y="339"/>
                  </a:cxn>
                  <a:cxn ang="0">
                    <a:pos x="11" y="341"/>
                  </a:cxn>
                  <a:cxn ang="0">
                    <a:pos x="10" y="364"/>
                  </a:cxn>
                  <a:cxn ang="0">
                    <a:pos x="35" y="401"/>
                  </a:cxn>
                  <a:cxn ang="0">
                    <a:pos x="55" y="425"/>
                  </a:cxn>
                  <a:cxn ang="0">
                    <a:pos x="93" y="427"/>
                  </a:cxn>
                  <a:cxn ang="0">
                    <a:pos x="117" y="443"/>
                  </a:cxn>
                  <a:cxn ang="0">
                    <a:pos x="133" y="503"/>
                  </a:cxn>
                  <a:cxn ang="0">
                    <a:pos x="171" y="520"/>
                  </a:cxn>
                  <a:cxn ang="0">
                    <a:pos x="180" y="573"/>
                  </a:cxn>
                  <a:cxn ang="0">
                    <a:pos x="208" y="612"/>
                  </a:cxn>
                  <a:cxn ang="0">
                    <a:pos x="250" y="614"/>
                  </a:cxn>
                  <a:cxn ang="0">
                    <a:pos x="280" y="572"/>
                  </a:cxn>
                  <a:cxn ang="0">
                    <a:pos x="324" y="537"/>
                  </a:cxn>
                </a:cxnLst>
                <a:rect l="0" t="0" r="r" b="b"/>
                <a:pathLst>
                  <a:path w="424" h="622">
                    <a:moveTo>
                      <a:pt x="327" y="525"/>
                    </a:moveTo>
                    <a:cubicBezTo>
                      <a:pt x="327" y="525"/>
                      <a:pt x="315" y="526"/>
                      <a:pt x="310" y="520"/>
                    </a:cubicBezTo>
                    <a:cubicBezTo>
                      <a:pt x="305" y="514"/>
                      <a:pt x="321" y="508"/>
                      <a:pt x="322" y="507"/>
                    </a:cubicBezTo>
                    <a:cubicBezTo>
                      <a:pt x="322" y="507"/>
                      <a:pt x="326" y="501"/>
                      <a:pt x="324" y="495"/>
                    </a:cubicBezTo>
                    <a:cubicBezTo>
                      <a:pt x="322" y="488"/>
                      <a:pt x="290" y="489"/>
                      <a:pt x="290" y="489"/>
                    </a:cubicBezTo>
                    <a:cubicBezTo>
                      <a:pt x="290" y="489"/>
                      <a:pt x="281" y="481"/>
                      <a:pt x="279" y="479"/>
                    </a:cubicBezTo>
                    <a:cubicBezTo>
                      <a:pt x="277" y="477"/>
                      <a:pt x="282" y="473"/>
                      <a:pt x="282" y="473"/>
                    </a:cubicBezTo>
                    <a:cubicBezTo>
                      <a:pt x="282" y="472"/>
                      <a:pt x="282" y="466"/>
                      <a:pt x="282" y="465"/>
                    </a:cubicBezTo>
                    <a:cubicBezTo>
                      <a:pt x="282" y="464"/>
                      <a:pt x="262" y="465"/>
                      <a:pt x="257" y="462"/>
                    </a:cubicBezTo>
                    <a:cubicBezTo>
                      <a:pt x="253" y="459"/>
                      <a:pt x="258" y="449"/>
                      <a:pt x="258" y="449"/>
                    </a:cubicBezTo>
                    <a:cubicBezTo>
                      <a:pt x="258" y="449"/>
                      <a:pt x="257" y="434"/>
                      <a:pt x="256" y="434"/>
                    </a:cubicBezTo>
                    <a:cubicBezTo>
                      <a:pt x="255" y="434"/>
                      <a:pt x="259" y="424"/>
                      <a:pt x="258" y="420"/>
                    </a:cubicBezTo>
                    <a:cubicBezTo>
                      <a:pt x="256" y="415"/>
                      <a:pt x="248" y="424"/>
                      <a:pt x="241" y="424"/>
                    </a:cubicBezTo>
                    <a:cubicBezTo>
                      <a:pt x="234" y="424"/>
                      <a:pt x="239" y="416"/>
                      <a:pt x="239" y="416"/>
                    </a:cubicBezTo>
                    <a:cubicBezTo>
                      <a:pt x="239" y="415"/>
                      <a:pt x="239" y="406"/>
                      <a:pt x="240" y="400"/>
                    </a:cubicBezTo>
                    <a:cubicBezTo>
                      <a:pt x="241" y="394"/>
                      <a:pt x="246" y="386"/>
                      <a:pt x="248" y="384"/>
                    </a:cubicBezTo>
                    <a:cubicBezTo>
                      <a:pt x="250" y="382"/>
                      <a:pt x="259" y="380"/>
                      <a:pt x="259" y="380"/>
                    </a:cubicBezTo>
                    <a:cubicBezTo>
                      <a:pt x="259" y="379"/>
                      <a:pt x="259" y="375"/>
                      <a:pt x="259" y="372"/>
                    </a:cubicBezTo>
                    <a:cubicBezTo>
                      <a:pt x="260" y="369"/>
                      <a:pt x="268" y="358"/>
                      <a:pt x="269" y="358"/>
                    </a:cubicBezTo>
                    <a:cubicBezTo>
                      <a:pt x="269" y="358"/>
                      <a:pt x="273" y="356"/>
                      <a:pt x="273" y="356"/>
                    </a:cubicBezTo>
                    <a:cubicBezTo>
                      <a:pt x="273" y="355"/>
                      <a:pt x="274" y="347"/>
                      <a:pt x="274" y="347"/>
                    </a:cubicBezTo>
                    <a:cubicBezTo>
                      <a:pt x="274" y="346"/>
                      <a:pt x="288" y="347"/>
                      <a:pt x="292" y="345"/>
                    </a:cubicBezTo>
                    <a:cubicBezTo>
                      <a:pt x="296" y="343"/>
                      <a:pt x="298" y="323"/>
                      <a:pt x="299" y="322"/>
                    </a:cubicBezTo>
                    <a:cubicBezTo>
                      <a:pt x="299" y="321"/>
                      <a:pt x="309" y="315"/>
                      <a:pt x="309" y="315"/>
                    </a:cubicBezTo>
                    <a:cubicBezTo>
                      <a:pt x="309" y="315"/>
                      <a:pt x="289" y="302"/>
                      <a:pt x="290" y="301"/>
                    </a:cubicBezTo>
                    <a:cubicBezTo>
                      <a:pt x="290" y="300"/>
                      <a:pt x="301" y="298"/>
                      <a:pt x="302" y="298"/>
                    </a:cubicBezTo>
                    <a:cubicBezTo>
                      <a:pt x="303" y="298"/>
                      <a:pt x="302" y="293"/>
                      <a:pt x="302" y="293"/>
                    </a:cubicBezTo>
                    <a:cubicBezTo>
                      <a:pt x="302" y="293"/>
                      <a:pt x="308" y="291"/>
                      <a:pt x="311" y="287"/>
                    </a:cubicBezTo>
                    <a:cubicBezTo>
                      <a:pt x="314" y="283"/>
                      <a:pt x="306" y="280"/>
                      <a:pt x="306" y="280"/>
                    </a:cubicBezTo>
                    <a:cubicBezTo>
                      <a:pt x="306" y="280"/>
                      <a:pt x="307" y="278"/>
                      <a:pt x="309" y="276"/>
                    </a:cubicBezTo>
                    <a:cubicBezTo>
                      <a:pt x="312" y="273"/>
                      <a:pt x="318" y="280"/>
                      <a:pt x="318" y="280"/>
                    </a:cubicBezTo>
                    <a:cubicBezTo>
                      <a:pt x="318" y="280"/>
                      <a:pt x="325" y="275"/>
                      <a:pt x="324" y="272"/>
                    </a:cubicBezTo>
                    <a:cubicBezTo>
                      <a:pt x="324" y="270"/>
                      <a:pt x="316" y="268"/>
                      <a:pt x="315" y="264"/>
                    </a:cubicBezTo>
                    <a:cubicBezTo>
                      <a:pt x="314" y="260"/>
                      <a:pt x="324" y="266"/>
                      <a:pt x="324" y="266"/>
                    </a:cubicBezTo>
                    <a:cubicBezTo>
                      <a:pt x="324" y="266"/>
                      <a:pt x="326" y="265"/>
                      <a:pt x="326" y="265"/>
                    </a:cubicBezTo>
                    <a:cubicBezTo>
                      <a:pt x="326" y="265"/>
                      <a:pt x="321" y="259"/>
                      <a:pt x="320" y="259"/>
                    </a:cubicBezTo>
                    <a:cubicBezTo>
                      <a:pt x="320" y="259"/>
                      <a:pt x="325" y="252"/>
                      <a:pt x="331" y="249"/>
                    </a:cubicBezTo>
                    <a:cubicBezTo>
                      <a:pt x="337" y="247"/>
                      <a:pt x="338" y="254"/>
                      <a:pt x="338" y="254"/>
                    </a:cubicBezTo>
                    <a:cubicBezTo>
                      <a:pt x="338" y="254"/>
                      <a:pt x="355" y="254"/>
                      <a:pt x="359" y="254"/>
                    </a:cubicBezTo>
                    <a:cubicBezTo>
                      <a:pt x="362" y="254"/>
                      <a:pt x="360" y="247"/>
                      <a:pt x="364" y="246"/>
                    </a:cubicBezTo>
                    <a:cubicBezTo>
                      <a:pt x="368" y="245"/>
                      <a:pt x="373" y="248"/>
                      <a:pt x="377" y="248"/>
                    </a:cubicBezTo>
                    <a:cubicBezTo>
                      <a:pt x="381" y="247"/>
                      <a:pt x="385" y="242"/>
                      <a:pt x="387" y="242"/>
                    </a:cubicBezTo>
                    <a:cubicBezTo>
                      <a:pt x="388" y="242"/>
                      <a:pt x="390" y="246"/>
                      <a:pt x="394" y="247"/>
                    </a:cubicBezTo>
                    <a:cubicBezTo>
                      <a:pt x="397" y="247"/>
                      <a:pt x="397" y="245"/>
                      <a:pt x="400" y="243"/>
                    </a:cubicBezTo>
                    <a:cubicBezTo>
                      <a:pt x="402" y="242"/>
                      <a:pt x="407" y="244"/>
                      <a:pt x="410" y="243"/>
                    </a:cubicBezTo>
                    <a:cubicBezTo>
                      <a:pt x="413" y="242"/>
                      <a:pt x="405" y="237"/>
                      <a:pt x="405" y="237"/>
                    </a:cubicBezTo>
                    <a:cubicBezTo>
                      <a:pt x="405" y="236"/>
                      <a:pt x="415" y="234"/>
                      <a:pt x="415" y="234"/>
                    </a:cubicBezTo>
                    <a:cubicBezTo>
                      <a:pt x="415" y="233"/>
                      <a:pt x="423" y="235"/>
                      <a:pt x="424" y="235"/>
                    </a:cubicBezTo>
                    <a:cubicBezTo>
                      <a:pt x="424" y="234"/>
                      <a:pt x="423" y="233"/>
                      <a:pt x="417" y="229"/>
                    </a:cubicBezTo>
                    <a:cubicBezTo>
                      <a:pt x="411" y="225"/>
                      <a:pt x="415" y="220"/>
                      <a:pt x="415" y="219"/>
                    </a:cubicBezTo>
                    <a:cubicBezTo>
                      <a:pt x="414" y="219"/>
                      <a:pt x="412" y="219"/>
                      <a:pt x="409" y="219"/>
                    </a:cubicBezTo>
                    <a:cubicBezTo>
                      <a:pt x="406" y="219"/>
                      <a:pt x="405" y="215"/>
                      <a:pt x="403" y="211"/>
                    </a:cubicBezTo>
                    <a:cubicBezTo>
                      <a:pt x="401" y="207"/>
                      <a:pt x="399" y="212"/>
                      <a:pt x="396" y="212"/>
                    </a:cubicBezTo>
                    <a:cubicBezTo>
                      <a:pt x="392" y="212"/>
                      <a:pt x="389" y="205"/>
                      <a:pt x="389" y="205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9" y="196"/>
                      <a:pt x="401" y="187"/>
                      <a:pt x="401" y="187"/>
                    </a:cubicBezTo>
                    <a:cubicBezTo>
                      <a:pt x="401" y="187"/>
                      <a:pt x="409" y="187"/>
                      <a:pt x="410" y="187"/>
                    </a:cubicBezTo>
                    <a:cubicBezTo>
                      <a:pt x="411" y="187"/>
                      <a:pt x="410" y="183"/>
                      <a:pt x="411" y="181"/>
                    </a:cubicBezTo>
                    <a:cubicBezTo>
                      <a:pt x="412" y="179"/>
                      <a:pt x="413" y="179"/>
                      <a:pt x="415" y="176"/>
                    </a:cubicBezTo>
                    <a:cubicBezTo>
                      <a:pt x="417" y="173"/>
                      <a:pt x="415" y="169"/>
                      <a:pt x="415" y="169"/>
                    </a:cubicBezTo>
                    <a:cubicBezTo>
                      <a:pt x="414" y="168"/>
                      <a:pt x="410" y="173"/>
                      <a:pt x="410" y="174"/>
                    </a:cubicBezTo>
                    <a:cubicBezTo>
                      <a:pt x="409" y="174"/>
                      <a:pt x="408" y="171"/>
                      <a:pt x="408" y="170"/>
                    </a:cubicBezTo>
                    <a:cubicBezTo>
                      <a:pt x="407" y="170"/>
                      <a:pt x="399" y="169"/>
                      <a:pt x="398" y="163"/>
                    </a:cubicBezTo>
                    <a:cubicBezTo>
                      <a:pt x="398" y="158"/>
                      <a:pt x="406" y="159"/>
                      <a:pt x="408" y="156"/>
                    </a:cubicBezTo>
                    <a:cubicBezTo>
                      <a:pt x="410" y="153"/>
                      <a:pt x="401" y="156"/>
                      <a:pt x="401" y="156"/>
                    </a:cubicBezTo>
                    <a:cubicBezTo>
                      <a:pt x="400" y="156"/>
                      <a:pt x="399" y="154"/>
                      <a:pt x="398" y="153"/>
                    </a:cubicBezTo>
                    <a:cubicBezTo>
                      <a:pt x="397" y="153"/>
                      <a:pt x="394" y="154"/>
                      <a:pt x="392" y="154"/>
                    </a:cubicBezTo>
                    <a:cubicBezTo>
                      <a:pt x="390" y="154"/>
                      <a:pt x="387" y="149"/>
                      <a:pt x="385" y="149"/>
                    </a:cubicBezTo>
                    <a:cubicBezTo>
                      <a:pt x="383" y="148"/>
                      <a:pt x="373" y="151"/>
                      <a:pt x="371" y="147"/>
                    </a:cubicBezTo>
                    <a:cubicBezTo>
                      <a:pt x="370" y="144"/>
                      <a:pt x="374" y="143"/>
                      <a:pt x="375" y="140"/>
                    </a:cubicBezTo>
                    <a:cubicBezTo>
                      <a:pt x="376" y="138"/>
                      <a:pt x="368" y="135"/>
                      <a:pt x="368" y="135"/>
                    </a:cubicBezTo>
                    <a:cubicBezTo>
                      <a:pt x="367" y="135"/>
                      <a:pt x="368" y="132"/>
                      <a:pt x="368" y="130"/>
                    </a:cubicBezTo>
                    <a:cubicBezTo>
                      <a:pt x="367" y="128"/>
                      <a:pt x="376" y="134"/>
                      <a:pt x="376" y="134"/>
                    </a:cubicBezTo>
                    <a:cubicBezTo>
                      <a:pt x="386" y="125"/>
                      <a:pt x="386" y="125"/>
                      <a:pt x="386" y="125"/>
                    </a:cubicBezTo>
                    <a:cubicBezTo>
                      <a:pt x="386" y="125"/>
                      <a:pt x="384" y="121"/>
                      <a:pt x="383" y="120"/>
                    </a:cubicBezTo>
                    <a:cubicBezTo>
                      <a:pt x="383" y="119"/>
                      <a:pt x="386" y="117"/>
                      <a:pt x="386" y="117"/>
                    </a:cubicBezTo>
                    <a:cubicBezTo>
                      <a:pt x="387" y="111"/>
                      <a:pt x="387" y="111"/>
                      <a:pt x="387" y="111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9" y="107"/>
                      <a:pt x="399" y="106"/>
                    </a:cubicBezTo>
                    <a:cubicBezTo>
                      <a:pt x="399" y="106"/>
                      <a:pt x="395" y="103"/>
                      <a:pt x="392" y="102"/>
                    </a:cubicBezTo>
                    <a:cubicBezTo>
                      <a:pt x="390" y="100"/>
                      <a:pt x="392" y="98"/>
                      <a:pt x="392" y="98"/>
                    </a:cubicBezTo>
                    <a:cubicBezTo>
                      <a:pt x="386" y="97"/>
                      <a:pt x="386" y="97"/>
                      <a:pt x="386" y="97"/>
                    </a:cubicBezTo>
                    <a:cubicBezTo>
                      <a:pt x="386" y="97"/>
                      <a:pt x="387" y="97"/>
                      <a:pt x="387" y="97"/>
                    </a:cubicBezTo>
                    <a:cubicBezTo>
                      <a:pt x="387" y="98"/>
                      <a:pt x="375" y="96"/>
                      <a:pt x="374" y="95"/>
                    </a:cubicBezTo>
                    <a:cubicBezTo>
                      <a:pt x="373" y="95"/>
                      <a:pt x="372" y="100"/>
                      <a:pt x="365" y="100"/>
                    </a:cubicBezTo>
                    <a:cubicBezTo>
                      <a:pt x="358" y="100"/>
                      <a:pt x="360" y="88"/>
                      <a:pt x="355" y="87"/>
                    </a:cubicBezTo>
                    <a:cubicBezTo>
                      <a:pt x="349" y="86"/>
                      <a:pt x="340" y="78"/>
                      <a:pt x="339" y="78"/>
                    </a:cubicBezTo>
                    <a:cubicBezTo>
                      <a:pt x="338" y="78"/>
                      <a:pt x="335" y="81"/>
                      <a:pt x="334" y="81"/>
                    </a:cubicBezTo>
                    <a:cubicBezTo>
                      <a:pt x="333" y="81"/>
                      <a:pt x="331" y="81"/>
                      <a:pt x="329" y="81"/>
                    </a:cubicBezTo>
                    <a:cubicBezTo>
                      <a:pt x="327" y="80"/>
                      <a:pt x="328" y="86"/>
                      <a:pt x="323" y="87"/>
                    </a:cubicBezTo>
                    <a:cubicBezTo>
                      <a:pt x="319" y="87"/>
                      <a:pt x="325" y="76"/>
                      <a:pt x="320" y="68"/>
                    </a:cubicBezTo>
                    <a:cubicBezTo>
                      <a:pt x="316" y="60"/>
                      <a:pt x="309" y="58"/>
                      <a:pt x="309" y="58"/>
                    </a:cubicBezTo>
                    <a:cubicBezTo>
                      <a:pt x="308" y="57"/>
                      <a:pt x="308" y="53"/>
                      <a:pt x="308" y="53"/>
                    </a:cubicBezTo>
                    <a:cubicBezTo>
                      <a:pt x="304" y="42"/>
                      <a:pt x="304" y="42"/>
                      <a:pt x="304" y="42"/>
                    </a:cubicBezTo>
                    <a:cubicBezTo>
                      <a:pt x="304" y="42"/>
                      <a:pt x="300" y="41"/>
                      <a:pt x="299" y="40"/>
                    </a:cubicBezTo>
                    <a:cubicBezTo>
                      <a:pt x="298" y="39"/>
                      <a:pt x="296" y="43"/>
                      <a:pt x="293" y="43"/>
                    </a:cubicBezTo>
                    <a:cubicBezTo>
                      <a:pt x="290" y="44"/>
                      <a:pt x="291" y="39"/>
                      <a:pt x="292" y="39"/>
                    </a:cubicBezTo>
                    <a:cubicBezTo>
                      <a:pt x="292" y="38"/>
                      <a:pt x="285" y="34"/>
                      <a:pt x="283" y="31"/>
                    </a:cubicBezTo>
                    <a:cubicBezTo>
                      <a:pt x="280" y="28"/>
                      <a:pt x="284" y="29"/>
                      <a:pt x="287" y="25"/>
                    </a:cubicBezTo>
                    <a:cubicBezTo>
                      <a:pt x="289" y="20"/>
                      <a:pt x="273" y="23"/>
                      <a:pt x="273" y="23"/>
                    </a:cubicBezTo>
                    <a:cubicBezTo>
                      <a:pt x="273" y="23"/>
                      <a:pt x="270" y="27"/>
                      <a:pt x="269" y="29"/>
                    </a:cubicBezTo>
                    <a:cubicBezTo>
                      <a:pt x="267" y="30"/>
                      <a:pt x="270" y="36"/>
                      <a:pt x="265" y="40"/>
                    </a:cubicBezTo>
                    <a:cubicBezTo>
                      <a:pt x="260" y="44"/>
                      <a:pt x="250" y="37"/>
                      <a:pt x="250" y="37"/>
                    </a:cubicBezTo>
                    <a:cubicBezTo>
                      <a:pt x="250" y="37"/>
                      <a:pt x="248" y="34"/>
                      <a:pt x="246" y="32"/>
                    </a:cubicBezTo>
                    <a:cubicBezTo>
                      <a:pt x="244" y="31"/>
                      <a:pt x="243" y="35"/>
                      <a:pt x="243" y="35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26"/>
                      <a:pt x="229" y="29"/>
                      <a:pt x="228" y="29"/>
                    </a:cubicBezTo>
                    <a:cubicBezTo>
                      <a:pt x="228" y="29"/>
                      <a:pt x="225" y="26"/>
                      <a:pt x="225" y="26"/>
                    </a:cubicBezTo>
                    <a:cubicBezTo>
                      <a:pt x="225" y="26"/>
                      <a:pt x="225" y="20"/>
                      <a:pt x="225" y="17"/>
                    </a:cubicBezTo>
                    <a:cubicBezTo>
                      <a:pt x="225" y="14"/>
                      <a:pt x="216" y="8"/>
                      <a:pt x="213" y="7"/>
                    </a:cubicBezTo>
                    <a:cubicBezTo>
                      <a:pt x="211" y="6"/>
                      <a:pt x="205" y="0"/>
                      <a:pt x="205" y="0"/>
                    </a:cubicBezTo>
                    <a:cubicBezTo>
                      <a:pt x="204" y="0"/>
                      <a:pt x="199" y="1"/>
                      <a:pt x="197" y="3"/>
                    </a:cubicBezTo>
                    <a:cubicBezTo>
                      <a:pt x="194" y="5"/>
                      <a:pt x="191" y="15"/>
                      <a:pt x="191" y="16"/>
                    </a:cubicBezTo>
                    <a:cubicBezTo>
                      <a:pt x="190" y="16"/>
                      <a:pt x="183" y="8"/>
                      <a:pt x="183" y="8"/>
                    </a:cubicBezTo>
                    <a:cubicBezTo>
                      <a:pt x="183" y="8"/>
                      <a:pt x="179" y="11"/>
                      <a:pt x="179" y="11"/>
                    </a:cubicBezTo>
                    <a:cubicBezTo>
                      <a:pt x="178" y="11"/>
                      <a:pt x="170" y="11"/>
                      <a:pt x="167" y="12"/>
                    </a:cubicBezTo>
                    <a:cubicBezTo>
                      <a:pt x="164" y="13"/>
                      <a:pt x="153" y="13"/>
                      <a:pt x="153" y="13"/>
                    </a:cubicBezTo>
                    <a:cubicBezTo>
                      <a:pt x="152" y="13"/>
                      <a:pt x="148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9" y="26"/>
                      <a:pt x="149" y="30"/>
                      <a:pt x="149" y="30"/>
                    </a:cubicBezTo>
                    <a:cubicBezTo>
                      <a:pt x="149" y="31"/>
                      <a:pt x="143" y="32"/>
                      <a:pt x="142" y="33"/>
                    </a:cubicBezTo>
                    <a:cubicBezTo>
                      <a:pt x="141" y="33"/>
                      <a:pt x="141" y="41"/>
                      <a:pt x="141" y="42"/>
                    </a:cubicBezTo>
                    <a:cubicBezTo>
                      <a:pt x="141" y="42"/>
                      <a:pt x="133" y="52"/>
                      <a:pt x="133" y="54"/>
                    </a:cubicBezTo>
                    <a:cubicBezTo>
                      <a:pt x="133" y="56"/>
                      <a:pt x="136" y="61"/>
                      <a:pt x="137" y="63"/>
                    </a:cubicBezTo>
                    <a:cubicBezTo>
                      <a:pt x="138" y="65"/>
                      <a:pt x="138" y="68"/>
                      <a:pt x="135" y="69"/>
                    </a:cubicBezTo>
                    <a:cubicBezTo>
                      <a:pt x="132" y="71"/>
                      <a:pt x="134" y="74"/>
                      <a:pt x="134" y="78"/>
                    </a:cubicBezTo>
                    <a:cubicBezTo>
                      <a:pt x="134" y="81"/>
                      <a:pt x="130" y="81"/>
                      <a:pt x="130" y="86"/>
                    </a:cubicBezTo>
                    <a:cubicBezTo>
                      <a:pt x="130" y="91"/>
                      <a:pt x="122" y="93"/>
                      <a:pt x="116" y="94"/>
                    </a:cubicBezTo>
                    <a:cubicBezTo>
                      <a:pt x="110" y="94"/>
                      <a:pt x="115" y="102"/>
                      <a:pt x="115" y="105"/>
                    </a:cubicBezTo>
                    <a:cubicBezTo>
                      <a:pt x="116" y="108"/>
                      <a:pt x="111" y="106"/>
                      <a:pt x="110" y="108"/>
                    </a:cubicBezTo>
                    <a:cubicBezTo>
                      <a:pt x="109" y="110"/>
                      <a:pt x="122" y="125"/>
                      <a:pt x="123" y="126"/>
                    </a:cubicBezTo>
                    <a:cubicBezTo>
                      <a:pt x="125" y="127"/>
                      <a:pt x="117" y="132"/>
                      <a:pt x="117" y="132"/>
                    </a:cubicBezTo>
                    <a:cubicBezTo>
                      <a:pt x="116" y="133"/>
                      <a:pt x="109" y="131"/>
                      <a:pt x="109" y="131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1" y="168"/>
                      <a:pt x="111" y="169"/>
                    </a:cubicBezTo>
                    <a:cubicBezTo>
                      <a:pt x="111" y="170"/>
                      <a:pt x="123" y="172"/>
                      <a:pt x="129" y="176"/>
                    </a:cubicBezTo>
                    <a:cubicBezTo>
                      <a:pt x="135" y="181"/>
                      <a:pt x="128" y="186"/>
                      <a:pt x="128" y="186"/>
                    </a:cubicBezTo>
                    <a:cubicBezTo>
                      <a:pt x="128" y="186"/>
                      <a:pt x="133" y="190"/>
                      <a:pt x="133" y="194"/>
                    </a:cubicBezTo>
                    <a:cubicBezTo>
                      <a:pt x="132" y="198"/>
                      <a:pt x="128" y="198"/>
                      <a:pt x="125" y="197"/>
                    </a:cubicBezTo>
                    <a:cubicBezTo>
                      <a:pt x="123" y="197"/>
                      <a:pt x="121" y="201"/>
                      <a:pt x="118" y="202"/>
                    </a:cubicBezTo>
                    <a:cubicBezTo>
                      <a:pt x="115" y="203"/>
                      <a:pt x="115" y="199"/>
                      <a:pt x="108" y="198"/>
                    </a:cubicBezTo>
                    <a:cubicBezTo>
                      <a:pt x="102" y="196"/>
                      <a:pt x="103" y="201"/>
                      <a:pt x="103" y="201"/>
                    </a:cubicBezTo>
                    <a:cubicBezTo>
                      <a:pt x="102" y="201"/>
                      <a:pt x="99" y="196"/>
                      <a:pt x="94" y="200"/>
                    </a:cubicBezTo>
                    <a:cubicBezTo>
                      <a:pt x="89" y="204"/>
                      <a:pt x="95" y="208"/>
                      <a:pt x="95" y="208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105" y="221"/>
                      <a:pt x="104" y="229"/>
                    </a:cubicBezTo>
                    <a:cubicBezTo>
                      <a:pt x="103" y="238"/>
                      <a:pt x="95" y="224"/>
                      <a:pt x="95" y="223"/>
                    </a:cubicBezTo>
                    <a:cubicBezTo>
                      <a:pt x="95" y="223"/>
                      <a:pt x="89" y="227"/>
                      <a:pt x="89" y="227"/>
                    </a:cubicBezTo>
                    <a:cubicBezTo>
                      <a:pt x="88" y="228"/>
                      <a:pt x="81" y="224"/>
                      <a:pt x="81" y="224"/>
                    </a:cubicBezTo>
                    <a:cubicBezTo>
                      <a:pt x="81" y="224"/>
                      <a:pt x="77" y="249"/>
                      <a:pt x="77" y="250"/>
                    </a:cubicBezTo>
                    <a:cubicBezTo>
                      <a:pt x="76" y="251"/>
                      <a:pt x="74" y="254"/>
                      <a:pt x="74" y="254"/>
                    </a:cubicBezTo>
                    <a:cubicBezTo>
                      <a:pt x="74" y="254"/>
                      <a:pt x="80" y="261"/>
                      <a:pt x="82" y="266"/>
                    </a:cubicBezTo>
                    <a:cubicBezTo>
                      <a:pt x="83" y="271"/>
                      <a:pt x="74" y="276"/>
                      <a:pt x="74" y="279"/>
                    </a:cubicBezTo>
                    <a:cubicBezTo>
                      <a:pt x="74" y="282"/>
                      <a:pt x="83" y="287"/>
                      <a:pt x="84" y="289"/>
                    </a:cubicBezTo>
                    <a:cubicBezTo>
                      <a:pt x="86" y="291"/>
                      <a:pt x="83" y="305"/>
                      <a:pt x="83" y="305"/>
                    </a:cubicBezTo>
                    <a:cubicBezTo>
                      <a:pt x="83" y="306"/>
                      <a:pt x="89" y="309"/>
                      <a:pt x="90" y="313"/>
                    </a:cubicBezTo>
                    <a:cubicBezTo>
                      <a:pt x="92" y="318"/>
                      <a:pt x="80" y="317"/>
                      <a:pt x="78" y="317"/>
                    </a:cubicBezTo>
                    <a:cubicBezTo>
                      <a:pt x="77" y="317"/>
                      <a:pt x="73" y="314"/>
                      <a:pt x="72" y="314"/>
                    </a:cubicBezTo>
                    <a:cubicBezTo>
                      <a:pt x="71" y="314"/>
                      <a:pt x="72" y="319"/>
                      <a:pt x="72" y="319"/>
                    </a:cubicBezTo>
                    <a:cubicBezTo>
                      <a:pt x="72" y="319"/>
                      <a:pt x="67" y="322"/>
                      <a:pt x="59" y="325"/>
                    </a:cubicBezTo>
                    <a:cubicBezTo>
                      <a:pt x="51" y="328"/>
                      <a:pt x="48" y="329"/>
                      <a:pt x="47" y="329"/>
                    </a:cubicBezTo>
                    <a:cubicBezTo>
                      <a:pt x="47" y="329"/>
                      <a:pt x="47" y="340"/>
                      <a:pt x="47" y="341"/>
                    </a:cubicBezTo>
                    <a:cubicBezTo>
                      <a:pt x="47" y="342"/>
                      <a:pt x="40" y="340"/>
                      <a:pt x="37" y="338"/>
                    </a:cubicBezTo>
                    <a:cubicBezTo>
                      <a:pt x="34" y="336"/>
                      <a:pt x="35" y="339"/>
                      <a:pt x="34" y="340"/>
                    </a:cubicBezTo>
                    <a:cubicBezTo>
                      <a:pt x="32" y="342"/>
                      <a:pt x="30" y="339"/>
                      <a:pt x="29" y="339"/>
                    </a:cubicBezTo>
                    <a:cubicBezTo>
                      <a:pt x="29" y="339"/>
                      <a:pt x="29" y="342"/>
                      <a:pt x="29" y="343"/>
                    </a:cubicBezTo>
                    <a:cubicBezTo>
                      <a:pt x="28" y="343"/>
                      <a:pt x="25" y="342"/>
                      <a:pt x="22" y="342"/>
                    </a:cubicBezTo>
                    <a:cubicBezTo>
                      <a:pt x="20" y="342"/>
                      <a:pt x="20" y="346"/>
                      <a:pt x="19" y="347"/>
                    </a:cubicBezTo>
                    <a:cubicBezTo>
                      <a:pt x="19" y="348"/>
                      <a:pt x="14" y="343"/>
                      <a:pt x="11" y="341"/>
                    </a:cubicBezTo>
                    <a:cubicBezTo>
                      <a:pt x="7" y="338"/>
                      <a:pt x="4" y="346"/>
                      <a:pt x="4" y="346"/>
                    </a:cubicBezTo>
                    <a:cubicBezTo>
                      <a:pt x="4" y="346"/>
                      <a:pt x="8" y="352"/>
                      <a:pt x="8" y="352"/>
                    </a:cubicBezTo>
                    <a:cubicBezTo>
                      <a:pt x="8" y="352"/>
                      <a:pt x="5" y="355"/>
                      <a:pt x="5" y="355"/>
                    </a:cubicBezTo>
                    <a:cubicBezTo>
                      <a:pt x="4" y="355"/>
                      <a:pt x="10" y="364"/>
                      <a:pt x="10" y="364"/>
                    </a:cubicBezTo>
                    <a:cubicBezTo>
                      <a:pt x="10" y="365"/>
                      <a:pt x="3" y="375"/>
                      <a:pt x="0" y="379"/>
                    </a:cubicBezTo>
                    <a:cubicBezTo>
                      <a:pt x="10" y="380"/>
                      <a:pt x="15" y="387"/>
                      <a:pt x="16" y="389"/>
                    </a:cubicBezTo>
                    <a:cubicBezTo>
                      <a:pt x="16" y="391"/>
                      <a:pt x="12" y="402"/>
                      <a:pt x="21" y="402"/>
                    </a:cubicBezTo>
                    <a:cubicBezTo>
                      <a:pt x="29" y="403"/>
                      <a:pt x="35" y="401"/>
                      <a:pt x="35" y="401"/>
                    </a:cubicBezTo>
                    <a:cubicBezTo>
                      <a:pt x="40" y="411"/>
                      <a:pt x="40" y="411"/>
                      <a:pt x="40" y="411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54" y="420"/>
                      <a:pt x="54" y="420"/>
                      <a:pt x="54" y="420"/>
                    </a:cubicBezTo>
                    <a:cubicBezTo>
                      <a:pt x="54" y="420"/>
                      <a:pt x="54" y="424"/>
                      <a:pt x="55" y="425"/>
                    </a:cubicBezTo>
                    <a:cubicBezTo>
                      <a:pt x="55" y="426"/>
                      <a:pt x="62" y="427"/>
                      <a:pt x="62" y="427"/>
                    </a:cubicBezTo>
                    <a:cubicBezTo>
                      <a:pt x="63" y="427"/>
                      <a:pt x="65" y="418"/>
                      <a:pt x="69" y="420"/>
                    </a:cubicBezTo>
                    <a:cubicBezTo>
                      <a:pt x="73" y="422"/>
                      <a:pt x="76" y="414"/>
                      <a:pt x="80" y="418"/>
                    </a:cubicBezTo>
                    <a:cubicBezTo>
                      <a:pt x="84" y="421"/>
                      <a:pt x="93" y="422"/>
                      <a:pt x="93" y="427"/>
                    </a:cubicBezTo>
                    <a:cubicBezTo>
                      <a:pt x="93" y="431"/>
                      <a:pt x="95" y="434"/>
                      <a:pt x="95" y="434"/>
                    </a:cubicBezTo>
                    <a:cubicBezTo>
                      <a:pt x="95" y="434"/>
                      <a:pt x="99" y="436"/>
                      <a:pt x="104" y="434"/>
                    </a:cubicBezTo>
                    <a:cubicBezTo>
                      <a:pt x="109" y="432"/>
                      <a:pt x="112" y="420"/>
                      <a:pt x="117" y="428"/>
                    </a:cubicBezTo>
                    <a:cubicBezTo>
                      <a:pt x="122" y="436"/>
                      <a:pt x="115" y="438"/>
                      <a:pt x="117" y="443"/>
                    </a:cubicBezTo>
                    <a:cubicBezTo>
                      <a:pt x="119" y="447"/>
                      <a:pt x="126" y="449"/>
                      <a:pt x="125" y="451"/>
                    </a:cubicBezTo>
                    <a:cubicBezTo>
                      <a:pt x="125" y="453"/>
                      <a:pt x="119" y="455"/>
                      <a:pt x="119" y="460"/>
                    </a:cubicBezTo>
                    <a:cubicBezTo>
                      <a:pt x="119" y="464"/>
                      <a:pt x="119" y="476"/>
                      <a:pt x="123" y="484"/>
                    </a:cubicBezTo>
                    <a:cubicBezTo>
                      <a:pt x="127" y="493"/>
                      <a:pt x="125" y="500"/>
                      <a:pt x="133" y="503"/>
                    </a:cubicBezTo>
                    <a:cubicBezTo>
                      <a:pt x="141" y="505"/>
                      <a:pt x="140" y="500"/>
                      <a:pt x="143" y="504"/>
                    </a:cubicBezTo>
                    <a:cubicBezTo>
                      <a:pt x="145" y="508"/>
                      <a:pt x="144" y="514"/>
                      <a:pt x="151" y="515"/>
                    </a:cubicBezTo>
                    <a:cubicBezTo>
                      <a:pt x="158" y="517"/>
                      <a:pt x="164" y="513"/>
                      <a:pt x="166" y="515"/>
                    </a:cubicBezTo>
                    <a:cubicBezTo>
                      <a:pt x="167" y="517"/>
                      <a:pt x="171" y="520"/>
                      <a:pt x="171" y="520"/>
                    </a:cubicBezTo>
                    <a:cubicBezTo>
                      <a:pt x="171" y="520"/>
                      <a:pt x="172" y="536"/>
                      <a:pt x="174" y="542"/>
                    </a:cubicBezTo>
                    <a:cubicBezTo>
                      <a:pt x="176" y="548"/>
                      <a:pt x="182" y="559"/>
                      <a:pt x="182" y="559"/>
                    </a:cubicBezTo>
                    <a:cubicBezTo>
                      <a:pt x="182" y="559"/>
                      <a:pt x="180" y="571"/>
                      <a:pt x="180" y="573"/>
                    </a:cubicBezTo>
                    <a:cubicBezTo>
                      <a:pt x="180" y="573"/>
                      <a:pt x="180" y="573"/>
                      <a:pt x="180" y="573"/>
                    </a:cubicBezTo>
                    <a:cubicBezTo>
                      <a:pt x="181" y="573"/>
                      <a:pt x="184" y="578"/>
                      <a:pt x="185" y="578"/>
                    </a:cubicBezTo>
                    <a:cubicBezTo>
                      <a:pt x="186" y="577"/>
                      <a:pt x="200" y="572"/>
                      <a:pt x="203" y="577"/>
                    </a:cubicBezTo>
                    <a:cubicBezTo>
                      <a:pt x="206" y="581"/>
                      <a:pt x="210" y="592"/>
                      <a:pt x="209" y="601"/>
                    </a:cubicBezTo>
                    <a:cubicBezTo>
                      <a:pt x="209" y="610"/>
                      <a:pt x="208" y="612"/>
                      <a:pt x="208" y="612"/>
                    </a:cubicBezTo>
                    <a:cubicBezTo>
                      <a:pt x="208" y="612"/>
                      <a:pt x="209" y="622"/>
                      <a:pt x="216" y="619"/>
                    </a:cubicBezTo>
                    <a:cubicBezTo>
                      <a:pt x="224" y="616"/>
                      <a:pt x="227" y="608"/>
                      <a:pt x="231" y="610"/>
                    </a:cubicBezTo>
                    <a:cubicBezTo>
                      <a:pt x="234" y="612"/>
                      <a:pt x="234" y="615"/>
                      <a:pt x="241" y="615"/>
                    </a:cubicBezTo>
                    <a:cubicBezTo>
                      <a:pt x="243" y="615"/>
                      <a:pt x="246" y="614"/>
                      <a:pt x="250" y="614"/>
                    </a:cubicBezTo>
                    <a:cubicBezTo>
                      <a:pt x="255" y="613"/>
                      <a:pt x="260" y="611"/>
                      <a:pt x="261" y="609"/>
                    </a:cubicBezTo>
                    <a:cubicBezTo>
                      <a:pt x="261" y="604"/>
                      <a:pt x="266" y="594"/>
                      <a:pt x="266" y="593"/>
                    </a:cubicBezTo>
                    <a:cubicBezTo>
                      <a:pt x="266" y="592"/>
                      <a:pt x="264" y="584"/>
                      <a:pt x="265" y="584"/>
                    </a:cubicBezTo>
                    <a:cubicBezTo>
                      <a:pt x="265" y="584"/>
                      <a:pt x="277" y="572"/>
                      <a:pt x="280" y="572"/>
                    </a:cubicBezTo>
                    <a:cubicBezTo>
                      <a:pt x="284" y="571"/>
                      <a:pt x="289" y="572"/>
                      <a:pt x="291" y="569"/>
                    </a:cubicBezTo>
                    <a:cubicBezTo>
                      <a:pt x="294" y="566"/>
                      <a:pt x="305" y="551"/>
                      <a:pt x="306" y="551"/>
                    </a:cubicBezTo>
                    <a:cubicBezTo>
                      <a:pt x="307" y="550"/>
                      <a:pt x="312" y="551"/>
                      <a:pt x="313" y="551"/>
                    </a:cubicBezTo>
                    <a:cubicBezTo>
                      <a:pt x="313" y="550"/>
                      <a:pt x="316" y="531"/>
                      <a:pt x="324" y="537"/>
                    </a:cubicBezTo>
                    <a:cubicBezTo>
                      <a:pt x="325" y="537"/>
                      <a:pt x="326" y="538"/>
                      <a:pt x="327" y="539"/>
                    </a:cubicBezTo>
                    <a:cubicBezTo>
                      <a:pt x="329" y="535"/>
                      <a:pt x="332" y="531"/>
                      <a:pt x="332" y="531"/>
                    </a:cubicBezTo>
                    <a:cubicBezTo>
                      <a:pt x="332" y="530"/>
                      <a:pt x="327" y="525"/>
                      <a:pt x="327" y="5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eform 68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55D509C-0E3F-B297-DE74-9F17A47A40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42271" y="5001284"/>
                <a:ext cx="1610922" cy="1450605"/>
              </a:xfrm>
              <a:custGeom>
                <a:avLst/>
                <a:gdLst/>
                <a:ahLst/>
                <a:cxnLst>
                  <a:cxn ang="0">
                    <a:pos x="529" y="368"/>
                  </a:cxn>
                  <a:cxn ang="0">
                    <a:pos x="525" y="355"/>
                  </a:cxn>
                  <a:cxn ang="0">
                    <a:pos x="521" y="330"/>
                  </a:cxn>
                  <a:cxn ang="0">
                    <a:pos x="517" y="305"/>
                  </a:cxn>
                  <a:cxn ang="0">
                    <a:pos x="507" y="276"/>
                  </a:cxn>
                  <a:cxn ang="0">
                    <a:pos x="488" y="255"/>
                  </a:cxn>
                  <a:cxn ang="0">
                    <a:pos x="511" y="241"/>
                  </a:cxn>
                  <a:cxn ang="0">
                    <a:pos x="489" y="231"/>
                  </a:cxn>
                  <a:cxn ang="0">
                    <a:pos x="492" y="219"/>
                  </a:cxn>
                  <a:cxn ang="0">
                    <a:pos x="471" y="193"/>
                  </a:cxn>
                  <a:cxn ang="0">
                    <a:pos x="476" y="166"/>
                  </a:cxn>
                  <a:cxn ang="0">
                    <a:pos x="474" y="148"/>
                  </a:cxn>
                  <a:cxn ang="0">
                    <a:pos x="476" y="136"/>
                  </a:cxn>
                  <a:cxn ang="0">
                    <a:pos x="472" y="115"/>
                  </a:cxn>
                  <a:cxn ang="0">
                    <a:pos x="472" y="94"/>
                  </a:cxn>
                  <a:cxn ang="0">
                    <a:pos x="470" y="77"/>
                  </a:cxn>
                  <a:cxn ang="0">
                    <a:pos x="429" y="78"/>
                  </a:cxn>
                  <a:cxn ang="0">
                    <a:pos x="399" y="93"/>
                  </a:cxn>
                  <a:cxn ang="0">
                    <a:pos x="357" y="102"/>
                  </a:cxn>
                  <a:cxn ang="0">
                    <a:pos x="308" y="121"/>
                  </a:cxn>
                  <a:cxn ang="0">
                    <a:pos x="293" y="120"/>
                  </a:cxn>
                  <a:cxn ang="0">
                    <a:pos x="284" y="102"/>
                  </a:cxn>
                  <a:cxn ang="0">
                    <a:pos x="281" y="85"/>
                  </a:cxn>
                  <a:cxn ang="0">
                    <a:pos x="267" y="69"/>
                  </a:cxn>
                  <a:cxn ang="0">
                    <a:pos x="276" y="55"/>
                  </a:cxn>
                  <a:cxn ang="0">
                    <a:pos x="259" y="33"/>
                  </a:cxn>
                  <a:cxn ang="0">
                    <a:pos x="240" y="11"/>
                  </a:cxn>
                  <a:cxn ang="0">
                    <a:pos x="211" y="5"/>
                  </a:cxn>
                  <a:cxn ang="0">
                    <a:pos x="186" y="1"/>
                  </a:cxn>
                  <a:cxn ang="0">
                    <a:pos x="183" y="20"/>
                  </a:cxn>
                  <a:cxn ang="0">
                    <a:pos x="171" y="28"/>
                  </a:cxn>
                  <a:cxn ang="0">
                    <a:pos x="160" y="38"/>
                  </a:cxn>
                  <a:cxn ang="0">
                    <a:pos x="130" y="37"/>
                  </a:cxn>
                  <a:cxn ang="0">
                    <a:pos x="97" y="40"/>
                  </a:cxn>
                  <a:cxn ang="0">
                    <a:pos x="90" y="57"/>
                  </a:cxn>
                  <a:cxn ang="0">
                    <a:pos x="84" y="71"/>
                  </a:cxn>
                  <a:cxn ang="0">
                    <a:pos x="77" y="78"/>
                  </a:cxn>
                  <a:cxn ang="0">
                    <a:pos x="56" y="92"/>
                  </a:cxn>
                  <a:cxn ang="0">
                    <a:pos x="58" y="136"/>
                  </a:cxn>
                  <a:cxn ang="0">
                    <a:pos x="35" y="149"/>
                  </a:cxn>
                  <a:cxn ang="0">
                    <a:pos x="14" y="175"/>
                  </a:cxn>
                  <a:cxn ang="0">
                    <a:pos x="7" y="215"/>
                  </a:cxn>
                  <a:cxn ang="0">
                    <a:pos x="24" y="240"/>
                  </a:cxn>
                  <a:cxn ang="0">
                    <a:pos x="48" y="264"/>
                  </a:cxn>
                  <a:cxn ang="0">
                    <a:pos x="90" y="286"/>
                  </a:cxn>
                  <a:cxn ang="0">
                    <a:pos x="93" y="316"/>
                  </a:cxn>
                  <a:cxn ang="0">
                    <a:pos x="102" y="342"/>
                  </a:cxn>
                  <a:cxn ang="0">
                    <a:pos x="111" y="375"/>
                  </a:cxn>
                  <a:cxn ang="0">
                    <a:pos x="156" y="397"/>
                  </a:cxn>
                  <a:cxn ang="0">
                    <a:pos x="173" y="444"/>
                  </a:cxn>
                  <a:cxn ang="0">
                    <a:pos x="198" y="462"/>
                  </a:cxn>
                  <a:cxn ang="0">
                    <a:pos x="235" y="453"/>
                  </a:cxn>
                  <a:cxn ang="0">
                    <a:pos x="277" y="424"/>
                  </a:cxn>
                  <a:cxn ang="0">
                    <a:pos x="300" y="409"/>
                  </a:cxn>
                  <a:cxn ang="0">
                    <a:pos x="337" y="409"/>
                  </a:cxn>
                  <a:cxn ang="0">
                    <a:pos x="366" y="402"/>
                  </a:cxn>
                  <a:cxn ang="0">
                    <a:pos x="400" y="430"/>
                  </a:cxn>
                  <a:cxn ang="0">
                    <a:pos x="446" y="410"/>
                  </a:cxn>
                  <a:cxn ang="0">
                    <a:pos x="450" y="391"/>
                  </a:cxn>
                  <a:cxn ang="0">
                    <a:pos x="484" y="393"/>
                  </a:cxn>
                  <a:cxn ang="0">
                    <a:pos x="525" y="386"/>
                  </a:cxn>
                </a:cxnLst>
                <a:rect l="0" t="0" r="r" b="b"/>
                <a:pathLst>
                  <a:path w="535" h="481">
                    <a:moveTo>
                      <a:pt x="527" y="380"/>
                    </a:moveTo>
                    <a:cubicBezTo>
                      <a:pt x="526" y="376"/>
                      <a:pt x="525" y="374"/>
                      <a:pt x="526" y="374"/>
                    </a:cubicBezTo>
                    <a:cubicBezTo>
                      <a:pt x="526" y="374"/>
                      <a:pt x="530" y="369"/>
                      <a:pt x="529" y="368"/>
                    </a:cubicBezTo>
                    <a:cubicBezTo>
                      <a:pt x="528" y="366"/>
                      <a:pt x="524" y="362"/>
                      <a:pt x="524" y="362"/>
                    </a:cubicBezTo>
                    <a:cubicBezTo>
                      <a:pt x="524" y="362"/>
                      <a:pt x="535" y="359"/>
                      <a:pt x="531" y="356"/>
                    </a:cubicBezTo>
                    <a:cubicBezTo>
                      <a:pt x="528" y="354"/>
                      <a:pt x="525" y="355"/>
                      <a:pt x="525" y="355"/>
                    </a:cubicBezTo>
                    <a:cubicBezTo>
                      <a:pt x="525" y="355"/>
                      <a:pt x="519" y="344"/>
                      <a:pt x="519" y="342"/>
                    </a:cubicBezTo>
                    <a:cubicBezTo>
                      <a:pt x="519" y="340"/>
                      <a:pt x="514" y="340"/>
                      <a:pt x="515" y="338"/>
                    </a:cubicBezTo>
                    <a:cubicBezTo>
                      <a:pt x="516" y="337"/>
                      <a:pt x="523" y="332"/>
                      <a:pt x="521" y="330"/>
                    </a:cubicBezTo>
                    <a:cubicBezTo>
                      <a:pt x="519" y="329"/>
                      <a:pt x="514" y="329"/>
                      <a:pt x="514" y="329"/>
                    </a:cubicBezTo>
                    <a:cubicBezTo>
                      <a:pt x="513" y="329"/>
                      <a:pt x="506" y="322"/>
                      <a:pt x="508" y="318"/>
                    </a:cubicBezTo>
                    <a:cubicBezTo>
                      <a:pt x="510" y="315"/>
                      <a:pt x="519" y="309"/>
                      <a:pt x="517" y="305"/>
                    </a:cubicBezTo>
                    <a:cubicBezTo>
                      <a:pt x="516" y="301"/>
                      <a:pt x="512" y="296"/>
                      <a:pt x="512" y="295"/>
                    </a:cubicBezTo>
                    <a:cubicBezTo>
                      <a:pt x="512" y="294"/>
                      <a:pt x="513" y="285"/>
                      <a:pt x="512" y="284"/>
                    </a:cubicBezTo>
                    <a:cubicBezTo>
                      <a:pt x="512" y="284"/>
                      <a:pt x="507" y="280"/>
                      <a:pt x="507" y="276"/>
                    </a:cubicBezTo>
                    <a:cubicBezTo>
                      <a:pt x="507" y="272"/>
                      <a:pt x="504" y="264"/>
                      <a:pt x="504" y="263"/>
                    </a:cubicBezTo>
                    <a:cubicBezTo>
                      <a:pt x="503" y="262"/>
                      <a:pt x="497" y="264"/>
                      <a:pt x="494" y="263"/>
                    </a:cubicBezTo>
                    <a:cubicBezTo>
                      <a:pt x="492" y="262"/>
                      <a:pt x="488" y="255"/>
                      <a:pt x="488" y="255"/>
                    </a:cubicBezTo>
                    <a:cubicBezTo>
                      <a:pt x="488" y="255"/>
                      <a:pt x="495" y="247"/>
                      <a:pt x="496" y="247"/>
                    </a:cubicBezTo>
                    <a:cubicBezTo>
                      <a:pt x="497" y="247"/>
                      <a:pt x="506" y="247"/>
                      <a:pt x="507" y="246"/>
                    </a:cubicBezTo>
                    <a:cubicBezTo>
                      <a:pt x="509" y="245"/>
                      <a:pt x="513" y="243"/>
                      <a:pt x="511" y="241"/>
                    </a:cubicBezTo>
                    <a:cubicBezTo>
                      <a:pt x="510" y="238"/>
                      <a:pt x="504" y="237"/>
                      <a:pt x="504" y="237"/>
                    </a:cubicBezTo>
                    <a:cubicBezTo>
                      <a:pt x="503" y="236"/>
                      <a:pt x="501" y="225"/>
                      <a:pt x="501" y="225"/>
                    </a:cubicBezTo>
                    <a:cubicBezTo>
                      <a:pt x="489" y="231"/>
                      <a:pt x="489" y="231"/>
                      <a:pt x="489" y="231"/>
                    </a:cubicBezTo>
                    <a:cubicBezTo>
                      <a:pt x="481" y="225"/>
                      <a:pt x="481" y="225"/>
                      <a:pt x="481" y="225"/>
                    </a:cubicBezTo>
                    <a:cubicBezTo>
                      <a:pt x="485" y="219"/>
                      <a:pt x="485" y="219"/>
                      <a:pt x="485" y="219"/>
                    </a:cubicBezTo>
                    <a:cubicBezTo>
                      <a:pt x="485" y="219"/>
                      <a:pt x="492" y="219"/>
                      <a:pt x="492" y="219"/>
                    </a:cubicBezTo>
                    <a:cubicBezTo>
                      <a:pt x="493" y="219"/>
                      <a:pt x="503" y="213"/>
                      <a:pt x="500" y="209"/>
                    </a:cubicBezTo>
                    <a:cubicBezTo>
                      <a:pt x="498" y="205"/>
                      <a:pt x="478" y="208"/>
                      <a:pt x="474" y="201"/>
                    </a:cubicBezTo>
                    <a:cubicBezTo>
                      <a:pt x="470" y="193"/>
                      <a:pt x="472" y="195"/>
                      <a:pt x="471" y="193"/>
                    </a:cubicBezTo>
                    <a:cubicBezTo>
                      <a:pt x="470" y="191"/>
                      <a:pt x="463" y="183"/>
                      <a:pt x="467" y="180"/>
                    </a:cubicBezTo>
                    <a:cubicBezTo>
                      <a:pt x="470" y="177"/>
                      <a:pt x="476" y="174"/>
                      <a:pt x="476" y="173"/>
                    </a:cubicBezTo>
                    <a:cubicBezTo>
                      <a:pt x="476" y="172"/>
                      <a:pt x="478" y="168"/>
                      <a:pt x="476" y="166"/>
                    </a:cubicBezTo>
                    <a:cubicBezTo>
                      <a:pt x="474" y="163"/>
                      <a:pt x="469" y="165"/>
                      <a:pt x="469" y="161"/>
                    </a:cubicBezTo>
                    <a:cubicBezTo>
                      <a:pt x="468" y="157"/>
                      <a:pt x="473" y="153"/>
                      <a:pt x="474" y="152"/>
                    </a:cubicBezTo>
                    <a:cubicBezTo>
                      <a:pt x="474" y="152"/>
                      <a:pt x="474" y="149"/>
                      <a:pt x="474" y="148"/>
                    </a:cubicBezTo>
                    <a:cubicBezTo>
                      <a:pt x="475" y="148"/>
                      <a:pt x="478" y="149"/>
                      <a:pt x="477" y="145"/>
                    </a:cubicBezTo>
                    <a:cubicBezTo>
                      <a:pt x="477" y="141"/>
                      <a:pt x="474" y="139"/>
                      <a:pt x="474" y="139"/>
                    </a:cubicBezTo>
                    <a:cubicBezTo>
                      <a:pt x="475" y="138"/>
                      <a:pt x="476" y="136"/>
                      <a:pt x="476" y="136"/>
                    </a:cubicBezTo>
                    <a:cubicBezTo>
                      <a:pt x="471" y="134"/>
                      <a:pt x="471" y="134"/>
                      <a:pt x="471" y="134"/>
                    </a:cubicBezTo>
                    <a:cubicBezTo>
                      <a:pt x="467" y="128"/>
                      <a:pt x="467" y="128"/>
                      <a:pt x="467" y="128"/>
                    </a:cubicBezTo>
                    <a:cubicBezTo>
                      <a:pt x="467" y="128"/>
                      <a:pt x="472" y="121"/>
                      <a:pt x="472" y="115"/>
                    </a:cubicBezTo>
                    <a:cubicBezTo>
                      <a:pt x="472" y="110"/>
                      <a:pt x="473" y="106"/>
                      <a:pt x="473" y="105"/>
                    </a:cubicBezTo>
                    <a:cubicBezTo>
                      <a:pt x="472" y="104"/>
                      <a:pt x="464" y="97"/>
                      <a:pt x="465" y="97"/>
                    </a:cubicBezTo>
                    <a:cubicBezTo>
                      <a:pt x="466" y="96"/>
                      <a:pt x="472" y="95"/>
                      <a:pt x="472" y="94"/>
                    </a:cubicBezTo>
                    <a:cubicBezTo>
                      <a:pt x="471" y="93"/>
                      <a:pt x="467" y="89"/>
                      <a:pt x="467" y="87"/>
                    </a:cubicBezTo>
                    <a:cubicBezTo>
                      <a:pt x="466" y="85"/>
                      <a:pt x="473" y="82"/>
                      <a:pt x="473" y="81"/>
                    </a:cubicBezTo>
                    <a:cubicBezTo>
                      <a:pt x="473" y="80"/>
                      <a:pt x="470" y="77"/>
                      <a:pt x="470" y="77"/>
                    </a:cubicBezTo>
                    <a:cubicBezTo>
                      <a:pt x="465" y="68"/>
                      <a:pt x="465" y="68"/>
                      <a:pt x="465" y="68"/>
                    </a:cubicBezTo>
                    <a:cubicBezTo>
                      <a:pt x="447" y="77"/>
                      <a:pt x="447" y="77"/>
                      <a:pt x="447" y="77"/>
                    </a:cubicBezTo>
                    <a:cubicBezTo>
                      <a:pt x="447" y="77"/>
                      <a:pt x="433" y="74"/>
                      <a:pt x="429" y="78"/>
                    </a:cubicBezTo>
                    <a:cubicBezTo>
                      <a:pt x="425" y="82"/>
                      <a:pt x="423" y="86"/>
                      <a:pt x="421" y="86"/>
                    </a:cubicBezTo>
                    <a:cubicBezTo>
                      <a:pt x="420" y="86"/>
                      <a:pt x="406" y="86"/>
                      <a:pt x="406" y="86"/>
                    </a:cubicBezTo>
                    <a:cubicBezTo>
                      <a:pt x="399" y="93"/>
                      <a:pt x="399" y="93"/>
                      <a:pt x="399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3" y="92"/>
                      <a:pt x="371" y="105"/>
                      <a:pt x="365" y="105"/>
                    </a:cubicBezTo>
                    <a:cubicBezTo>
                      <a:pt x="359" y="106"/>
                      <a:pt x="358" y="102"/>
                      <a:pt x="357" y="102"/>
                    </a:cubicBezTo>
                    <a:cubicBezTo>
                      <a:pt x="357" y="103"/>
                      <a:pt x="335" y="114"/>
                      <a:pt x="335" y="114"/>
                    </a:cubicBezTo>
                    <a:cubicBezTo>
                      <a:pt x="335" y="115"/>
                      <a:pt x="330" y="111"/>
                      <a:pt x="326" y="111"/>
                    </a:cubicBezTo>
                    <a:cubicBezTo>
                      <a:pt x="323" y="111"/>
                      <a:pt x="308" y="121"/>
                      <a:pt x="308" y="121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3" y="120"/>
                      <a:pt x="293" y="120"/>
                      <a:pt x="293" y="120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82" y="115"/>
                      <a:pt x="282" y="111"/>
                    </a:cubicBezTo>
                    <a:cubicBezTo>
                      <a:pt x="282" y="108"/>
                      <a:pt x="285" y="104"/>
                      <a:pt x="284" y="102"/>
                    </a:cubicBezTo>
                    <a:cubicBezTo>
                      <a:pt x="283" y="99"/>
                      <a:pt x="282" y="94"/>
                      <a:pt x="282" y="94"/>
                    </a:cubicBezTo>
                    <a:cubicBezTo>
                      <a:pt x="282" y="94"/>
                      <a:pt x="275" y="92"/>
                      <a:pt x="276" y="91"/>
                    </a:cubicBezTo>
                    <a:cubicBezTo>
                      <a:pt x="278" y="90"/>
                      <a:pt x="281" y="89"/>
                      <a:pt x="281" y="85"/>
                    </a:cubicBezTo>
                    <a:cubicBezTo>
                      <a:pt x="282" y="82"/>
                      <a:pt x="276" y="74"/>
                      <a:pt x="273" y="74"/>
                    </a:cubicBezTo>
                    <a:cubicBezTo>
                      <a:pt x="270" y="74"/>
                      <a:pt x="265" y="74"/>
                      <a:pt x="265" y="74"/>
                    </a:cubicBezTo>
                    <a:cubicBezTo>
                      <a:pt x="265" y="73"/>
                      <a:pt x="267" y="69"/>
                      <a:pt x="267" y="69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5" y="63"/>
                      <a:pt x="277" y="60"/>
                      <a:pt x="276" y="60"/>
                    </a:cubicBezTo>
                    <a:cubicBezTo>
                      <a:pt x="276" y="59"/>
                      <a:pt x="276" y="55"/>
                      <a:pt x="276" y="55"/>
                    </a:cubicBezTo>
                    <a:cubicBezTo>
                      <a:pt x="276" y="55"/>
                      <a:pt x="271" y="49"/>
                      <a:pt x="270" y="46"/>
                    </a:cubicBezTo>
                    <a:cubicBezTo>
                      <a:pt x="270" y="42"/>
                      <a:pt x="271" y="41"/>
                      <a:pt x="269" y="40"/>
                    </a:cubicBezTo>
                    <a:cubicBezTo>
                      <a:pt x="268" y="39"/>
                      <a:pt x="259" y="37"/>
                      <a:pt x="259" y="33"/>
                    </a:cubicBezTo>
                    <a:cubicBezTo>
                      <a:pt x="260" y="28"/>
                      <a:pt x="260" y="19"/>
                      <a:pt x="260" y="19"/>
                    </a:cubicBezTo>
                    <a:cubicBezTo>
                      <a:pt x="260" y="19"/>
                      <a:pt x="258" y="21"/>
                      <a:pt x="253" y="18"/>
                    </a:cubicBezTo>
                    <a:cubicBezTo>
                      <a:pt x="249" y="15"/>
                      <a:pt x="245" y="10"/>
                      <a:pt x="240" y="11"/>
                    </a:cubicBezTo>
                    <a:cubicBezTo>
                      <a:pt x="235" y="12"/>
                      <a:pt x="236" y="15"/>
                      <a:pt x="233" y="15"/>
                    </a:cubicBezTo>
                    <a:cubicBezTo>
                      <a:pt x="230" y="15"/>
                      <a:pt x="219" y="15"/>
                      <a:pt x="218" y="15"/>
                    </a:cubicBezTo>
                    <a:cubicBezTo>
                      <a:pt x="218" y="14"/>
                      <a:pt x="215" y="5"/>
                      <a:pt x="211" y="5"/>
                    </a:cubicBezTo>
                    <a:cubicBezTo>
                      <a:pt x="207" y="6"/>
                      <a:pt x="202" y="10"/>
                      <a:pt x="201" y="9"/>
                    </a:cubicBezTo>
                    <a:cubicBezTo>
                      <a:pt x="200" y="9"/>
                      <a:pt x="202" y="3"/>
                      <a:pt x="195" y="2"/>
                    </a:cubicBezTo>
                    <a:cubicBezTo>
                      <a:pt x="189" y="1"/>
                      <a:pt x="186" y="0"/>
                      <a:pt x="186" y="1"/>
                    </a:cubicBezTo>
                    <a:cubicBezTo>
                      <a:pt x="185" y="2"/>
                      <a:pt x="181" y="7"/>
                      <a:pt x="180" y="10"/>
                    </a:cubicBezTo>
                    <a:cubicBezTo>
                      <a:pt x="180" y="10"/>
                      <a:pt x="180" y="10"/>
                      <a:pt x="181" y="10"/>
                    </a:cubicBezTo>
                    <a:cubicBezTo>
                      <a:pt x="181" y="11"/>
                      <a:pt x="177" y="16"/>
                      <a:pt x="183" y="20"/>
                    </a:cubicBezTo>
                    <a:cubicBezTo>
                      <a:pt x="189" y="24"/>
                      <a:pt x="190" y="25"/>
                      <a:pt x="190" y="26"/>
                    </a:cubicBezTo>
                    <a:cubicBezTo>
                      <a:pt x="189" y="26"/>
                      <a:pt x="181" y="24"/>
                      <a:pt x="181" y="25"/>
                    </a:cubicBezTo>
                    <a:cubicBezTo>
                      <a:pt x="181" y="25"/>
                      <a:pt x="171" y="27"/>
                      <a:pt x="171" y="28"/>
                    </a:cubicBezTo>
                    <a:cubicBezTo>
                      <a:pt x="171" y="28"/>
                      <a:pt x="179" y="33"/>
                      <a:pt x="176" y="34"/>
                    </a:cubicBezTo>
                    <a:cubicBezTo>
                      <a:pt x="173" y="35"/>
                      <a:pt x="168" y="33"/>
                      <a:pt x="166" y="34"/>
                    </a:cubicBezTo>
                    <a:cubicBezTo>
                      <a:pt x="163" y="36"/>
                      <a:pt x="163" y="38"/>
                      <a:pt x="160" y="38"/>
                    </a:cubicBezTo>
                    <a:cubicBezTo>
                      <a:pt x="156" y="37"/>
                      <a:pt x="154" y="33"/>
                      <a:pt x="153" y="33"/>
                    </a:cubicBezTo>
                    <a:cubicBezTo>
                      <a:pt x="151" y="33"/>
                      <a:pt x="147" y="38"/>
                      <a:pt x="143" y="39"/>
                    </a:cubicBezTo>
                    <a:cubicBezTo>
                      <a:pt x="139" y="39"/>
                      <a:pt x="134" y="36"/>
                      <a:pt x="130" y="37"/>
                    </a:cubicBezTo>
                    <a:cubicBezTo>
                      <a:pt x="126" y="38"/>
                      <a:pt x="128" y="45"/>
                      <a:pt x="125" y="45"/>
                    </a:cubicBezTo>
                    <a:cubicBezTo>
                      <a:pt x="121" y="45"/>
                      <a:pt x="104" y="45"/>
                      <a:pt x="104" y="45"/>
                    </a:cubicBezTo>
                    <a:cubicBezTo>
                      <a:pt x="104" y="45"/>
                      <a:pt x="103" y="38"/>
                      <a:pt x="97" y="40"/>
                    </a:cubicBezTo>
                    <a:cubicBezTo>
                      <a:pt x="91" y="43"/>
                      <a:pt x="86" y="50"/>
                      <a:pt x="86" y="50"/>
                    </a:cubicBezTo>
                    <a:cubicBezTo>
                      <a:pt x="87" y="50"/>
                      <a:pt x="92" y="56"/>
                      <a:pt x="92" y="56"/>
                    </a:cubicBezTo>
                    <a:cubicBezTo>
                      <a:pt x="92" y="56"/>
                      <a:pt x="90" y="57"/>
                      <a:pt x="90" y="57"/>
                    </a:cubicBezTo>
                    <a:cubicBezTo>
                      <a:pt x="90" y="57"/>
                      <a:pt x="80" y="51"/>
                      <a:pt x="81" y="55"/>
                    </a:cubicBezTo>
                    <a:cubicBezTo>
                      <a:pt x="82" y="59"/>
                      <a:pt x="90" y="61"/>
                      <a:pt x="90" y="63"/>
                    </a:cubicBezTo>
                    <a:cubicBezTo>
                      <a:pt x="91" y="66"/>
                      <a:pt x="84" y="71"/>
                      <a:pt x="84" y="71"/>
                    </a:cubicBezTo>
                    <a:cubicBezTo>
                      <a:pt x="84" y="71"/>
                      <a:pt x="78" y="64"/>
                      <a:pt x="75" y="67"/>
                    </a:cubicBezTo>
                    <a:cubicBezTo>
                      <a:pt x="73" y="69"/>
                      <a:pt x="72" y="71"/>
                      <a:pt x="72" y="71"/>
                    </a:cubicBezTo>
                    <a:cubicBezTo>
                      <a:pt x="72" y="71"/>
                      <a:pt x="80" y="74"/>
                      <a:pt x="77" y="78"/>
                    </a:cubicBezTo>
                    <a:cubicBezTo>
                      <a:pt x="74" y="82"/>
                      <a:pt x="68" y="84"/>
                      <a:pt x="68" y="84"/>
                    </a:cubicBezTo>
                    <a:cubicBezTo>
                      <a:pt x="68" y="84"/>
                      <a:pt x="69" y="89"/>
                      <a:pt x="68" y="89"/>
                    </a:cubicBezTo>
                    <a:cubicBezTo>
                      <a:pt x="67" y="89"/>
                      <a:pt x="56" y="91"/>
                      <a:pt x="56" y="92"/>
                    </a:cubicBezTo>
                    <a:cubicBezTo>
                      <a:pt x="55" y="93"/>
                      <a:pt x="75" y="106"/>
                      <a:pt x="75" y="106"/>
                    </a:cubicBezTo>
                    <a:cubicBezTo>
                      <a:pt x="75" y="106"/>
                      <a:pt x="65" y="112"/>
                      <a:pt x="65" y="113"/>
                    </a:cubicBezTo>
                    <a:cubicBezTo>
                      <a:pt x="64" y="114"/>
                      <a:pt x="62" y="134"/>
                      <a:pt x="58" y="136"/>
                    </a:cubicBezTo>
                    <a:cubicBezTo>
                      <a:pt x="54" y="138"/>
                      <a:pt x="40" y="137"/>
                      <a:pt x="40" y="138"/>
                    </a:cubicBezTo>
                    <a:cubicBezTo>
                      <a:pt x="40" y="138"/>
                      <a:pt x="39" y="146"/>
                      <a:pt x="39" y="147"/>
                    </a:cubicBezTo>
                    <a:cubicBezTo>
                      <a:pt x="39" y="147"/>
                      <a:pt x="35" y="149"/>
                      <a:pt x="35" y="149"/>
                    </a:cubicBezTo>
                    <a:cubicBezTo>
                      <a:pt x="34" y="149"/>
                      <a:pt x="26" y="160"/>
                      <a:pt x="25" y="163"/>
                    </a:cubicBezTo>
                    <a:cubicBezTo>
                      <a:pt x="25" y="166"/>
                      <a:pt x="25" y="170"/>
                      <a:pt x="25" y="171"/>
                    </a:cubicBezTo>
                    <a:cubicBezTo>
                      <a:pt x="25" y="171"/>
                      <a:pt x="16" y="173"/>
                      <a:pt x="14" y="175"/>
                    </a:cubicBezTo>
                    <a:cubicBezTo>
                      <a:pt x="12" y="177"/>
                      <a:pt x="7" y="185"/>
                      <a:pt x="6" y="191"/>
                    </a:cubicBezTo>
                    <a:cubicBezTo>
                      <a:pt x="5" y="197"/>
                      <a:pt x="5" y="206"/>
                      <a:pt x="5" y="207"/>
                    </a:cubicBezTo>
                    <a:cubicBezTo>
                      <a:pt x="5" y="207"/>
                      <a:pt x="0" y="215"/>
                      <a:pt x="7" y="215"/>
                    </a:cubicBezTo>
                    <a:cubicBezTo>
                      <a:pt x="14" y="215"/>
                      <a:pt x="22" y="206"/>
                      <a:pt x="24" y="211"/>
                    </a:cubicBezTo>
                    <a:cubicBezTo>
                      <a:pt x="25" y="215"/>
                      <a:pt x="21" y="225"/>
                      <a:pt x="22" y="225"/>
                    </a:cubicBezTo>
                    <a:cubicBezTo>
                      <a:pt x="23" y="225"/>
                      <a:pt x="24" y="240"/>
                      <a:pt x="24" y="240"/>
                    </a:cubicBezTo>
                    <a:cubicBezTo>
                      <a:pt x="24" y="240"/>
                      <a:pt x="19" y="250"/>
                      <a:pt x="23" y="253"/>
                    </a:cubicBezTo>
                    <a:cubicBezTo>
                      <a:pt x="28" y="256"/>
                      <a:pt x="48" y="255"/>
                      <a:pt x="48" y="256"/>
                    </a:cubicBezTo>
                    <a:cubicBezTo>
                      <a:pt x="48" y="257"/>
                      <a:pt x="48" y="263"/>
                      <a:pt x="48" y="264"/>
                    </a:cubicBezTo>
                    <a:cubicBezTo>
                      <a:pt x="48" y="264"/>
                      <a:pt x="43" y="268"/>
                      <a:pt x="45" y="270"/>
                    </a:cubicBezTo>
                    <a:cubicBezTo>
                      <a:pt x="47" y="272"/>
                      <a:pt x="56" y="280"/>
                      <a:pt x="56" y="280"/>
                    </a:cubicBezTo>
                    <a:cubicBezTo>
                      <a:pt x="56" y="280"/>
                      <a:pt x="88" y="279"/>
                      <a:pt x="90" y="286"/>
                    </a:cubicBezTo>
                    <a:cubicBezTo>
                      <a:pt x="92" y="292"/>
                      <a:pt x="88" y="298"/>
                      <a:pt x="88" y="298"/>
                    </a:cubicBezTo>
                    <a:cubicBezTo>
                      <a:pt x="87" y="299"/>
                      <a:pt x="71" y="305"/>
                      <a:pt x="76" y="311"/>
                    </a:cubicBezTo>
                    <a:cubicBezTo>
                      <a:pt x="81" y="317"/>
                      <a:pt x="93" y="316"/>
                      <a:pt x="93" y="316"/>
                    </a:cubicBezTo>
                    <a:cubicBezTo>
                      <a:pt x="93" y="316"/>
                      <a:pt x="98" y="321"/>
                      <a:pt x="98" y="322"/>
                    </a:cubicBezTo>
                    <a:cubicBezTo>
                      <a:pt x="98" y="322"/>
                      <a:pt x="95" y="326"/>
                      <a:pt x="93" y="330"/>
                    </a:cubicBezTo>
                    <a:cubicBezTo>
                      <a:pt x="99" y="335"/>
                      <a:pt x="102" y="341"/>
                      <a:pt x="102" y="342"/>
                    </a:cubicBezTo>
                    <a:cubicBezTo>
                      <a:pt x="103" y="343"/>
                      <a:pt x="103" y="357"/>
                      <a:pt x="103" y="357"/>
                    </a:cubicBezTo>
                    <a:cubicBezTo>
                      <a:pt x="104" y="357"/>
                      <a:pt x="109" y="362"/>
                      <a:pt x="110" y="365"/>
                    </a:cubicBezTo>
                    <a:cubicBezTo>
                      <a:pt x="110" y="368"/>
                      <a:pt x="110" y="374"/>
                      <a:pt x="111" y="375"/>
                    </a:cubicBezTo>
                    <a:cubicBezTo>
                      <a:pt x="111" y="376"/>
                      <a:pt x="124" y="386"/>
                      <a:pt x="125" y="390"/>
                    </a:cubicBezTo>
                    <a:cubicBezTo>
                      <a:pt x="126" y="394"/>
                      <a:pt x="128" y="407"/>
                      <a:pt x="139" y="404"/>
                    </a:cubicBezTo>
                    <a:cubicBezTo>
                      <a:pt x="150" y="400"/>
                      <a:pt x="156" y="397"/>
                      <a:pt x="156" y="39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407"/>
                      <a:pt x="162" y="431"/>
                      <a:pt x="162" y="432"/>
                    </a:cubicBezTo>
                    <a:cubicBezTo>
                      <a:pt x="163" y="432"/>
                      <a:pt x="179" y="438"/>
                      <a:pt x="173" y="444"/>
                    </a:cubicBezTo>
                    <a:cubicBezTo>
                      <a:pt x="166" y="450"/>
                      <a:pt x="155" y="462"/>
                      <a:pt x="158" y="465"/>
                    </a:cubicBezTo>
                    <a:cubicBezTo>
                      <a:pt x="162" y="468"/>
                      <a:pt x="167" y="477"/>
                      <a:pt x="177" y="473"/>
                    </a:cubicBezTo>
                    <a:cubicBezTo>
                      <a:pt x="187" y="469"/>
                      <a:pt x="191" y="459"/>
                      <a:pt x="198" y="462"/>
                    </a:cubicBezTo>
                    <a:cubicBezTo>
                      <a:pt x="205" y="464"/>
                      <a:pt x="218" y="471"/>
                      <a:pt x="218" y="472"/>
                    </a:cubicBezTo>
                    <a:cubicBezTo>
                      <a:pt x="218" y="472"/>
                      <a:pt x="235" y="481"/>
                      <a:pt x="236" y="480"/>
                    </a:cubicBezTo>
                    <a:cubicBezTo>
                      <a:pt x="237" y="479"/>
                      <a:pt x="232" y="454"/>
                      <a:pt x="235" y="453"/>
                    </a:cubicBezTo>
                    <a:cubicBezTo>
                      <a:pt x="239" y="452"/>
                      <a:pt x="243" y="448"/>
                      <a:pt x="247" y="442"/>
                    </a:cubicBezTo>
                    <a:cubicBezTo>
                      <a:pt x="251" y="435"/>
                      <a:pt x="250" y="426"/>
                      <a:pt x="255" y="424"/>
                    </a:cubicBezTo>
                    <a:cubicBezTo>
                      <a:pt x="260" y="421"/>
                      <a:pt x="275" y="422"/>
                      <a:pt x="277" y="424"/>
                    </a:cubicBezTo>
                    <a:cubicBezTo>
                      <a:pt x="280" y="426"/>
                      <a:pt x="294" y="427"/>
                      <a:pt x="292" y="421"/>
                    </a:cubicBezTo>
                    <a:cubicBezTo>
                      <a:pt x="289" y="416"/>
                      <a:pt x="284" y="406"/>
                      <a:pt x="284" y="406"/>
                    </a:cubicBezTo>
                    <a:cubicBezTo>
                      <a:pt x="284" y="406"/>
                      <a:pt x="300" y="409"/>
                      <a:pt x="300" y="409"/>
                    </a:cubicBezTo>
                    <a:cubicBezTo>
                      <a:pt x="300" y="409"/>
                      <a:pt x="305" y="409"/>
                      <a:pt x="312" y="404"/>
                    </a:cubicBezTo>
                    <a:cubicBezTo>
                      <a:pt x="319" y="399"/>
                      <a:pt x="317" y="395"/>
                      <a:pt x="319" y="395"/>
                    </a:cubicBezTo>
                    <a:cubicBezTo>
                      <a:pt x="322" y="396"/>
                      <a:pt x="335" y="409"/>
                      <a:pt x="337" y="409"/>
                    </a:cubicBezTo>
                    <a:cubicBezTo>
                      <a:pt x="338" y="409"/>
                      <a:pt x="343" y="409"/>
                      <a:pt x="343" y="409"/>
                    </a:cubicBezTo>
                    <a:cubicBezTo>
                      <a:pt x="343" y="409"/>
                      <a:pt x="347" y="398"/>
                      <a:pt x="353" y="398"/>
                    </a:cubicBezTo>
                    <a:cubicBezTo>
                      <a:pt x="360" y="398"/>
                      <a:pt x="365" y="402"/>
                      <a:pt x="366" y="402"/>
                    </a:cubicBezTo>
                    <a:cubicBezTo>
                      <a:pt x="367" y="402"/>
                      <a:pt x="375" y="394"/>
                      <a:pt x="375" y="394"/>
                    </a:cubicBezTo>
                    <a:cubicBezTo>
                      <a:pt x="375" y="394"/>
                      <a:pt x="386" y="406"/>
                      <a:pt x="388" y="414"/>
                    </a:cubicBezTo>
                    <a:cubicBezTo>
                      <a:pt x="390" y="421"/>
                      <a:pt x="392" y="432"/>
                      <a:pt x="400" y="430"/>
                    </a:cubicBezTo>
                    <a:cubicBezTo>
                      <a:pt x="409" y="428"/>
                      <a:pt x="412" y="423"/>
                      <a:pt x="412" y="423"/>
                    </a:cubicBezTo>
                    <a:cubicBezTo>
                      <a:pt x="412" y="423"/>
                      <a:pt x="417" y="433"/>
                      <a:pt x="424" y="432"/>
                    </a:cubicBezTo>
                    <a:cubicBezTo>
                      <a:pt x="431" y="430"/>
                      <a:pt x="442" y="412"/>
                      <a:pt x="446" y="410"/>
                    </a:cubicBezTo>
                    <a:cubicBezTo>
                      <a:pt x="450" y="409"/>
                      <a:pt x="455" y="413"/>
                      <a:pt x="456" y="408"/>
                    </a:cubicBezTo>
                    <a:cubicBezTo>
                      <a:pt x="458" y="403"/>
                      <a:pt x="460" y="402"/>
                      <a:pt x="459" y="401"/>
                    </a:cubicBezTo>
                    <a:cubicBezTo>
                      <a:pt x="458" y="400"/>
                      <a:pt x="449" y="392"/>
                      <a:pt x="450" y="391"/>
                    </a:cubicBezTo>
                    <a:cubicBezTo>
                      <a:pt x="450" y="391"/>
                      <a:pt x="449" y="385"/>
                      <a:pt x="460" y="384"/>
                    </a:cubicBezTo>
                    <a:cubicBezTo>
                      <a:pt x="471" y="383"/>
                      <a:pt x="474" y="386"/>
                      <a:pt x="475" y="386"/>
                    </a:cubicBezTo>
                    <a:cubicBezTo>
                      <a:pt x="475" y="386"/>
                      <a:pt x="476" y="396"/>
                      <a:pt x="484" y="393"/>
                    </a:cubicBezTo>
                    <a:cubicBezTo>
                      <a:pt x="492" y="390"/>
                      <a:pt x="499" y="380"/>
                      <a:pt x="499" y="380"/>
                    </a:cubicBezTo>
                    <a:cubicBezTo>
                      <a:pt x="499" y="379"/>
                      <a:pt x="513" y="378"/>
                      <a:pt x="520" y="382"/>
                    </a:cubicBezTo>
                    <a:cubicBezTo>
                      <a:pt x="522" y="383"/>
                      <a:pt x="524" y="384"/>
                      <a:pt x="525" y="386"/>
                    </a:cubicBezTo>
                    <a:cubicBezTo>
                      <a:pt x="527" y="384"/>
                      <a:pt x="528" y="382"/>
                      <a:pt x="527" y="38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eform 68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6D3EB738-B547-6AF6-285B-3C0997A73F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5988" y="4654794"/>
                <a:ext cx="1595407" cy="1918624"/>
              </a:xfrm>
              <a:custGeom>
                <a:avLst/>
                <a:gdLst/>
                <a:ahLst/>
                <a:cxnLst>
                  <a:cxn ang="0">
                    <a:pos x="506" y="177"/>
                  </a:cxn>
                  <a:cxn ang="0">
                    <a:pos x="500" y="161"/>
                  </a:cxn>
                  <a:cxn ang="0">
                    <a:pos x="483" y="141"/>
                  </a:cxn>
                  <a:cxn ang="0">
                    <a:pos x="446" y="148"/>
                  </a:cxn>
                  <a:cxn ang="0">
                    <a:pos x="400" y="184"/>
                  </a:cxn>
                  <a:cxn ang="0">
                    <a:pos x="340" y="183"/>
                  </a:cxn>
                  <a:cxn ang="0">
                    <a:pos x="332" y="169"/>
                  </a:cxn>
                  <a:cxn ang="0">
                    <a:pos x="304" y="162"/>
                  </a:cxn>
                  <a:cxn ang="0">
                    <a:pos x="281" y="147"/>
                  </a:cxn>
                  <a:cxn ang="0">
                    <a:pos x="282" y="142"/>
                  </a:cxn>
                  <a:cxn ang="0">
                    <a:pos x="308" y="129"/>
                  </a:cxn>
                  <a:cxn ang="0">
                    <a:pos x="299" y="109"/>
                  </a:cxn>
                  <a:cxn ang="0">
                    <a:pos x="299" y="84"/>
                  </a:cxn>
                  <a:cxn ang="0">
                    <a:pos x="273" y="78"/>
                  </a:cxn>
                  <a:cxn ang="0">
                    <a:pos x="234" y="55"/>
                  </a:cxn>
                  <a:cxn ang="0">
                    <a:pos x="237" y="23"/>
                  </a:cxn>
                  <a:cxn ang="0">
                    <a:pos x="199" y="2"/>
                  </a:cxn>
                  <a:cxn ang="0">
                    <a:pos x="162" y="17"/>
                  </a:cxn>
                  <a:cxn ang="0">
                    <a:pos x="142" y="50"/>
                  </a:cxn>
                  <a:cxn ang="0">
                    <a:pos x="115" y="78"/>
                  </a:cxn>
                  <a:cxn ang="0">
                    <a:pos x="99" y="113"/>
                  </a:cxn>
                  <a:cxn ang="0">
                    <a:pos x="51" y="139"/>
                  </a:cxn>
                  <a:cxn ang="0">
                    <a:pos x="7" y="191"/>
                  </a:cxn>
                  <a:cxn ang="0">
                    <a:pos x="9" y="209"/>
                  </a:cxn>
                  <a:cxn ang="0">
                    <a:pos x="4" y="243"/>
                  </a:cxn>
                  <a:cxn ang="0">
                    <a:pos x="14" y="260"/>
                  </a:cxn>
                  <a:cxn ang="0">
                    <a:pos x="13" y="281"/>
                  </a:cxn>
                  <a:cxn ang="0">
                    <a:pos x="11" y="316"/>
                  </a:cxn>
                  <a:cxn ang="0">
                    <a:pos x="18" y="340"/>
                  </a:cxn>
                  <a:cxn ang="0">
                    <a:pos x="48" y="356"/>
                  </a:cxn>
                  <a:cxn ang="0">
                    <a:pos x="31" y="378"/>
                  </a:cxn>
                  <a:cxn ang="0">
                    <a:pos x="49" y="410"/>
                  </a:cxn>
                  <a:cxn ang="0">
                    <a:pos x="58" y="445"/>
                  </a:cxn>
                  <a:cxn ang="0">
                    <a:pos x="68" y="471"/>
                  </a:cxn>
                  <a:cxn ang="0">
                    <a:pos x="64" y="495"/>
                  </a:cxn>
                  <a:cxn ang="0">
                    <a:pos x="149" y="514"/>
                  </a:cxn>
                  <a:cxn ang="0">
                    <a:pos x="172" y="518"/>
                  </a:cxn>
                  <a:cxn ang="0">
                    <a:pos x="217" y="569"/>
                  </a:cxn>
                  <a:cxn ang="0">
                    <a:pos x="278" y="595"/>
                  </a:cxn>
                  <a:cxn ang="0">
                    <a:pos x="339" y="609"/>
                  </a:cxn>
                  <a:cxn ang="0">
                    <a:pos x="403" y="634"/>
                  </a:cxn>
                  <a:cxn ang="0">
                    <a:pos x="398" y="591"/>
                  </a:cxn>
                  <a:cxn ang="0">
                    <a:pos x="378" y="563"/>
                  </a:cxn>
                  <a:cxn ang="0">
                    <a:pos x="371" y="543"/>
                  </a:cxn>
                  <a:cxn ang="0">
                    <a:pos x="350" y="448"/>
                  </a:cxn>
                  <a:cxn ang="0">
                    <a:pos x="407" y="361"/>
                  </a:cxn>
                  <a:cxn ang="0">
                    <a:pos x="456" y="292"/>
                  </a:cxn>
                  <a:cxn ang="0">
                    <a:pos x="484" y="247"/>
                  </a:cxn>
                  <a:cxn ang="0">
                    <a:pos x="528" y="194"/>
                  </a:cxn>
                </a:cxnLst>
                <a:rect l="0" t="0" r="r" b="b"/>
                <a:pathLst>
                  <a:path w="529" h="636">
                    <a:moveTo>
                      <a:pt x="524" y="188"/>
                    </a:moveTo>
                    <a:cubicBezTo>
                      <a:pt x="523" y="187"/>
                      <a:pt x="517" y="187"/>
                      <a:pt x="517" y="187"/>
                    </a:cubicBezTo>
                    <a:cubicBezTo>
                      <a:pt x="516" y="187"/>
                      <a:pt x="517" y="178"/>
                      <a:pt x="515" y="174"/>
                    </a:cubicBezTo>
                    <a:cubicBezTo>
                      <a:pt x="513" y="170"/>
                      <a:pt x="508" y="178"/>
                      <a:pt x="506" y="177"/>
                    </a:cubicBezTo>
                    <a:cubicBezTo>
                      <a:pt x="505" y="177"/>
                      <a:pt x="502" y="176"/>
                      <a:pt x="500" y="174"/>
                    </a:cubicBezTo>
                    <a:cubicBezTo>
                      <a:pt x="497" y="173"/>
                      <a:pt x="493" y="173"/>
                      <a:pt x="493" y="171"/>
                    </a:cubicBezTo>
                    <a:cubicBezTo>
                      <a:pt x="492" y="170"/>
                      <a:pt x="495" y="169"/>
                      <a:pt x="497" y="168"/>
                    </a:cubicBezTo>
                    <a:cubicBezTo>
                      <a:pt x="499" y="167"/>
                      <a:pt x="500" y="161"/>
                      <a:pt x="500" y="161"/>
                    </a:cubicBezTo>
                    <a:cubicBezTo>
                      <a:pt x="500" y="161"/>
                      <a:pt x="494" y="158"/>
                      <a:pt x="492" y="158"/>
                    </a:cubicBezTo>
                    <a:cubicBezTo>
                      <a:pt x="490" y="158"/>
                      <a:pt x="492" y="156"/>
                      <a:pt x="492" y="156"/>
                    </a:cubicBezTo>
                    <a:cubicBezTo>
                      <a:pt x="492" y="155"/>
                      <a:pt x="486" y="157"/>
                      <a:pt x="486" y="157"/>
                    </a:cubicBezTo>
                    <a:cubicBezTo>
                      <a:pt x="485" y="157"/>
                      <a:pt x="482" y="141"/>
                      <a:pt x="483" y="141"/>
                    </a:cubicBezTo>
                    <a:cubicBezTo>
                      <a:pt x="483" y="141"/>
                      <a:pt x="472" y="152"/>
                      <a:pt x="472" y="152"/>
                    </a:cubicBezTo>
                    <a:cubicBezTo>
                      <a:pt x="472" y="152"/>
                      <a:pt x="470" y="152"/>
                      <a:pt x="468" y="151"/>
                    </a:cubicBezTo>
                    <a:cubicBezTo>
                      <a:pt x="467" y="151"/>
                      <a:pt x="465" y="156"/>
                      <a:pt x="464" y="157"/>
                    </a:cubicBezTo>
                    <a:cubicBezTo>
                      <a:pt x="462" y="158"/>
                      <a:pt x="451" y="149"/>
                      <a:pt x="446" y="148"/>
                    </a:cubicBezTo>
                    <a:cubicBezTo>
                      <a:pt x="441" y="147"/>
                      <a:pt x="438" y="155"/>
                      <a:pt x="435" y="159"/>
                    </a:cubicBezTo>
                    <a:cubicBezTo>
                      <a:pt x="431" y="163"/>
                      <a:pt x="416" y="183"/>
                      <a:pt x="415" y="183"/>
                    </a:cubicBezTo>
                    <a:cubicBezTo>
                      <a:pt x="414" y="183"/>
                      <a:pt x="407" y="182"/>
                      <a:pt x="406" y="182"/>
                    </a:cubicBezTo>
                    <a:cubicBezTo>
                      <a:pt x="405" y="181"/>
                      <a:pt x="401" y="184"/>
                      <a:pt x="400" y="184"/>
                    </a:cubicBezTo>
                    <a:cubicBezTo>
                      <a:pt x="399" y="185"/>
                      <a:pt x="389" y="180"/>
                      <a:pt x="387" y="179"/>
                    </a:cubicBezTo>
                    <a:cubicBezTo>
                      <a:pt x="385" y="178"/>
                      <a:pt x="385" y="183"/>
                      <a:pt x="381" y="184"/>
                    </a:cubicBezTo>
                    <a:cubicBezTo>
                      <a:pt x="378" y="185"/>
                      <a:pt x="373" y="179"/>
                      <a:pt x="364" y="179"/>
                    </a:cubicBezTo>
                    <a:cubicBezTo>
                      <a:pt x="355" y="179"/>
                      <a:pt x="341" y="183"/>
                      <a:pt x="340" y="183"/>
                    </a:cubicBezTo>
                    <a:cubicBezTo>
                      <a:pt x="339" y="183"/>
                      <a:pt x="333" y="179"/>
                      <a:pt x="331" y="179"/>
                    </a:cubicBezTo>
                    <a:cubicBezTo>
                      <a:pt x="329" y="178"/>
                      <a:pt x="324" y="178"/>
                      <a:pt x="322" y="176"/>
                    </a:cubicBezTo>
                    <a:cubicBezTo>
                      <a:pt x="319" y="174"/>
                      <a:pt x="321" y="170"/>
                      <a:pt x="321" y="169"/>
                    </a:cubicBezTo>
                    <a:cubicBezTo>
                      <a:pt x="321" y="168"/>
                      <a:pt x="331" y="169"/>
                      <a:pt x="332" y="169"/>
                    </a:cubicBezTo>
                    <a:cubicBezTo>
                      <a:pt x="333" y="168"/>
                      <a:pt x="341" y="161"/>
                      <a:pt x="341" y="161"/>
                    </a:cubicBezTo>
                    <a:cubicBezTo>
                      <a:pt x="341" y="160"/>
                      <a:pt x="332" y="159"/>
                      <a:pt x="330" y="159"/>
                    </a:cubicBezTo>
                    <a:cubicBezTo>
                      <a:pt x="329" y="159"/>
                      <a:pt x="328" y="161"/>
                      <a:pt x="326" y="162"/>
                    </a:cubicBezTo>
                    <a:cubicBezTo>
                      <a:pt x="323" y="163"/>
                      <a:pt x="309" y="161"/>
                      <a:pt x="304" y="162"/>
                    </a:cubicBezTo>
                    <a:cubicBezTo>
                      <a:pt x="299" y="162"/>
                      <a:pt x="303" y="165"/>
                      <a:pt x="298" y="165"/>
                    </a:cubicBezTo>
                    <a:cubicBezTo>
                      <a:pt x="293" y="166"/>
                      <a:pt x="286" y="157"/>
                      <a:pt x="286" y="157"/>
                    </a:cubicBezTo>
                    <a:cubicBezTo>
                      <a:pt x="286" y="157"/>
                      <a:pt x="286" y="152"/>
                      <a:pt x="286" y="152"/>
                    </a:cubicBezTo>
                    <a:cubicBezTo>
                      <a:pt x="286" y="152"/>
                      <a:pt x="283" y="150"/>
                      <a:pt x="281" y="147"/>
                    </a:cubicBezTo>
                    <a:cubicBezTo>
                      <a:pt x="278" y="144"/>
                      <a:pt x="276" y="150"/>
                      <a:pt x="276" y="150"/>
                    </a:cubicBezTo>
                    <a:cubicBezTo>
                      <a:pt x="276" y="150"/>
                      <a:pt x="273" y="148"/>
                      <a:pt x="272" y="147"/>
                    </a:cubicBezTo>
                    <a:cubicBezTo>
                      <a:pt x="272" y="146"/>
                      <a:pt x="275" y="142"/>
                      <a:pt x="275" y="142"/>
                    </a:cubicBezTo>
                    <a:cubicBezTo>
                      <a:pt x="282" y="142"/>
                      <a:pt x="282" y="142"/>
                      <a:pt x="282" y="142"/>
                    </a:cubicBezTo>
                    <a:cubicBezTo>
                      <a:pt x="287" y="136"/>
                      <a:pt x="287" y="136"/>
                      <a:pt x="287" y="136"/>
                    </a:cubicBezTo>
                    <a:cubicBezTo>
                      <a:pt x="287" y="136"/>
                      <a:pt x="282" y="129"/>
                      <a:pt x="284" y="126"/>
                    </a:cubicBezTo>
                    <a:cubicBezTo>
                      <a:pt x="285" y="122"/>
                      <a:pt x="291" y="130"/>
                      <a:pt x="291" y="130"/>
                    </a:cubicBezTo>
                    <a:cubicBezTo>
                      <a:pt x="291" y="130"/>
                      <a:pt x="306" y="129"/>
                      <a:pt x="308" y="129"/>
                    </a:cubicBezTo>
                    <a:cubicBezTo>
                      <a:pt x="311" y="129"/>
                      <a:pt x="313" y="121"/>
                      <a:pt x="315" y="119"/>
                    </a:cubicBezTo>
                    <a:cubicBezTo>
                      <a:pt x="317" y="117"/>
                      <a:pt x="309" y="120"/>
                      <a:pt x="305" y="118"/>
                    </a:cubicBezTo>
                    <a:cubicBezTo>
                      <a:pt x="302" y="117"/>
                      <a:pt x="309" y="116"/>
                      <a:pt x="310" y="110"/>
                    </a:cubicBezTo>
                    <a:cubicBezTo>
                      <a:pt x="311" y="104"/>
                      <a:pt x="301" y="111"/>
                      <a:pt x="299" y="109"/>
                    </a:cubicBezTo>
                    <a:cubicBezTo>
                      <a:pt x="296" y="107"/>
                      <a:pt x="303" y="105"/>
                      <a:pt x="303" y="104"/>
                    </a:cubicBezTo>
                    <a:cubicBezTo>
                      <a:pt x="303" y="104"/>
                      <a:pt x="296" y="98"/>
                      <a:pt x="296" y="96"/>
                    </a:cubicBezTo>
                    <a:cubicBezTo>
                      <a:pt x="296" y="94"/>
                      <a:pt x="301" y="95"/>
                      <a:pt x="301" y="94"/>
                    </a:cubicBezTo>
                    <a:cubicBezTo>
                      <a:pt x="302" y="92"/>
                      <a:pt x="302" y="87"/>
                      <a:pt x="299" y="84"/>
                    </a:cubicBezTo>
                    <a:cubicBezTo>
                      <a:pt x="297" y="82"/>
                      <a:pt x="291" y="86"/>
                      <a:pt x="291" y="86"/>
                    </a:cubicBezTo>
                    <a:cubicBezTo>
                      <a:pt x="291" y="86"/>
                      <a:pt x="285" y="78"/>
                      <a:pt x="285" y="78"/>
                    </a:cubicBezTo>
                    <a:cubicBezTo>
                      <a:pt x="284" y="77"/>
                      <a:pt x="281" y="82"/>
                      <a:pt x="279" y="82"/>
                    </a:cubicBezTo>
                    <a:cubicBezTo>
                      <a:pt x="276" y="83"/>
                      <a:pt x="273" y="80"/>
                      <a:pt x="273" y="78"/>
                    </a:cubicBezTo>
                    <a:cubicBezTo>
                      <a:pt x="273" y="75"/>
                      <a:pt x="263" y="74"/>
                      <a:pt x="262" y="73"/>
                    </a:cubicBezTo>
                    <a:cubicBezTo>
                      <a:pt x="262" y="72"/>
                      <a:pt x="249" y="70"/>
                      <a:pt x="244" y="69"/>
                    </a:cubicBezTo>
                    <a:cubicBezTo>
                      <a:pt x="239" y="67"/>
                      <a:pt x="241" y="63"/>
                      <a:pt x="241" y="63"/>
                    </a:cubicBezTo>
                    <a:cubicBezTo>
                      <a:pt x="241" y="62"/>
                      <a:pt x="235" y="56"/>
                      <a:pt x="234" y="55"/>
                    </a:cubicBezTo>
                    <a:cubicBezTo>
                      <a:pt x="233" y="54"/>
                      <a:pt x="223" y="58"/>
                      <a:pt x="222" y="53"/>
                    </a:cubicBezTo>
                    <a:cubicBezTo>
                      <a:pt x="220" y="49"/>
                      <a:pt x="228" y="49"/>
                      <a:pt x="228" y="49"/>
                    </a:cubicBezTo>
                    <a:cubicBezTo>
                      <a:pt x="228" y="39"/>
                      <a:pt x="228" y="39"/>
                      <a:pt x="228" y="39"/>
                    </a:cubicBezTo>
                    <a:cubicBezTo>
                      <a:pt x="228" y="39"/>
                      <a:pt x="236" y="26"/>
                      <a:pt x="237" y="23"/>
                    </a:cubicBezTo>
                    <a:cubicBezTo>
                      <a:pt x="238" y="21"/>
                      <a:pt x="227" y="18"/>
                      <a:pt x="226" y="18"/>
                    </a:cubicBezTo>
                    <a:cubicBezTo>
                      <a:pt x="226" y="17"/>
                      <a:pt x="227" y="13"/>
                      <a:pt x="225" y="9"/>
                    </a:cubicBezTo>
                    <a:cubicBezTo>
                      <a:pt x="224" y="5"/>
                      <a:pt x="224" y="9"/>
                      <a:pt x="218" y="9"/>
                    </a:cubicBezTo>
                    <a:cubicBezTo>
                      <a:pt x="212" y="8"/>
                      <a:pt x="202" y="0"/>
                      <a:pt x="199" y="2"/>
                    </a:cubicBezTo>
                    <a:cubicBezTo>
                      <a:pt x="195" y="3"/>
                      <a:pt x="189" y="13"/>
                      <a:pt x="188" y="15"/>
                    </a:cubicBezTo>
                    <a:cubicBezTo>
                      <a:pt x="186" y="17"/>
                      <a:pt x="185" y="15"/>
                      <a:pt x="183" y="15"/>
                    </a:cubicBezTo>
                    <a:cubicBezTo>
                      <a:pt x="181" y="15"/>
                      <a:pt x="181" y="17"/>
                      <a:pt x="180" y="18"/>
                    </a:cubicBezTo>
                    <a:cubicBezTo>
                      <a:pt x="178" y="19"/>
                      <a:pt x="166" y="17"/>
                      <a:pt x="162" y="17"/>
                    </a:cubicBezTo>
                    <a:cubicBezTo>
                      <a:pt x="160" y="22"/>
                      <a:pt x="158" y="28"/>
                      <a:pt x="157" y="31"/>
                    </a:cubicBezTo>
                    <a:cubicBezTo>
                      <a:pt x="154" y="36"/>
                      <a:pt x="152" y="30"/>
                      <a:pt x="147" y="31"/>
                    </a:cubicBezTo>
                    <a:cubicBezTo>
                      <a:pt x="141" y="32"/>
                      <a:pt x="147" y="38"/>
                      <a:pt x="148" y="43"/>
                    </a:cubicBezTo>
                    <a:cubicBezTo>
                      <a:pt x="148" y="49"/>
                      <a:pt x="142" y="50"/>
                      <a:pt x="142" y="50"/>
                    </a:cubicBezTo>
                    <a:cubicBezTo>
                      <a:pt x="141" y="50"/>
                      <a:pt x="143" y="62"/>
                      <a:pt x="143" y="62"/>
                    </a:cubicBezTo>
                    <a:cubicBezTo>
                      <a:pt x="143" y="62"/>
                      <a:pt x="141" y="63"/>
                      <a:pt x="137" y="66"/>
                    </a:cubicBezTo>
                    <a:cubicBezTo>
                      <a:pt x="133" y="70"/>
                      <a:pt x="122" y="62"/>
                      <a:pt x="122" y="61"/>
                    </a:cubicBezTo>
                    <a:cubicBezTo>
                      <a:pt x="121" y="61"/>
                      <a:pt x="117" y="77"/>
                      <a:pt x="115" y="78"/>
                    </a:cubicBezTo>
                    <a:cubicBezTo>
                      <a:pt x="113" y="80"/>
                      <a:pt x="111" y="83"/>
                      <a:pt x="108" y="85"/>
                    </a:cubicBezTo>
                    <a:cubicBezTo>
                      <a:pt x="105" y="87"/>
                      <a:pt x="107" y="91"/>
                      <a:pt x="107" y="97"/>
                    </a:cubicBezTo>
                    <a:cubicBezTo>
                      <a:pt x="107" y="103"/>
                      <a:pt x="101" y="104"/>
                      <a:pt x="101" y="104"/>
                    </a:cubicBezTo>
                    <a:cubicBezTo>
                      <a:pt x="101" y="104"/>
                      <a:pt x="103" y="107"/>
                      <a:pt x="99" y="113"/>
                    </a:cubicBezTo>
                    <a:cubicBezTo>
                      <a:pt x="95" y="119"/>
                      <a:pt x="75" y="125"/>
                      <a:pt x="72" y="126"/>
                    </a:cubicBezTo>
                    <a:cubicBezTo>
                      <a:pt x="69" y="127"/>
                      <a:pt x="70" y="137"/>
                      <a:pt x="69" y="138"/>
                    </a:cubicBezTo>
                    <a:cubicBezTo>
                      <a:pt x="67" y="139"/>
                      <a:pt x="59" y="144"/>
                      <a:pt x="58" y="145"/>
                    </a:cubicBezTo>
                    <a:cubicBezTo>
                      <a:pt x="57" y="146"/>
                      <a:pt x="51" y="140"/>
                      <a:pt x="51" y="139"/>
                    </a:cubicBezTo>
                    <a:cubicBezTo>
                      <a:pt x="51" y="139"/>
                      <a:pt x="11" y="168"/>
                      <a:pt x="11" y="168"/>
                    </a:cubicBezTo>
                    <a:cubicBezTo>
                      <a:pt x="11" y="168"/>
                      <a:pt x="14" y="172"/>
                      <a:pt x="18" y="176"/>
                    </a:cubicBezTo>
                    <a:cubicBezTo>
                      <a:pt x="21" y="181"/>
                      <a:pt x="17" y="185"/>
                      <a:pt x="17" y="185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10" y="195"/>
                      <a:pt x="10" y="196"/>
                    </a:cubicBezTo>
                    <a:cubicBezTo>
                      <a:pt x="10" y="197"/>
                      <a:pt x="3" y="200"/>
                      <a:pt x="4" y="202"/>
                    </a:cubicBezTo>
                    <a:cubicBezTo>
                      <a:pt x="4" y="204"/>
                      <a:pt x="8" y="208"/>
                      <a:pt x="9" y="209"/>
                    </a:cubicBezTo>
                    <a:cubicBezTo>
                      <a:pt x="9" y="210"/>
                      <a:pt x="3" y="211"/>
                      <a:pt x="2" y="212"/>
                    </a:cubicBezTo>
                    <a:cubicBezTo>
                      <a:pt x="1" y="212"/>
                      <a:pt x="9" y="219"/>
                      <a:pt x="10" y="220"/>
                    </a:cubicBezTo>
                    <a:cubicBezTo>
                      <a:pt x="10" y="221"/>
                      <a:pt x="9" y="225"/>
                      <a:pt x="9" y="230"/>
                    </a:cubicBezTo>
                    <a:cubicBezTo>
                      <a:pt x="9" y="236"/>
                      <a:pt x="4" y="243"/>
                      <a:pt x="4" y="243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2" y="253"/>
                      <a:pt x="11" y="254"/>
                    </a:cubicBezTo>
                    <a:cubicBezTo>
                      <a:pt x="11" y="254"/>
                      <a:pt x="14" y="256"/>
                      <a:pt x="14" y="260"/>
                    </a:cubicBezTo>
                    <a:cubicBezTo>
                      <a:pt x="15" y="264"/>
                      <a:pt x="12" y="263"/>
                      <a:pt x="11" y="263"/>
                    </a:cubicBezTo>
                    <a:cubicBezTo>
                      <a:pt x="11" y="264"/>
                      <a:pt x="11" y="267"/>
                      <a:pt x="11" y="267"/>
                    </a:cubicBezTo>
                    <a:cubicBezTo>
                      <a:pt x="10" y="268"/>
                      <a:pt x="5" y="272"/>
                      <a:pt x="6" y="276"/>
                    </a:cubicBezTo>
                    <a:cubicBezTo>
                      <a:pt x="6" y="280"/>
                      <a:pt x="11" y="278"/>
                      <a:pt x="13" y="281"/>
                    </a:cubicBezTo>
                    <a:cubicBezTo>
                      <a:pt x="15" y="283"/>
                      <a:pt x="13" y="287"/>
                      <a:pt x="13" y="288"/>
                    </a:cubicBezTo>
                    <a:cubicBezTo>
                      <a:pt x="13" y="289"/>
                      <a:pt x="7" y="292"/>
                      <a:pt x="4" y="295"/>
                    </a:cubicBezTo>
                    <a:cubicBezTo>
                      <a:pt x="0" y="298"/>
                      <a:pt x="7" y="306"/>
                      <a:pt x="8" y="308"/>
                    </a:cubicBezTo>
                    <a:cubicBezTo>
                      <a:pt x="9" y="310"/>
                      <a:pt x="7" y="308"/>
                      <a:pt x="11" y="316"/>
                    </a:cubicBezTo>
                    <a:cubicBezTo>
                      <a:pt x="15" y="323"/>
                      <a:pt x="35" y="320"/>
                      <a:pt x="37" y="324"/>
                    </a:cubicBezTo>
                    <a:cubicBezTo>
                      <a:pt x="40" y="328"/>
                      <a:pt x="30" y="334"/>
                      <a:pt x="29" y="334"/>
                    </a:cubicBezTo>
                    <a:cubicBezTo>
                      <a:pt x="29" y="334"/>
                      <a:pt x="22" y="334"/>
                      <a:pt x="22" y="334"/>
                    </a:cubicBezTo>
                    <a:cubicBezTo>
                      <a:pt x="18" y="340"/>
                      <a:pt x="18" y="340"/>
                      <a:pt x="18" y="340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38" y="340"/>
                      <a:pt x="40" y="351"/>
                      <a:pt x="41" y="352"/>
                    </a:cubicBezTo>
                    <a:cubicBezTo>
                      <a:pt x="41" y="352"/>
                      <a:pt x="47" y="353"/>
                      <a:pt x="48" y="356"/>
                    </a:cubicBezTo>
                    <a:cubicBezTo>
                      <a:pt x="50" y="358"/>
                      <a:pt x="46" y="360"/>
                      <a:pt x="44" y="361"/>
                    </a:cubicBezTo>
                    <a:cubicBezTo>
                      <a:pt x="43" y="362"/>
                      <a:pt x="34" y="362"/>
                      <a:pt x="33" y="362"/>
                    </a:cubicBezTo>
                    <a:cubicBezTo>
                      <a:pt x="32" y="362"/>
                      <a:pt x="25" y="370"/>
                      <a:pt x="25" y="370"/>
                    </a:cubicBezTo>
                    <a:cubicBezTo>
                      <a:pt x="25" y="370"/>
                      <a:pt x="29" y="377"/>
                      <a:pt x="31" y="378"/>
                    </a:cubicBezTo>
                    <a:cubicBezTo>
                      <a:pt x="34" y="379"/>
                      <a:pt x="40" y="377"/>
                      <a:pt x="41" y="378"/>
                    </a:cubicBezTo>
                    <a:cubicBezTo>
                      <a:pt x="41" y="379"/>
                      <a:pt x="44" y="387"/>
                      <a:pt x="44" y="391"/>
                    </a:cubicBezTo>
                    <a:cubicBezTo>
                      <a:pt x="44" y="395"/>
                      <a:pt x="49" y="399"/>
                      <a:pt x="49" y="399"/>
                    </a:cubicBezTo>
                    <a:cubicBezTo>
                      <a:pt x="50" y="400"/>
                      <a:pt x="49" y="409"/>
                      <a:pt x="49" y="410"/>
                    </a:cubicBezTo>
                    <a:cubicBezTo>
                      <a:pt x="49" y="411"/>
                      <a:pt x="53" y="416"/>
                      <a:pt x="54" y="420"/>
                    </a:cubicBezTo>
                    <a:cubicBezTo>
                      <a:pt x="56" y="424"/>
                      <a:pt x="47" y="430"/>
                      <a:pt x="45" y="433"/>
                    </a:cubicBezTo>
                    <a:cubicBezTo>
                      <a:pt x="43" y="437"/>
                      <a:pt x="50" y="444"/>
                      <a:pt x="51" y="444"/>
                    </a:cubicBezTo>
                    <a:cubicBezTo>
                      <a:pt x="51" y="444"/>
                      <a:pt x="56" y="444"/>
                      <a:pt x="58" y="445"/>
                    </a:cubicBezTo>
                    <a:cubicBezTo>
                      <a:pt x="60" y="447"/>
                      <a:pt x="53" y="452"/>
                      <a:pt x="52" y="453"/>
                    </a:cubicBezTo>
                    <a:cubicBezTo>
                      <a:pt x="51" y="455"/>
                      <a:pt x="56" y="455"/>
                      <a:pt x="56" y="457"/>
                    </a:cubicBezTo>
                    <a:cubicBezTo>
                      <a:pt x="56" y="459"/>
                      <a:pt x="62" y="470"/>
                      <a:pt x="62" y="470"/>
                    </a:cubicBezTo>
                    <a:cubicBezTo>
                      <a:pt x="62" y="470"/>
                      <a:pt x="65" y="469"/>
                      <a:pt x="68" y="471"/>
                    </a:cubicBezTo>
                    <a:cubicBezTo>
                      <a:pt x="72" y="474"/>
                      <a:pt x="61" y="477"/>
                      <a:pt x="61" y="477"/>
                    </a:cubicBezTo>
                    <a:cubicBezTo>
                      <a:pt x="61" y="477"/>
                      <a:pt x="65" y="481"/>
                      <a:pt x="66" y="483"/>
                    </a:cubicBezTo>
                    <a:cubicBezTo>
                      <a:pt x="67" y="484"/>
                      <a:pt x="63" y="489"/>
                      <a:pt x="63" y="489"/>
                    </a:cubicBezTo>
                    <a:cubicBezTo>
                      <a:pt x="62" y="489"/>
                      <a:pt x="63" y="491"/>
                      <a:pt x="64" y="495"/>
                    </a:cubicBezTo>
                    <a:cubicBezTo>
                      <a:pt x="65" y="497"/>
                      <a:pt x="64" y="499"/>
                      <a:pt x="62" y="501"/>
                    </a:cubicBezTo>
                    <a:cubicBezTo>
                      <a:pt x="65" y="504"/>
                      <a:pt x="68" y="508"/>
                      <a:pt x="79" y="506"/>
                    </a:cubicBezTo>
                    <a:cubicBezTo>
                      <a:pt x="94" y="503"/>
                      <a:pt x="123" y="494"/>
                      <a:pt x="127" y="497"/>
                    </a:cubicBezTo>
                    <a:cubicBezTo>
                      <a:pt x="130" y="500"/>
                      <a:pt x="148" y="511"/>
                      <a:pt x="149" y="514"/>
                    </a:cubicBezTo>
                    <a:cubicBezTo>
                      <a:pt x="150" y="518"/>
                      <a:pt x="151" y="523"/>
                      <a:pt x="151" y="523"/>
                    </a:cubicBezTo>
                    <a:cubicBezTo>
                      <a:pt x="155" y="526"/>
                      <a:pt x="155" y="526"/>
                      <a:pt x="155" y="526"/>
                    </a:cubicBezTo>
                    <a:cubicBezTo>
                      <a:pt x="155" y="526"/>
                      <a:pt x="156" y="509"/>
                      <a:pt x="165" y="513"/>
                    </a:cubicBezTo>
                    <a:cubicBezTo>
                      <a:pt x="173" y="517"/>
                      <a:pt x="171" y="518"/>
                      <a:pt x="172" y="518"/>
                    </a:cubicBezTo>
                    <a:cubicBezTo>
                      <a:pt x="173" y="518"/>
                      <a:pt x="196" y="527"/>
                      <a:pt x="196" y="527"/>
                    </a:cubicBezTo>
                    <a:cubicBezTo>
                      <a:pt x="196" y="527"/>
                      <a:pt x="203" y="544"/>
                      <a:pt x="205" y="544"/>
                    </a:cubicBezTo>
                    <a:cubicBezTo>
                      <a:pt x="207" y="544"/>
                      <a:pt x="215" y="548"/>
                      <a:pt x="215" y="551"/>
                    </a:cubicBezTo>
                    <a:cubicBezTo>
                      <a:pt x="215" y="555"/>
                      <a:pt x="215" y="566"/>
                      <a:pt x="217" y="569"/>
                    </a:cubicBezTo>
                    <a:cubicBezTo>
                      <a:pt x="219" y="572"/>
                      <a:pt x="243" y="584"/>
                      <a:pt x="248" y="583"/>
                    </a:cubicBezTo>
                    <a:cubicBezTo>
                      <a:pt x="253" y="583"/>
                      <a:pt x="259" y="574"/>
                      <a:pt x="261" y="579"/>
                    </a:cubicBezTo>
                    <a:cubicBezTo>
                      <a:pt x="264" y="584"/>
                      <a:pt x="260" y="589"/>
                      <a:pt x="260" y="589"/>
                    </a:cubicBezTo>
                    <a:cubicBezTo>
                      <a:pt x="260" y="589"/>
                      <a:pt x="270" y="598"/>
                      <a:pt x="278" y="595"/>
                    </a:cubicBezTo>
                    <a:cubicBezTo>
                      <a:pt x="285" y="593"/>
                      <a:pt x="284" y="587"/>
                      <a:pt x="290" y="591"/>
                    </a:cubicBezTo>
                    <a:cubicBezTo>
                      <a:pt x="296" y="596"/>
                      <a:pt x="294" y="605"/>
                      <a:pt x="301" y="606"/>
                    </a:cubicBezTo>
                    <a:cubicBezTo>
                      <a:pt x="308" y="607"/>
                      <a:pt x="327" y="611"/>
                      <a:pt x="327" y="611"/>
                    </a:cubicBezTo>
                    <a:cubicBezTo>
                      <a:pt x="327" y="611"/>
                      <a:pt x="333" y="609"/>
                      <a:pt x="339" y="609"/>
                    </a:cubicBezTo>
                    <a:cubicBezTo>
                      <a:pt x="341" y="609"/>
                      <a:pt x="343" y="610"/>
                      <a:pt x="345" y="611"/>
                    </a:cubicBezTo>
                    <a:cubicBezTo>
                      <a:pt x="351" y="615"/>
                      <a:pt x="356" y="625"/>
                      <a:pt x="356" y="625"/>
                    </a:cubicBezTo>
                    <a:cubicBezTo>
                      <a:pt x="383" y="623"/>
                      <a:pt x="383" y="623"/>
                      <a:pt x="383" y="623"/>
                    </a:cubicBezTo>
                    <a:cubicBezTo>
                      <a:pt x="383" y="623"/>
                      <a:pt x="398" y="636"/>
                      <a:pt x="403" y="634"/>
                    </a:cubicBezTo>
                    <a:cubicBezTo>
                      <a:pt x="409" y="633"/>
                      <a:pt x="413" y="632"/>
                      <a:pt x="413" y="631"/>
                    </a:cubicBezTo>
                    <a:cubicBezTo>
                      <a:pt x="414" y="630"/>
                      <a:pt x="406" y="617"/>
                      <a:pt x="410" y="613"/>
                    </a:cubicBezTo>
                    <a:cubicBezTo>
                      <a:pt x="414" y="610"/>
                      <a:pt x="414" y="607"/>
                      <a:pt x="414" y="607"/>
                    </a:cubicBezTo>
                    <a:cubicBezTo>
                      <a:pt x="414" y="607"/>
                      <a:pt x="401" y="594"/>
                      <a:pt x="398" y="591"/>
                    </a:cubicBezTo>
                    <a:cubicBezTo>
                      <a:pt x="395" y="588"/>
                      <a:pt x="392" y="589"/>
                      <a:pt x="392" y="588"/>
                    </a:cubicBezTo>
                    <a:cubicBezTo>
                      <a:pt x="392" y="586"/>
                      <a:pt x="391" y="579"/>
                      <a:pt x="390" y="578"/>
                    </a:cubicBezTo>
                    <a:cubicBezTo>
                      <a:pt x="390" y="577"/>
                      <a:pt x="379" y="575"/>
                      <a:pt x="377" y="571"/>
                    </a:cubicBezTo>
                    <a:cubicBezTo>
                      <a:pt x="375" y="567"/>
                      <a:pt x="378" y="563"/>
                      <a:pt x="378" y="563"/>
                    </a:cubicBezTo>
                    <a:cubicBezTo>
                      <a:pt x="378" y="563"/>
                      <a:pt x="367" y="562"/>
                      <a:pt x="367" y="561"/>
                    </a:cubicBezTo>
                    <a:cubicBezTo>
                      <a:pt x="367" y="560"/>
                      <a:pt x="367" y="555"/>
                      <a:pt x="367" y="555"/>
                    </a:cubicBezTo>
                    <a:cubicBezTo>
                      <a:pt x="372" y="550"/>
                      <a:pt x="372" y="550"/>
                      <a:pt x="372" y="550"/>
                    </a:cubicBezTo>
                    <a:cubicBezTo>
                      <a:pt x="372" y="550"/>
                      <a:pt x="371" y="547"/>
                      <a:pt x="371" y="543"/>
                    </a:cubicBezTo>
                    <a:cubicBezTo>
                      <a:pt x="371" y="534"/>
                      <a:pt x="371" y="517"/>
                      <a:pt x="370" y="512"/>
                    </a:cubicBezTo>
                    <a:cubicBezTo>
                      <a:pt x="369" y="506"/>
                      <a:pt x="362" y="479"/>
                      <a:pt x="360" y="473"/>
                    </a:cubicBezTo>
                    <a:cubicBezTo>
                      <a:pt x="358" y="468"/>
                      <a:pt x="348" y="456"/>
                      <a:pt x="348" y="456"/>
                    </a:cubicBezTo>
                    <a:cubicBezTo>
                      <a:pt x="348" y="456"/>
                      <a:pt x="346" y="455"/>
                      <a:pt x="350" y="448"/>
                    </a:cubicBezTo>
                    <a:cubicBezTo>
                      <a:pt x="354" y="442"/>
                      <a:pt x="363" y="437"/>
                      <a:pt x="366" y="430"/>
                    </a:cubicBezTo>
                    <a:cubicBezTo>
                      <a:pt x="369" y="423"/>
                      <a:pt x="380" y="400"/>
                      <a:pt x="380" y="400"/>
                    </a:cubicBezTo>
                    <a:cubicBezTo>
                      <a:pt x="380" y="400"/>
                      <a:pt x="391" y="396"/>
                      <a:pt x="393" y="390"/>
                    </a:cubicBezTo>
                    <a:cubicBezTo>
                      <a:pt x="396" y="384"/>
                      <a:pt x="405" y="362"/>
                      <a:pt x="407" y="361"/>
                    </a:cubicBezTo>
                    <a:cubicBezTo>
                      <a:pt x="408" y="361"/>
                      <a:pt x="410" y="363"/>
                      <a:pt x="413" y="356"/>
                    </a:cubicBezTo>
                    <a:cubicBezTo>
                      <a:pt x="417" y="349"/>
                      <a:pt x="415" y="346"/>
                      <a:pt x="416" y="346"/>
                    </a:cubicBezTo>
                    <a:cubicBezTo>
                      <a:pt x="417" y="345"/>
                      <a:pt x="428" y="337"/>
                      <a:pt x="431" y="330"/>
                    </a:cubicBezTo>
                    <a:cubicBezTo>
                      <a:pt x="434" y="323"/>
                      <a:pt x="456" y="292"/>
                      <a:pt x="456" y="292"/>
                    </a:cubicBezTo>
                    <a:cubicBezTo>
                      <a:pt x="456" y="292"/>
                      <a:pt x="468" y="274"/>
                      <a:pt x="468" y="274"/>
                    </a:cubicBezTo>
                    <a:cubicBezTo>
                      <a:pt x="468" y="273"/>
                      <a:pt x="467" y="265"/>
                      <a:pt x="470" y="263"/>
                    </a:cubicBezTo>
                    <a:cubicBezTo>
                      <a:pt x="472" y="262"/>
                      <a:pt x="481" y="258"/>
                      <a:pt x="481" y="258"/>
                    </a:cubicBezTo>
                    <a:cubicBezTo>
                      <a:pt x="481" y="257"/>
                      <a:pt x="479" y="250"/>
                      <a:pt x="484" y="247"/>
                    </a:cubicBezTo>
                    <a:cubicBezTo>
                      <a:pt x="490" y="243"/>
                      <a:pt x="498" y="236"/>
                      <a:pt x="502" y="230"/>
                    </a:cubicBezTo>
                    <a:cubicBezTo>
                      <a:pt x="506" y="224"/>
                      <a:pt x="508" y="216"/>
                      <a:pt x="508" y="216"/>
                    </a:cubicBezTo>
                    <a:cubicBezTo>
                      <a:pt x="508" y="216"/>
                      <a:pt x="510" y="215"/>
                      <a:pt x="514" y="212"/>
                    </a:cubicBezTo>
                    <a:cubicBezTo>
                      <a:pt x="517" y="208"/>
                      <a:pt x="525" y="197"/>
                      <a:pt x="528" y="194"/>
                    </a:cubicBezTo>
                    <a:cubicBezTo>
                      <a:pt x="528" y="194"/>
                      <a:pt x="528" y="194"/>
                      <a:pt x="529" y="193"/>
                    </a:cubicBezTo>
                    <a:cubicBezTo>
                      <a:pt x="526" y="191"/>
                      <a:pt x="525" y="188"/>
                      <a:pt x="524" y="18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Freeform 68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DAB76BB-6C2A-6426-FAD0-81D4B4E4C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3061" y="4142816"/>
                <a:ext cx="1481634" cy="1225644"/>
              </a:xfrm>
              <a:custGeom>
                <a:avLst/>
                <a:gdLst/>
                <a:ahLst/>
                <a:cxnLst>
                  <a:cxn ang="0">
                    <a:pos x="482" y="155"/>
                  </a:cxn>
                  <a:cxn ang="0">
                    <a:pos x="468" y="134"/>
                  </a:cxn>
                  <a:cxn ang="0">
                    <a:pos x="476" y="95"/>
                  </a:cxn>
                  <a:cxn ang="0">
                    <a:pos x="445" y="95"/>
                  </a:cxn>
                  <a:cxn ang="0">
                    <a:pos x="424" y="92"/>
                  </a:cxn>
                  <a:cxn ang="0">
                    <a:pos x="402" y="91"/>
                  </a:cxn>
                  <a:cxn ang="0">
                    <a:pos x="371" y="103"/>
                  </a:cxn>
                  <a:cxn ang="0">
                    <a:pos x="321" y="77"/>
                  </a:cxn>
                  <a:cxn ang="0">
                    <a:pos x="304" y="44"/>
                  </a:cxn>
                  <a:cxn ang="0">
                    <a:pos x="289" y="59"/>
                  </a:cxn>
                  <a:cxn ang="0">
                    <a:pos x="266" y="62"/>
                  </a:cxn>
                  <a:cxn ang="0">
                    <a:pos x="247" y="60"/>
                  </a:cxn>
                  <a:cxn ang="0">
                    <a:pos x="234" y="51"/>
                  </a:cxn>
                  <a:cxn ang="0">
                    <a:pos x="210" y="38"/>
                  </a:cxn>
                  <a:cxn ang="0">
                    <a:pos x="187" y="17"/>
                  </a:cxn>
                  <a:cxn ang="0">
                    <a:pos x="166" y="1"/>
                  </a:cxn>
                  <a:cxn ang="0">
                    <a:pos x="151" y="15"/>
                  </a:cxn>
                  <a:cxn ang="0">
                    <a:pos x="145" y="29"/>
                  </a:cxn>
                  <a:cxn ang="0">
                    <a:pos x="125" y="51"/>
                  </a:cxn>
                  <a:cxn ang="0">
                    <a:pos x="104" y="54"/>
                  </a:cxn>
                  <a:cxn ang="0">
                    <a:pos x="67" y="74"/>
                  </a:cxn>
                  <a:cxn ang="0">
                    <a:pos x="82" y="116"/>
                  </a:cxn>
                  <a:cxn ang="0">
                    <a:pos x="56" y="115"/>
                  </a:cxn>
                  <a:cxn ang="0">
                    <a:pos x="38" y="118"/>
                  </a:cxn>
                  <a:cxn ang="0">
                    <a:pos x="22" y="159"/>
                  </a:cxn>
                  <a:cxn ang="0">
                    <a:pos x="25" y="178"/>
                  </a:cxn>
                  <a:cxn ang="0">
                    <a:pos x="19" y="193"/>
                  </a:cxn>
                  <a:cxn ang="0">
                    <a:pos x="1" y="206"/>
                  </a:cxn>
                  <a:cxn ang="0">
                    <a:pos x="18" y="225"/>
                  </a:cxn>
                  <a:cxn ang="0">
                    <a:pos x="41" y="232"/>
                  </a:cxn>
                  <a:cxn ang="0">
                    <a:pos x="48" y="245"/>
                  </a:cxn>
                  <a:cxn ang="0">
                    <a:pos x="34" y="263"/>
                  </a:cxn>
                  <a:cxn ang="0">
                    <a:pos x="36" y="287"/>
                  </a:cxn>
                  <a:cxn ang="0">
                    <a:pos x="62" y="287"/>
                  </a:cxn>
                  <a:cxn ang="0">
                    <a:pos x="100" y="300"/>
                  </a:cxn>
                  <a:cxn ang="0">
                    <a:pos x="126" y="318"/>
                  </a:cxn>
                  <a:cxn ang="0">
                    <a:pos x="143" y="345"/>
                  </a:cxn>
                  <a:cxn ang="0">
                    <a:pos x="140" y="359"/>
                  </a:cxn>
                  <a:cxn ang="0">
                    <a:pos x="151" y="387"/>
                  </a:cxn>
                  <a:cxn ang="0">
                    <a:pos x="169" y="406"/>
                  </a:cxn>
                  <a:cxn ang="0">
                    <a:pos x="202" y="399"/>
                  </a:cxn>
                  <a:cxn ang="0">
                    <a:pos x="266" y="378"/>
                  </a:cxn>
                  <a:cxn ang="0">
                    <a:pos x="314" y="362"/>
                  </a:cxn>
                  <a:cxn ang="0">
                    <a:pos x="348" y="346"/>
                  </a:cxn>
                  <a:cxn ang="0">
                    <a:pos x="399" y="308"/>
                  </a:cxn>
                  <a:cxn ang="0">
                    <a:pos x="437" y="267"/>
                  </a:cxn>
                  <a:cxn ang="0">
                    <a:pos x="467" y="236"/>
                  </a:cxn>
                  <a:cxn ang="0">
                    <a:pos x="477" y="201"/>
                  </a:cxn>
                  <a:cxn ang="0">
                    <a:pos x="491" y="177"/>
                  </a:cxn>
                </a:cxnLst>
                <a:rect l="0" t="0" r="r" b="b"/>
                <a:pathLst>
                  <a:path w="492" h="406">
                    <a:moveTo>
                      <a:pt x="491" y="177"/>
                    </a:moveTo>
                    <a:cubicBezTo>
                      <a:pt x="491" y="176"/>
                      <a:pt x="488" y="172"/>
                      <a:pt x="486" y="169"/>
                    </a:cubicBezTo>
                    <a:cubicBezTo>
                      <a:pt x="484" y="166"/>
                      <a:pt x="487" y="161"/>
                      <a:pt x="487" y="160"/>
                    </a:cubicBezTo>
                    <a:cubicBezTo>
                      <a:pt x="487" y="159"/>
                      <a:pt x="486" y="158"/>
                      <a:pt x="482" y="155"/>
                    </a:cubicBezTo>
                    <a:cubicBezTo>
                      <a:pt x="478" y="153"/>
                      <a:pt x="481" y="147"/>
                      <a:pt x="481" y="147"/>
                    </a:cubicBezTo>
                    <a:cubicBezTo>
                      <a:pt x="481" y="147"/>
                      <a:pt x="471" y="148"/>
                      <a:pt x="471" y="148"/>
                    </a:cubicBezTo>
                    <a:cubicBezTo>
                      <a:pt x="471" y="148"/>
                      <a:pt x="471" y="147"/>
                      <a:pt x="472" y="144"/>
                    </a:cubicBezTo>
                    <a:cubicBezTo>
                      <a:pt x="472" y="140"/>
                      <a:pt x="468" y="134"/>
                      <a:pt x="468" y="134"/>
                    </a:cubicBezTo>
                    <a:cubicBezTo>
                      <a:pt x="468" y="134"/>
                      <a:pt x="467" y="128"/>
                      <a:pt x="468" y="124"/>
                    </a:cubicBezTo>
                    <a:cubicBezTo>
                      <a:pt x="469" y="120"/>
                      <a:pt x="465" y="113"/>
                      <a:pt x="465" y="112"/>
                    </a:cubicBezTo>
                    <a:cubicBezTo>
                      <a:pt x="464" y="112"/>
                      <a:pt x="473" y="110"/>
                      <a:pt x="472" y="109"/>
                    </a:cubicBezTo>
                    <a:cubicBezTo>
                      <a:pt x="472" y="109"/>
                      <a:pt x="474" y="98"/>
                      <a:pt x="476" y="95"/>
                    </a:cubicBezTo>
                    <a:cubicBezTo>
                      <a:pt x="477" y="93"/>
                      <a:pt x="474" y="88"/>
                      <a:pt x="471" y="85"/>
                    </a:cubicBezTo>
                    <a:cubicBezTo>
                      <a:pt x="469" y="87"/>
                      <a:pt x="463" y="89"/>
                      <a:pt x="463" y="89"/>
                    </a:cubicBezTo>
                    <a:cubicBezTo>
                      <a:pt x="460" y="89"/>
                      <a:pt x="455" y="96"/>
                      <a:pt x="455" y="96"/>
                    </a:cubicBezTo>
                    <a:cubicBezTo>
                      <a:pt x="455" y="96"/>
                      <a:pt x="450" y="96"/>
                      <a:pt x="445" y="95"/>
                    </a:cubicBezTo>
                    <a:cubicBezTo>
                      <a:pt x="441" y="94"/>
                      <a:pt x="437" y="87"/>
                      <a:pt x="437" y="87"/>
                    </a:cubicBezTo>
                    <a:cubicBezTo>
                      <a:pt x="437" y="87"/>
                      <a:pt x="431" y="90"/>
                      <a:pt x="431" y="90"/>
                    </a:cubicBezTo>
                    <a:cubicBezTo>
                      <a:pt x="430" y="90"/>
                      <a:pt x="428" y="86"/>
                      <a:pt x="426" y="84"/>
                    </a:cubicBezTo>
                    <a:cubicBezTo>
                      <a:pt x="424" y="82"/>
                      <a:pt x="424" y="92"/>
                      <a:pt x="424" y="92"/>
                    </a:cubicBezTo>
                    <a:cubicBezTo>
                      <a:pt x="424" y="92"/>
                      <a:pt x="420" y="95"/>
                      <a:pt x="419" y="95"/>
                    </a:cubicBezTo>
                    <a:cubicBezTo>
                      <a:pt x="418" y="95"/>
                      <a:pt x="418" y="94"/>
                      <a:pt x="417" y="93"/>
                    </a:cubicBezTo>
                    <a:cubicBezTo>
                      <a:pt x="416" y="93"/>
                      <a:pt x="412" y="96"/>
                      <a:pt x="410" y="96"/>
                    </a:cubicBezTo>
                    <a:cubicBezTo>
                      <a:pt x="408" y="95"/>
                      <a:pt x="403" y="91"/>
                      <a:pt x="402" y="91"/>
                    </a:cubicBezTo>
                    <a:cubicBezTo>
                      <a:pt x="401" y="92"/>
                      <a:pt x="397" y="104"/>
                      <a:pt x="397" y="105"/>
                    </a:cubicBezTo>
                    <a:cubicBezTo>
                      <a:pt x="397" y="106"/>
                      <a:pt x="393" y="110"/>
                      <a:pt x="391" y="111"/>
                    </a:cubicBezTo>
                    <a:cubicBezTo>
                      <a:pt x="390" y="111"/>
                      <a:pt x="383" y="106"/>
                      <a:pt x="382" y="106"/>
                    </a:cubicBezTo>
                    <a:cubicBezTo>
                      <a:pt x="381" y="106"/>
                      <a:pt x="371" y="103"/>
                      <a:pt x="371" y="103"/>
                    </a:cubicBezTo>
                    <a:cubicBezTo>
                      <a:pt x="371" y="103"/>
                      <a:pt x="370" y="95"/>
                      <a:pt x="367" y="93"/>
                    </a:cubicBezTo>
                    <a:cubicBezTo>
                      <a:pt x="364" y="91"/>
                      <a:pt x="364" y="88"/>
                      <a:pt x="364" y="88"/>
                    </a:cubicBezTo>
                    <a:cubicBezTo>
                      <a:pt x="364" y="87"/>
                      <a:pt x="320" y="88"/>
                      <a:pt x="318" y="84"/>
                    </a:cubicBezTo>
                    <a:cubicBezTo>
                      <a:pt x="315" y="80"/>
                      <a:pt x="320" y="82"/>
                      <a:pt x="321" y="77"/>
                    </a:cubicBezTo>
                    <a:cubicBezTo>
                      <a:pt x="321" y="72"/>
                      <a:pt x="313" y="66"/>
                      <a:pt x="313" y="66"/>
                    </a:cubicBezTo>
                    <a:cubicBezTo>
                      <a:pt x="313" y="65"/>
                      <a:pt x="305" y="66"/>
                      <a:pt x="304" y="66"/>
                    </a:cubicBezTo>
                    <a:cubicBezTo>
                      <a:pt x="302" y="66"/>
                      <a:pt x="309" y="57"/>
                      <a:pt x="314" y="54"/>
                    </a:cubicBezTo>
                    <a:cubicBezTo>
                      <a:pt x="318" y="50"/>
                      <a:pt x="303" y="45"/>
                      <a:pt x="304" y="44"/>
                    </a:cubicBezTo>
                    <a:cubicBezTo>
                      <a:pt x="304" y="44"/>
                      <a:pt x="302" y="57"/>
                      <a:pt x="301" y="61"/>
                    </a:cubicBezTo>
                    <a:cubicBezTo>
                      <a:pt x="299" y="65"/>
                      <a:pt x="297" y="62"/>
                      <a:pt x="297" y="62"/>
                    </a:cubicBezTo>
                    <a:cubicBezTo>
                      <a:pt x="296" y="62"/>
                      <a:pt x="294" y="66"/>
                      <a:pt x="292" y="67"/>
                    </a:cubicBezTo>
                    <a:cubicBezTo>
                      <a:pt x="290" y="68"/>
                      <a:pt x="291" y="62"/>
                      <a:pt x="289" y="59"/>
                    </a:cubicBezTo>
                    <a:cubicBezTo>
                      <a:pt x="288" y="57"/>
                      <a:pt x="278" y="57"/>
                      <a:pt x="275" y="56"/>
                    </a:cubicBezTo>
                    <a:cubicBezTo>
                      <a:pt x="272" y="55"/>
                      <a:pt x="274" y="57"/>
                      <a:pt x="273" y="58"/>
                    </a:cubicBezTo>
                    <a:cubicBezTo>
                      <a:pt x="272" y="60"/>
                      <a:pt x="271" y="59"/>
                      <a:pt x="269" y="59"/>
                    </a:cubicBezTo>
                    <a:cubicBezTo>
                      <a:pt x="267" y="59"/>
                      <a:pt x="269" y="59"/>
                      <a:pt x="266" y="62"/>
                    </a:cubicBezTo>
                    <a:cubicBezTo>
                      <a:pt x="263" y="66"/>
                      <a:pt x="252" y="63"/>
                      <a:pt x="251" y="63"/>
                    </a:cubicBezTo>
                    <a:cubicBezTo>
                      <a:pt x="250" y="63"/>
                      <a:pt x="248" y="67"/>
                      <a:pt x="248" y="67"/>
                    </a:cubicBezTo>
                    <a:cubicBezTo>
                      <a:pt x="247" y="67"/>
                      <a:pt x="245" y="65"/>
                      <a:pt x="245" y="65"/>
                    </a:cubicBezTo>
                    <a:cubicBezTo>
                      <a:pt x="245" y="65"/>
                      <a:pt x="247" y="62"/>
                      <a:pt x="247" y="60"/>
                    </a:cubicBezTo>
                    <a:cubicBezTo>
                      <a:pt x="247" y="59"/>
                      <a:pt x="243" y="58"/>
                      <a:pt x="239" y="55"/>
                    </a:cubicBezTo>
                    <a:cubicBezTo>
                      <a:pt x="235" y="52"/>
                      <a:pt x="237" y="63"/>
                      <a:pt x="234" y="64"/>
                    </a:cubicBezTo>
                    <a:cubicBezTo>
                      <a:pt x="231" y="64"/>
                      <a:pt x="231" y="63"/>
                      <a:pt x="230" y="62"/>
                    </a:cubicBezTo>
                    <a:cubicBezTo>
                      <a:pt x="230" y="62"/>
                      <a:pt x="234" y="52"/>
                      <a:pt x="234" y="51"/>
                    </a:cubicBezTo>
                    <a:cubicBezTo>
                      <a:pt x="235" y="50"/>
                      <a:pt x="229" y="44"/>
                      <a:pt x="229" y="44"/>
                    </a:cubicBezTo>
                    <a:cubicBezTo>
                      <a:pt x="229" y="44"/>
                      <a:pt x="224" y="43"/>
                      <a:pt x="222" y="40"/>
                    </a:cubicBezTo>
                    <a:cubicBezTo>
                      <a:pt x="221" y="37"/>
                      <a:pt x="217" y="30"/>
                      <a:pt x="217" y="30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4" y="32"/>
                      <a:pt x="203" y="32"/>
                    </a:cubicBezTo>
                    <a:cubicBezTo>
                      <a:pt x="203" y="31"/>
                      <a:pt x="197" y="37"/>
                      <a:pt x="196" y="37"/>
                    </a:cubicBezTo>
                    <a:cubicBezTo>
                      <a:pt x="196" y="37"/>
                      <a:pt x="191" y="25"/>
                      <a:pt x="191" y="21"/>
                    </a:cubicBezTo>
                    <a:cubicBezTo>
                      <a:pt x="191" y="18"/>
                      <a:pt x="187" y="18"/>
                      <a:pt x="187" y="17"/>
                    </a:cubicBezTo>
                    <a:cubicBezTo>
                      <a:pt x="187" y="16"/>
                      <a:pt x="181" y="13"/>
                      <a:pt x="181" y="13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6" y="1"/>
                      <a:pt x="166" y="1"/>
                      <a:pt x="166" y="0"/>
                    </a:cubicBezTo>
                    <a:cubicBezTo>
                      <a:pt x="164" y="3"/>
                      <a:pt x="162" y="6"/>
                      <a:pt x="161" y="7"/>
                    </a:cubicBezTo>
                    <a:cubicBezTo>
                      <a:pt x="160" y="8"/>
                      <a:pt x="157" y="7"/>
                      <a:pt x="154" y="7"/>
                    </a:cubicBezTo>
                    <a:cubicBezTo>
                      <a:pt x="150" y="8"/>
                      <a:pt x="152" y="9"/>
                      <a:pt x="151" y="15"/>
                    </a:cubicBezTo>
                    <a:cubicBezTo>
                      <a:pt x="149" y="20"/>
                      <a:pt x="156" y="24"/>
                      <a:pt x="156" y="2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6"/>
                      <a:pt x="154" y="30"/>
                      <a:pt x="155" y="34"/>
                    </a:cubicBezTo>
                    <a:cubicBezTo>
                      <a:pt x="156" y="38"/>
                      <a:pt x="147" y="30"/>
                      <a:pt x="145" y="29"/>
                    </a:cubicBezTo>
                    <a:cubicBezTo>
                      <a:pt x="144" y="28"/>
                      <a:pt x="137" y="34"/>
                      <a:pt x="135" y="35"/>
                    </a:cubicBezTo>
                    <a:cubicBezTo>
                      <a:pt x="133" y="36"/>
                      <a:pt x="125" y="30"/>
                      <a:pt x="125" y="30"/>
                    </a:cubicBezTo>
                    <a:cubicBezTo>
                      <a:pt x="124" y="30"/>
                      <a:pt x="132" y="42"/>
                      <a:pt x="133" y="43"/>
                    </a:cubicBezTo>
                    <a:cubicBezTo>
                      <a:pt x="133" y="44"/>
                      <a:pt x="125" y="51"/>
                      <a:pt x="125" y="51"/>
                    </a:cubicBezTo>
                    <a:cubicBezTo>
                      <a:pt x="125" y="51"/>
                      <a:pt x="122" y="49"/>
                      <a:pt x="120" y="47"/>
                    </a:cubicBezTo>
                    <a:cubicBezTo>
                      <a:pt x="119" y="46"/>
                      <a:pt x="118" y="50"/>
                      <a:pt x="117" y="50"/>
                    </a:cubicBezTo>
                    <a:cubicBezTo>
                      <a:pt x="116" y="51"/>
                      <a:pt x="114" y="49"/>
                      <a:pt x="112" y="49"/>
                    </a:cubicBezTo>
                    <a:cubicBezTo>
                      <a:pt x="110" y="49"/>
                      <a:pt x="108" y="52"/>
                      <a:pt x="104" y="54"/>
                    </a:cubicBezTo>
                    <a:cubicBezTo>
                      <a:pt x="100" y="57"/>
                      <a:pt x="85" y="52"/>
                      <a:pt x="83" y="52"/>
                    </a:cubicBezTo>
                    <a:cubicBezTo>
                      <a:pt x="81" y="52"/>
                      <a:pt x="72" y="55"/>
                      <a:pt x="71" y="56"/>
                    </a:cubicBezTo>
                    <a:cubicBezTo>
                      <a:pt x="70" y="57"/>
                      <a:pt x="75" y="60"/>
                      <a:pt x="77" y="64"/>
                    </a:cubicBezTo>
                    <a:cubicBezTo>
                      <a:pt x="79" y="68"/>
                      <a:pt x="67" y="73"/>
                      <a:pt x="67" y="74"/>
                    </a:cubicBezTo>
                    <a:cubicBezTo>
                      <a:pt x="66" y="75"/>
                      <a:pt x="68" y="78"/>
                      <a:pt x="70" y="83"/>
                    </a:cubicBezTo>
                    <a:cubicBezTo>
                      <a:pt x="73" y="89"/>
                      <a:pt x="67" y="95"/>
                      <a:pt x="68" y="97"/>
                    </a:cubicBezTo>
                    <a:cubicBezTo>
                      <a:pt x="69" y="99"/>
                      <a:pt x="81" y="100"/>
                      <a:pt x="82" y="100"/>
                    </a:cubicBezTo>
                    <a:cubicBezTo>
                      <a:pt x="83" y="100"/>
                      <a:pt x="82" y="112"/>
                      <a:pt x="82" y="116"/>
                    </a:cubicBezTo>
                    <a:cubicBezTo>
                      <a:pt x="81" y="121"/>
                      <a:pt x="78" y="120"/>
                      <a:pt x="76" y="122"/>
                    </a:cubicBezTo>
                    <a:cubicBezTo>
                      <a:pt x="75" y="123"/>
                      <a:pt x="77" y="129"/>
                      <a:pt x="76" y="134"/>
                    </a:cubicBezTo>
                    <a:cubicBezTo>
                      <a:pt x="74" y="139"/>
                      <a:pt x="62" y="127"/>
                      <a:pt x="60" y="126"/>
                    </a:cubicBezTo>
                    <a:cubicBezTo>
                      <a:pt x="58" y="126"/>
                      <a:pt x="58" y="119"/>
                      <a:pt x="56" y="115"/>
                    </a:cubicBezTo>
                    <a:cubicBezTo>
                      <a:pt x="55" y="112"/>
                      <a:pt x="53" y="114"/>
                      <a:pt x="51" y="113"/>
                    </a:cubicBezTo>
                    <a:cubicBezTo>
                      <a:pt x="48" y="112"/>
                      <a:pt x="45" y="108"/>
                      <a:pt x="43" y="108"/>
                    </a:cubicBezTo>
                    <a:cubicBezTo>
                      <a:pt x="42" y="107"/>
                      <a:pt x="39" y="109"/>
                      <a:pt x="39" y="109"/>
                    </a:cubicBezTo>
                    <a:cubicBezTo>
                      <a:pt x="38" y="109"/>
                      <a:pt x="38" y="117"/>
                      <a:pt x="38" y="118"/>
                    </a:cubicBezTo>
                    <a:cubicBezTo>
                      <a:pt x="38" y="120"/>
                      <a:pt x="34" y="123"/>
                      <a:pt x="31" y="128"/>
                    </a:cubicBezTo>
                    <a:cubicBezTo>
                      <a:pt x="28" y="133"/>
                      <a:pt x="32" y="145"/>
                      <a:pt x="32" y="145"/>
                    </a:cubicBezTo>
                    <a:cubicBezTo>
                      <a:pt x="32" y="146"/>
                      <a:pt x="28" y="149"/>
                      <a:pt x="25" y="152"/>
                    </a:cubicBezTo>
                    <a:cubicBezTo>
                      <a:pt x="22" y="155"/>
                      <a:pt x="23" y="155"/>
                      <a:pt x="22" y="159"/>
                    </a:cubicBezTo>
                    <a:cubicBezTo>
                      <a:pt x="21" y="164"/>
                      <a:pt x="18" y="162"/>
                      <a:pt x="15" y="165"/>
                    </a:cubicBezTo>
                    <a:cubicBezTo>
                      <a:pt x="13" y="167"/>
                      <a:pt x="17" y="171"/>
                      <a:pt x="19" y="173"/>
                    </a:cubicBezTo>
                    <a:cubicBezTo>
                      <a:pt x="25" y="174"/>
                      <a:pt x="25" y="174"/>
                      <a:pt x="25" y="174"/>
                    </a:cubicBezTo>
                    <a:cubicBezTo>
                      <a:pt x="25" y="174"/>
                      <a:pt x="23" y="176"/>
                      <a:pt x="25" y="178"/>
                    </a:cubicBezTo>
                    <a:cubicBezTo>
                      <a:pt x="28" y="179"/>
                      <a:pt x="32" y="182"/>
                      <a:pt x="32" y="182"/>
                    </a:cubicBezTo>
                    <a:cubicBezTo>
                      <a:pt x="32" y="183"/>
                      <a:pt x="28" y="191"/>
                      <a:pt x="28" y="191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19" y="193"/>
                      <a:pt x="16" y="195"/>
                      <a:pt x="16" y="196"/>
                    </a:cubicBezTo>
                    <a:cubicBezTo>
                      <a:pt x="17" y="197"/>
                      <a:pt x="19" y="201"/>
                      <a:pt x="19" y="201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9" y="210"/>
                      <a:pt x="0" y="204"/>
                      <a:pt x="1" y="206"/>
                    </a:cubicBezTo>
                    <a:cubicBezTo>
                      <a:pt x="1" y="208"/>
                      <a:pt x="0" y="211"/>
                      <a:pt x="1" y="211"/>
                    </a:cubicBezTo>
                    <a:cubicBezTo>
                      <a:pt x="1" y="211"/>
                      <a:pt x="9" y="214"/>
                      <a:pt x="8" y="216"/>
                    </a:cubicBezTo>
                    <a:cubicBezTo>
                      <a:pt x="7" y="219"/>
                      <a:pt x="3" y="220"/>
                      <a:pt x="4" y="223"/>
                    </a:cubicBezTo>
                    <a:cubicBezTo>
                      <a:pt x="6" y="227"/>
                      <a:pt x="16" y="224"/>
                      <a:pt x="18" y="225"/>
                    </a:cubicBezTo>
                    <a:cubicBezTo>
                      <a:pt x="20" y="225"/>
                      <a:pt x="23" y="230"/>
                      <a:pt x="25" y="230"/>
                    </a:cubicBezTo>
                    <a:cubicBezTo>
                      <a:pt x="27" y="230"/>
                      <a:pt x="30" y="229"/>
                      <a:pt x="31" y="229"/>
                    </a:cubicBezTo>
                    <a:cubicBezTo>
                      <a:pt x="32" y="230"/>
                      <a:pt x="33" y="232"/>
                      <a:pt x="34" y="232"/>
                    </a:cubicBezTo>
                    <a:cubicBezTo>
                      <a:pt x="34" y="232"/>
                      <a:pt x="43" y="229"/>
                      <a:pt x="41" y="232"/>
                    </a:cubicBezTo>
                    <a:cubicBezTo>
                      <a:pt x="39" y="235"/>
                      <a:pt x="31" y="234"/>
                      <a:pt x="31" y="239"/>
                    </a:cubicBezTo>
                    <a:cubicBezTo>
                      <a:pt x="32" y="245"/>
                      <a:pt x="40" y="246"/>
                      <a:pt x="41" y="246"/>
                    </a:cubicBezTo>
                    <a:cubicBezTo>
                      <a:pt x="41" y="247"/>
                      <a:pt x="42" y="250"/>
                      <a:pt x="43" y="250"/>
                    </a:cubicBezTo>
                    <a:cubicBezTo>
                      <a:pt x="43" y="249"/>
                      <a:pt x="47" y="244"/>
                      <a:pt x="48" y="245"/>
                    </a:cubicBezTo>
                    <a:cubicBezTo>
                      <a:pt x="48" y="245"/>
                      <a:pt x="50" y="249"/>
                      <a:pt x="48" y="252"/>
                    </a:cubicBezTo>
                    <a:cubicBezTo>
                      <a:pt x="46" y="255"/>
                      <a:pt x="45" y="255"/>
                      <a:pt x="44" y="257"/>
                    </a:cubicBezTo>
                    <a:cubicBezTo>
                      <a:pt x="43" y="259"/>
                      <a:pt x="44" y="263"/>
                      <a:pt x="43" y="263"/>
                    </a:cubicBezTo>
                    <a:cubicBezTo>
                      <a:pt x="42" y="263"/>
                      <a:pt x="34" y="263"/>
                      <a:pt x="34" y="263"/>
                    </a:cubicBezTo>
                    <a:cubicBezTo>
                      <a:pt x="34" y="263"/>
                      <a:pt x="32" y="272"/>
                      <a:pt x="32" y="272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5" y="288"/>
                      <a:pt x="29" y="288"/>
                    </a:cubicBezTo>
                    <a:cubicBezTo>
                      <a:pt x="32" y="288"/>
                      <a:pt x="34" y="283"/>
                      <a:pt x="36" y="287"/>
                    </a:cubicBezTo>
                    <a:cubicBezTo>
                      <a:pt x="38" y="291"/>
                      <a:pt x="39" y="295"/>
                      <a:pt x="42" y="295"/>
                    </a:cubicBezTo>
                    <a:cubicBezTo>
                      <a:pt x="44" y="295"/>
                      <a:pt x="46" y="295"/>
                      <a:pt x="47" y="295"/>
                    </a:cubicBezTo>
                    <a:cubicBezTo>
                      <a:pt x="48" y="292"/>
                      <a:pt x="52" y="287"/>
                      <a:pt x="53" y="286"/>
                    </a:cubicBezTo>
                    <a:cubicBezTo>
                      <a:pt x="53" y="285"/>
                      <a:pt x="56" y="286"/>
                      <a:pt x="62" y="287"/>
                    </a:cubicBezTo>
                    <a:cubicBezTo>
                      <a:pt x="69" y="288"/>
                      <a:pt x="67" y="294"/>
                      <a:pt x="68" y="294"/>
                    </a:cubicBezTo>
                    <a:cubicBezTo>
                      <a:pt x="69" y="295"/>
                      <a:pt x="74" y="291"/>
                      <a:pt x="78" y="290"/>
                    </a:cubicBezTo>
                    <a:cubicBezTo>
                      <a:pt x="82" y="290"/>
                      <a:pt x="85" y="299"/>
                      <a:pt x="85" y="300"/>
                    </a:cubicBezTo>
                    <a:cubicBezTo>
                      <a:pt x="86" y="300"/>
                      <a:pt x="97" y="300"/>
                      <a:pt x="100" y="300"/>
                    </a:cubicBezTo>
                    <a:cubicBezTo>
                      <a:pt x="103" y="300"/>
                      <a:pt x="102" y="297"/>
                      <a:pt x="107" y="296"/>
                    </a:cubicBezTo>
                    <a:cubicBezTo>
                      <a:pt x="112" y="295"/>
                      <a:pt x="116" y="300"/>
                      <a:pt x="120" y="303"/>
                    </a:cubicBezTo>
                    <a:cubicBezTo>
                      <a:pt x="125" y="306"/>
                      <a:pt x="127" y="304"/>
                      <a:pt x="127" y="304"/>
                    </a:cubicBezTo>
                    <a:cubicBezTo>
                      <a:pt x="127" y="304"/>
                      <a:pt x="127" y="313"/>
                      <a:pt x="126" y="318"/>
                    </a:cubicBezTo>
                    <a:cubicBezTo>
                      <a:pt x="126" y="322"/>
                      <a:pt x="135" y="324"/>
                      <a:pt x="136" y="325"/>
                    </a:cubicBezTo>
                    <a:cubicBezTo>
                      <a:pt x="138" y="326"/>
                      <a:pt x="137" y="327"/>
                      <a:pt x="137" y="331"/>
                    </a:cubicBezTo>
                    <a:cubicBezTo>
                      <a:pt x="138" y="334"/>
                      <a:pt x="143" y="340"/>
                      <a:pt x="143" y="340"/>
                    </a:cubicBezTo>
                    <a:cubicBezTo>
                      <a:pt x="143" y="340"/>
                      <a:pt x="143" y="344"/>
                      <a:pt x="143" y="345"/>
                    </a:cubicBezTo>
                    <a:cubicBezTo>
                      <a:pt x="144" y="345"/>
                      <a:pt x="132" y="348"/>
                      <a:pt x="132" y="348"/>
                    </a:cubicBezTo>
                    <a:cubicBezTo>
                      <a:pt x="134" y="354"/>
                      <a:pt x="134" y="354"/>
                      <a:pt x="134" y="354"/>
                    </a:cubicBezTo>
                    <a:cubicBezTo>
                      <a:pt x="134" y="354"/>
                      <a:pt x="132" y="358"/>
                      <a:pt x="132" y="359"/>
                    </a:cubicBezTo>
                    <a:cubicBezTo>
                      <a:pt x="132" y="359"/>
                      <a:pt x="137" y="359"/>
                      <a:pt x="140" y="359"/>
                    </a:cubicBezTo>
                    <a:cubicBezTo>
                      <a:pt x="143" y="359"/>
                      <a:pt x="149" y="367"/>
                      <a:pt x="148" y="370"/>
                    </a:cubicBezTo>
                    <a:cubicBezTo>
                      <a:pt x="148" y="374"/>
                      <a:pt x="145" y="375"/>
                      <a:pt x="143" y="376"/>
                    </a:cubicBezTo>
                    <a:cubicBezTo>
                      <a:pt x="142" y="377"/>
                      <a:pt x="149" y="379"/>
                      <a:pt x="149" y="379"/>
                    </a:cubicBezTo>
                    <a:cubicBezTo>
                      <a:pt x="149" y="379"/>
                      <a:pt x="150" y="384"/>
                      <a:pt x="151" y="387"/>
                    </a:cubicBezTo>
                    <a:cubicBezTo>
                      <a:pt x="152" y="389"/>
                      <a:pt x="149" y="393"/>
                      <a:pt x="149" y="396"/>
                    </a:cubicBezTo>
                    <a:cubicBezTo>
                      <a:pt x="149" y="400"/>
                      <a:pt x="158" y="397"/>
                      <a:pt x="158" y="397"/>
                    </a:cubicBezTo>
                    <a:cubicBezTo>
                      <a:pt x="160" y="405"/>
                      <a:pt x="160" y="405"/>
                      <a:pt x="160" y="405"/>
                    </a:cubicBezTo>
                    <a:cubicBezTo>
                      <a:pt x="169" y="406"/>
                      <a:pt x="169" y="406"/>
                      <a:pt x="169" y="406"/>
                    </a:cubicBezTo>
                    <a:cubicBezTo>
                      <a:pt x="172" y="404"/>
                      <a:pt x="172" y="404"/>
                      <a:pt x="172" y="404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6"/>
                      <a:pt x="190" y="396"/>
                      <a:pt x="193" y="396"/>
                    </a:cubicBezTo>
                    <a:cubicBezTo>
                      <a:pt x="197" y="396"/>
                      <a:pt x="202" y="400"/>
                      <a:pt x="202" y="399"/>
                    </a:cubicBezTo>
                    <a:cubicBezTo>
                      <a:pt x="202" y="399"/>
                      <a:pt x="224" y="388"/>
                      <a:pt x="224" y="387"/>
                    </a:cubicBezTo>
                    <a:cubicBezTo>
                      <a:pt x="225" y="387"/>
                      <a:pt x="226" y="391"/>
                      <a:pt x="232" y="390"/>
                    </a:cubicBezTo>
                    <a:cubicBezTo>
                      <a:pt x="238" y="390"/>
                      <a:pt x="250" y="377"/>
                      <a:pt x="250" y="377"/>
                    </a:cubicBezTo>
                    <a:cubicBezTo>
                      <a:pt x="266" y="378"/>
                      <a:pt x="266" y="378"/>
                      <a:pt x="266" y="378"/>
                    </a:cubicBezTo>
                    <a:cubicBezTo>
                      <a:pt x="273" y="371"/>
                      <a:pt x="273" y="371"/>
                      <a:pt x="273" y="371"/>
                    </a:cubicBezTo>
                    <a:cubicBezTo>
                      <a:pt x="273" y="371"/>
                      <a:pt x="287" y="371"/>
                      <a:pt x="288" y="371"/>
                    </a:cubicBezTo>
                    <a:cubicBezTo>
                      <a:pt x="290" y="371"/>
                      <a:pt x="292" y="367"/>
                      <a:pt x="296" y="363"/>
                    </a:cubicBezTo>
                    <a:cubicBezTo>
                      <a:pt x="300" y="359"/>
                      <a:pt x="314" y="362"/>
                      <a:pt x="314" y="362"/>
                    </a:cubicBezTo>
                    <a:cubicBezTo>
                      <a:pt x="332" y="353"/>
                      <a:pt x="332" y="353"/>
                      <a:pt x="332" y="353"/>
                    </a:cubicBezTo>
                    <a:cubicBezTo>
                      <a:pt x="337" y="361"/>
                      <a:pt x="337" y="361"/>
                      <a:pt x="337" y="361"/>
                    </a:cubicBezTo>
                    <a:cubicBezTo>
                      <a:pt x="347" y="355"/>
                      <a:pt x="347" y="355"/>
                      <a:pt x="347" y="355"/>
                    </a:cubicBezTo>
                    <a:cubicBezTo>
                      <a:pt x="347" y="355"/>
                      <a:pt x="351" y="351"/>
                      <a:pt x="348" y="346"/>
                    </a:cubicBezTo>
                    <a:cubicBezTo>
                      <a:pt x="344" y="342"/>
                      <a:pt x="341" y="338"/>
                      <a:pt x="341" y="338"/>
                    </a:cubicBezTo>
                    <a:cubicBezTo>
                      <a:pt x="341" y="338"/>
                      <a:pt x="381" y="309"/>
                      <a:pt x="381" y="309"/>
                    </a:cubicBezTo>
                    <a:cubicBezTo>
                      <a:pt x="381" y="310"/>
                      <a:pt x="387" y="316"/>
                      <a:pt x="388" y="315"/>
                    </a:cubicBezTo>
                    <a:cubicBezTo>
                      <a:pt x="389" y="314"/>
                      <a:pt x="397" y="309"/>
                      <a:pt x="399" y="308"/>
                    </a:cubicBezTo>
                    <a:cubicBezTo>
                      <a:pt x="400" y="307"/>
                      <a:pt x="399" y="297"/>
                      <a:pt x="402" y="296"/>
                    </a:cubicBezTo>
                    <a:cubicBezTo>
                      <a:pt x="405" y="295"/>
                      <a:pt x="425" y="289"/>
                      <a:pt x="429" y="283"/>
                    </a:cubicBezTo>
                    <a:cubicBezTo>
                      <a:pt x="433" y="277"/>
                      <a:pt x="431" y="274"/>
                      <a:pt x="431" y="274"/>
                    </a:cubicBezTo>
                    <a:cubicBezTo>
                      <a:pt x="431" y="274"/>
                      <a:pt x="437" y="273"/>
                      <a:pt x="437" y="267"/>
                    </a:cubicBezTo>
                    <a:cubicBezTo>
                      <a:pt x="437" y="261"/>
                      <a:pt x="435" y="257"/>
                      <a:pt x="438" y="255"/>
                    </a:cubicBezTo>
                    <a:cubicBezTo>
                      <a:pt x="441" y="253"/>
                      <a:pt x="443" y="250"/>
                      <a:pt x="445" y="248"/>
                    </a:cubicBezTo>
                    <a:cubicBezTo>
                      <a:pt x="447" y="247"/>
                      <a:pt x="451" y="231"/>
                      <a:pt x="452" y="231"/>
                    </a:cubicBezTo>
                    <a:cubicBezTo>
                      <a:pt x="452" y="232"/>
                      <a:pt x="463" y="240"/>
                      <a:pt x="467" y="236"/>
                    </a:cubicBezTo>
                    <a:cubicBezTo>
                      <a:pt x="471" y="233"/>
                      <a:pt x="473" y="232"/>
                      <a:pt x="473" y="232"/>
                    </a:cubicBezTo>
                    <a:cubicBezTo>
                      <a:pt x="473" y="232"/>
                      <a:pt x="471" y="220"/>
                      <a:pt x="472" y="220"/>
                    </a:cubicBezTo>
                    <a:cubicBezTo>
                      <a:pt x="472" y="220"/>
                      <a:pt x="478" y="219"/>
                      <a:pt x="478" y="213"/>
                    </a:cubicBezTo>
                    <a:cubicBezTo>
                      <a:pt x="477" y="208"/>
                      <a:pt x="471" y="202"/>
                      <a:pt x="477" y="201"/>
                    </a:cubicBezTo>
                    <a:cubicBezTo>
                      <a:pt x="482" y="200"/>
                      <a:pt x="484" y="206"/>
                      <a:pt x="487" y="201"/>
                    </a:cubicBezTo>
                    <a:cubicBezTo>
                      <a:pt x="488" y="198"/>
                      <a:pt x="490" y="192"/>
                      <a:pt x="492" y="187"/>
                    </a:cubicBezTo>
                    <a:cubicBezTo>
                      <a:pt x="491" y="187"/>
                      <a:pt x="491" y="187"/>
                      <a:pt x="491" y="187"/>
                    </a:cubicBezTo>
                    <a:cubicBezTo>
                      <a:pt x="490" y="187"/>
                      <a:pt x="491" y="178"/>
                      <a:pt x="491" y="17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Freeform 68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3C53615-8434-3EDD-3EF6-400B8DFF94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9714" y="1670842"/>
                <a:ext cx="2143586" cy="2702106"/>
              </a:xfrm>
              <a:custGeom>
                <a:avLst/>
                <a:gdLst/>
                <a:ahLst/>
                <a:cxnLst>
                  <a:cxn ang="0">
                    <a:pos x="47" y="264"/>
                  </a:cxn>
                  <a:cxn ang="0">
                    <a:pos x="10" y="322"/>
                  </a:cxn>
                  <a:cxn ang="0">
                    <a:pos x="10" y="374"/>
                  </a:cxn>
                  <a:cxn ang="0">
                    <a:pos x="8" y="402"/>
                  </a:cxn>
                  <a:cxn ang="0">
                    <a:pos x="12" y="473"/>
                  </a:cxn>
                  <a:cxn ang="0">
                    <a:pos x="31" y="529"/>
                  </a:cxn>
                  <a:cxn ang="0">
                    <a:pos x="66" y="561"/>
                  </a:cxn>
                  <a:cxn ang="0">
                    <a:pos x="81" y="594"/>
                  </a:cxn>
                  <a:cxn ang="0">
                    <a:pos x="125" y="599"/>
                  </a:cxn>
                  <a:cxn ang="0">
                    <a:pos x="184" y="660"/>
                  </a:cxn>
                  <a:cxn ang="0">
                    <a:pos x="199" y="698"/>
                  </a:cxn>
                  <a:cxn ang="0">
                    <a:pos x="223" y="727"/>
                  </a:cxn>
                  <a:cxn ang="0">
                    <a:pos x="274" y="732"/>
                  </a:cxn>
                  <a:cxn ang="0">
                    <a:pos x="307" y="712"/>
                  </a:cxn>
                  <a:cxn ang="0">
                    <a:pos x="370" y="731"/>
                  </a:cxn>
                  <a:cxn ang="0">
                    <a:pos x="371" y="777"/>
                  </a:cxn>
                  <a:cxn ang="0">
                    <a:pos x="412" y="786"/>
                  </a:cxn>
                  <a:cxn ang="0">
                    <a:pos x="418" y="835"/>
                  </a:cxn>
                  <a:cxn ang="0">
                    <a:pos x="438" y="883"/>
                  </a:cxn>
                  <a:cxn ang="0">
                    <a:pos x="493" y="882"/>
                  </a:cxn>
                  <a:cxn ang="0">
                    <a:pos x="502" y="859"/>
                  </a:cxn>
                  <a:cxn ang="0">
                    <a:pos x="487" y="812"/>
                  </a:cxn>
                  <a:cxn ang="0">
                    <a:pos x="517" y="773"/>
                  </a:cxn>
                  <a:cxn ang="0">
                    <a:pos x="549" y="747"/>
                  </a:cxn>
                  <a:cxn ang="0">
                    <a:pos x="555" y="708"/>
                  </a:cxn>
                  <a:cxn ang="0">
                    <a:pos x="564" y="678"/>
                  </a:cxn>
                  <a:cxn ang="0">
                    <a:pos x="583" y="640"/>
                  </a:cxn>
                  <a:cxn ang="0">
                    <a:pos x="641" y="623"/>
                  </a:cxn>
                  <a:cxn ang="0">
                    <a:pos x="625" y="568"/>
                  </a:cxn>
                  <a:cxn ang="0">
                    <a:pos x="671" y="557"/>
                  </a:cxn>
                  <a:cxn ang="0">
                    <a:pos x="687" y="507"/>
                  </a:cxn>
                  <a:cxn ang="0">
                    <a:pos x="695" y="490"/>
                  </a:cxn>
                  <a:cxn ang="0">
                    <a:pos x="685" y="454"/>
                  </a:cxn>
                  <a:cxn ang="0">
                    <a:pos x="638" y="467"/>
                  </a:cxn>
                  <a:cxn ang="0">
                    <a:pos x="598" y="424"/>
                  </a:cxn>
                  <a:cxn ang="0">
                    <a:pos x="557" y="419"/>
                  </a:cxn>
                  <a:cxn ang="0">
                    <a:pos x="512" y="406"/>
                  </a:cxn>
                  <a:cxn ang="0">
                    <a:pos x="472" y="388"/>
                  </a:cxn>
                  <a:cxn ang="0">
                    <a:pos x="457" y="367"/>
                  </a:cxn>
                  <a:cxn ang="0">
                    <a:pos x="422" y="353"/>
                  </a:cxn>
                  <a:cxn ang="0">
                    <a:pos x="395" y="339"/>
                  </a:cxn>
                  <a:cxn ang="0">
                    <a:pos x="365" y="329"/>
                  </a:cxn>
                  <a:cxn ang="0">
                    <a:pos x="370" y="292"/>
                  </a:cxn>
                  <a:cxn ang="0">
                    <a:pos x="365" y="254"/>
                  </a:cxn>
                  <a:cxn ang="0">
                    <a:pos x="325" y="226"/>
                  </a:cxn>
                  <a:cxn ang="0">
                    <a:pos x="334" y="167"/>
                  </a:cxn>
                  <a:cxn ang="0">
                    <a:pos x="348" y="114"/>
                  </a:cxn>
                  <a:cxn ang="0">
                    <a:pos x="337" y="74"/>
                  </a:cxn>
                  <a:cxn ang="0">
                    <a:pos x="311" y="39"/>
                  </a:cxn>
                  <a:cxn ang="0">
                    <a:pos x="255" y="14"/>
                  </a:cxn>
                  <a:cxn ang="0">
                    <a:pos x="219" y="26"/>
                  </a:cxn>
                  <a:cxn ang="0">
                    <a:pos x="167" y="52"/>
                  </a:cxn>
                  <a:cxn ang="0">
                    <a:pos x="187" y="93"/>
                  </a:cxn>
                  <a:cxn ang="0">
                    <a:pos x="152" y="151"/>
                  </a:cxn>
                  <a:cxn ang="0">
                    <a:pos x="140" y="178"/>
                  </a:cxn>
                  <a:cxn ang="0">
                    <a:pos x="62" y="200"/>
                  </a:cxn>
                </a:cxnLst>
                <a:rect l="0" t="0" r="r" b="b"/>
                <a:pathLst>
                  <a:path w="711" h="896">
                    <a:moveTo>
                      <a:pt x="52" y="197"/>
                    </a:moveTo>
                    <a:cubicBezTo>
                      <a:pt x="52" y="201"/>
                      <a:pt x="54" y="203"/>
                      <a:pt x="54" y="203"/>
                    </a:cubicBezTo>
                    <a:cubicBezTo>
                      <a:pt x="54" y="203"/>
                      <a:pt x="45" y="210"/>
                      <a:pt x="50" y="215"/>
                    </a:cubicBezTo>
                    <a:cubicBezTo>
                      <a:pt x="55" y="220"/>
                      <a:pt x="58" y="220"/>
                      <a:pt x="57" y="220"/>
                    </a:cubicBezTo>
                    <a:cubicBezTo>
                      <a:pt x="57" y="221"/>
                      <a:pt x="52" y="225"/>
                      <a:pt x="53" y="230"/>
                    </a:cubicBezTo>
                    <a:cubicBezTo>
                      <a:pt x="54" y="235"/>
                      <a:pt x="54" y="255"/>
                      <a:pt x="54" y="255"/>
                    </a:cubicBezTo>
                    <a:cubicBezTo>
                      <a:pt x="54" y="255"/>
                      <a:pt x="49" y="263"/>
                      <a:pt x="47" y="264"/>
                    </a:cubicBezTo>
                    <a:cubicBezTo>
                      <a:pt x="46" y="265"/>
                      <a:pt x="32" y="274"/>
                      <a:pt x="33" y="274"/>
                    </a:cubicBezTo>
                    <a:cubicBezTo>
                      <a:pt x="34" y="275"/>
                      <a:pt x="43" y="281"/>
                      <a:pt x="43" y="282"/>
                    </a:cubicBezTo>
                    <a:cubicBezTo>
                      <a:pt x="43" y="282"/>
                      <a:pt x="39" y="285"/>
                      <a:pt x="40" y="287"/>
                    </a:cubicBezTo>
                    <a:cubicBezTo>
                      <a:pt x="40" y="288"/>
                      <a:pt x="43" y="293"/>
                      <a:pt x="43" y="293"/>
                    </a:cubicBezTo>
                    <a:cubicBezTo>
                      <a:pt x="43" y="293"/>
                      <a:pt x="51" y="303"/>
                      <a:pt x="43" y="305"/>
                    </a:cubicBezTo>
                    <a:cubicBezTo>
                      <a:pt x="35" y="308"/>
                      <a:pt x="5" y="312"/>
                      <a:pt x="5" y="312"/>
                    </a:cubicBezTo>
                    <a:cubicBezTo>
                      <a:pt x="5" y="312"/>
                      <a:pt x="12" y="320"/>
                      <a:pt x="10" y="322"/>
                    </a:cubicBezTo>
                    <a:cubicBezTo>
                      <a:pt x="9" y="324"/>
                      <a:pt x="0" y="325"/>
                      <a:pt x="0" y="328"/>
                    </a:cubicBezTo>
                    <a:cubicBezTo>
                      <a:pt x="0" y="332"/>
                      <a:pt x="1" y="337"/>
                      <a:pt x="2" y="337"/>
                    </a:cubicBezTo>
                    <a:cubicBezTo>
                      <a:pt x="3" y="337"/>
                      <a:pt x="1" y="348"/>
                      <a:pt x="1" y="348"/>
                    </a:cubicBezTo>
                    <a:cubicBezTo>
                      <a:pt x="1" y="348"/>
                      <a:pt x="9" y="351"/>
                      <a:pt x="8" y="354"/>
                    </a:cubicBezTo>
                    <a:cubicBezTo>
                      <a:pt x="8" y="357"/>
                      <a:pt x="4" y="359"/>
                      <a:pt x="6" y="361"/>
                    </a:cubicBezTo>
                    <a:cubicBezTo>
                      <a:pt x="8" y="363"/>
                      <a:pt x="13" y="365"/>
                      <a:pt x="12" y="367"/>
                    </a:cubicBezTo>
                    <a:cubicBezTo>
                      <a:pt x="11" y="369"/>
                      <a:pt x="10" y="372"/>
                      <a:pt x="10" y="374"/>
                    </a:cubicBezTo>
                    <a:cubicBezTo>
                      <a:pt x="11" y="377"/>
                      <a:pt x="13" y="381"/>
                      <a:pt x="13" y="381"/>
                    </a:cubicBezTo>
                    <a:cubicBezTo>
                      <a:pt x="17" y="381"/>
                      <a:pt x="17" y="381"/>
                      <a:pt x="17" y="381"/>
                    </a:cubicBezTo>
                    <a:cubicBezTo>
                      <a:pt x="20" y="395"/>
                      <a:pt x="20" y="395"/>
                      <a:pt x="20" y="395"/>
                    </a:cubicBezTo>
                    <a:cubicBezTo>
                      <a:pt x="17" y="396"/>
                      <a:pt x="17" y="396"/>
                      <a:pt x="17" y="396"/>
                    </a:cubicBezTo>
                    <a:cubicBezTo>
                      <a:pt x="21" y="401"/>
                      <a:pt x="21" y="401"/>
                      <a:pt x="21" y="401"/>
                    </a:cubicBezTo>
                    <a:cubicBezTo>
                      <a:pt x="14" y="409"/>
                      <a:pt x="14" y="409"/>
                      <a:pt x="14" y="409"/>
                    </a:cubicBezTo>
                    <a:cubicBezTo>
                      <a:pt x="8" y="402"/>
                      <a:pt x="8" y="402"/>
                      <a:pt x="8" y="402"/>
                    </a:cubicBezTo>
                    <a:cubicBezTo>
                      <a:pt x="8" y="402"/>
                      <a:pt x="10" y="397"/>
                      <a:pt x="8" y="397"/>
                    </a:cubicBezTo>
                    <a:cubicBezTo>
                      <a:pt x="6" y="398"/>
                      <a:pt x="1" y="399"/>
                      <a:pt x="1" y="402"/>
                    </a:cubicBezTo>
                    <a:cubicBezTo>
                      <a:pt x="2" y="405"/>
                      <a:pt x="5" y="409"/>
                      <a:pt x="7" y="411"/>
                    </a:cubicBezTo>
                    <a:cubicBezTo>
                      <a:pt x="10" y="412"/>
                      <a:pt x="28" y="423"/>
                      <a:pt x="28" y="423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3" y="449"/>
                      <a:pt x="16" y="447"/>
                      <a:pt x="14" y="454"/>
                    </a:cubicBezTo>
                    <a:cubicBezTo>
                      <a:pt x="12" y="461"/>
                      <a:pt x="11" y="468"/>
                      <a:pt x="12" y="473"/>
                    </a:cubicBezTo>
                    <a:cubicBezTo>
                      <a:pt x="12" y="477"/>
                      <a:pt x="13" y="486"/>
                      <a:pt x="14" y="487"/>
                    </a:cubicBezTo>
                    <a:cubicBezTo>
                      <a:pt x="14" y="487"/>
                      <a:pt x="8" y="491"/>
                      <a:pt x="11" y="495"/>
                    </a:cubicBezTo>
                    <a:cubicBezTo>
                      <a:pt x="15" y="499"/>
                      <a:pt x="18" y="499"/>
                      <a:pt x="18" y="502"/>
                    </a:cubicBezTo>
                    <a:cubicBezTo>
                      <a:pt x="19" y="504"/>
                      <a:pt x="19" y="511"/>
                      <a:pt x="19" y="511"/>
                    </a:cubicBezTo>
                    <a:cubicBezTo>
                      <a:pt x="19" y="511"/>
                      <a:pt x="9" y="518"/>
                      <a:pt x="14" y="523"/>
                    </a:cubicBezTo>
                    <a:cubicBezTo>
                      <a:pt x="18" y="529"/>
                      <a:pt x="26" y="532"/>
                      <a:pt x="26" y="532"/>
                    </a:cubicBezTo>
                    <a:cubicBezTo>
                      <a:pt x="27" y="532"/>
                      <a:pt x="30" y="529"/>
                      <a:pt x="31" y="529"/>
                    </a:cubicBezTo>
                    <a:cubicBezTo>
                      <a:pt x="31" y="530"/>
                      <a:pt x="41" y="530"/>
                      <a:pt x="40" y="537"/>
                    </a:cubicBezTo>
                    <a:cubicBezTo>
                      <a:pt x="39" y="544"/>
                      <a:pt x="33" y="545"/>
                      <a:pt x="33" y="546"/>
                    </a:cubicBezTo>
                    <a:cubicBezTo>
                      <a:pt x="34" y="547"/>
                      <a:pt x="33" y="557"/>
                      <a:pt x="36" y="558"/>
                    </a:cubicBezTo>
                    <a:cubicBezTo>
                      <a:pt x="39" y="559"/>
                      <a:pt x="41" y="557"/>
                      <a:pt x="41" y="558"/>
                    </a:cubicBezTo>
                    <a:cubicBezTo>
                      <a:pt x="41" y="559"/>
                      <a:pt x="42" y="567"/>
                      <a:pt x="47" y="568"/>
                    </a:cubicBezTo>
                    <a:cubicBezTo>
                      <a:pt x="52" y="568"/>
                      <a:pt x="55" y="567"/>
                      <a:pt x="55" y="567"/>
                    </a:cubicBezTo>
                    <a:cubicBezTo>
                      <a:pt x="55" y="567"/>
                      <a:pt x="60" y="557"/>
                      <a:pt x="66" y="561"/>
                    </a:cubicBezTo>
                    <a:cubicBezTo>
                      <a:pt x="72" y="564"/>
                      <a:pt x="74" y="573"/>
                      <a:pt x="74" y="573"/>
                    </a:cubicBezTo>
                    <a:cubicBezTo>
                      <a:pt x="70" y="575"/>
                      <a:pt x="70" y="575"/>
                      <a:pt x="70" y="575"/>
                    </a:cubicBezTo>
                    <a:cubicBezTo>
                      <a:pt x="70" y="575"/>
                      <a:pt x="76" y="584"/>
                      <a:pt x="73" y="585"/>
                    </a:cubicBezTo>
                    <a:cubicBezTo>
                      <a:pt x="71" y="587"/>
                      <a:pt x="63" y="588"/>
                      <a:pt x="65" y="592"/>
                    </a:cubicBezTo>
                    <a:cubicBezTo>
                      <a:pt x="68" y="596"/>
                      <a:pt x="69" y="591"/>
                      <a:pt x="71" y="593"/>
                    </a:cubicBezTo>
                    <a:cubicBezTo>
                      <a:pt x="73" y="595"/>
                      <a:pt x="72" y="595"/>
                      <a:pt x="74" y="595"/>
                    </a:cubicBezTo>
                    <a:cubicBezTo>
                      <a:pt x="76" y="595"/>
                      <a:pt x="81" y="592"/>
                      <a:pt x="81" y="594"/>
                    </a:cubicBezTo>
                    <a:cubicBezTo>
                      <a:pt x="82" y="596"/>
                      <a:pt x="83" y="601"/>
                      <a:pt x="83" y="601"/>
                    </a:cubicBezTo>
                    <a:cubicBezTo>
                      <a:pt x="90" y="597"/>
                      <a:pt x="90" y="597"/>
                      <a:pt x="90" y="597"/>
                    </a:cubicBezTo>
                    <a:cubicBezTo>
                      <a:pt x="90" y="597"/>
                      <a:pt x="88" y="603"/>
                      <a:pt x="91" y="602"/>
                    </a:cubicBezTo>
                    <a:cubicBezTo>
                      <a:pt x="93" y="601"/>
                      <a:pt x="104" y="588"/>
                      <a:pt x="104" y="589"/>
                    </a:cubicBezTo>
                    <a:cubicBezTo>
                      <a:pt x="104" y="590"/>
                      <a:pt x="104" y="593"/>
                      <a:pt x="104" y="593"/>
                    </a:cubicBezTo>
                    <a:cubicBezTo>
                      <a:pt x="104" y="593"/>
                      <a:pt x="109" y="592"/>
                      <a:pt x="112" y="594"/>
                    </a:cubicBezTo>
                    <a:cubicBezTo>
                      <a:pt x="115" y="595"/>
                      <a:pt x="125" y="599"/>
                      <a:pt x="125" y="599"/>
                    </a:cubicBezTo>
                    <a:cubicBezTo>
                      <a:pt x="125" y="600"/>
                      <a:pt x="124" y="605"/>
                      <a:pt x="125" y="606"/>
                    </a:cubicBezTo>
                    <a:cubicBezTo>
                      <a:pt x="126" y="607"/>
                      <a:pt x="136" y="618"/>
                      <a:pt x="136" y="618"/>
                    </a:cubicBezTo>
                    <a:cubicBezTo>
                      <a:pt x="136" y="619"/>
                      <a:pt x="137" y="633"/>
                      <a:pt x="137" y="633"/>
                    </a:cubicBezTo>
                    <a:cubicBezTo>
                      <a:pt x="137" y="633"/>
                      <a:pt x="149" y="645"/>
                      <a:pt x="154" y="647"/>
                    </a:cubicBezTo>
                    <a:cubicBezTo>
                      <a:pt x="159" y="648"/>
                      <a:pt x="160" y="644"/>
                      <a:pt x="164" y="648"/>
                    </a:cubicBezTo>
                    <a:cubicBezTo>
                      <a:pt x="167" y="652"/>
                      <a:pt x="171" y="658"/>
                      <a:pt x="176" y="659"/>
                    </a:cubicBezTo>
                    <a:cubicBezTo>
                      <a:pt x="181" y="660"/>
                      <a:pt x="184" y="659"/>
                      <a:pt x="184" y="660"/>
                    </a:cubicBezTo>
                    <a:cubicBezTo>
                      <a:pt x="184" y="662"/>
                      <a:pt x="183" y="668"/>
                      <a:pt x="183" y="668"/>
                    </a:cubicBezTo>
                    <a:cubicBezTo>
                      <a:pt x="183" y="668"/>
                      <a:pt x="187" y="671"/>
                      <a:pt x="186" y="673"/>
                    </a:cubicBezTo>
                    <a:cubicBezTo>
                      <a:pt x="186" y="674"/>
                      <a:pt x="184" y="675"/>
                      <a:pt x="183" y="679"/>
                    </a:cubicBezTo>
                    <a:cubicBezTo>
                      <a:pt x="181" y="683"/>
                      <a:pt x="176" y="687"/>
                      <a:pt x="179" y="691"/>
                    </a:cubicBezTo>
                    <a:cubicBezTo>
                      <a:pt x="182" y="694"/>
                      <a:pt x="186" y="693"/>
                      <a:pt x="186" y="694"/>
                    </a:cubicBezTo>
                    <a:cubicBezTo>
                      <a:pt x="187" y="695"/>
                      <a:pt x="189" y="699"/>
                      <a:pt x="191" y="699"/>
                    </a:cubicBezTo>
                    <a:cubicBezTo>
                      <a:pt x="193" y="699"/>
                      <a:pt x="198" y="697"/>
                      <a:pt x="199" y="698"/>
                    </a:cubicBezTo>
                    <a:cubicBezTo>
                      <a:pt x="200" y="700"/>
                      <a:pt x="202" y="702"/>
                      <a:pt x="203" y="701"/>
                    </a:cubicBezTo>
                    <a:cubicBezTo>
                      <a:pt x="204" y="701"/>
                      <a:pt x="208" y="696"/>
                      <a:pt x="208" y="699"/>
                    </a:cubicBezTo>
                    <a:cubicBezTo>
                      <a:pt x="209" y="702"/>
                      <a:pt x="207" y="706"/>
                      <a:pt x="210" y="709"/>
                    </a:cubicBezTo>
                    <a:cubicBezTo>
                      <a:pt x="212" y="713"/>
                      <a:pt x="216" y="713"/>
                      <a:pt x="216" y="713"/>
                    </a:cubicBezTo>
                    <a:cubicBezTo>
                      <a:pt x="215" y="714"/>
                      <a:pt x="214" y="719"/>
                      <a:pt x="215" y="720"/>
                    </a:cubicBezTo>
                    <a:cubicBezTo>
                      <a:pt x="215" y="720"/>
                      <a:pt x="219" y="718"/>
                      <a:pt x="220" y="722"/>
                    </a:cubicBezTo>
                    <a:cubicBezTo>
                      <a:pt x="221" y="726"/>
                      <a:pt x="223" y="727"/>
                      <a:pt x="223" y="727"/>
                    </a:cubicBezTo>
                    <a:cubicBezTo>
                      <a:pt x="223" y="727"/>
                      <a:pt x="233" y="727"/>
                      <a:pt x="234" y="727"/>
                    </a:cubicBezTo>
                    <a:cubicBezTo>
                      <a:pt x="234" y="728"/>
                      <a:pt x="242" y="738"/>
                      <a:pt x="243" y="738"/>
                    </a:cubicBezTo>
                    <a:cubicBezTo>
                      <a:pt x="243" y="738"/>
                      <a:pt x="248" y="738"/>
                      <a:pt x="249" y="738"/>
                    </a:cubicBezTo>
                    <a:cubicBezTo>
                      <a:pt x="249" y="738"/>
                      <a:pt x="253" y="742"/>
                      <a:pt x="256" y="741"/>
                    </a:cubicBezTo>
                    <a:cubicBezTo>
                      <a:pt x="259" y="740"/>
                      <a:pt x="257" y="735"/>
                      <a:pt x="261" y="735"/>
                    </a:cubicBezTo>
                    <a:cubicBezTo>
                      <a:pt x="266" y="736"/>
                      <a:pt x="270" y="742"/>
                      <a:pt x="272" y="739"/>
                    </a:cubicBezTo>
                    <a:cubicBezTo>
                      <a:pt x="275" y="736"/>
                      <a:pt x="274" y="732"/>
                      <a:pt x="274" y="732"/>
                    </a:cubicBezTo>
                    <a:cubicBezTo>
                      <a:pt x="274" y="732"/>
                      <a:pt x="281" y="729"/>
                      <a:pt x="282" y="729"/>
                    </a:cubicBezTo>
                    <a:cubicBezTo>
                      <a:pt x="283" y="730"/>
                      <a:pt x="288" y="736"/>
                      <a:pt x="290" y="735"/>
                    </a:cubicBezTo>
                    <a:cubicBezTo>
                      <a:pt x="291" y="734"/>
                      <a:pt x="292" y="730"/>
                      <a:pt x="295" y="731"/>
                    </a:cubicBezTo>
                    <a:cubicBezTo>
                      <a:pt x="298" y="732"/>
                      <a:pt x="303" y="736"/>
                      <a:pt x="304" y="731"/>
                    </a:cubicBezTo>
                    <a:cubicBezTo>
                      <a:pt x="304" y="726"/>
                      <a:pt x="304" y="724"/>
                      <a:pt x="304" y="722"/>
                    </a:cubicBezTo>
                    <a:cubicBezTo>
                      <a:pt x="303" y="721"/>
                      <a:pt x="300" y="718"/>
                      <a:pt x="301" y="718"/>
                    </a:cubicBezTo>
                    <a:cubicBezTo>
                      <a:pt x="301" y="717"/>
                      <a:pt x="304" y="712"/>
                      <a:pt x="307" y="712"/>
                    </a:cubicBezTo>
                    <a:cubicBezTo>
                      <a:pt x="309" y="713"/>
                      <a:pt x="311" y="710"/>
                      <a:pt x="314" y="709"/>
                    </a:cubicBezTo>
                    <a:cubicBezTo>
                      <a:pt x="316" y="709"/>
                      <a:pt x="332" y="710"/>
                      <a:pt x="332" y="710"/>
                    </a:cubicBezTo>
                    <a:cubicBezTo>
                      <a:pt x="332" y="710"/>
                      <a:pt x="343" y="718"/>
                      <a:pt x="344" y="718"/>
                    </a:cubicBezTo>
                    <a:cubicBezTo>
                      <a:pt x="346" y="718"/>
                      <a:pt x="350" y="717"/>
                      <a:pt x="351" y="717"/>
                    </a:cubicBezTo>
                    <a:cubicBezTo>
                      <a:pt x="351" y="717"/>
                      <a:pt x="358" y="723"/>
                      <a:pt x="358" y="723"/>
                    </a:cubicBezTo>
                    <a:cubicBezTo>
                      <a:pt x="359" y="723"/>
                      <a:pt x="364" y="720"/>
                      <a:pt x="368" y="722"/>
                    </a:cubicBezTo>
                    <a:cubicBezTo>
                      <a:pt x="372" y="724"/>
                      <a:pt x="369" y="731"/>
                      <a:pt x="370" y="731"/>
                    </a:cubicBezTo>
                    <a:cubicBezTo>
                      <a:pt x="370" y="731"/>
                      <a:pt x="378" y="730"/>
                      <a:pt x="377" y="732"/>
                    </a:cubicBezTo>
                    <a:cubicBezTo>
                      <a:pt x="377" y="734"/>
                      <a:pt x="384" y="739"/>
                      <a:pt x="384" y="742"/>
                    </a:cubicBezTo>
                    <a:cubicBezTo>
                      <a:pt x="383" y="744"/>
                      <a:pt x="375" y="756"/>
                      <a:pt x="375" y="756"/>
                    </a:cubicBezTo>
                    <a:cubicBezTo>
                      <a:pt x="375" y="756"/>
                      <a:pt x="368" y="755"/>
                      <a:pt x="367" y="755"/>
                    </a:cubicBezTo>
                    <a:cubicBezTo>
                      <a:pt x="367" y="756"/>
                      <a:pt x="370" y="758"/>
                      <a:pt x="369" y="761"/>
                    </a:cubicBezTo>
                    <a:cubicBezTo>
                      <a:pt x="368" y="763"/>
                      <a:pt x="365" y="760"/>
                      <a:pt x="367" y="767"/>
                    </a:cubicBezTo>
                    <a:cubicBezTo>
                      <a:pt x="369" y="773"/>
                      <a:pt x="368" y="774"/>
                      <a:pt x="371" y="777"/>
                    </a:cubicBezTo>
                    <a:cubicBezTo>
                      <a:pt x="375" y="780"/>
                      <a:pt x="375" y="781"/>
                      <a:pt x="375" y="784"/>
                    </a:cubicBezTo>
                    <a:cubicBezTo>
                      <a:pt x="375" y="787"/>
                      <a:pt x="373" y="793"/>
                      <a:pt x="378" y="793"/>
                    </a:cubicBezTo>
                    <a:cubicBezTo>
                      <a:pt x="383" y="793"/>
                      <a:pt x="384" y="786"/>
                      <a:pt x="389" y="787"/>
                    </a:cubicBezTo>
                    <a:cubicBezTo>
                      <a:pt x="395" y="789"/>
                      <a:pt x="396" y="792"/>
                      <a:pt x="398" y="792"/>
                    </a:cubicBezTo>
                    <a:cubicBezTo>
                      <a:pt x="399" y="792"/>
                      <a:pt x="399" y="789"/>
                      <a:pt x="401" y="790"/>
                    </a:cubicBezTo>
                    <a:cubicBezTo>
                      <a:pt x="404" y="792"/>
                      <a:pt x="408" y="795"/>
                      <a:pt x="408" y="794"/>
                    </a:cubicBezTo>
                    <a:cubicBezTo>
                      <a:pt x="409" y="793"/>
                      <a:pt x="410" y="785"/>
                      <a:pt x="412" y="786"/>
                    </a:cubicBezTo>
                    <a:cubicBezTo>
                      <a:pt x="414" y="788"/>
                      <a:pt x="415" y="792"/>
                      <a:pt x="415" y="792"/>
                    </a:cubicBezTo>
                    <a:cubicBezTo>
                      <a:pt x="415" y="792"/>
                      <a:pt x="420" y="786"/>
                      <a:pt x="420" y="792"/>
                    </a:cubicBezTo>
                    <a:cubicBezTo>
                      <a:pt x="420" y="797"/>
                      <a:pt x="415" y="797"/>
                      <a:pt x="415" y="797"/>
                    </a:cubicBezTo>
                    <a:cubicBezTo>
                      <a:pt x="415" y="798"/>
                      <a:pt x="410" y="806"/>
                      <a:pt x="410" y="806"/>
                    </a:cubicBezTo>
                    <a:cubicBezTo>
                      <a:pt x="410" y="806"/>
                      <a:pt x="416" y="810"/>
                      <a:pt x="416" y="811"/>
                    </a:cubicBezTo>
                    <a:cubicBezTo>
                      <a:pt x="417" y="813"/>
                      <a:pt x="422" y="817"/>
                      <a:pt x="421" y="823"/>
                    </a:cubicBezTo>
                    <a:cubicBezTo>
                      <a:pt x="419" y="828"/>
                      <a:pt x="417" y="830"/>
                      <a:pt x="418" y="835"/>
                    </a:cubicBezTo>
                    <a:cubicBezTo>
                      <a:pt x="419" y="840"/>
                      <a:pt x="416" y="842"/>
                      <a:pt x="418" y="844"/>
                    </a:cubicBezTo>
                    <a:cubicBezTo>
                      <a:pt x="420" y="846"/>
                      <a:pt x="423" y="846"/>
                      <a:pt x="423" y="849"/>
                    </a:cubicBezTo>
                    <a:cubicBezTo>
                      <a:pt x="423" y="852"/>
                      <a:pt x="422" y="856"/>
                      <a:pt x="423" y="859"/>
                    </a:cubicBezTo>
                    <a:cubicBezTo>
                      <a:pt x="424" y="861"/>
                      <a:pt x="431" y="863"/>
                      <a:pt x="431" y="864"/>
                    </a:cubicBezTo>
                    <a:cubicBezTo>
                      <a:pt x="432" y="865"/>
                      <a:pt x="431" y="866"/>
                      <a:pt x="432" y="867"/>
                    </a:cubicBezTo>
                    <a:cubicBezTo>
                      <a:pt x="432" y="867"/>
                      <a:pt x="444" y="870"/>
                      <a:pt x="443" y="871"/>
                    </a:cubicBezTo>
                    <a:cubicBezTo>
                      <a:pt x="443" y="872"/>
                      <a:pt x="438" y="882"/>
                      <a:pt x="438" y="883"/>
                    </a:cubicBezTo>
                    <a:cubicBezTo>
                      <a:pt x="438" y="883"/>
                      <a:pt x="431" y="882"/>
                      <a:pt x="434" y="888"/>
                    </a:cubicBezTo>
                    <a:cubicBezTo>
                      <a:pt x="436" y="893"/>
                      <a:pt x="441" y="895"/>
                      <a:pt x="441" y="895"/>
                    </a:cubicBezTo>
                    <a:cubicBezTo>
                      <a:pt x="441" y="895"/>
                      <a:pt x="450" y="896"/>
                      <a:pt x="453" y="895"/>
                    </a:cubicBezTo>
                    <a:cubicBezTo>
                      <a:pt x="456" y="894"/>
                      <a:pt x="460" y="894"/>
                      <a:pt x="462" y="894"/>
                    </a:cubicBezTo>
                    <a:cubicBezTo>
                      <a:pt x="464" y="894"/>
                      <a:pt x="484" y="891"/>
                      <a:pt x="486" y="887"/>
                    </a:cubicBezTo>
                    <a:cubicBezTo>
                      <a:pt x="487" y="882"/>
                      <a:pt x="483" y="875"/>
                      <a:pt x="487" y="878"/>
                    </a:cubicBezTo>
                    <a:cubicBezTo>
                      <a:pt x="491" y="882"/>
                      <a:pt x="491" y="884"/>
                      <a:pt x="493" y="882"/>
                    </a:cubicBezTo>
                    <a:cubicBezTo>
                      <a:pt x="494" y="880"/>
                      <a:pt x="494" y="876"/>
                      <a:pt x="497" y="877"/>
                    </a:cubicBezTo>
                    <a:cubicBezTo>
                      <a:pt x="499" y="877"/>
                      <a:pt x="504" y="877"/>
                      <a:pt x="506" y="877"/>
                    </a:cubicBezTo>
                    <a:cubicBezTo>
                      <a:pt x="507" y="876"/>
                      <a:pt x="506" y="871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7" y="869"/>
                      <a:pt x="510" y="867"/>
                      <a:pt x="509" y="866"/>
                    </a:cubicBezTo>
                    <a:cubicBezTo>
                      <a:pt x="508" y="865"/>
                      <a:pt x="502" y="861"/>
                      <a:pt x="502" y="859"/>
                    </a:cubicBezTo>
                    <a:cubicBezTo>
                      <a:pt x="502" y="856"/>
                      <a:pt x="509" y="845"/>
                      <a:pt x="506" y="841"/>
                    </a:cubicBezTo>
                    <a:cubicBezTo>
                      <a:pt x="504" y="837"/>
                      <a:pt x="497" y="839"/>
                      <a:pt x="497" y="839"/>
                    </a:cubicBezTo>
                    <a:cubicBezTo>
                      <a:pt x="494" y="836"/>
                      <a:pt x="494" y="836"/>
                      <a:pt x="494" y="836"/>
                    </a:cubicBezTo>
                    <a:cubicBezTo>
                      <a:pt x="494" y="836"/>
                      <a:pt x="490" y="840"/>
                      <a:pt x="490" y="839"/>
                    </a:cubicBezTo>
                    <a:cubicBezTo>
                      <a:pt x="490" y="839"/>
                      <a:pt x="491" y="822"/>
                      <a:pt x="491" y="822"/>
                    </a:cubicBezTo>
                    <a:cubicBezTo>
                      <a:pt x="485" y="817"/>
                      <a:pt x="485" y="817"/>
                      <a:pt x="485" y="817"/>
                    </a:cubicBezTo>
                    <a:cubicBezTo>
                      <a:pt x="487" y="812"/>
                      <a:pt x="487" y="812"/>
                      <a:pt x="487" y="812"/>
                    </a:cubicBezTo>
                    <a:cubicBezTo>
                      <a:pt x="487" y="812"/>
                      <a:pt x="478" y="807"/>
                      <a:pt x="481" y="805"/>
                    </a:cubicBezTo>
                    <a:cubicBezTo>
                      <a:pt x="485" y="803"/>
                      <a:pt x="494" y="804"/>
                      <a:pt x="494" y="804"/>
                    </a:cubicBezTo>
                    <a:cubicBezTo>
                      <a:pt x="494" y="804"/>
                      <a:pt x="490" y="795"/>
                      <a:pt x="496" y="795"/>
                    </a:cubicBezTo>
                    <a:cubicBezTo>
                      <a:pt x="501" y="795"/>
                      <a:pt x="502" y="798"/>
                      <a:pt x="505" y="797"/>
                    </a:cubicBezTo>
                    <a:cubicBezTo>
                      <a:pt x="508" y="795"/>
                      <a:pt x="512" y="791"/>
                      <a:pt x="512" y="791"/>
                    </a:cubicBezTo>
                    <a:cubicBezTo>
                      <a:pt x="512" y="791"/>
                      <a:pt x="507" y="782"/>
                      <a:pt x="509" y="779"/>
                    </a:cubicBezTo>
                    <a:cubicBezTo>
                      <a:pt x="512" y="776"/>
                      <a:pt x="516" y="772"/>
                      <a:pt x="517" y="773"/>
                    </a:cubicBezTo>
                    <a:cubicBezTo>
                      <a:pt x="518" y="774"/>
                      <a:pt x="522" y="782"/>
                      <a:pt x="526" y="782"/>
                    </a:cubicBezTo>
                    <a:cubicBezTo>
                      <a:pt x="531" y="783"/>
                      <a:pt x="532" y="779"/>
                      <a:pt x="534" y="781"/>
                    </a:cubicBezTo>
                    <a:cubicBezTo>
                      <a:pt x="535" y="783"/>
                      <a:pt x="539" y="790"/>
                      <a:pt x="541" y="787"/>
                    </a:cubicBezTo>
                    <a:cubicBezTo>
                      <a:pt x="542" y="785"/>
                      <a:pt x="548" y="772"/>
                      <a:pt x="548" y="772"/>
                    </a:cubicBezTo>
                    <a:cubicBezTo>
                      <a:pt x="548" y="772"/>
                      <a:pt x="551" y="768"/>
                      <a:pt x="552" y="767"/>
                    </a:cubicBezTo>
                    <a:cubicBezTo>
                      <a:pt x="552" y="766"/>
                      <a:pt x="553" y="752"/>
                      <a:pt x="553" y="752"/>
                    </a:cubicBezTo>
                    <a:cubicBezTo>
                      <a:pt x="553" y="752"/>
                      <a:pt x="547" y="750"/>
                      <a:pt x="549" y="747"/>
                    </a:cubicBezTo>
                    <a:cubicBezTo>
                      <a:pt x="550" y="745"/>
                      <a:pt x="555" y="746"/>
                      <a:pt x="553" y="741"/>
                    </a:cubicBezTo>
                    <a:cubicBezTo>
                      <a:pt x="550" y="736"/>
                      <a:pt x="548" y="735"/>
                      <a:pt x="550" y="733"/>
                    </a:cubicBezTo>
                    <a:cubicBezTo>
                      <a:pt x="553" y="732"/>
                      <a:pt x="556" y="731"/>
                      <a:pt x="555" y="728"/>
                    </a:cubicBezTo>
                    <a:cubicBezTo>
                      <a:pt x="554" y="726"/>
                      <a:pt x="548" y="723"/>
                      <a:pt x="548" y="723"/>
                    </a:cubicBezTo>
                    <a:cubicBezTo>
                      <a:pt x="549" y="722"/>
                      <a:pt x="550" y="718"/>
                      <a:pt x="550" y="718"/>
                    </a:cubicBezTo>
                    <a:cubicBezTo>
                      <a:pt x="550" y="718"/>
                      <a:pt x="544" y="715"/>
                      <a:pt x="548" y="712"/>
                    </a:cubicBezTo>
                    <a:cubicBezTo>
                      <a:pt x="551" y="710"/>
                      <a:pt x="558" y="710"/>
                      <a:pt x="555" y="708"/>
                    </a:cubicBezTo>
                    <a:cubicBezTo>
                      <a:pt x="553" y="706"/>
                      <a:pt x="550" y="704"/>
                      <a:pt x="550" y="703"/>
                    </a:cubicBezTo>
                    <a:cubicBezTo>
                      <a:pt x="550" y="703"/>
                      <a:pt x="549" y="697"/>
                      <a:pt x="550" y="696"/>
                    </a:cubicBezTo>
                    <a:cubicBezTo>
                      <a:pt x="550" y="696"/>
                      <a:pt x="555" y="696"/>
                      <a:pt x="555" y="696"/>
                    </a:cubicBezTo>
                    <a:cubicBezTo>
                      <a:pt x="555" y="696"/>
                      <a:pt x="553" y="691"/>
                      <a:pt x="554" y="691"/>
                    </a:cubicBezTo>
                    <a:cubicBezTo>
                      <a:pt x="556" y="691"/>
                      <a:pt x="563" y="688"/>
                      <a:pt x="563" y="688"/>
                    </a:cubicBezTo>
                    <a:cubicBezTo>
                      <a:pt x="563" y="688"/>
                      <a:pt x="559" y="682"/>
                      <a:pt x="559" y="682"/>
                    </a:cubicBezTo>
                    <a:cubicBezTo>
                      <a:pt x="560" y="681"/>
                      <a:pt x="564" y="678"/>
                      <a:pt x="564" y="678"/>
                    </a:cubicBezTo>
                    <a:cubicBezTo>
                      <a:pt x="564" y="678"/>
                      <a:pt x="559" y="676"/>
                      <a:pt x="562" y="673"/>
                    </a:cubicBezTo>
                    <a:cubicBezTo>
                      <a:pt x="565" y="670"/>
                      <a:pt x="568" y="673"/>
                      <a:pt x="566" y="668"/>
                    </a:cubicBezTo>
                    <a:cubicBezTo>
                      <a:pt x="565" y="663"/>
                      <a:pt x="561" y="660"/>
                      <a:pt x="562" y="659"/>
                    </a:cubicBezTo>
                    <a:cubicBezTo>
                      <a:pt x="563" y="658"/>
                      <a:pt x="570" y="648"/>
                      <a:pt x="571" y="648"/>
                    </a:cubicBezTo>
                    <a:cubicBezTo>
                      <a:pt x="572" y="648"/>
                      <a:pt x="575" y="649"/>
                      <a:pt x="575" y="648"/>
                    </a:cubicBezTo>
                    <a:cubicBezTo>
                      <a:pt x="575" y="647"/>
                      <a:pt x="574" y="643"/>
                      <a:pt x="574" y="643"/>
                    </a:cubicBezTo>
                    <a:cubicBezTo>
                      <a:pt x="583" y="640"/>
                      <a:pt x="583" y="640"/>
                      <a:pt x="583" y="640"/>
                    </a:cubicBezTo>
                    <a:cubicBezTo>
                      <a:pt x="583" y="640"/>
                      <a:pt x="586" y="644"/>
                      <a:pt x="586" y="645"/>
                    </a:cubicBezTo>
                    <a:cubicBezTo>
                      <a:pt x="586" y="646"/>
                      <a:pt x="590" y="642"/>
                      <a:pt x="591" y="642"/>
                    </a:cubicBezTo>
                    <a:cubicBezTo>
                      <a:pt x="592" y="642"/>
                      <a:pt x="602" y="642"/>
                      <a:pt x="602" y="642"/>
                    </a:cubicBezTo>
                    <a:cubicBezTo>
                      <a:pt x="602" y="642"/>
                      <a:pt x="609" y="649"/>
                      <a:pt x="613" y="648"/>
                    </a:cubicBezTo>
                    <a:cubicBezTo>
                      <a:pt x="617" y="646"/>
                      <a:pt x="618" y="641"/>
                      <a:pt x="621" y="640"/>
                    </a:cubicBezTo>
                    <a:cubicBezTo>
                      <a:pt x="624" y="638"/>
                      <a:pt x="632" y="629"/>
                      <a:pt x="635" y="628"/>
                    </a:cubicBezTo>
                    <a:cubicBezTo>
                      <a:pt x="637" y="627"/>
                      <a:pt x="641" y="627"/>
                      <a:pt x="641" y="623"/>
                    </a:cubicBezTo>
                    <a:cubicBezTo>
                      <a:pt x="641" y="619"/>
                      <a:pt x="641" y="607"/>
                      <a:pt x="641" y="607"/>
                    </a:cubicBezTo>
                    <a:cubicBezTo>
                      <a:pt x="641" y="607"/>
                      <a:pt x="625" y="602"/>
                      <a:pt x="628" y="597"/>
                    </a:cubicBezTo>
                    <a:cubicBezTo>
                      <a:pt x="630" y="591"/>
                      <a:pt x="633" y="591"/>
                      <a:pt x="632" y="589"/>
                    </a:cubicBezTo>
                    <a:cubicBezTo>
                      <a:pt x="630" y="588"/>
                      <a:pt x="627" y="583"/>
                      <a:pt x="628" y="582"/>
                    </a:cubicBezTo>
                    <a:cubicBezTo>
                      <a:pt x="630" y="581"/>
                      <a:pt x="632" y="578"/>
                      <a:pt x="632" y="578"/>
                    </a:cubicBezTo>
                    <a:cubicBezTo>
                      <a:pt x="626" y="575"/>
                      <a:pt x="626" y="575"/>
                      <a:pt x="626" y="575"/>
                    </a:cubicBezTo>
                    <a:cubicBezTo>
                      <a:pt x="626" y="575"/>
                      <a:pt x="624" y="569"/>
                      <a:pt x="625" y="568"/>
                    </a:cubicBezTo>
                    <a:cubicBezTo>
                      <a:pt x="626" y="567"/>
                      <a:pt x="636" y="557"/>
                      <a:pt x="636" y="557"/>
                    </a:cubicBezTo>
                    <a:cubicBezTo>
                      <a:pt x="636" y="557"/>
                      <a:pt x="639" y="562"/>
                      <a:pt x="640" y="562"/>
                    </a:cubicBezTo>
                    <a:cubicBezTo>
                      <a:pt x="641" y="561"/>
                      <a:pt x="649" y="560"/>
                      <a:pt x="649" y="560"/>
                    </a:cubicBezTo>
                    <a:cubicBezTo>
                      <a:pt x="649" y="560"/>
                      <a:pt x="653" y="566"/>
                      <a:pt x="654" y="564"/>
                    </a:cubicBezTo>
                    <a:cubicBezTo>
                      <a:pt x="656" y="561"/>
                      <a:pt x="655" y="554"/>
                      <a:pt x="655" y="554"/>
                    </a:cubicBezTo>
                    <a:cubicBezTo>
                      <a:pt x="656" y="554"/>
                      <a:pt x="662" y="552"/>
                      <a:pt x="663" y="553"/>
                    </a:cubicBezTo>
                    <a:cubicBezTo>
                      <a:pt x="664" y="553"/>
                      <a:pt x="667" y="559"/>
                      <a:pt x="671" y="557"/>
                    </a:cubicBezTo>
                    <a:cubicBezTo>
                      <a:pt x="674" y="555"/>
                      <a:pt x="681" y="540"/>
                      <a:pt x="676" y="536"/>
                    </a:cubicBezTo>
                    <a:cubicBezTo>
                      <a:pt x="672" y="532"/>
                      <a:pt x="668" y="533"/>
                      <a:pt x="668" y="533"/>
                    </a:cubicBezTo>
                    <a:cubicBezTo>
                      <a:pt x="668" y="533"/>
                      <a:pt x="668" y="527"/>
                      <a:pt x="669" y="527"/>
                    </a:cubicBezTo>
                    <a:cubicBezTo>
                      <a:pt x="669" y="527"/>
                      <a:pt x="672" y="525"/>
                      <a:pt x="672" y="524"/>
                    </a:cubicBezTo>
                    <a:cubicBezTo>
                      <a:pt x="672" y="523"/>
                      <a:pt x="672" y="515"/>
                      <a:pt x="672" y="515"/>
                    </a:cubicBezTo>
                    <a:cubicBezTo>
                      <a:pt x="672" y="515"/>
                      <a:pt x="679" y="514"/>
                      <a:pt x="680" y="513"/>
                    </a:cubicBezTo>
                    <a:cubicBezTo>
                      <a:pt x="680" y="513"/>
                      <a:pt x="683" y="505"/>
                      <a:pt x="687" y="507"/>
                    </a:cubicBezTo>
                    <a:cubicBezTo>
                      <a:pt x="690" y="508"/>
                      <a:pt x="692" y="510"/>
                      <a:pt x="693" y="509"/>
                    </a:cubicBezTo>
                    <a:cubicBezTo>
                      <a:pt x="694" y="509"/>
                      <a:pt x="701" y="509"/>
                      <a:pt x="701" y="509"/>
                    </a:cubicBezTo>
                    <a:cubicBezTo>
                      <a:pt x="702" y="509"/>
                      <a:pt x="709" y="517"/>
                      <a:pt x="708" y="511"/>
                    </a:cubicBezTo>
                    <a:cubicBezTo>
                      <a:pt x="707" y="505"/>
                      <a:pt x="701" y="504"/>
                      <a:pt x="704" y="504"/>
                    </a:cubicBezTo>
                    <a:cubicBezTo>
                      <a:pt x="706" y="504"/>
                      <a:pt x="710" y="503"/>
                      <a:pt x="710" y="501"/>
                    </a:cubicBezTo>
                    <a:cubicBezTo>
                      <a:pt x="711" y="500"/>
                      <a:pt x="709" y="492"/>
                      <a:pt x="709" y="492"/>
                    </a:cubicBezTo>
                    <a:cubicBezTo>
                      <a:pt x="695" y="490"/>
                      <a:pt x="695" y="490"/>
                      <a:pt x="695" y="490"/>
                    </a:cubicBezTo>
                    <a:cubicBezTo>
                      <a:pt x="695" y="490"/>
                      <a:pt x="698" y="485"/>
                      <a:pt x="698" y="484"/>
                    </a:cubicBezTo>
                    <a:cubicBezTo>
                      <a:pt x="698" y="484"/>
                      <a:pt x="697" y="477"/>
                      <a:pt x="697" y="477"/>
                    </a:cubicBezTo>
                    <a:cubicBezTo>
                      <a:pt x="697" y="477"/>
                      <a:pt x="698" y="475"/>
                      <a:pt x="699" y="472"/>
                    </a:cubicBezTo>
                    <a:cubicBezTo>
                      <a:pt x="698" y="472"/>
                      <a:pt x="689" y="469"/>
                      <a:pt x="689" y="468"/>
                    </a:cubicBezTo>
                    <a:cubicBezTo>
                      <a:pt x="688" y="468"/>
                      <a:pt x="690" y="467"/>
                      <a:pt x="691" y="463"/>
                    </a:cubicBezTo>
                    <a:cubicBezTo>
                      <a:pt x="691" y="459"/>
                      <a:pt x="684" y="459"/>
                      <a:pt x="682" y="459"/>
                    </a:cubicBezTo>
                    <a:cubicBezTo>
                      <a:pt x="680" y="459"/>
                      <a:pt x="685" y="456"/>
                      <a:pt x="685" y="454"/>
                    </a:cubicBezTo>
                    <a:cubicBezTo>
                      <a:pt x="686" y="453"/>
                      <a:pt x="681" y="453"/>
                      <a:pt x="680" y="453"/>
                    </a:cubicBezTo>
                    <a:cubicBezTo>
                      <a:pt x="679" y="453"/>
                      <a:pt x="676" y="446"/>
                      <a:pt x="676" y="445"/>
                    </a:cubicBezTo>
                    <a:cubicBezTo>
                      <a:pt x="676" y="445"/>
                      <a:pt x="671" y="458"/>
                      <a:pt x="671" y="458"/>
                    </a:cubicBezTo>
                    <a:cubicBezTo>
                      <a:pt x="671" y="459"/>
                      <a:pt x="664" y="458"/>
                      <a:pt x="663" y="458"/>
                    </a:cubicBezTo>
                    <a:cubicBezTo>
                      <a:pt x="662" y="458"/>
                      <a:pt x="660" y="462"/>
                      <a:pt x="658" y="464"/>
                    </a:cubicBezTo>
                    <a:cubicBezTo>
                      <a:pt x="656" y="466"/>
                      <a:pt x="647" y="462"/>
                      <a:pt x="644" y="462"/>
                    </a:cubicBezTo>
                    <a:cubicBezTo>
                      <a:pt x="642" y="462"/>
                      <a:pt x="643" y="467"/>
                      <a:pt x="638" y="467"/>
                    </a:cubicBezTo>
                    <a:cubicBezTo>
                      <a:pt x="633" y="467"/>
                      <a:pt x="635" y="457"/>
                      <a:pt x="633" y="454"/>
                    </a:cubicBezTo>
                    <a:cubicBezTo>
                      <a:pt x="631" y="451"/>
                      <a:pt x="625" y="446"/>
                      <a:pt x="622" y="445"/>
                    </a:cubicBezTo>
                    <a:cubicBezTo>
                      <a:pt x="620" y="444"/>
                      <a:pt x="621" y="438"/>
                      <a:pt x="621" y="437"/>
                    </a:cubicBezTo>
                    <a:cubicBezTo>
                      <a:pt x="622" y="436"/>
                      <a:pt x="617" y="435"/>
                      <a:pt x="616" y="435"/>
                    </a:cubicBezTo>
                    <a:cubicBezTo>
                      <a:pt x="616" y="434"/>
                      <a:pt x="615" y="429"/>
                      <a:pt x="615" y="427"/>
                    </a:cubicBezTo>
                    <a:cubicBezTo>
                      <a:pt x="614" y="426"/>
                      <a:pt x="604" y="424"/>
                      <a:pt x="602" y="423"/>
                    </a:cubicBezTo>
                    <a:cubicBezTo>
                      <a:pt x="600" y="423"/>
                      <a:pt x="598" y="424"/>
                      <a:pt x="598" y="424"/>
                    </a:cubicBezTo>
                    <a:cubicBezTo>
                      <a:pt x="597" y="425"/>
                      <a:pt x="597" y="421"/>
                      <a:pt x="596" y="418"/>
                    </a:cubicBezTo>
                    <a:cubicBezTo>
                      <a:pt x="596" y="416"/>
                      <a:pt x="592" y="419"/>
                      <a:pt x="591" y="418"/>
                    </a:cubicBezTo>
                    <a:cubicBezTo>
                      <a:pt x="590" y="418"/>
                      <a:pt x="589" y="414"/>
                      <a:pt x="583" y="411"/>
                    </a:cubicBezTo>
                    <a:cubicBezTo>
                      <a:pt x="577" y="407"/>
                      <a:pt x="575" y="419"/>
                      <a:pt x="574" y="419"/>
                    </a:cubicBezTo>
                    <a:cubicBezTo>
                      <a:pt x="574" y="419"/>
                      <a:pt x="567" y="418"/>
                      <a:pt x="566" y="418"/>
                    </a:cubicBezTo>
                    <a:cubicBezTo>
                      <a:pt x="564" y="418"/>
                      <a:pt x="563" y="421"/>
                      <a:pt x="563" y="421"/>
                    </a:cubicBezTo>
                    <a:cubicBezTo>
                      <a:pt x="563" y="421"/>
                      <a:pt x="557" y="419"/>
                      <a:pt x="557" y="419"/>
                    </a:cubicBezTo>
                    <a:cubicBezTo>
                      <a:pt x="556" y="419"/>
                      <a:pt x="560" y="398"/>
                      <a:pt x="554" y="397"/>
                    </a:cubicBezTo>
                    <a:cubicBezTo>
                      <a:pt x="548" y="396"/>
                      <a:pt x="550" y="401"/>
                      <a:pt x="549" y="402"/>
                    </a:cubicBezTo>
                    <a:cubicBezTo>
                      <a:pt x="549" y="402"/>
                      <a:pt x="533" y="415"/>
                      <a:pt x="532" y="415"/>
                    </a:cubicBezTo>
                    <a:cubicBezTo>
                      <a:pt x="531" y="415"/>
                      <a:pt x="522" y="414"/>
                      <a:pt x="520" y="413"/>
                    </a:cubicBezTo>
                    <a:cubicBezTo>
                      <a:pt x="517" y="412"/>
                      <a:pt x="518" y="408"/>
                      <a:pt x="518" y="408"/>
                    </a:cubicBezTo>
                    <a:cubicBezTo>
                      <a:pt x="517" y="408"/>
                      <a:pt x="513" y="408"/>
                      <a:pt x="512" y="408"/>
                    </a:cubicBezTo>
                    <a:cubicBezTo>
                      <a:pt x="511" y="408"/>
                      <a:pt x="512" y="406"/>
                      <a:pt x="512" y="406"/>
                    </a:cubicBezTo>
                    <a:cubicBezTo>
                      <a:pt x="511" y="405"/>
                      <a:pt x="503" y="406"/>
                      <a:pt x="503" y="406"/>
                    </a:cubicBezTo>
                    <a:cubicBezTo>
                      <a:pt x="503" y="406"/>
                      <a:pt x="501" y="401"/>
                      <a:pt x="501" y="398"/>
                    </a:cubicBezTo>
                    <a:cubicBezTo>
                      <a:pt x="501" y="396"/>
                      <a:pt x="495" y="399"/>
                      <a:pt x="495" y="399"/>
                    </a:cubicBezTo>
                    <a:cubicBezTo>
                      <a:pt x="495" y="399"/>
                      <a:pt x="494" y="390"/>
                      <a:pt x="493" y="386"/>
                    </a:cubicBezTo>
                    <a:cubicBezTo>
                      <a:pt x="493" y="382"/>
                      <a:pt x="488" y="387"/>
                      <a:pt x="486" y="387"/>
                    </a:cubicBezTo>
                    <a:cubicBezTo>
                      <a:pt x="484" y="387"/>
                      <a:pt x="479" y="384"/>
                      <a:pt x="479" y="384"/>
                    </a:cubicBezTo>
                    <a:cubicBezTo>
                      <a:pt x="479" y="384"/>
                      <a:pt x="474" y="389"/>
                      <a:pt x="472" y="388"/>
                    </a:cubicBezTo>
                    <a:cubicBezTo>
                      <a:pt x="470" y="387"/>
                      <a:pt x="475" y="381"/>
                      <a:pt x="475" y="381"/>
                    </a:cubicBezTo>
                    <a:cubicBezTo>
                      <a:pt x="474" y="377"/>
                      <a:pt x="474" y="377"/>
                      <a:pt x="474" y="377"/>
                    </a:cubicBezTo>
                    <a:cubicBezTo>
                      <a:pt x="474" y="377"/>
                      <a:pt x="471" y="381"/>
                      <a:pt x="471" y="381"/>
                    </a:cubicBezTo>
                    <a:cubicBezTo>
                      <a:pt x="471" y="381"/>
                      <a:pt x="465" y="379"/>
                      <a:pt x="465" y="379"/>
                    </a:cubicBezTo>
                    <a:cubicBezTo>
                      <a:pt x="465" y="379"/>
                      <a:pt x="465" y="373"/>
                      <a:pt x="463" y="371"/>
                    </a:cubicBezTo>
                    <a:cubicBezTo>
                      <a:pt x="460" y="370"/>
                      <a:pt x="459" y="375"/>
                      <a:pt x="457" y="374"/>
                    </a:cubicBezTo>
                    <a:cubicBezTo>
                      <a:pt x="456" y="373"/>
                      <a:pt x="457" y="367"/>
                      <a:pt x="457" y="367"/>
                    </a:cubicBezTo>
                    <a:cubicBezTo>
                      <a:pt x="457" y="367"/>
                      <a:pt x="455" y="367"/>
                      <a:pt x="453" y="366"/>
                    </a:cubicBezTo>
                    <a:cubicBezTo>
                      <a:pt x="451" y="364"/>
                      <a:pt x="449" y="357"/>
                      <a:pt x="448" y="356"/>
                    </a:cubicBezTo>
                    <a:cubicBezTo>
                      <a:pt x="446" y="354"/>
                      <a:pt x="447" y="358"/>
                      <a:pt x="443" y="359"/>
                    </a:cubicBezTo>
                    <a:cubicBezTo>
                      <a:pt x="440" y="360"/>
                      <a:pt x="439" y="353"/>
                      <a:pt x="439" y="353"/>
                    </a:cubicBezTo>
                    <a:cubicBezTo>
                      <a:pt x="439" y="353"/>
                      <a:pt x="436" y="354"/>
                      <a:pt x="434" y="354"/>
                    </a:cubicBezTo>
                    <a:cubicBezTo>
                      <a:pt x="432" y="354"/>
                      <a:pt x="428" y="346"/>
                      <a:pt x="428" y="346"/>
                    </a:cubicBezTo>
                    <a:cubicBezTo>
                      <a:pt x="422" y="353"/>
                      <a:pt x="422" y="353"/>
                      <a:pt x="422" y="353"/>
                    </a:cubicBezTo>
                    <a:cubicBezTo>
                      <a:pt x="422" y="353"/>
                      <a:pt x="418" y="347"/>
                      <a:pt x="418" y="348"/>
                    </a:cubicBezTo>
                    <a:cubicBezTo>
                      <a:pt x="417" y="348"/>
                      <a:pt x="413" y="350"/>
                      <a:pt x="413" y="350"/>
                    </a:cubicBezTo>
                    <a:cubicBezTo>
                      <a:pt x="416" y="354"/>
                      <a:pt x="416" y="354"/>
                      <a:pt x="416" y="354"/>
                    </a:cubicBezTo>
                    <a:cubicBezTo>
                      <a:pt x="405" y="362"/>
                      <a:pt x="405" y="362"/>
                      <a:pt x="405" y="362"/>
                    </a:cubicBezTo>
                    <a:cubicBezTo>
                      <a:pt x="405" y="362"/>
                      <a:pt x="401" y="348"/>
                      <a:pt x="400" y="348"/>
                    </a:cubicBezTo>
                    <a:cubicBezTo>
                      <a:pt x="400" y="348"/>
                      <a:pt x="392" y="345"/>
                      <a:pt x="392" y="345"/>
                    </a:cubicBezTo>
                    <a:cubicBezTo>
                      <a:pt x="395" y="339"/>
                      <a:pt x="395" y="339"/>
                      <a:pt x="395" y="339"/>
                    </a:cubicBezTo>
                    <a:cubicBezTo>
                      <a:pt x="395" y="339"/>
                      <a:pt x="398" y="336"/>
                      <a:pt x="395" y="331"/>
                    </a:cubicBezTo>
                    <a:cubicBezTo>
                      <a:pt x="393" y="327"/>
                      <a:pt x="382" y="335"/>
                      <a:pt x="382" y="335"/>
                    </a:cubicBezTo>
                    <a:cubicBezTo>
                      <a:pt x="382" y="335"/>
                      <a:pt x="376" y="335"/>
                      <a:pt x="376" y="334"/>
                    </a:cubicBezTo>
                    <a:cubicBezTo>
                      <a:pt x="375" y="333"/>
                      <a:pt x="368" y="340"/>
                      <a:pt x="368" y="340"/>
                    </a:cubicBezTo>
                    <a:cubicBezTo>
                      <a:pt x="366" y="336"/>
                      <a:pt x="366" y="336"/>
                      <a:pt x="366" y="336"/>
                    </a:cubicBezTo>
                    <a:cubicBezTo>
                      <a:pt x="366" y="336"/>
                      <a:pt x="364" y="338"/>
                      <a:pt x="360" y="336"/>
                    </a:cubicBezTo>
                    <a:cubicBezTo>
                      <a:pt x="356" y="333"/>
                      <a:pt x="365" y="329"/>
                      <a:pt x="365" y="329"/>
                    </a:cubicBezTo>
                    <a:cubicBezTo>
                      <a:pt x="365" y="329"/>
                      <a:pt x="362" y="326"/>
                      <a:pt x="362" y="326"/>
                    </a:cubicBezTo>
                    <a:cubicBezTo>
                      <a:pt x="362" y="326"/>
                      <a:pt x="363" y="322"/>
                      <a:pt x="363" y="321"/>
                    </a:cubicBezTo>
                    <a:cubicBezTo>
                      <a:pt x="363" y="320"/>
                      <a:pt x="351" y="317"/>
                      <a:pt x="347" y="315"/>
                    </a:cubicBezTo>
                    <a:cubicBezTo>
                      <a:pt x="343" y="313"/>
                      <a:pt x="348" y="305"/>
                      <a:pt x="348" y="305"/>
                    </a:cubicBezTo>
                    <a:cubicBezTo>
                      <a:pt x="354" y="302"/>
                      <a:pt x="354" y="302"/>
                      <a:pt x="354" y="302"/>
                    </a:cubicBezTo>
                    <a:cubicBezTo>
                      <a:pt x="354" y="302"/>
                      <a:pt x="358" y="304"/>
                      <a:pt x="362" y="304"/>
                    </a:cubicBezTo>
                    <a:cubicBezTo>
                      <a:pt x="366" y="305"/>
                      <a:pt x="370" y="293"/>
                      <a:pt x="370" y="292"/>
                    </a:cubicBezTo>
                    <a:cubicBezTo>
                      <a:pt x="370" y="292"/>
                      <a:pt x="367" y="287"/>
                      <a:pt x="368" y="284"/>
                    </a:cubicBezTo>
                    <a:cubicBezTo>
                      <a:pt x="369" y="280"/>
                      <a:pt x="373" y="281"/>
                      <a:pt x="373" y="279"/>
                    </a:cubicBezTo>
                    <a:cubicBezTo>
                      <a:pt x="374" y="278"/>
                      <a:pt x="372" y="278"/>
                      <a:pt x="370" y="276"/>
                    </a:cubicBezTo>
                    <a:cubicBezTo>
                      <a:pt x="369" y="274"/>
                      <a:pt x="370" y="269"/>
                      <a:pt x="370" y="268"/>
                    </a:cubicBezTo>
                    <a:cubicBezTo>
                      <a:pt x="370" y="268"/>
                      <a:pt x="363" y="260"/>
                      <a:pt x="363" y="260"/>
                    </a:cubicBezTo>
                    <a:cubicBezTo>
                      <a:pt x="368" y="255"/>
                      <a:pt x="368" y="255"/>
                      <a:pt x="368" y="255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65" y="254"/>
                      <a:pt x="365" y="252"/>
                      <a:pt x="364" y="250"/>
                    </a:cubicBezTo>
                    <a:cubicBezTo>
                      <a:pt x="364" y="248"/>
                      <a:pt x="359" y="250"/>
                      <a:pt x="359" y="250"/>
                    </a:cubicBezTo>
                    <a:cubicBezTo>
                      <a:pt x="359" y="250"/>
                      <a:pt x="348" y="239"/>
                      <a:pt x="343" y="238"/>
                    </a:cubicBezTo>
                    <a:cubicBezTo>
                      <a:pt x="338" y="236"/>
                      <a:pt x="338" y="240"/>
                      <a:pt x="338" y="240"/>
                    </a:cubicBezTo>
                    <a:cubicBezTo>
                      <a:pt x="338" y="240"/>
                      <a:pt x="328" y="239"/>
                      <a:pt x="328" y="238"/>
                    </a:cubicBezTo>
                    <a:cubicBezTo>
                      <a:pt x="328" y="237"/>
                      <a:pt x="323" y="234"/>
                      <a:pt x="323" y="234"/>
                    </a:cubicBezTo>
                    <a:cubicBezTo>
                      <a:pt x="323" y="234"/>
                      <a:pt x="325" y="227"/>
                      <a:pt x="325" y="226"/>
                    </a:cubicBezTo>
                    <a:cubicBezTo>
                      <a:pt x="325" y="225"/>
                      <a:pt x="328" y="222"/>
                      <a:pt x="330" y="220"/>
                    </a:cubicBezTo>
                    <a:cubicBezTo>
                      <a:pt x="332" y="219"/>
                      <a:pt x="333" y="205"/>
                      <a:pt x="333" y="205"/>
                    </a:cubicBezTo>
                    <a:cubicBezTo>
                      <a:pt x="338" y="202"/>
                      <a:pt x="338" y="202"/>
                      <a:pt x="338" y="202"/>
                    </a:cubicBezTo>
                    <a:cubicBezTo>
                      <a:pt x="338" y="202"/>
                      <a:pt x="336" y="184"/>
                      <a:pt x="336" y="184"/>
                    </a:cubicBezTo>
                    <a:cubicBezTo>
                      <a:pt x="337" y="183"/>
                      <a:pt x="342" y="182"/>
                      <a:pt x="345" y="179"/>
                    </a:cubicBezTo>
                    <a:cubicBezTo>
                      <a:pt x="347" y="177"/>
                      <a:pt x="333" y="176"/>
                      <a:pt x="333" y="176"/>
                    </a:cubicBezTo>
                    <a:cubicBezTo>
                      <a:pt x="333" y="176"/>
                      <a:pt x="333" y="169"/>
                      <a:pt x="334" y="167"/>
                    </a:cubicBezTo>
                    <a:cubicBezTo>
                      <a:pt x="334" y="166"/>
                      <a:pt x="338" y="161"/>
                      <a:pt x="338" y="161"/>
                    </a:cubicBezTo>
                    <a:cubicBezTo>
                      <a:pt x="339" y="160"/>
                      <a:pt x="334" y="155"/>
                      <a:pt x="334" y="155"/>
                    </a:cubicBezTo>
                    <a:cubicBezTo>
                      <a:pt x="334" y="155"/>
                      <a:pt x="352" y="150"/>
                      <a:pt x="357" y="150"/>
                    </a:cubicBezTo>
                    <a:cubicBezTo>
                      <a:pt x="361" y="149"/>
                      <a:pt x="356" y="141"/>
                      <a:pt x="356" y="139"/>
                    </a:cubicBezTo>
                    <a:cubicBezTo>
                      <a:pt x="356" y="137"/>
                      <a:pt x="362" y="133"/>
                      <a:pt x="362" y="133"/>
                    </a:cubicBezTo>
                    <a:cubicBezTo>
                      <a:pt x="362" y="133"/>
                      <a:pt x="350" y="120"/>
                      <a:pt x="348" y="119"/>
                    </a:cubicBezTo>
                    <a:cubicBezTo>
                      <a:pt x="347" y="118"/>
                      <a:pt x="348" y="114"/>
                      <a:pt x="348" y="114"/>
                    </a:cubicBezTo>
                    <a:cubicBezTo>
                      <a:pt x="348" y="114"/>
                      <a:pt x="346" y="113"/>
                      <a:pt x="344" y="112"/>
                    </a:cubicBezTo>
                    <a:cubicBezTo>
                      <a:pt x="343" y="111"/>
                      <a:pt x="344" y="109"/>
                      <a:pt x="344" y="109"/>
                    </a:cubicBezTo>
                    <a:cubicBezTo>
                      <a:pt x="344" y="109"/>
                      <a:pt x="337" y="105"/>
                      <a:pt x="335" y="103"/>
                    </a:cubicBezTo>
                    <a:cubicBezTo>
                      <a:pt x="333" y="102"/>
                      <a:pt x="336" y="101"/>
                      <a:pt x="336" y="100"/>
                    </a:cubicBezTo>
                    <a:cubicBezTo>
                      <a:pt x="336" y="100"/>
                      <a:pt x="329" y="98"/>
                      <a:pt x="327" y="95"/>
                    </a:cubicBezTo>
                    <a:cubicBezTo>
                      <a:pt x="325" y="92"/>
                      <a:pt x="338" y="85"/>
                      <a:pt x="338" y="85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37" y="74"/>
                      <a:pt x="355" y="60"/>
                      <a:pt x="358" y="55"/>
                    </a:cubicBezTo>
                    <a:cubicBezTo>
                      <a:pt x="359" y="53"/>
                      <a:pt x="359" y="50"/>
                      <a:pt x="358" y="47"/>
                    </a:cubicBezTo>
                    <a:cubicBezTo>
                      <a:pt x="357" y="49"/>
                      <a:pt x="356" y="51"/>
                      <a:pt x="352" y="51"/>
                    </a:cubicBezTo>
                    <a:cubicBezTo>
                      <a:pt x="346" y="51"/>
                      <a:pt x="335" y="37"/>
                      <a:pt x="334" y="37"/>
                    </a:cubicBezTo>
                    <a:cubicBezTo>
                      <a:pt x="333" y="37"/>
                      <a:pt x="330" y="39"/>
                      <a:pt x="327" y="40"/>
                    </a:cubicBezTo>
                    <a:cubicBezTo>
                      <a:pt x="324" y="41"/>
                      <a:pt x="323" y="38"/>
                      <a:pt x="320" y="37"/>
                    </a:cubicBezTo>
                    <a:cubicBezTo>
                      <a:pt x="318" y="36"/>
                      <a:pt x="318" y="37"/>
                      <a:pt x="311" y="39"/>
                    </a:cubicBezTo>
                    <a:cubicBezTo>
                      <a:pt x="304" y="41"/>
                      <a:pt x="301" y="38"/>
                      <a:pt x="297" y="35"/>
                    </a:cubicBezTo>
                    <a:cubicBezTo>
                      <a:pt x="293" y="32"/>
                      <a:pt x="289" y="42"/>
                      <a:pt x="288" y="43"/>
                    </a:cubicBezTo>
                    <a:cubicBezTo>
                      <a:pt x="288" y="45"/>
                      <a:pt x="276" y="41"/>
                      <a:pt x="276" y="41"/>
                    </a:cubicBezTo>
                    <a:cubicBezTo>
                      <a:pt x="276" y="41"/>
                      <a:pt x="277" y="32"/>
                      <a:pt x="275" y="30"/>
                    </a:cubicBezTo>
                    <a:cubicBezTo>
                      <a:pt x="272" y="27"/>
                      <a:pt x="267" y="35"/>
                      <a:pt x="266" y="35"/>
                    </a:cubicBezTo>
                    <a:cubicBezTo>
                      <a:pt x="265" y="36"/>
                      <a:pt x="262" y="33"/>
                      <a:pt x="261" y="32"/>
                    </a:cubicBezTo>
                    <a:cubicBezTo>
                      <a:pt x="261" y="31"/>
                      <a:pt x="256" y="18"/>
                      <a:pt x="255" y="14"/>
                    </a:cubicBezTo>
                    <a:cubicBezTo>
                      <a:pt x="253" y="10"/>
                      <a:pt x="250" y="3"/>
                      <a:pt x="249" y="0"/>
                    </a:cubicBezTo>
                    <a:cubicBezTo>
                      <a:pt x="249" y="0"/>
                      <a:pt x="245" y="7"/>
                      <a:pt x="245" y="7"/>
                    </a:cubicBezTo>
                    <a:cubicBezTo>
                      <a:pt x="244" y="8"/>
                      <a:pt x="241" y="3"/>
                      <a:pt x="241" y="3"/>
                    </a:cubicBezTo>
                    <a:cubicBezTo>
                      <a:pt x="240" y="3"/>
                      <a:pt x="232" y="6"/>
                      <a:pt x="229" y="7"/>
                    </a:cubicBezTo>
                    <a:cubicBezTo>
                      <a:pt x="225" y="9"/>
                      <a:pt x="222" y="15"/>
                      <a:pt x="222" y="15"/>
                    </a:cubicBezTo>
                    <a:cubicBezTo>
                      <a:pt x="222" y="15"/>
                      <a:pt x="224" y="25"/>
                      <a:pt x="224" y="25"/>
                    </a:cubicBezTo>
                    <a:cubicBezTo>
                      <a:pt x="224" y="25"/>
                      <a:pt x="220" y="26"/>
                      <a:pt x="219" y="26"/>
                    </a:cubicBezTo>
                    <a:cubicBezTo>
                      <a:pt x="217" y="26"/>
                      <a:pt x="216" y="34"/>
                      <a:pt x="216" y="34"/>
                    </a:cubicBezTo>
                    <a:cubicBezTo>
                      <a:pt x="216" y="35"/>
                      <a:pt x="217" y="36"/>
                      <a:pt x="219" y="40"/>
                    </a:cubicBezTo>
                    <a:cubicBezTo>
                      <a:pt x="222" y="44"/>
                      <a:pt x="214" y="41"/>
                      <a:pt x="212" y="42"/>
                    </a:cubicBezTo>
                    <a:cubicBezTo>
                      <a:pt x="209" y="42"/>
                      <a:pt x="201" y="53"/>
                      <a:pt x="201" y="53"/>
                    </a:cubicBezTo>
                    <a:cubicBezTo>
                      <a:pt x="201" y="53"/>
                      <a:pt x="187" y="52"/>
                      <a:pt x="183" y="52"/>
                    </a:cubicBezTo>
                    <a:cubicBezTo>
                      <a:pt x="179" y="53"/>
                      <a:pt x="175" y="57"/>
                      <a:pt x="173" y="58"/>
                    </a:cubicBezTo>
                    <a:cubicBezTo>
                      <a:pt x="171" y="58"/>
                      <a:pt x="167" y="52"/>
                      <a:pt x="167" y="52"/>
                    </a:cubicBezTo>
                    <a:cubicBezTo>
                      <a:pt x="166" y="52"/>
                      <a:pt x="157" y="59"/>
                      <a:pt x="157" y="60"/>
                    </a:cubicBezTo>
                    <a:cubicBezTo>
                      <a:pt x="157" y="61"/>
                      <a:pt x="160" y="63"/>
                      <a:pt x="160" y="64"/>
                    </a:cubicBezTo>
                    <a:cubicBezTo>
                      <a:pt x="161" y="64"/>
                      <a:pt x="158" y="67"/>
                      <a:pt x="158" y="68"/>
                    </a:cubicBezTo>
                    <a:cubicBezTo>
                      <a:pt x="157" y="68"/>
                      <a:pt x="162" y="79"/>
                      <a:pt x="163" y="83"/>
                    </a:cubicBezTo>
                    <a:cubicBezTo>
                      <a:pt x="165" y="88"/>
                      <a:pt x="167" y="84"/>
                      <a:pt x="171" y="85"/>
                    </a:cubicBezTo>
                    <a:cubicBezTo>
                      <a:pt x="174" y="87"/>
                      <a:pt x="177" y="92"/>
                      <a:pt x="177" y="92"/>
                    </a:cubicBezTo>
                    <a:cubicBezTo>
                      <a:pt x="177" y="92"/>
                      <a:pt x="187" y="92"/>
                      <a:pt x="187" y="93"/>
                    </a:cubicBezTo>
                    <a:cubicBezTo>
                      <a:pt x="188" y="93"/>
                      <a:pt x="211" y="110"/>
                      <a:pt x="211" y="110"/>
                    </a:cubicBezTo>
                    <a:cubicBezTo>
                      <a:pt x="211" y="110"/>
                      <a:pt x="196" y="118"/>
                      <a:pt x="192" y="121"/>
                    </a:cubicBezTo>
                    <a:cubicBezTo>
                      <a:pt x="189" y="124"/>
                      <a:pt x="193" y="131"/>
                      <a:pt x="193" y="134"/>
                    </a:cubicBezTo>
                    <a:cubicBezTo>
                      <a:pt x="192" y="138"/>
                      <a:pt x="186" y="131"/>
                      <a:pt x="180" y="129"/>
                    </a:cubicBezTo>
                    <a:cubicBezTo>
                      <a:pt x="173" y="126"/>
                      <a:pt x="171" y="141"/>
                      <a:pt x="169" y="145"/>
                    </a:cubicBezTo>
                    <a:cubicBezTo>
                      <a:pt x="167" y="149"/>
                      <a:pt x="160" y="143"/>
                      <a:pt x="160" y="143"/>
                    </a:cubicBezTo>
                    <a:cubicBezTo>
                      <a:pt x="160" y="143"/>
                      <a:pt x="152" y="151"/>
                      <a:pt x="152" y="151"/>
                    </a:cubicBezTo>
                    <a:cubicBezTo>
                      <a:pt x="151" y="151"/>
                      <a:pt x="148" y="149"/>
                      <a:pt x="147" y="148"/>
                    </a:cubicBezTo>
                    <a:cubicBezTo>
                      <a:pt x="146" y="148"/>
                      <a:pt x="143" y="150"/>
                      <a:pt x="142" y="150"/>
                    </a:cubicBezTo>
                    <a:cubicBezTo>
                      <a:pt x="141" y="150"/>
                      <a:pt x="143" y="158"/>
                      <a:pt x="143" y="159"/>
                    </a:cubicBezTo>
                    <a:cubicBezTo>
                      <a:pt x="143" y="159"/>
                      <a:pt x="138" y="160"/>
                      <a:pt x="138" y="160"/>
                    </a:cubicBezTo>
                    <a:cubicBezTo>
                      <a:pt x="137" y="160"/>
                      <a:pt x="140" y="164"/>
                      <a:pt x="141" y="165"/>
                    </a:cubicBezTo>
                    <a:cubicBezTo>
                      <a:pt x="141" y="167"/>
                      <a:pt x="135" y="171"/>
                      <a:pt x="135" y="171"/>
                    </a:cubicBezTo>
                    <a:cubicBezTo>
                      <a:pt x="135" y="171"/>
                      <a:pt x="138" y="174"/>
                      <a:pt x="140" y="178"/>
                    </a:cubicBezTo>
                    <a:cubicBezTo>
                      <a:pt x="141" y="182"/>
                      <a:pt x="130" y="187"/>
                      <a:pt x="128" y="189"/>
                    </a:cubicBezTo>
                    <a:cubicBezTo>
                      <a:pt x="127" y="190"/>
                      <a:pt x="128" y="192"/>
                      <a:pt x="127" y="197"/>
                    </a:cubicBezTo>
                    <a:cubicBezTo>
                      <a:pt x="125" y="201"/>
                      <a:pt x="113" y="193"/>
                      <a:pt x="113" y="193"/>
                    </a:cubicBezTo>
                    <a:cubicBezTo>
                      <a:pt x="113" y="193"/>
                      <a:pt x="87" y="205"/>
                      <a:pt x="86" y="205"/>
                    </a:cubicBezTo>
                    <a:cubicBezTo>
                      <a:pt x="85" y="206"/>
                      <a:pt x="76" y="203"/>
                      <a:pt x="73" y="203"/>
                    </a:cubicBezTo>
                    <a:cubicBezTo>
                      <a:pt x="69" y="203"/>
                      <a:pt x="69" y="197"/>
                      <a:pt x="69" y="197"/>
                    </a:cubicBezTo>
                    <a:cubicBezTo>
                      <a:pt x="69" y="197"/>
                      <a:pt x="64" y="199"/>
                      <a:pt x="62" y="200"/>
                    </a:cubicBezTo>
                    <a:cubicBezTo>
                      <a:pt x="60" y="200"/>
                      <a:pt x="54" y="195"/>
                      <a:pt x="54" y="195"/>
                    </a:cubicBezTo>
                    <a:cubicBezTo>
                      <a:pt x="54" y="195"/>
                      <a:pt x="54" y="194"/>
                      <a:pt x="55" y="194"/>
                    </a:cubicBezTo>
                    <a:cubicBezTo>
                      <a:pt x="53" y="195"/>
                      <a:pt x="52" y="196"/>
                      <a:pt x="52" y="19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pole tekstowe 39">
              <a:extLst>
                <a:ext uri="{FF2B5EF4-FFF2-40B4-BE49-F238E27FC236}">
                  <a16:creationId xmlns:a16="http://schemas.microsoft.com/office/drawing/2014/main" xmlns="" id="{16EC5F43-DA03-C0B0-EAF6-F3C624CD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906" y="2191756"/>
              <a:ext cx="118009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kujawsko-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7" name="pole tekstowe 41">
              <a:extLst>
                <a:ext uri="{FF2B5EF4-FFF2-40B4-BE49-F238E27FC236}">
                  <a16:creationId xmlns:a16="http://schemas.microsoft.com/office/drawing/2014/main" xmlns="" id="{85C02791-82A0-758C-7B6A-054D432DA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18" y="1556842"/>
              <a:ext cx="127910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zachodnio-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8" name="pole tekstowe 30">
              <a:extLst>
                <a:ext uri="{FF2B5EF4-FFF2-40B4-BE49-F238E27FC236}">
                  <a16:creationId xmlns:a16="http://schemas.microsoft.com/office/drawing/2014/main" xmlns="" id="{B7FA1B5F-43DD-2DE4-4C3F-855578AA1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044" y="3080485"/>
              <a:ext cx="110532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wielkopolskie</a:t>
              </a:r>
            </a:p>
          </p:txBody>
        </p:sp>
        <p:sp>
          <p:nvSpPr>
            <p:cNvPr id="9" name="pole tekstowe 1">
              <a:extLst>
                <a:ext uri="{FF2B5EF4-FFF2-40B4-BE49-F238E27FC236}">
                  <a16:creationId xmlns:a16="http://schemas.microsoft.com/office/drawing/2014/main" xmlns="" id="{4C2A0C4D-557D-50FE-E687-11431C802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234" y="4118552"/>
              <a:ext cx="1012375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dolnośląskie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E56D6C68-9AC8-3FB1-9EFC-96C78470A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242" y="2032032"/>
              <a:ext cx="79009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podlaskie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D1DF05D1-CEB1-77C8-3CCC-0EA66AFD4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257" y="3684067"/>
              <a:ext cx="58196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łódzkie</a:t>
              </a:r>
            </a:p>
          </p:txBody>
        </p:sp>
        <p:sp>
          <p:nvSpPr>
            <p:cNvPr id="12" name="pole tekstowe 44">
              <a:extLst>
                <a:ext uri="{FF2B5EF4-FFF2-40B4-BE49-F238E27FC236}">
                  <a16:creationId xmlns:a16="http://schemas.microsoft.com/office/drawing/2014/main" xmlns="" id="{EA210897-1737-7641-51AC-86955A599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676" y="1099551"/>
              <a:ext cx="86890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13" name="pole tekstowe 48">
              <a:extLst>
                <a:ext uri="{FF2B5EF4-FFF2-40B4-BE49-F238E27FC236}">
                  <a16:creationId xmlns:a16="http://schemas.microsoft.com/office/drawing/2014/main" xmlns="" id="{63D14BC8-F82D-4808-C5AD-0BC130AE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38" y="1389024"/>
              <a:ext cx="1747913" cy="81086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mazursko-warmińskie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/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endParaRPr lang="pl-PL" altLang="pl-PL" sz="11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pole tekstowe 50">
              <a:extLst>
                <a:ext uri="{FF2B5EF4-FFF2-40B4-BE49-F238E27FC236}">
                  <a16:creationId xmlns:a16="http://schemas.microsoft.com/office/drawing/2014/main" xmlns="" id="{588E3BEE-312E-E049-FCCF-5E51FE63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579" y="2710086"/>
              <a:ext cx="1044706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mazowieckie</a:t>
              </a:r>
            </a:p>
          </p:txBody>
        </p:sp>
        <p:sp>
          <p:nvSpPr>
            <p:cNvPr id="15" name="pole tekstowe 54">
              <a:extLst>
                <a:ext uri="{FF2B5EF4-FFF2-40B4-BE49-F238E27FC236}">
                  <a16:creationId xmlns:a16="http://schemas.microsoft.com/office/drawing/2014/main" xmlns="" id="{88D7B278-EB45-5A48-9394-AD2CAB570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976" y="4009604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16" name="pole tekstowe 36">
              <a:extLst>
                <a:ext uri="{FF2B5EF4-FFF2-40B4-BE49-F238E27FC236}">
                  <a16:creationId xmlns:a16="http://schemas.microsoft.com/office/drawing/2014/main" xmlns="" id="{F8C250C3-17FD-BBBA-39C7-D89DD370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333" y="4685487"/>
              <a:ext cx="53346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śląskie</a:t>
              </a:r>
            </a:p>
          </p:txBody>
        </p:sp>
        <p:sp>
          <p:nvSpPr>
            <p:cNvPr id="17" name="pole tekstowe 56">
              <a:extLst>
                <a:ext uri="{FF2B5EF4-FFF2-40B4-BE49-F238E27FC236}">
                  <a16:creationId xmlns:a16="http://schemas.microsoft.com/office/drawing/2014/main" xmlns="" id="{F04A4123-F8AA-1AB3-3312-256FDF03B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335" y="4524674"/>
              <a:ext cx="115988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świętokrzyskie</a:t>
              </a:r>
            </a:p>
          </p:txBody>
        </p:sp>
        <p:sp>
          <p:nvSpPr>
            <p:cNvPr id="18" name="pole tekstowe 58">
              <a:extLst>
                <a:ext uri="{FF2B5EF4-FFF2-40B4-BE49-F238E27FC236}">
                  <a16:creationId xmlns:a16="http://schemas.microsoft.com/office/drawing/2014/main" xmlns="" id="{11181D58-8C33-E35B-2654-0D23B19DD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875" y="5478042"/>
              <a:ext cx="98812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małopolskie</a:t>
              </a:r>
            </a:p>
          </p:txBody>
        </p:sp>
        <p:sp>
          <p:nvSpPr>
            <p:cNvPr id="19" name="pole tekstowe 62">
              <a:extLst>
                <a:ext uri="{FF2B5EF4-FFF2-40B4-BE49-F238E27FC236}">
                  <a16:creationId xmlns:a16="http://schemas.microsoft.com/office/drawing/2014/main" xmlns="" id="{863DCB1B-20C5-06CD-A42B-3ED8562C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5727" y="5241852"/>
              <a:ext cx="111947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podkarpackie</a:t>
              </a:r>
            </a:p>
          </p:txBody>
        </p:sp>
        <p:sp>
          <p:nvSpPr>
            <p:cNvPr id="20" name="pole tekstowe 30">
              <a:extLst>
                <a:ext uri="{FF2B5EF4-FFF2-40B4-BE49-F238E27FC236}">
                  <a16:creationId xmlns:a16="http://schemas.microsoft.com/office/drawing/2014/main" xmlns="" id="{6962F026-8E7E-506E-0DED-A58B88BC1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340" y="2973742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21" name="pole tekstowe 36">
              <a:extLst>
                <a:ext uri="{FF2B5EF4-FFF2-40B4-BE49-F238E27FC236}">
                  <a16:creationId xmlns:a16="http://schemas.microsoft.com/office/drawing/2014/main" xmlns="" id="{902DAA59-4839-1C8A-73F2-FE6844A5D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598" y="4685487"/>
              <a:ext cx="69108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opolskie</a:t>
              </a:r>
            </a:p>
          </p:txBody>
        </p:sp>
      </p:grpSp>
      <p:sp>
        <p:nvSpPr>
          <p:cNvPr id="38" name="Objaśnienie prostokątne zaokrąglone 37">
            <a:extLst>
              <a:ext uri="{FF2B5EF4-FFF2-40B4-BE49-F238E27FC236}">
                <a16:creationId xmlns:a16="http://schemas.microsoft.com/office/drawing/2014/main" xmlns="" id="{19CC14AF-E0B5-02A0-5440-2352E04C1A78}"/>
              </a:ext>
            </a:extLst>
          </p:cNvPr>
          <p:cNvSpPr/>
          <p:nvPr/>
        </p:nvSpPr>
        <p:spPr>
          <a:xfrm>
            <a:off x="7360470" y="617707"/>
            <a:ext cx="3169000" cy="953174"/>
          </a:xfrm>
          <a:prstGeom prst="wedgeRoundRectCallout">
            <a:avLst>
              <a:gd name="adj1" fmla="val -74668"/>
              <a:gd name="adj2" fmla="val 4781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ZACHODNIOPOMORSKIE</a:t>
            </a:r>
          </a:p>
          <a:p>
            <a:pPr algn="ctr"/>
            <a:r>
              <a:rPr lang="pl-PL" sz="1400" dirty="0"/>
              <a:t>122 363 kotłów gazowych</a:t>
            </a:r>
          </a:p>
          <a:p>
            <a:pPr algn="ctr"/>
            <a:r>
              <a:rPr lang="pl-PL" sz="1400" dirty="0"/>
              <a:t>114 978 kotłów na paliwo stałe</a:t>
            </a:r>
            <a:endParaRPr lang="pl-PL" dirty="0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142EACFB-C6F2-AB8F-81A6-E869DE606A48}"/>
              </a:ext>
            </a:extLst>
          </p:cNvPr>
          <p:cNvSpPr txBox="1"/>
          <p:nvPr/>
        </p:nvSpPr>
        <p:spPr>
          <a:xfrm>
            <a:off x="533564" y="41948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Montserrat" pitchFamily="2" charset="0"/>
              </a:rPr>
              <a:t>KOTŁY GAZOWE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CFA2A763-3341-03B4-CA74-AE8687D9A39B}"/>
              </a:ext>
            </a:extLst>
          </p:cNvPr>
          <p:cNvSpPr txBox="1"/>
          <p:nvPr/>
        </p:nvSpPr>
        <p:spPr>
          <a:xfrm>
            <a:off x="677202" y="3674175"/>
            <a:ext cx="391966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latin typeface="Montserrat" pitchFamily="2" charset="0"/>
              </a:rPr>
              <a:t>przewaga kotłów gazowych nad</a:t>
            </a:r>
          </a:p>
          <a:p>
            <a:pPr algn="ctr"/>
            <a:r>
              <a:rPr lang="pl-PL" dirty="0">
                <a:latin typeface="Montserrat" pitchFamily="2" charset="0"/>
              </a:rPr>
              <a:t>kotłami na paliwo stałe w</a:t>
            </a:r>
          </a:p>
          <a:p>
            <a:pPr algn="ctr"/>
            <a:r>
              <a:rPr lang="pl-PL" sz="4800" b="1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2</a:t>
            </a:r>
          </a:p>
          <a:p>
            <a:pPr algn="ctr"/>
            <a:r>
              <a:rPr lang="pl-PL" dirty="0">
                <a:latin typeface="Montserrat" pitchFamily="2" charset="0"/>
              </a:rPr>
              <a:t>województwach</a:t>
            </a:r>
          </a:p>
        </p:txBody>
      </p:sp>
      <p:sp>
        <p:nvSpPr>
          <p:cNvPr id="48" name="Objaśnienie prostokątne zaokrąglone 47">
            <a:extLst>
              <a:ext uri="{FF2B5EF4-FFF2-40B4-BE49-F238E27FC236}">
                <a16:creationId xmlns:a16="http://schemas.microsoft.com/office/drawing/2014/main" xmlns="" id="{B2CBA986-D233-CF06-45F1-7E2AC883962E}"/>
              </a:ext>
            </a:extLst>
          </p:cNvPr>
          <p:cNvSpPr/>
          <p:nvPr/>
        </p:nvSpPr>
        <p:spPr>
          <a:xfrm>
            <a:off x="7793552" y="3244342"/>
            <a:ext cx="3169000" cy="953174"/>
          </a:xfrm>
          <a:prstGeom prst="wedgeRoundRectCallout">
            <a:avLst>
              <a:gd name="adj1" fmla="val -74668"/>
              <a:gd name="adj2" fmla="val 4781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DOLNOŚLĄSKIE</a:t>
            </a:r>
          </a:p>
          <a:p>
            <a:pPr algn="ctr"/>
            <a:r>
              <a:rPr lang="pl-PL" sz="1400" dirty="0"/>
              <a:t>229 239 kotłów gazowych</a:t>
            </a:r>
          </a:p>
          <a:p>
            <a:pPr algn="ctr"/>
            <a:r>
              <a:rPr lang="pl-PL" sz="1400" dirty="0"/>
              <a:t>225 450 kotłów na paliwo stałe</a:t>
            </a:r>
          </a:p>
        </p:txBody>
      </p:sp>
    </p:spTree>
    <p:extLst>
      <p:ext uri="{BB962C8B-B14F-4D97-AF65-F5344CB8AC3E}">
        <p14:creationId xmlns:p14="http://schemas.microsoft.com/office/powerpoint/2010/main" val="35764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0BEF82D-0E95-8203-87E8-2BBD11F8C14F}"/>
              </a:ext>
            </a:extLst>
          </p:cNvPr>
          <p:cNvGrpSpPr/>
          <p:nvPr/>
        </p:nvGrpSpPr>
        <p:grpSpPr>
          <a:xfrm>
            <a:off x="5028884" y="342480"/>
            <a:ext cx="6537681" cy="6173039"/>
            <a:chOff x="1412109" y="576450"/>
            <a:chExt cx="6236152" cy="5888327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D99A4AFD-AB4F-B19B-B7B6-CCE33B155545}"/>
                </a:ext>
              </a:extLst>
            </p:cNvPr>
            <p:cNvGrpSpPr/>
            <p:nvPr/>
          </p:nvGrpSpPr>
          <p:grpSpPr>
            <a:xfrm>
              <a:off x="1412109" y="576450"/>
              <a:ext cx="6236152" cy="5888327"/>
              <a:chOff x="582487" y="401240"/>
              <a:chExt cx="6536770" cy="6172178"/>
            </a:xfrm>
            <a:grpFill/>
          </p:grpSpPr>
          <p:sp>
            <p:nvSpPr>
              <p:cNvPr id="22" name="Freeform 67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35F405C-9776-1255-EDE4-B5463A684E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86494" y="401240"/>
                <a:ext cx="1828124" cy="1424747"/>
              </a:xfrm>
              <a:custGeom>
                <a:avLst/>
                <a:gdLst/>
                <a:ahLst/>
                <a:cxnLst>
                  <a:cxn ang="0">
                    <a:pos x="26" y="144"/>
                  </a:cxn>
                  <a:cxn ang="0">
                    <a:pos x="18" y="180"/>
                  </a:cxn>
                  <a:cxn ang="0">
                    <a:pos x="13" y="201"/>
                  </a:cxn>
                  <a:cxn ang="0">
                    <a:pos x="6" y="228"/>
                  </a:cxn>
                  <a:cxn ang="0">
                    <a:pos x="12" y="251"/>
                  </a:cxn>
                  <a:cxn ang="0">
                    <a:pos x="12" y="292"/>
                  </a:cxn>
                  <a:cxn ang="0">
                    <a:pos x="22" y="298"/>
                  </a:cxn>
                  <a:cxn ang="0">
                    <a:pos x="50" y="321"/>
                  </a:cxn>
                  <a:cxn ang="0">
                    <a:pos x="38" y="358"/>
                  </a:cxn>
                  <a:cxn ang="0">
                    <a:pos x="29" y="385"/>
                  </a:cxn>
                  <a:cxn ang="0">
                    <a:pos x="37" y="435"/>
                  </a:cxn>
                  <a:cxn ang="0">
                    <a:pos x="58" y="462"/>
                  </a:cxn>
                  <a:cxn ang="0">
                    <a:pos x="102" y="458"/>
                  </a:cxn>
                  <a:cxn ang="0">
                    <a:pos x="142" y="465"/>
                  </a:cxn>
                  <a:cxn ang="0">
                    <a:pos x="159" y="428"/>
                  </a:cxn>
                  <a:cxn ang="0">
                    <a:pos x="166" y="442"/>
                  </a:cxn>
                  <a:cxn ang="0">
                    <a:pos x="192" y="448"/>
                  </a:cxn>
                  <a:cxn ang="0">
                    <a:pos x="200" y="435"/>
                  </a:cxn>
                  <a:cxn ang="0">
                    <a:pos x="218" y="435"/>
                  </a:cxn>
                  <a:cxn ang="0">
                    <a:pos x="215" y="419"/>
                  </a:cxn>
                  <a:cxn ang="0">
                    <a:pos x="228" y="410"/>
                  </a:cxn>
                  <a:cxn ang="0">
                    <a:pos x="233" y="387"/>
                  </a:cxn>
                  <a:cxn ang="0">
                    <a:pos x="258" y="391"/>
                  </a:cxn>
                  <a:cxn ang="0">
                    <a:pos x="278" y="388"/>
                  </a:cxn>
                  <a:cxn ang="0">
                    <a:pos x="297" y="388"/>
                  </a:cxn>
                  <a:cxn ang="0">
                    <a:pos x="309" y="389"/>
                  </a:cxn>
                  <a:cxn ang="0">
                    <a:pos x="317" y="404"/>
                  </a:cxn>
                  <a:cxn ang="0">
                    <a:pos x="354" y="408"/>
                  </a:cxn>
                  <a:cxn ang="0">
                    <a:pos x="369" y="411"/>
                  </a:cxn>
                  <a:cxn ang="0">
                    <a:pos x="393" y="414"/>
                  </a:cxn>
                  <a:cxn ang="0">
                    <a:pos x="430" y="409"/>
                  </a:cxn>
                  <a:cxn ang="0">
                    <a:pos x="452" y="443"/>
                  </a:cxn>
                  <a:cxn ang="0">
                    <a:pos x="505" y="422"/>
                  </a:cxn>
                  <a:cxn ang="0">
                    <a:pos x="529" y="377"/>
                  </a:cxn>
                  <a:cxn ang="0">
                    <a:pos x="564" y="375"/>
                  </a:cxn>
                  <a:cxn ang="0">
                    <a:pos x="571" y="353"/>
                  </a:cxn>
                  <a:cxn ang="0">
                    <a:pos x="583" y="321"/>
                  </a:cxn>
                  <a:cxn ang="0">
                    <a:pos x="544" y="316"/>
                  </a:cxn>
                  <a:cxn ang="0">
                    <a:pos x="528" y="295"/>
                  </a:cxn>
                  <a:cxn ang="0">
                    <a:pos x="518" y="268"/>
                  </a:cxn>
                  <a:cxn ang="0">
                    <a:pos x="536" y="234"/>
                  </a:cxn>
                  <a:cxn ang="0">
                    <a:pos x="519" y="202"/>
                  </a:cxn>
                  <a:cxn ang="0">
                    <a:pos x="580" y="158"/>
                  </a:cxn>
                  <a:cxn ang="0">
                    <a:pos x="532" y="172"/>
                  </a:cxn>
                  <a:cxn ang="0">
                    <a:pos x="437" y="177"/>
                  </a:cxn>
                  <a:cxn ang="0">
                    <a:pos x="390" y="152"/>
                  </a:cxn>
                  <a:cxn ang="0">
                    <a:pos x="372" y="87"/>
                  </a:cxn>
                  <a:cxn ang="0">
                    <a:pos x="364" y="56"/>
                  </a:cxn>
                  <a:cxn ang="0">
                    <a:pos x="397" y="49"/>
                  </a:cxn>
                  <a:cxn ang="0">
                    <a:pos x="432" y="90"/>
                  </a:cxn>
                  <a:cxn ang="0">
                    <a:pos x="332" y="1"/>
                  </a:cxn>
                  <a:cxn ang="0">
                    <a:pos x="259" y="8"/>
                  </a:cxn>
                  <a:cxn ang="0">
                    <a:pos x="171" y="30"/>
                  </a:cxn>
                  <a:cxn ang="0">
                    <a:pos x="68" y="71"/>
                  </a:cxn>
                  <a:cxn ang="0">
                    <a:pos x="18" y="121"/>
                  </a:cxn>
                </a:cxnLst>
                <a:rect l="0" t="0" r="r" b="b"/>
                <a:pathLst>
                  <a:path w="607" h="472">
                    <a:moveTo>
                      <a:pt x="29" y="124"/>
                    </a:moveTo>
                    <a:cubicBezTo>
                      <a:pt x="29" y="127"/>
                      <a:pt x="28" y="130"/>
                      <a:pt x="28" y="130"/>
                    </a:cubicBezTo>
                    <a:cubicBezTo>
                      <a:pt x="28" y="130"/>
                      <a:pt x="32" y="132"/>
                      <a:pt x="31" y="135"/>
                    </a:cubicBezTo>
                    <a:cubicBezTo>
                      <a:pt x="31" y="137"/>
                      <a:pt x="25" y="142"/>
                      <a:pt x="26" y="144"/>
                    </a:cubicBezTo>
                    <a:cubicBezTo>
                      <a:pt x="27" y="147"/>
                      <a:pt x="32" y="158"/>
                      <a:pt x="32" y="158"/>
                    </a:cubicBezTo>
                    <a:cubicBezTo>
                      <a:pt x="32" y="158"/>
                      <a:pt x="24" y="156"/>
                      <a:pt x="23" y="157"/>
                    </a:cubicBezTo>
                    <a:cubicBezTo>
                      <a:pt x="21" y="159"/>
                      <a:pt x="27" y="168"/>
                      <a:pt x="27" y="168"/>
                    </a:cubicBezTo>
                    <a:cubicBezTo>
                      <a:pt x="27" y="168"/>
                      <a:pt x="18" y="180"/>
                      <a:pt x="18" y="180"/>
                    </a:cubicBezTo>
                    <a:cubicBezTo>
                      <a:pt x="19" y="180"/>
                      <a:pt x="29" y="181"/>
                      <a:pt x="29" y="182"/>
                    </a:cubicBezTo>
                    <a:cubicBezTo>
                      <a:pt x="29" y="184"/>
                      <a:pt x="28" y="199"/>
                      <a:pt x="28" y="199"/>
                    </a:cubicBezTo>
                    <a:cubicBezTo>
                      <a:pt x="28" y="199"/>
                      <a:pt x="21" y="203"/>
                      <a:pt x="20" y="203"/>
                    </a:cubicBezTo>
                    <a:cubicBezTo>
                      <a:pt x="20" y="203"/>
                      <a:pt x="14" y="198"/>
                      <a:pt x="13" y="201"/>
                    </a:cubicBezTo>
                    <a:cubicBezTo>
                      <a:pt x="11" y="204"/>
                      <a:pt x="9" y="206"/>
                      <a:pt x="9" y="206"/>
                    </a:cubicBezTo>
                    <a:cubicBezTo>
                      <a:pt x="9" y="206"/>
                      <a:pt x="7" y="201"/>
                      <a:pt x="3" y="208"/>
                    </a:cubicBezTo>
                    <a:cubicBezTo>
                      <a:pt x="0" y="214"/>
                      <a:pt x="2" y="222"/>
                      <a:pt x="2" y="222"/>
                    </a:cubicBezTo>
                    <a:cubicBezTo>
                      <a:pt x="6" y="228"/>
                      <a:pt x="6" y="228"/>
                      <a:pt x="6" y="228"/>
                    </a:cubicBezTo>
                    <a:cubicBezTo>
                      <a:pt x="6" y="228"/>
                      <a:pt x="4" y="233"/>
                      <a:pt x="4" y="233"/>
                    </a:cubicBezTo>
                    <a:cubicBezTo>
                      <a:pt x="4" y="234"/>
                      <a:pt x="9" y="237"/>
                      <a:pt x="9" y="23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12" y="246"/>
                      <a:pt x="11" y="249"/>
                      <a:pt x="12" y="251"/>
                    </a:cubicBezTo>
                    <a:cubicBezTo>
                      <a:pt x="13" y="254"/>
                      <a:pt x="22" y="275"/>
                      <a:pt x="22" y="275"/>
                    </a:cubicBezTo>
                    <a:cubicBezTo>
                      <a:pt x="22" y="275"/>
                      <a:pt x="16" y="276"/>
                      <a:pt x="17" y="279"/>
                    </a:cubicBezTo>
                    <a:cubicBezTo>
                      <a:pt x="17" y="283"/>
                      <a:pt x="17" y="285"/>
                      <a:pt x="17" y="285"/>
                    </a:cubicBezTo>
                    <a:cubicBezTo>
                      <a:pt x="17" y="285"/>
                      <a:pt x="12" y="287"/>
                      <a:pt x="12" y="292"/>
                    </a:cubicBezTo>
                    <a:cubicBezTo>
                      <a:pt x="12" y="296"/>
                      <a:pt x="17" y="298"/>
                      <a:pt x="17" y="299"/>
                    </a:cubicBezTo>
                    <a:cubicBezTo>
                      <a:pt x="17" y="299"/>
                      <a:pt x="15" y="306"/>
                      <a:pt x="19" y="306"/>
                    </a:cubicBezTo>
                    <a:cubicBezTo>
                      <a:pt x="22" y="305"/>
                      <a:pt x="25" y="302"/>
                      <a:pt x="25" y="302"/>
                    </a:cubicBezTo>
                    <a:cubicBezTo>
                      <a:pt x="22" y="298"/>
                      <a:pt x="22" y="298"/>
                      <a:pt x="22" y="298"/>
                    </a:cubicBezTo>
                    <a:cubicBezTo>
                      <a:pt x="27" y="293"/>
                      <a:pt x="27" y="293"/>
                      <a:pt x="27" y="293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6"/>
                      <a:pt x="22" y="301"/>
                      <a:pt x="29" y="307"/>
                    </a:cubicBezTo>
                    <a:cubicBezTo>
                      <a:pt x="35" y="312"/>
                      <a:pt x="50" y="321"/>
                      <a:pt x="50" y="321"/>
                    </a:cubicBezTo>
                    <a:cubicBezTo>
                      <a:pt x="50" y="321"/>
                      <a:pt x="57" y="336"/>
                      <a:pt x="51" y="338"/>
                    </a:cubicBezTo>
                    <a:cubicBezTo>
                      <a:pt x="46" y="340"/>
                      <a:pt x="39" y="334"/>
                      <a:pt x="32" y="342"/>
                    </a:cubicBezTo>
                    <a:cubicBezTo>
                      <a:pt x="26" y="350"/>
                      <a:pt x="24" y="351"/>
                      <a:pt x="27" y="354"/>
                    </a:cubicBezTo>
                    <a:cubicBezTo>
                      <a:pt x="30" y="356"/>
                      <a:pt x="38" y="358"/>
                      <a:pt x="38" y="358"/>
                    </a:cubicBezTo>
                    <a:cubicBezTo>
                      <a:pt x="37" y="359"/>
                      <a:pt x="35" y="366"/>
                      <a:pt x="37" y="366"/>
                    </a:cubicBezTo>
                    <a:cubicBezTo>
                      <a:pt x="39" y="366"/>
                      <a:pt x="44" y="362"/>
                      <a:pt x="44" y="364"/>
                    </a:cubicBezTo>
                    <a:cubicBezTo>
                      <a:pt x="44" y="367"/>
                      <a:pt x="42" y="372"/>
                      <a:pt x="42" y="372"/>
                    </a:cubicBezTo>
                    <a:cubicBezTo>
                      <a:pt x="29" y="385"/>
                      <a:pt x="29" y="385"/>
                      <a:pt x="29" y="385"/>
                    </a:cubicBezTo>
                    <a:cubicBezTo>
                      <a:pt x="29" y="385"/>
                      <a:pt x="34" y="397"/>
                      <a:pt x="34" y="399"/>
                    </a:cubicBezTo>
                    <a:cubicBezTo>
                      <a:pt x="35" y="401"/>
                      <a:pt x="39" y="418"/>
                      <a:pt x="38" y="418"/>
                    </a:cubicBezTo>
                    <a:cubicBezTo>
                      <a:pt x="38" y="418"/>
                      <a:pt x="31" y="417"/>
                      <a:pt x="31" y="421"/>
                    </a:cubicBezTo>
                    <a:cubicBezTo>
                      <a:pt x="32" y="424"/>
                      <a:pt x="35" y="431"/>
                      <a:pt x="37" y="435"/>
                    </a:cubicBezTo>
                    <a:cubicBezTo>
                      <a:pt x="38" y="439"/>
                      <a:pt x="43" y="452"/>
                      <a:pt x="43" y="453"/>
                    </a:cubicBezTo>
                    <a:cubicBezTo>
                      <a:pt x="44" y="454"/>
                      <a:pt x="47" y="457"/>
                      <a:pt x="48" y="456"/>
                    </a:cubicBezTo>
                    <a:cubicBezTo>
                      <a:pt x="49" y="456"/>
                      <a:pt x="54" y="448"/>
                      <a:pt x="57" y="451"/>
                    </a:cubicBezTo>
                    <a:cubicBezTo>
                      <a:pt x="59" y="453"/>
                      <a:pt x="58" y="462"/>
                      <a:pt x="58" y="462"/>
                    </a:cubicBezTo>
                    <a:cubicBezTo>
                      <a:pt x="58" y="462"/>
                      <a:pt x="70" y="466"/>
                      <a:pt x="70" y="464"/>
                    </a:cubicBezTo>
                    <a:cubicBezTo>
                      <a:pt x="71" y="463"/>
                      <a:pt x="75" y="453"/>
                      <a:pt x="79" y="456"/>
                    </a:cubicBezTo>
                    <a:cubicBezTo>
                      <a:pt x="83" y="459"/>
                      <a:pt x="86" y="462"/>
                      <a:pt x="93" y="460"/>
                    </a:cubicBezTo>
                    <a:cubicBezTo>
                      <a:pt x="100" y="458"/>
                      <a:pt x="100" y="457"/>
                      <a:pt x="102" y="458"/>
                    </a:cubicBezTo>
                    <a:cubicBezTo>
                      <a:pt x="105" y="459"/>
                      <a:pt x="106" y="462"/>
                      <a:pt x="109" y="461"/>
                    </a:cubicBezTo>
                    <a:cubicBezTo>
                      <a:pt x="112" y="460"/>
                      <a:pt x="115" y="458"/>
                      <a:pt x="116" y="458"/>
                    </a:cubicBezTo>
                    <a:cubicBezTo>
                      <a:pt x="117" y="458"/>
                      <a:pt x="128" y="472"/>
                      <a:pt x="134" y="472"/>
                    </a:cubicBezTo>
                    <a:cubicBezTo>
                      <a:pt x="141" y="472"/>
                      <a:pt x="140" y="466"/>
                      <a:pt x="142" y="465"/>
                    </a:cubicBezTo>
                    <a:cubicBezTo>
                      <a:pt x="144" y="463"/>
                      <a:pt x="147" y="461"/>
                      <a:pt x="147" y="458"/>
                    </a:cubicBezTo>
                    <a:cubicBezTo>
                      <a:pt x="147" y="454"/>
                      <a:pt x="144" y="442"/>
                      <a:pt x="148" y="439"/>
                    </a:cubicBezTo>
                    <a:cubicBezTo>
                      <a:pt x="151" y="437"/>
                      <a:pt x="152" y="439"/>
                      <a:pt x="153" y="437"/>
                    </a:cubicBezTo>
                    <a:cubicBezTo>
                      <a:pt x="154" y="436"/>
                      <a:pt x="156" y="428"/>
                      <a:pt x="159" y="428"/>
                    </a:cubicBezTo>
                    <a:cubicBezTo>
                      <a:pt x="161" y="427"/>
                      <a:pt x="166" y="426"/>
                      <a:pt x="166" y="427"/>
                    </a:cubicBezTo>
                    <a:cubicBezTo>
                      <a:pt x="166" y="428"/>
                      <a:pt x="164" y="433"/>
                      <a:pt x="164" y="433"/>
                    </a:cubicBezTo>
                    <a:cubicBezTo>
                      <a:pt x="164" y="433"/>
                      <a:pt x="167" y="433"/>
                      <a:pt x="167" y="434"/>
                    </a:cubicBezTo>
                    <a:cubicBezTo>
                      <a:pt x="167" y="435"/>
                      <a:pt x="166" y="442"/>
                      <a:pt x="166" y="442"/>
                    </a:cubicBezTo>
                    <a:cubicBezTo>
                      <a:pt x="166" y="442"/>
                      <a:pt x="174" y="446"/>
                      <a:pt x="178" y="442"/>
                    </a:cubicBezTo>
                    <a:cubicBezTo>
                      <a:pt x="181" y="438"/>
                      <a:pt x="182" y="436"/>
                      <a:pt x="182" y="436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442"/>
                      <a:pt x="188" y="448"/>
                      <a:pt x="192" y="448"/>
                    </a:cubicBezTo>
                    <a:cubicBezTo>
                      <a:pt x="196" y="447"/>
                      <a:pt x="201" y="446"/>
                      <a:pt x="198" y="444"/>
                    </a:cubicBezTo>
                    <a:cubicBezTo>
                      <a:pt x="196" y="441"/>
                      <a:pt x="193" y="439"/>
                      <a:pt x="193" y="439"/>
                    </a:cubicBezTo>
                    <a:cubicBezTo>
                      <a:pt x="193" y="439"/>
                      <a:pt x="192" y="435"/>
                      <a:pt x="194" y="435"/>
                    </a:cubicBezTo>
                    <a:cubicBezTo>
                      <a:pt x="195" y="435"/>
                      <a:pt x="200" y="435"/>
                      <a:pt x="200" y="435"/>
                    </a:cubicBezTo>
                    <a:cubicBezTo>
                      <a:pt x="200" y="436"/>
                      <a:pt x="200" y="444"/>
                      <a:pt x="203" y="439"/>
                    </a:cubicBezTo>
                    <a:cubicBezTo>
                      <a:pt x="207" y="435"/>
                      <a:pt x="207" y="433"/>
                      <a:pt x="208" y="433"/>
                    </a:cubicBezTo>
                    <a:cubicBezTo>
                      <a:pt x="208" y="433"/>
                      <a:pt x="216" y="440"/>
                      <a:pt x="216" y="440"/>
                    </a:cubicBezTo>
                    <a:cubicBezTo>
                      <a:pt x="216" y="440"/>
                      <a:pt x="216" y="436"/>
                      <a:pt x="218" y="435"/>
                    </a:cubicBezTo>
                    <a:cubicBezTo>
                      <a:pt x="220" y="433"/>
                      <a:pt x="222" y="434"/>
                      <a:pt x="222" y="434"/>
                    </a:cubicBezTo>
                    <a:cubicBezTo>
                      <a:pt x="222" y="434"/>
                      <a:pt x="226" y="429"/>
                      <a:pt x="224" y="426"/>
                    </a:cubicBezTo>
                    <a:cubicBezTo>
                      <a:pt x="222" y="424"/>
                      <a:pt x="214" y="425"/>
                      <a:pt x="214" y="423"/>
                    </a:cubicBezTo>
                    <a:cubicBezTo>
                      <a:pt x="213" y="421"/>
                      <a:pt x="216" y="419"/>
                      <a:pt x="215" y="419"/>
                    </a:cubicBezTo>
                    <a:cubicBezTo>
                      <a:pt x="215" y="418"/>
                      <a:pt x="212" y="419"/>
                      <a:pt x="212" y="416"/>
                    </a:cubicBezTo>
                    <a:cubicBezTo>
                      <a:pt x="212" y="413"/>
                      <a:pt x="212" y="408"/>
                      <a:pt x="212" y="408"/>
                    </a:cubicBezTo>
                    <a:cubicBezTo>
                      <a:pt x="217" y="405"/>
                      <a:pt x="217" y="405"/>
                      <a:pt x="217" y="405"/>
                    </a:cubicBezTo>
                    <a:cubicBezTo>
                      <a:pt x="217" y="405"/>
                      <a:pt x="220" y="413"/>
                      <a:pt x="228" y="410"/>
                    </a:cubicBezTo>
                    <a:cubicBezTo>
                      <a:pt x="235" y="407"/>
                      <a:pt x="245" y="401"/>
                      <a:pt x="245" y="400"/>
                    </a:cubicBezTo>
                    <a:cubicBezTo>
                      <a:pt x="245" y="399"/>
                      <a:pt x="238" y="395"/>
                      <a:pt x="239" y="394"/>
                    </a:cubicBezTo>
                    <a:cubicBezTo>
                      <a:pt x="241" y="392"/>
                      <a:pt x="241" y="390"/>
                      <a:pt x="241" y="390"/>
                    </a:cubicBezTo>
                    <a:cubicBezTo>
                      <a:pt x="241" y="390"/>
                      <a:pt x="232" y="387"/>
                      <a:pt x="233" y="387"/>
                    </a:cubicBezTo>
                    <a:cubicBezTo>
                      <a:pt x="233" y="387"/>
                      <a:pt x="240" y="381"/>
                      <a:pt x="240" y="381"/>
                    </a:cubicBezTo>
                    <a:cubicBezTo>
                      <a:pt x="240" y="381"/>
                      <a:pt x="244" y="389"/>
                      <a:pt x="248" y="388"/>
                    </a:cubicBezTo>
                    <a:cubicBezTo>
                      <a:pt x="251" y="386"/>
                      <a:pt x="253" y="384"/>
                      <a:pt x="253" y="384"/>
                    </a:cubicBezTo>
                    <a:cubicBezTo>
                      <a:pt x="253" y="384"/>
                      <a:pt x="253" y="390"/>
                      <a:pt x="258" y="391"/>
                    </a:cubicBezTo>
                    <a:cubicBezTo>
                      <a:pt x="263" y="392"/>
                      <a:pt x="268" y="399"/>
                      <a:pt x="269" y="398"/>
                    </a:cubicBezTo>
                    <a:cubicBezTo>
                      <a:pt x="271" y="397"/>
                      <a:pt x="275" y="393"/>
                      <a:pt x="275" y="393"/>
                    </a:cubicBezTo>
                    <a:cubicBezTo>
                      <a:pt x="275" y="392"/>
                      <a:pt x="274" y="387"/>
                      <a:pt x="275" y="388"/>
                    </a:cubicBezTo>
                    <a:cubicBezTo>
                      <a:pt x="275" y="388"/>
                      <a:pt x="278" y="388"/>
                      <a:pt x="278" y="388"/>
                    </a:cubicBezTo>
                    <a:cubicBezTo>
                      <a:pt x="278" y="377"/>
                      <a:pt x="278" y="377"/>
                      <a:pt x="278" y="377"/>
                    </a:cubicBezTo>
                    <a:cubicBezTo>
                      <a:pt x="278" y="377"/>
                      <a:pt x="289" y="384"/>
                      <a:pt x="289" y="384"/>
                    </a:cubicBezTo>
                    <a:cubicBezTo>
                      <a:pt x="289" y="384"/>
                      <a:pt x="296" y="383"/>
                      <a:pt x="296" y="383"/>
                    </a:cubicBezTo>
                    <a:cubicBezTo>
                      <a:pt x="297" y="388"/>
                      <a:pt x="297" y="388"/>
                      <a:pt x="297" y="388"/>
                    </a:cubicBezTo>
                    <a:cubicBezTo>
                      <a:pt x="300" y="392"/>
                      <a:pt x="300" y="392"/>
                      <a:pt x="300" y="392"/>
                    </a:cubicBezTo>
                    <a:cubicBezTo>
                      <a:pt x="300" y="392"/>
                      <a:pt x="304" y="384"/>
                      <a:pt x="304" y="386"/>
                    </a:cubicBezTo>
                    <a:cubicBezTo>
                      <a:pt x="305" y="389"/>
                      <a:pt x="305" y="396"/>
                      <a:pt x="306" y="396"/>
                    </a:cubicBezTo>
                    <a:cubicBezTo>
                      <a:pt x="306" y="395"/>
                      <a:pt x="308" y="387"/>
                      <a:pt x="309" y="389"/>
                    </a:cubicBezTo>
                    <a:cubicBezTo>
                      <a:pt x="309" y="391"/>
                      <a:pt x="309" y="393"/>
                      <a:pt x="310" y="393"/>
                    </a:cubicBezTo>
                    <a:cubicBezTo>
                      <a:pt x="311" y="393"/>
                      <a:pt x="318" y="389"/>
                      <a:pt x="320" y="392"/>
                    </a:cubicBezTo>
                    <a:cubicBezTo>
                      <a:pt x="322" y="395"/>
                      <a:pt x="322" y="397"/>
                      <a:pt x="322" y="398"/>
                    </a:cubicBezTo>
                    <a:cubicBezTo>
                      <a:pt x="322" y="399"/>
                      <a:pt x="312" y="402"/>
                      <a:pt x="317" y="404"/>
                    </a:cubicBezTo>
                    <a:cubicBezTo>
                      <a:pt x="323" y="407"/>
                      <a:pt x="331" y="403"/>
                      <a:pt x="333" y="405"/>
                    </a:cubicBezTo>
                    <a:cubicBezTo>
                      <a:pt x="335" y="408"/>
                      <a:pt x="345" y="405"/>
                      <a:pt x="348" y="408"/>
                    </a:cubicBezTo>
                    <a:cubicBezTo>
                      <a:pt x="349" y="409"/>
                      <a:pt x="350" y="410"/>
                      <a:pt x="350" y="410"/>
                    </a:cubicBezTo>
                    <a:cubicBezTo>
                      <a:pt x="350" y="409"/>
                      <a:pt x="352" y="406"/>
                      <a:pt x="354" y="408"/>
                    </a:cubicBezTo>
                    <a:cubicBezTo>
                      <a:pt x="356" y="409"/>
                      <a:pt x="359" y="411"/>
                      <a:pt x="359" y="411"/>
                    </a:cubicBezTo>
                    <a:cubicBezTo>
                      <a:pt x="359" y="411"/>
                      <a:pt x="357" y="405"/>
                      <a:pt x="361" y="405"/>
                    </a:cubicBezTo>
                    <a:cubicBezTo>
                      <a:pt x="365" y="405"/>
                      <a:pt x="366" y="399"/>
                      <a:pt x="368" y="402"/>
                    </a:cubicBezTo>
                    <a:cubicBezTo>
                      <a:pt x="371" y="405"/>
                      <a:pt x="369" y="411"/>
                      <a:pt x="369" y="411"/>
                    </a:cubicBezTo>
                    <a:cubicBezTo>
                      <a:pt x="369" y="411"/>
                      <a:pt x="372" y="410"/>
                      <a:pt x="373" y="412"/>
                    </a:cubicBezTo>
                    <a:cubicBezTo>
                      <a:pt x="373" y="414"/>
                      <a:pt x="372" y="422"/>
                      <a:pt x="378" y="421"/>
                    </a:cubicBezTo>
                    <a:cubicBezTo>
                      <a:pt x="383" y="420"/>
                      <a:pt x="381" y="415"/>
                      <a:pt x="381" y="415"/>
                    </a:cubicBezTo>
                    <a:cubicBezTo>
                      <a:pt x="382" y="415"/>
                      <a:pt x="393" y="414"/>
                      <a:pt x="393" y="414"/>
                    </a:cubicBezTo>
                    <a:cubicBezTo>
                      <a:pt x="392" y="414"/>
                      <a:pt x="394" y="406"/>
                      <a:pt x="399" y="407"/>
                    </a:cubicBezTo>
                    <a:cubicBezTo>
                      <a:pt x="404" y="407"/>
                      <a:pt x="407" y="411"/>
                      <a:pt x="409" y="411"/>
                    </a:cubicBezTo>
                    <a:cubicBezTo>
                      <a:pt x="410" y="411"/>
                      <a:pt x="420" y="407"/>
                      <a:pt x="420" y="407"/>
                    </a:cubicBezTo>
                    <a:cubicBezTo>
                      <a:pt x="421" y="407"/>
                      <a:pt x="430" y="409"/>
                      <a:pt x="430" y="409"/>
                    </a:cubicBezTo>
                    <a:cubicBezTo>
                      <a:pt x="431" y="410"/>
                      <a:pt x="423" y="423"/>
                      <a:pt x="423" y="423"/>
                    </a:cubicBezTo>
                    <a:cubicBezTo>
                      <a:pt x="421" y="437"/>
                      <a:pt x="421" y="437"/>
                      <a:pt x="421" y="437"/>
                    </a:cubicBezTo>
                    <a:cubicBezTo>
                      <a:pt x="421" y="437"/>
                      <a:pt x="447" y="437"/>
                      <a:pt x="447" y="437"/>
                    </a:cubicBezTo>
                    <a:cubicBezTo>
                      <a:pt x="447" y="438"/>
                      <a:pt x="452" y="443"/>
                      <a:pt x="452" y="443"/>
                    </a:cubicBezTo>
                    <a:cubicBezTo>
                      <a:pt x="452" y="443"/>
                      <a:pt x="456" y="439"/>
                      <a:pt x="457" y="439"/>
                    </a:cubicBezTo>
                    <a:cubicBezTo>
                      <a:pt x="458" y="440"/>
                      <a:pt x="495" y="439"/>
                      <a:pt x="495" y="439"/>
                    </a:cubicBezTo>
                    <a:cubicBezTo>
                      <a:pt x="495" y="430"/>
                      <a:pt x="495" y="430"/>
                      <a:pt x="495" y="430"/>
                    </a:cubicBezTo>
                    <a:cubicBezTo>
                      <a:pt x="505" y="422"/>
                      <a:pt x="505" y="422"/>
                      <a:pt x="505" y="422"/>
                    </a:cubicBezTo>
                    <a:cubicBezTo>
                      <a:pt x="505" y="422"/>
                      <a:pt x="514" y="424"/>
                      <a:pt x="514" y="423"/>
                    </a:cubicBezTo>
                    <a:cubicBezTo>
                      <a:pt x="514" y="422"/>
                      <a:pt x="513" y="401"/>
                      <a:pt x="513" y="401"/>
                    </a:cubicBezTo>
                    <a:cubicBezTo>
                      <a:pt x="513" y="401"/>
                      <a:pt x="531" y="387"/>
                      <a:pt x="531" y="386"/>
                    </a:cubicBezTo>
                    <a:cubicBezTo>
                      <a:pt x="531" y="386"/>
                      <a:pt x="525" y="382"/>
                      <a:pt x="529" y="377"/>
                    </a:cubicBezTo>
                    <a:cubicBezTo>
                      <a:pt x="534" y="372"/>
                      <a:pt x="534" y="371"/>
                      <a:pt x="534" y="371"/>
                    </a:cubicBezTo>
                    <a:cubicBezTo>
                      <a:pt x="534" y="371"/>
                      <a:pt x="527" y="364"/>
                      <a:pt x="532" y="362"/>
                    </a:cubicBezTo>
                    <a:cubicBezTo>
                      <a:pt x="538" y="360"/>
                      <a:pt x="557" y="364"/>
                      <a:pt x="557" y="365"/>
                    </a:cubicBezTo>
                    <a:cubicBezTo>
                      <a:pt x="557" y="365"/>
                      <a:pt x="562" y="379"/>
                      <a:pt x="564" y="375"/>
                    </a:cubicBezTo>
                    <a:cubicBezTo>
                      <a:pt x="566" y="372"/>
                      <a:pt x="562" y="368"/>
                      <a:pt x="563" y="367"/>
                    </a:cubicBezTo>
                    <a:cubicBezTo>
                      <a:pt x="564" y="367"/>
                      <a:pt x="569" y="364"/>
                      <a:pt x="569" y="364"/>
                    </a:cubicBezTo>
                    <a:cubicBezTo>
                      <a:pt x="568" y="364"/>
                      <a:pt x="562" y="362"/>
                      <a:pt x="563" y="361"/>
                    </a:cubicBezTo>
                    <a:cubicBezTo>
                      <a:pt x="564" y="359"/>
                      <a:pt x="571" y="353"/>
                      <a:pt x="571" y="353"/>
                    </a:cubicBezTo>
                    <a:cubicBezTo>
                      <a:pt x="571" y="353"/>
                      <a:pt x="569" y="343"/>
                      <a:pt x="572" y="340"/>
                    </a:cubicBezTo>
                    <a:cubicBezTo>
                      <a:pt x="576" y="337"/>
                      <a:pt x="578" y="336"/>
                      <a:pt x="577" y="333"/>
                    </a:cubicBezTo>
                    <a:cubicBezTo>
                      <a:pt x="576" y="330"/>
                      <a:pt x="575" y="325"/>
                      <a:pt x="577" y="323"/>
                    </a:cubicBezTo>
                    <a:cubicBezTo>
                      <a:pt x="579" y="321"/>
                      <a:pt x="583" y="323"/>
                      <a:pt x="583" y="321"/>
                    </a:cubicBezTo>
                    <a:cubicBezTo>
                      <a:pt x="583" y="320"/>
                      <a:pt x="582" y="315"/>
                      <a:pt x="582" y="315"/>
                    </a:cubicBezTo>
                    <a:cubicBezTo>
                      <a:pt x="582" y="315"/>
                      <a:pt x="566" y="313"/>
                      <a:pt x="565" y="313"/>
                    </a:cubicBezTo>
                    <a:cubicBezTo>
                      <a:pt x="564" y="314"/>
                      <a:pt x="552" y="321"/>
                      <a:pt x="552" y="321"/>
                    </a:cubicBezTo>
                    <a:cubicBezTo>
                      <a:pt x="552" y="321"/>
                      <a:pt x="545" y="316"/>
                      <a:pt x="544" y="316"/>
                    </a:cubicBezTo>
                    <a:cubicBezTo>
                      <a:pt x="544" y="315"/>
                      <a:pt x="544" y="308"/>
                      <a:pt x="544" y="308"/>
                    </a:cubicBezTo>
                    <a:cubicBezTo>
                      <a:pt x="548" y="301"/>
                      <a:pt x="548" y="301"/>
                      <a:pt x="548" y="301"/>
                    </a:cubicBezTo>
                    <a:cubicBezTo>
                      <a:pt x="548" y="301"/>
                      <a:pt x="538" y="287"/>
                      <a:pt x="534" y="289"/>
                    </a:cubicBezTo>
                    <a:cubicBezTo>
                      <a:pt x="530" y="292"/>
                      <a:pt x="530" y="296"/>
                      <a:pt x="528" y="295"/>
                    </a:cubicBezTo>
                    <a:cubicBezTo>
                      <a:pt x="527" y="294"/>
                      <a:pt x="522" y="292"/>
                      <a:pt x="523" y="289"/>
                    </a:cubicBezTo>
                    <a:cubicBezTo>
                      <a:pt x="524" y="286"/>
                      <a:pt x="528" y="285"/>
                      <a:pt x="528" y="284"/>
                    </a:cubicBezTo>
                    <a:cubicBezTo>
                      <a:pt x="527" y="283"/>
                      <a:pt x="511" y="277"/>
                      <a:pt x="513" y="274"/>
                    </a:cubicBezTo>
                    <a:cubicBezTo>
                      <a:pt x="514" y="271"/>
                      <a:pt x="520" y="273"/>
                      <a:pt x="518" y="268"/>
                    </a:cubicBezTo>
                    <a:cubicBezTo>
                      <a:pt x="516" y="263"/>
                      <a:pt x="507" y="256"/>
                      <a:pt x="515" y="252"/>
                    </a:cubicBezTo>
                    <a:cubicBezTo>
                      <a:pt x="522" y="248"/>
                      <a:pt x="523" y="251"/>
                      <a:pt x="523" y="249"/>
                    </a:cubicBezTo>
                    <a:cubicBezTo>
                      <a:pt x="523" y="247"/>
                      <a:pt x="517" y="242"/>
                      <a:pt x="523" y="240"/>
                    </a:cubicBezTo>
                    <a:cubicBezTo>
                      <a:pt x="529" y="238"/>
                      <a:pt x="536" y="234"/>
                      <a:pt x="536" y="234"/>
                    </a:cubicBezTo>
                    <a:cubicBezTo>
                      <a:pt x="536" y="234"/>
                      <a:pt x="528" y="230"/>
                      <a:pt x="528" y="229"/>
                    </a:cubicBezTo>
                    <a:cubicBezTo>
                      <a:pt x="527" y="227"/>
                      <a:pt x="521" y="218"/>
                      <a:pt x="521" y="218"/>
                    </a:cubicBezTo>
                    <a:cubicBezTo>
                      <a:pt x="521" y="218"/>
                      <a:pt x="521" y="209"/>
                      <a:pt x="522" y="203"/>
                    </a:cubicBezTo>
                    <a:cubicBezTo>
                      <a:pt x="520" y="203"/>
                      <a:pt x="519" y="202"/>
                      <a:pt x="519" y="202"/>
                    </a:cubicBezTo>
                    <a:cubicBezTo>
                      <a:pt x="519" y="202"/>
                      <a:pt x="517" y="198"/>
                      <a:pt x="519" y="194"/>
                    </a:cubicBezTo>
                    <a:cubicBezTo>
                      <a:pt x="521" y="190"/>
                      <a:pt x="512" y="180"/>
                      <a:pt x="516" y="179"/>
                    </a:cubicBezTo>
                    <a:cubicBezTo>
                      <a:pt x="520" y="177"/>
                      <a:pt x="528" y="179"/>
                      <a:pt x="534" y="177"/>
                    </a:cubicBezTo>
                    <a:cubicBezTo>
                      <a:pt x="540" y="175"/>
                      <a:pt x="573" y="163"/>
                      <a:pt x="580" y="158"/>
                    </a:cubicBezTo>
                    <a:cubicBezTo>
                      <a:pt x="587" y="152"/>
                      <a:pt x="607" y="140"/>
                      <a:pt x="607" y="138"/>
                    </a:cubicBezTo>
                    <a:cubicBezTo>
                      <a:pt x="606" y="137"/>
                      <a:pt x="604" y="136"/>
                      <a:pt x="603" y="136"/>
                    </a:cubicBezTo>
                    <a:cubicBezTo>
                      <a:pt x="603" y="136"/>
                      <a:pt x="581" y="151"/>
                      <a:pt x="577" y="153"/>
                    </a:cubicBezTo>
                    <a:cubicBezTo>
                      <a:pt x="572" y="155"/>
                      <a:pt x="538" y="171"/>
                      <a:pt x="532" y="172"/>
                    </a:cubicBezTo>
                    <a:cubicBezTo>
                      <a:pt x="525" y="172"/>
                      <a:pt x="523" y="171"/>
                      <a:pt x="518" y="173"/>
                    </a:cubicBezTo>
                    <a:cubicBezTo>
                      <a:pt x="514" y="174"/>
                      <a:pt x="507" y="176"/>
                      <a:pt x="499" y="177"/>
                    </a:cubicBezTo>
                    <a:cubicBezTo>
                      <a:pt x="492" y="177"/>
                      <a:pt x="468" y="178"/>
                      <a:pt x="465" y="177"/>
                    </a:cubicBezTo>
                    <a:cubicBezTo>
                      <a:pt x="462" y="177"/>
                      <a:pt x="440" y="178"/>
                      <a:pt x="437" y="177"/>
                    </a:cubicBezTo>
                    <a:cubicBezTo>
                      <a:pt x="434" y="175"/>
                      <a:pt x="431" y="169"/>
                      <a:pt x="425" y="168"/>
                    </a:cubicBezTo>
                    <a:cubicBezTo>
                      <a:pt x="420" y="167"/>
                      <a:pt x="406" y="162"/>
                      <a:pt x="406" y="162"/>
                    </a:cubicBezTo>
                    <a:cubicBezTo>
                      <a:pt x="406" y="162"/>
                      <a:pt x="405" y="155"/>
                      <a:pt x="401" y="153"/>
                    </a:cubicBezTo>
                    <a:cubicBezTo>
                      <a:pt x="397" y="151"/>
                      <a:pt x="390" y="152"/>
                      <a:pt x="390" y="152"/>
                    </a:cubicBezTo>
                    <a:cubicBezTo>
                      <a:pt x="390" y="152"/>
                      <a:pt x="382" y="141"/>
                      <a:pt x="381" y="141"/>
                    </a:cubicBezTo>
                    <a:cubicBezTo>
                      <a:pt x="381" y="140"/>
                      <a:pt x="383" y="131"/>
                      <a:pt x="381" y="126"/>
                    </a:cubicBezTo>
                    <a:cubicBezTo>
                      <a:pt x="379" y="120"/>
                      <a:pt x="381" y="99"/>
                      <a:pt x="379" y="97"/>
                    </a:cubicBezTo>
                    <a:cubicBezTo>
                      <a:pt x="377" y="94"/>
                      <a:pt x="373" y="90"/>
                      <a:pt x="372" y="87"/>
                    </a:cubicBezTo>
                    <a:cubicBezTo>
                      <a:pt x="371" y="84"/>
                      <a:pt x="371" y="74"/>
                      <a:pt x="371" y="74"/>
                    </a:cubicBezTo>
                    <a:cubicBezTo>
                      <a:pt x="371" y="74"/>
                      <a:pt x="367" y="82"/>
                      <a:pt x="364" y="78"/>
                    </a:cubicBezTo>
                    <a:cubicBezTo>
                      <a:pt x="361" y="74"/>
                      <a:pt x="361" y="60"/>
                      <a:pt x="361" y="59"/>
                    </a:cubicBezTo>
                    <a:cubicBezTo>
                      <a:pt x="361" y="59"/>
                      <a:pt x="364" y="56"/>
                      <a:pt x="364" y="56"/>
                    </a:cubicBezTo>
                    <a:cubicBezTo>
                      <a:pt x="364" y="56"/>
                      <a:pt x="349" y="45"/>
                      <a:pt x="348" y="41"/>
                    </a:cubicBezTo>
                    <a:cubicBezTo>
                      <a:pt x="346" y="36"/>
                      <a:pt x="351" y="33"/>
                      <a:pt x="352" y="30"/>
                    </a:cubicBezTo>
                    <a:cubicBezTo>
                      <a:pt x="353" y="27"/>
                      <a:pt x="351" y="21"/>
                      <a:pt x="352" y="20"/>
                    </a:cubicBezTo>
                    <a:cubicBezTo>
                      <a:pt x="354" y="20"/>
                      <a:pt x="395" y="45"/>
                      <a:pt x="397" y="49"/>
                    </a:cubicBezTo>
                    <a:cubicBezTo>
                      <a:pt x="399" y="53"/>
                      <a:pt x="398" y="56"/>
                      <a:pt x="399" y="56"/>
                    </a:cubicBezTo>
                    <a:cubicBezTo>
                      <a:pt x="400" y="56"/>
                      <a:pt x="415" y="61"/>
                      <a:pt x="416" y="64"/>
                    </a:cubicBezTo>
                    <a:cubicBezTo>
                      <a:pt x="416" y="68"/>
                      <a:pt x="417" y="77"/>
                      <a:pt x="422" y="81"/>
                    </a:cubicBezTo>
                    <a:cubicBezTo>
                      <a:pt x="426" y="85"/>
                      <a:pt x="431" y="90"/>
                      <a:pt x="432" y="90"/>
                    </a:cubicBezTo>
                    <a:cubicBezTo>
                      <a:pt x="432" y="90"/>
                      <a:pt x="437" y="85"/>
                      <a:pt x="430" y="76"/>
                    </a:cubicBezTo>
                    <a:cubicBezTo>
                      <a:pt x="424" y="66"/>
                      <a:pt x="418" y="57"/>
                      <a:pt x="398" y="45"/>
                    </a:cubicBezTo>
                    <a:cubicBezTo>
                      <a:pt x="378" y="32"/>
                      <a:pt x="352" y="19"/>
                      <a:pt x="348" y="14"/>
                    </a:cubicBezTo>
                    <a:cubicBezTo>
                      <a:pt x="345" y="8"/>
                      <a:pt x="340" y="2"/>
                      <a:pt x="332" y="1"/>
                    </a:cubicBezTo>
                    <a:cubicBezTo>
                      <a:pt x="325" y="0"/>
                      <a:pt x="315" y="6"/>
                      <a:pt x="304" y="6"/>
                    </a:cubicBezTo>
                    <a:cubicBezTo>
                      <a:pt x="294" y="6"/>
                      <a:pt x="284" y="6"/>
                      <a:pt x="283" y="5"/>
                    </a:cubicBezTo>
                    <a:cubicBezTo>
                      <a:pt x="283" y="5"/>
                      <a:pt x="284" y="1"/>
                      <a:pt x="276" y="3"/>
                    </a:cubicBezTo>
                    <a:cubicBezTo>
                      <a:pt x="268" y="4"/>
                      <a:pt x="266" y="8"/>
                      <a:pt x="259" y="8"/>
                    </a:cubicBezTo>
                    <a:cubicBezTo>
                      <a:pt x="251" y="9"/>
                      <a:pt x="234" y="10"/>
                      <a:pt x="227" y="14"/>
                    </a:cubicBezTo>
                    <a:cubicBezTo>
                      <a:pt x="220" y="17"/>
                      <a:pt x="212" y="19"/>
                      <a:pt x="202" y="22"/>
                    </a:cubicBezTo>
                    <a:cubicBezTo>
                      <a:pt x="193" y="25"/>
                      <a:pt x="192" y="25"/>
                      <a:pt x="186" y="26"/>
                    </a:cubicBezTo>
                    <a:cubicBezTo>
                      <a:pt x="181" y="26"/>
                      <a:pt x="178" y="30"/>
                      <a:pt x="171" y="30"/>
                    </a:cubicBezTo>
                    <a:cubicBezTo>
                      <a:pt x="164" y="30"/>
                      <a:pt x="149" y="31"/>
                      <a:pt x="149" y="31"/>
                    </a:cubicBezTo>
                    <a:cubicBezTo>
                      <a:pt x="149" y="31"/>
                      <a:pt x="127" y="41"/>
                      <a:pt x="126" y="41"/>
                    </a:cubicBezTo>
                    <a:cubicBezTo>
                      <a:pt x="126" y="41"/>
                      <a:pt x="123" y="38"/>
                      <a:pt x="114" y="43"/>
                    </a:cubicBezTo>
                    <a:cubicBezTo>
                      <a:pt x="104" y="47"/>
                      <a:pt x="80" y="59"/>
                      <a:pt x="68" y="71"/>
                    </a:cubicBezTo>
                    <a:cubicBezTo>
                      <a:pt x="56" y="82"/>
                      <a:pt x="53" y="88"/>
                      <a:pt x="50" y="89"/>
                    </a:cubicBezTo>
                    <a:cubicBezTo>
                      <a:pt x="47" y="89"/>
                      <a:pt x="40" y="88"/>
                      <a:pt x="33" y="91"/>
                    </a:cubicBezTo>
                    <a:cubicBezTo>
                      <a:pt x="26" y="94"/>
                      <a:pt x="16" y="99"/>
                      <a:pt x="13" y="98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29" y="121"/>
                      <a:pt x="29" y="124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67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037E759-31FB-D13C-8EBD-F971777438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2487" y="690844"/>
                <a:ext cx="1877253" cy="1975510"/>
              </a:xfrm>
              <a:custGeom>
                <a:avLst/>
                <a:gdLst/>
                <a:ahLst/>
                <a:cxnLst>
                  <a:cxn ang="0">
                    <a:pos x="77" y="222"/>
                  </a:cxn>
                  <a:cxn ang="0">
                    <a:pos x="156" y="198"/>
                  </a:cxn>
                  <a:cxn ang="0">
                    <a:pos x="593" y="197"/>
                  </a:cxn>
                  <a:cxn ang="0">
                    <a:pos x="578" y="196"/>
                  </a:cxn>
                  <a:cxn ang="0">
                    <a:pos x="578" y="150"/>
                  </a:cxn>
                  <a:cxn ang="0">
                    <a:pos x="569" y="112"/>
                  </a:cxn>
                  <a:cxn ang="0">
                    <a:pos x="595" y="86"/>
                  </a:cxn>
                  <a:cxn ang="0">
                    <a:pos x="592" y="48"/>
                  </a:cxn>
                  <a:cxn ang="0">
                    <a:pos x="579" y="2"/>
                  </a:cxn>
                  <a:cxn ang="0">
                    <a:pos x="467" y="84"/>
                  </a:cxn>
                  <a:cxn ang="0">
                    <a:pos x="329" y="124"/>
                  </a:cxn>
                  <a:cxn ang="0">
                    <a:pos x="283" y="130"/>
                  </a:cxn>
                  <a:cxn ang="0">
                    <a:pos x="181" y="165"/>
                  </a:cxn>
                  <a:cxn ang="0">
                    <a:pos x="113" y="184"/>
                  </a:cxn>
                  <a:cxn ang="0">
                    <a:pos x="54" y="195"/>
                  </a:cxn>
                  <a:cxn ang="0">
                    <a:pos x="64" y="212"/>
                  </a:cxn>
                  <a:cxn ang="0">
                    <a:pos x="79" y="211"/>
                  </a:cxn>
                  <a:cxn ang="0">
                    <a:pos x="90" y="214"/>
                  </a:cxn>
                  <a:cxn ang="0">
                    <a:pos x="127" y="227"/>
                  </a:cxn>
                  <a:cxn ang="0">
                    <a:pos x="156" y="182"/>
                  </a:cxn>
                  <a:cxn ang="0">
                    <a:pos x="160" y="202"/>
                  </a:cxn>
                  <a:cxn ang="0">
                    <a:pos x="132" y="249"/>
                  </a:cxn>
                  <a:cxn ang="0">
                    <a:pos x="130" y="299"/>
                  </a:cxn>
                  <a:cxn ang="0">
                    <a:pos x="147" y="363"/>
                  </a:cxn>
                  <a:cxn ang="0">
                    <a:pos x="131" y="387"/>
                  </a:cxn>
                  <a:cxn ang="0">
                    <a:pos x="128" y="337"/>
                  </a:cxn>
                  <a:cxn ang="0">
                    <a:pos x="66" y="276"/>
                  </a:cxn>
                  <a:cxn ang="0">
                    <a:pos x="73" y="350"/>
                  </a:cxn>
                  <a:cxn ang="0">
                    <a:pos x="76" y="427"/>
                  </a:cxn>
                  <a:cxn ang="0">
                    <a:pos x="68" y="504"/>
                  </a:cxn>
                  <a:cxn ang="0">
                    <a:pos x="3" y="574"/>
                  </a:cxn>
                  <a:cxn ang="0">
                    <a:pos x="58" y="606"/>
                  </a:cxn>
                  <a:cxn ang="0">
                    <a:pos x="99" y="641"/>
                  </a:cxn>
                  <a:cxn ang="0">
                    <a:pos x="151" y="629"/>
                  </a:cxn>
                  <a:cxn ang="0">
                    <a:pos x="176" y="583"/>
                  </a:cxn>
                  <a:cxn ang="0">
                    <a:pos x="195" y="583"/>
                  </a:cxn>
                  <a:cxn ang="0">
                    <a:pos x="269" y="549"/>
                  </a:cxn>
                  <a:cxn ang="0">
                    <a:pos x="321" y="536"/>
                  </a:cxn>
                  <a:cxn ang="0">
                    <a:pos x="357" y="532"/>
                  </a:cxn>
                  <a:cxn ang="0">
                    <a:pos x="363" y="510"/>
                  </a:cxn>
                  <a:cxn ang="0">
                    <a:pos x="386" y="491"/>
                  </a:cxn>
                  <a:cxn ang="0">
                    <a:pos x="408" y="510"/>
                  </a:cxn>
                  <a:cxn ang="0">
                    <a:pos x="434" y="530"/>
                  </a:cxn>
                  <a:cxn ang="0">
                    <a:pos x="483" y="496"/>
                  </a:cxn>
                  <a:cxn ang="0">
                    <a:pos x="495" y="473"/>
                  </a:cxn>
                  <a:cxn ang="0">
                    <a:pos x="541" y="459"/>
                  </a:cxn>
                  <a:cxn ang="0">
                    <a:pos x="519" y="410"/>
                  </a:cxn>
                  <a:cxn ang="0">
                    <a:pos x="515" y="377"/>
                  </a:cxn>
                  <a:cxn ang="0">
                    <a:pos x="567" y="365"/>
                  </a:cxn>
                  <a:cxn ang="0">
                    <a:pos x="577" y="332"/>
                  </a:cxn>
                  <a:cxn ang="0">
                    <a:pos x="600" y="303"/>
                  </a:cxn>
                  <a:cxn ang="0">
                    <a:pos x="604" y="262"/>
                  </a:cxn>
                </a:cxnLst>
                <a:rect l="0" t="0" r="r" b="b"/>
                <a:pathLst>
                  <a:path w="623" h="655">
                    <a:moveTo>
                      <a:pt x="74" y="230"/>
                    </a:moveTo>
                    <a:cubicBezTo>
                      <a:pt x="74" y="230"/>
                      <a:pt x="76" y="236"/>
                      <a:pt x="76" y="236"/>
                    </a:cubicBezTo>
                    <a:cubicBezTo>
                      <a:pt x="77" y="236"/>
                      <a:pt x="87" y="225"/>
                      <a:pt x="86" y="226"/>
                    </a:cubicBezTo>
                    <a:cubicBezTo>
                      <a:pt x="85" y="226"/>
                      <a:pt x="80" y="225"/>
                      <a:pt x="80" y="225"/>
                    </a:cubicBezTo>
                    <a:cubicBezTo>
                      <a:pt x="80" y="225"/>
                      <a:pt x="78" y="222"/>
                      <a:pt x="77" y="222"/>
                    </a:cubicBezTo>
                    <a:cubicBezTo>
                      <a:pt x="75" y="222"/>
                      <a:pt x="71" y="224"/>
                      <a:pt x="71" y="224"/>
                    </a:cubicBezTo>
                    <a:cubicBezTo>
                      <a:pt x="71" y="224"/>
                      <a:pt x="70" y="230"/>
                      <a:pt x="74" y="230"/>
                    </a:cubicBezTo>
                    <a:close/>
                    <a:moveTo>
                      <a:pt x="164" y="193"/>
                    </a:moveTo>
                    <a:cubicBezTo>
                      <a:pt x="163" y="189"/>
                      <a:pt x="161" y="186"/>
                      <a:pt x="161" y="186"/>
                    </a:cubicBezTo>
                    <a:cubicBezTo>
                      <a:pt x="161" y="186"/>
                      <a:pt x="153" y="185"/>
                      <a:pt x="156" y="198"/>
                    </a:cubicBezTo>
                    <a:cubicBezTo>
                      <a:pt x="156" y="199"/>
                      <a:pt x="165" y="197"/>
                      <a:pt x="164" y="193"/>
                    </a:cubicBezTo>
                    <a:close/>
                    <a:moveTo>
                      <a:pt x="616" y="225"/>
                    </a:moveTo>
                    <a:cubicBezTo>
                      <a:pt x="616" y="225"/>
                      <a:pt x="601" y="216"/>
                      <a:pt x="595" y="211"/>
                    </a:cubicBezTo>
                    <a:cubicBezTo>
                      <a:pt x="588" y="205"/>
                      <a:pt x="597" y="200"/>
                      <a:pt x="597" y="200"/>
                    </a:cubicBezTo>
                    <a:cubicBezTo>
                      <a:pt x="593" y="197"/>
                      <a:pt x="593" y="197"/>
                      <a:pt x="593" y="197"/>
                    </a:cubicBezTo>
                    <a:cubicBezTo>
                      <a:pt x="588" y="202"/>
                      <a:pt x="588" y="202"/>
                      <a:pt x="588" y="202"/>
                    </a:cubicBezTo>
                    <a:cubicBezTo>
                      <a:pt x="591" y="206"/>
                      <a:pt x="591" y="206"/>
                      <a:pt x="591" y="206"/>
                    </a:cubicBezTo>
                    <a:cubicBezTo>
                      <a:pt x="591" y="206"/>
                      <a:pt x="588" y="209"/>
                      <a:pt x="585" y="210"/>
                    </a:cubicBezTo>
                    <a:cubicBezTo>
                      <a:pt x="581" y="210"/>
                      <a:pt x="583" y="203"/>
                      <a:pt x="583" y="203"/>
                    </a:cubicBezTo>
                    <a:cubicBezTo>
                      <a:pt x="583" y="202"/>
                      <a:pt x="578" y="200"/>
                      <a:pt x="578" y="196"/>
                    </a:cubicBezTo>
                    <a:cubicBezTo>
                      <a:pt x="578" y="191"/>
                      <a:pt x="583" y="189"/>
                      <a:pt x="583" y="189"/>
                    </a:cubicBezTo>
                    <a:cubicBezTo>
                      <a:pt x="583" y="189"/>
                      <a:pt x="583" y="187"/>
                      <a:pt x="583" y="183"/>
                    </a:cubicBezTo>
                    <a:cubicBezTo>
                      <a:pt x="582" y="180"/>
                      <a:pt x="588" y="179"/>
                      <a:pt x="588" y="179"/>
                    </a:cubicBezTo>
                    <a:cubicBezTo>
                      <a:pt x="588" y="179"/>
                      <a:pt x="579" y="158"/>
                      <a:pt x="578" y="155"/>
                    </a:cubicBezTo>
                    <a:cubicBezTo>
                      <a:pt x="577" y="153"/>
                      <a:pt x="578" y="150"/>
                      <a:pt x="578" y="150"/>
                    </a:cubicBez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75" y="141"/>
                      <a:pt x="570" y="138"/>
                      <a:pt x="570" y="137"/>
                    </a:cubicBezTo>
                    <a:cubicBezTo>
                      <a:pt x="570" y="137"/>
                      <a:pt x="572" y="132"/>
                      <a:pt x="572" y="132"/>
                    </a:cubicBezTo>
                    <a:cubicBezTo>
                      <a:pt x="568" y="126"/>
                      <a:pt x="568" y="126"/>
                      <a:pt x="568" y="126"/>
                    </a:cubicBezTo>
                    <a:cubicBezTo>
                      <a:pt x="568" y="126"/>
                      <a:pt x="566" y="118"/>
                      <a:pt x="569" y="112"/>
                    </a:cubicBezTo>
                    <a:cubicBezTo>
                      <a:pt x="573" y="105"/>
                      <a:pt x="575" y="110"/>
                      <a:pt x="575" y="110"/>
                    </a:cubicBezTo>
                    <a:cubicBezTo>
                      <a:pt x="575" y="110"/>
                      <a:pt x="577" y="108"/>
                      <a:pt x="579" y="105"/>
                    </a:cubicBezTo>
                    <a:cubicBezTo>
                      <a:pt x="580" y="102"/>
                      <a:pt x="586" y="107"/>
                      <a:pt x="586" y="107"/>
                    </a:cubicBezTo>
                    <a:cubicBezTo>
                      <a:pt x="587" y="107"/>
                      <a:pt x="594" y="103"/>
                      <a:pt x="594" y="103"/>
                    </a:cubicBezTo>
                    <a:cubicBezTo>
                      <a:pt x="594" y="103"/>
                      <a:pt x="595" y="88"/>
                      <a:pt x="595" y="86"/>
                    </a:cubicBezTo>
                    <a:cubicBezTo>
                      <a:pt x="595" y="85"/>
                      <a:pt x="585" y="84"/>
                      <a:pt x="584" y="84"/>
                    </a:cubicBezTo>
                    <a:cubicBezTo>
                      <a:pt x="584" y="84"/>
                      <a:pt x="593" y="72"/>
                      <a:pt x="593" y="72"/>
                    </a:cubicBezTo>
                    <a:cubicBezTo>
                      <a:pt x="593" y="72"/>
                      <a:pt x="587" y="63"/>
                      <a:pt x="589" y="61"/>
                    </a:cubicBezTo>
                    <a:cubicBezTo>
                      <a:pt x="590" y="60"/>
                      <a:pt x="598" y="62"/>
                      <a:pt x="598" y="62"/>
                    </a:cubicBezTo>
                    <a:cubicBezTo>
                      <a:pt x="598" y="62"/>
                      <a:pt x="593" y="51"/>
                      <a:pt x="592" y="48"/>
                    </a:cubicBezTo>
                    <a:cubicBezTo>
                      <a:pt x="591" y="46"/>
                      <a:pt x="597" y="41"/>
                      <a:pt x="597" y="39"/>
                    </a:cubicBezTo>
                    <a:cubicBezTo>
                      <a:pt x="598" y="36"/>
                      <a:pt x="594" y="34"/>
                      <a:pt x="594" y="34"/>
                    </a:cubicBezTo>
                    <a:cubicBezTo>
                      <a:pt x="594" y="34"/>
                      <a:pt x="595" y="31"/>
                      <a:pt x="595" y="28"/>
                    </a:cubicBezTo>
                    <a:cubicBezTo>
                      <a:pt x="595" y="25"/>
                      <a:pt x="584" y="25"/>
                      <a:pt x="584" y="25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78" y="2"/>
                      <a:pt x="578" y="2"/>
                      <a:pt x="578" y="2"/>
                    </a:cubicBezTo>
                    <a:cubicBezTo>
                      <a:pt x="575" y="2"/>
                      <a:pt x="562" y="0"/>
                      <a:pt x="550" y="3"/>
                    </a:cubicBezTo>
                    <a:cubicBezTo>
                      <a:pt x="538" y="6"/>
                      <a:pt x="527" y="11"/>
                      <a:pt x="517" y="22"/>
                    </a:cubicBezTo>
                    <a:cubicBezTo>
                      <a:pt x="507" y="33"/>
                      <a:pt x="487" y="65"/>
                      <a:pt x="483" y="67"/>
                    </a:cubicBezTo>
                    <a:cubicBezTo>
                      <a:pt x="480" y="69"/>
                      <a:pt x="467" y="84"/>
                      <a:pt x="467" y="84"/>
                    </a:cubicBezTo>
                    <a:cubicBezTo>
                      <a:pt x="467" y="84"/>
                      <a:pt x="443" y="98"/>
                      <a:pt x="433" y="101"/>
                    </a:cubicBezTo>
                    <a:cubicBezTo>
                      <a:pt x="423" y="104"/>
                      <a:pt x="388" y="104"/>
                      <a:pt x="388" y="104"/>
                    </a:cubicBezTo>
                    <a:cubicBezTo>
                      <a:pt x="388" y="104"/>
                      <a:pt x="377" y="110"/>
                      <a:pt x="369" y="111"/>
                    </a:cubicBezTo>
                    <a:cubicBezTo>
                      <a:pt x="360" y="112"/>
                      <a:pt x="350" y="113"/>
                      <a:pt x="345" y="116"/>
                    </a:cubicBezTo>
                    <a:cubicBezTo>
                      <a:pt x="341" y="119"/>
                      <a:pt x="329" y="124"/>
                      <a:pt x="329" y="124"/>
                    </a:cubicBezTo>
                    <a:cubicBezTo>
                      <a:pt x="329" y="124"/>
                      <a:pt x="321" y="122"/>
                      <a:pt x="321" y="122"/>
                    </a:cubicBezTo>
                    <a:cubicBezTo>
                      <a:pt x="320" y="122"/>
                      <a:pt x="312" y="125"/>
                      <a:pt x="312" y="125"/>
                    </a:cubicBezTo>
                    <a:cubicBezTo>
                      <a:pt x="312" y="125"/>
                      <a:pt x="298" y="126"/>
                      <a:pt x="297" y="126"/>
                    </a:cubicBezTo>
                    <a:cubicBezTo>
                      <a:pt x="297" y="126"/>
                      <a:pt x="292" y="130"/>
                      <a:pt x="292" y="130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83" y="130"/>
                      <a:pt x="264" y="138"/>
                      <a:pt x="257" y="141"/>
                    </a:cubicBezTo>
                    <a:cubicBezTo>
                      <a:pt x="251" y="144"/>
                      <a:pt x="249" y="142"/>
                      <a:pt x="244" y="144"/>
                    </a:cubicBezTo>
                    <a:cubicBezTo>
                      <a:pt x="239" y="145"/>
                      <a:pt x="232" y="148"/>
                      <a:pt x="227" y="148"/>
                    </a:cubicBezTo>
                    <a:cubicBezTo>
                      <a:pt x="223" y="149"/>
                      <a:pt x="207" y="154"/>
                      <a:pt x="203" y="157"/>
                    </a:cubicBezTo>
                    <a:cubicBezTo>
                      <a:pt x="199" y="160"/>
                      <a:pt x="183" y="163"/>
                      <a:pt x="181" y="165"/>
                    </a:cubicBezTo>
                    <a:cubicBezTo>
                      <a:pt x="178" y="166"/>
                      <a:pt x="179" y="162"/>
                      <a:pt x="172" y="166"/>
                    </a:cubicBezTo>
                    <a:cubicBezTo>
                      <a:pt x="165" y="169"/>
                      <a:pt x="159" y="169"/>
                      <a:pt x="156" y="172"/>
                    </a:cubicBezTo>
                    <a:cubicBezTo>
                      <a:pt x="153" y="175"/>
                      <a:pt x="145" y="181"/>
                      <a:pt x="145" y="181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17" y="180"/>
                      <a:pt x="113" y="184"/>
                    </a:cubicBezTo>
                    <a:cubicBezTo>
                      <a:pt x="108" y="188"/>
                      <a:pt x="91" y="203"/>
                      <a:pt x="91" y="203"/>
                    </a:cubicBezTo>
                    <a:cubicBezTo>
                      <a:pt x="91" y="203"/>
                      <a:pt x="78" y="206"/>
                      <a:pt x="74" y="204"/>
                    </a:cubicBezTo>
                    <a:cubicBezTo>
                      <a:pt x="70" y="202"/>
                      <a:pt x="70" y="200"/>
                      <a:pt x="70" y="200"/>
                    </a:cubicBezTo>
                    <a:cubicBezTo>
                      <a:pt x="70" y="200"/>
                      <a:pt x="65" y="198"/>
                      <a:pt x="61" y="197"/>
                    </a:cubicBezTo>
                    <a:cubicBezTo>
                      <a:pt x="58" y="197"/>
                      <a:pt x="54" y="195"/>
                      <a:pt x="54" y="195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17"/>
                      <a:pt x="57" y="223"/>
                      <a:pt x="61" y="226"/>
                    </a:cubicBezTo>
                    <a:cubicBezTo>
                      <a:pt x="64" y="229"/>
                      <a:pt x="67" y="236"/>
                      <a:pt x="69" y="235"/>
                    </a:cubicBezTo>
                    <a:cubicBezTo>
                      <a:pt x="72" y="235"/>
                      <a:pt x="69" y="227"/>
                      <a:pt x="67" y="223"/>
                    </a:cubicBezTo>
                    <a:cubicBezTo>
                      <a:pt x="65" y="219"/>
                      <a:pt x="64" y="215"/>
                      <a:pt x="64" y="212"/>
                    </a:cubicBezTo>
                    <a:cubicBezTo>
                      <a:pt x="63" y="208"/>
                      <a:pt x="65" y="201"/>
                      <a:pt x="67" y="202"/>
                    </a:cubicBezTo>
                    <a:cubicBezTo>
                      <a:pt x="69" y="204"/>
                      <a:pt x="66" y="209"/>
                      <a:pt x="66" y="209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1"/>
                      <a:pt x="70" y="221"/>
                      <a:pt x="72" y="220"/>
                    </a:cubicBezTo>
                    <a:cubicBezTo>
                      <a:pt x="73" y="219"/>
                      <a:pt x="78" y="211"/>
                      <a:pt x="79" y="211"/>
                    </a:cubicBezTo>
                    <a:cubicBezTo>
                      <a:pt x="81" y="211"/>
                      <a:pt x="83" y="213"/>
                      <a:pt x="81" y="215"/>
                    </a:cubicBezTo>
                    <a:cubicBezTo>
                      <a:pt x="79" y="217"/>
                      <a:pt x="80" y="221"/>
                      <a:pt x="81" y="221"/>
                    </a:cubicBezTo>
                    <a:cubicBezTo>
                      <a:pt x="81" y="221"/>
                      <a:pt x="87" y="220"/>
                      <a:pt x="87" y="219"/>
                    </a:cubicBezTo>
                    <a:cubicBezTo>
                      <a:pt x="87" y="218"/>
                      <a:pt x="84" y="213"/>
                      <a:pt x="85" y="212"/>
                    </a:cubicBezTo>
                    <a:cubicBezTo>
                      <a:pt x="87" y="211"/>
                      <a:pt x="90" y="214"/>
                      <a:pt x="90" y="214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6" y="211"/>
                      <a:pt x="93" y="221"/>
                      <a:pt x="92" y="221"/>
                    </a:cubicBezTo>
                    <a:cubicBezTo>
                      <a:pt x="92" y="222"/>
                      <a:pt x="88" y="229"/>
                      <a:pt x="88" y="229"/>
                    </a:cubicBezTo>
                    <a:cubicBezTo>
                      <a:pt x="95" y="225"/>
                      <a:pt x="95" y="225"/>
                      <a:pt x="95" y="225"/>
                    </a:cubicBezTo>
                    <a:cubicBezTo>
                      <a:pt x="95" y="225"/>
                      <a:pt x="126" y="222"/>
                      <a:pt x="127" y="227"/>
                    </a:cubicBezTo>
                    <a:cubicBezTo>
                      <a:pt x="127" y="232"/>
                      <a:pt x="127" y="244"/>
                      <a:pt x="127" y="244"/>
                    </a:cubicBezTo>
                    <a:cubicBezTo>
                      <a:pt x="127" y="244"/>
                      <a:pt x="134" y="232"/>
                      <a:pt x="135" y="230"/>
                    </a:cubicBezTo>
                    <a:cubicBezTo>
                      <a:pt x="135" y="228"/>
                      <a:pt x="138" y="216"/>
                      <a:pt x="141" y="212"/>
                    </a:cubicBezTo>
                    <a:cubicBezTo>
                      <a:pt x="145" y="209"/>
                      <a:pt x="150" y="208"/>
                      <a:pt x="150" y="203"/>
                    </a:cubicBezTo>
                    <a:cubicBezTo>
                      <a:pt x="151" y="198"/>
                      <a:pt x="150" y="186"/>
                      <a:pt x="156" y="182"/>
                    </a:cubicBezTo>
                    <a:cubicBezTo>
                      <a:pt x="161" y="177"/>
                      <a:pt x="160" y="173"/>
                      <a:pt x="165" y="171"/>
                    </a:cubicBezTo>
                    <a:cubicBezTo>
                      <a:pt x="171" y="168"/>
                      <a:pt x="177" y="168"/>
                      <a:pt x="177" y="168"/>
                    </a:cubicBezTo>
                    <a:cubicBezTo>
                      <a:pt x="177" y="168"/>
                      <a:pt x="171" y="180"/>
                      <a:pt x="169" y="184"/>
                    </a:cubicBezTo>
                    <a:cubicBezTo>
                      <a:pt x="167" y="189"/>
                      <a:pt x="166" y="206"/>
                      <a:pt x="166" y="206"/>
                    </a:cubicBezTo>
                    <a:cubicBezTo>
                      <a:pt x="166" y="206"/>
                      <a:pt x="164" y="199"/>
                      <a:pt x="160" y="202"/>
                    </a:cubicBezTo>
                    <a:cubicBezTo>
                      <a:pt x="156" y="205"/>
                      <a:pt x="153" y="208"/>
                      <a:pt x="153" y="208"/>
                    </a:cubicBezTo>
                    <a:cubicBezTo>
                      <a:pt x="153" y="208"/>
                      <a:pt x="146" y="211"/>
                      <a:pt x="144" y="216"/>
                    </a:cubicBezTo>
                    <a:cubicBezTo>
                      <a:pt x="141" y="220"/>
                      <a:pt x="139" y="225"/>
                      <a:pt x="137" y="231"/>
                    </a:cubicBezTo>
                    <a:cubicBezTo>
                      <a:pt x="136" y="236"/>
                      <a:pt x="135" y="242"/>
                      <a:pt x="135" y="245"/>
                    </a:cubicBezTo>
                    <a:cubicBezTo>
                      <a:pt x="135" y="248"/>
                      <a:pt x="132" y="247"/>
                      <a:pt x="132" y="249"/>
                    </a:cubicBezTo>
                    <a:cubicBezTo>
                      <a:pt x="133" y="252"/>
                      <a:pt x="137" y="255"/>
                      <a:pt x="134" y="258"/>
                    </a:cubicBezTo>
                    <a:cubicBezTo>
                      <a:pt x="131" y="260"/>
                      <a:pt x="122" y="259"/>
                      <a:pt x="122" y="259"/>
                    </a:cubicBezTo>
                    <a:cubicBezTo>
                      <a:pt x="122" y="259"/>
                      <a:pt x="117" y="272"/>
                      <a:pt x="117" y="280"/>
                    </a:cubicBezTo>
                    <a:cubicBezTo>
                      <a:pt x="116" y="289"/>
                      <a:pt x="120" y="296"/>
                      <a:pt x="120" y="296"/>
                    </a:cubicBezTo>
                    <a:cubicBezTo>
                      <a:pt x="120" y="296"/>
                      <a:pt x="137" y="289"/>
                      <a:pt x="130" y="299"/>
                    </a:cubicBezTo>
                    <a:cubicBezTo>
                      <a:pt x="124" y="310"/>
                      <a:pt x="126" y="309"/>
                      <a:pt x="126" y="309"/>
                    </a:cubicBezTo>
                    <a:cubicBezTo>
                      <a:pt x="133" y="338"/>
                      <a:pt x="133" y="338"/>
                      <a:pt x="133" y="338"/>
                    </a:cubicBezTo>
                    <a:cubicBezTo>
                      <a:pt x="133" y="338"/>
                      <a:pt x="134" y="333"/>
                      <a:pt x="140" y="340"/>
                    </a:cubicBezTo>
                    <a:cubicBezTo>
                      <a:pt x="145" y="348"/>
                      <a:pt x="149" y="358"/>
                      <a:pt x="148" y="359"/>
                    </a:cubicBezTo>
                    <a:cubicBezTo>
                      <a:pt x="148" y="359"/>
                      <a:pt x="147" y="360"/>
                      <a:pt x="147" y="363"/>
                    </a:cubicBezTo>
                    <a:cubicBezTo>
                      <a:pt x="147" y="366"/>
                      <a:pt x="145" y="367"/>
                      <a:pt x="146" y="368"/>
                    </a:cubicBezTo>
                    <a:cubicBezTo>
                      <a:pt x="147" y="369"/>
                      <a:pt x="146" y="375"/>
                      <a:pt x="145" y="376"/>
                    </a:cubicBezTo>
                    <a:cubicBezTo>
                      <a:pt x="144" y="376"/>
                      <a:pt x="139" y="374"/>
                      <a:pt x="136" y="378"/>
                    </a:cubicBezTo>
                    <a:cubicBezTo>
                      <a:pt x="136" y="378"/>
                      <a:pt x="136" y="378"/>
                      <a:pt x="136" y="378"/>
                    </a:cubicBezTo>
                    <a:cubicBezTo>
                      <a:pt x="134" y="382"/>
                      <a:pt x="134" y="390"/>
                      <a:pt x="131" y="387"/>
                    </a:cubicBezTo>
                    <a:cubicBezTo>
                      <a:pt x="128" y="384"/>
                      <a:pt x="131" y="380"/>
                      <a:pt x="129" y="378"/>
                    </a:cubicBezTo>
                    <a:cubicBezTo>
                      <a:pt x="126" y="376"/>
                      <a:pt x="125" y="372"/>
                      <a:pt x="125" y="371"/>
                    </a:cubicBezTo>
                    <a:cubicBezTo>
                      <a:pt x="126" y="371"/>
                      <a:pt x="129" y="370"/>
                      <a:pt x="131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3" y="369"/>
                      <a:pt x="130" y="342"/>
                      <a:pt x="128" y="337"/>
                    </a:cubicBezTo>
                    <a:cubicBezTo>
                      <a:pt x="126" y="332"/>
                      <a:pt x="120" y="304"/>
                      <a:pt x="115" y="299"/>
                    </a:cubicBezTo>
                    <a:cubicBezTo>
                      <a:pt x="110" y="293"/>
                      <a:pt x="114" y="290"/>
                      <a:pt x="107" y="289"/>
                    </a:cubicBezTo>
                    <a:cubicBezTo>
                      <a:pt x="100" y="288"/>
                      <a:pt x="96" y="292"/>
                      <a:pt x="88" y="285"/>
                    </a:cubicBezTo>
                    <a:cubicBezTo>
                      <a:pt x="80" y="278"/>
                      <a:pt x="72" y="258"/>
                      <a:pt x="69" y="261"/>
                    </a:cubicBezTo>
                    <a:cubicBezTo>
                      <a:pt x="65" y="263"/>
                      <a:pt x="69" y="275"/>
                      <a:pt x="66" y="276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62" y="278"/>
                      <a:pt x="58" y="278"/>
                      <a:pt x="58" y="278"/>
                    </a:cubicBezTo>
                    <a:cubicBezTo>
                      <a:pt x="58" y="278"/>
                      <a:pt x="61" y="297"/>
                      <a:pt x="62" y="306"/>
                    </a:cubicBezTo>
                    <a:cubicBezTo>
                      <a:pt x="63" y="314"/>
                      <a:pt x="63" y="335"/>
                      <a:pt x="63" y="335"/>
                    </a:cubicBezTo>
                    <a:cubicBezTo>
                      <a:pt x="63" y="335"/>
                      <a:pt x="73" y="337"/>
                      <a:pt x="73" y="350"/>
                    </a:cubicBezTo>
                    <a:cubicBezTo>
                      <a:pt x="72" y="363"/>
                      <a:pt x="73" y="367"/>
                      <a:pt x="73" y="367"/>
                    </a:cubicBezTo>
                    <a:cubicBezTo>
                      <a:pt x="73" y="367"/>
                      <a:pt x="77" y="370"/>
                      <a:pt x="77" y="371"/>
                    </a:cubicBezTo>
                    <a:cubicBezTo>
                      <a:pt x="76" y="372"/>
                      <a:pt x="75" y="382"/>
                      <a:pt x="77" y="393"/>
                    </a:cubicBezTo>
                    <a:cubicBezTo>
                      <a:pt x="79" y="403"/>
                      <a:pt x="85" y="414"/>
                      <a:pt x="83" y="420"/>
                    </a:cubicBezTo>
                    <a:cubicBezTo>
                      <a:pt x="82" y="427"/>
                      <a:pt x="76" y="427"/>
                      <a:pt x="76" y="427"/>
                    </a:cubicBezTo>
                    <a:cubicBezTo>
                      <a:pt x="76" y="428"/>
                      <a:pt x="75" y="432"/>
                      <a:pt x="75" y="433"/>
                    </a:cubicBezTo>
                    <a:cubicBezTo>
                      <a:pt x="75" y="433"/>
                      <a:pt x="68" y="436"/>
                      <a:pt x="64" y="446"/>
                    </a:cubicBezTo>
                    <a:cubicBezTo>
                      <a:pt x="59" y="456"/>
                      <a:pt x="63" y="474"/>
                      <a:pt x="63" y="474"/>
                    </a:cubicBezTo>
                    <a:cubicBezTo>
                      <a:pt x="77" y="482"/>
                      <a:pt x="77" y="482"/>
                      <a:pt x="77" y="482"/>
                    </a:cubicBezTo>
                    <a:cubicBezTo>
                      <a:pt x="77" y="482"/>
                      <a:pt x="70" y="501"/>
                      <a:pt x="68" y="504"/>
                    </a:cubicBezTo>
                    <a:cubicBezTo>
                      <a:pt x="66" y="507"/>
                      <a:pt x="46" y="525"/>
                      <a:pt x="46" y="525"/>
                    </a:cubicBezTo>
                    <a:cubicBezTo>
                      <a:pt x="46" y="525"/>
                      <a:pt x="30" y="517"/>
                      <a:pt x="30" y="517"/>
                    </a:cubicBezTo>
                    <a:cubicBezTo>
                      <a:pt x="30" y="517"/>
                      <a:pt x="12" y="525"/>
                      <a:pt x="11" y="530"/>
                    </a:cubicBezTo>
                    <a:cubicBezTo>
                      <a:pt x="10" y="535"/>
                      <a:pt x="10" y="556"/>
                      <a:pt x="10" y="556"/>
                    </a:cubicBezTo>
                    <a:cubicBezTo>
                      <a:pt x="10" y="556"/>
                      <a:pt x="0" y="565"/>
                      <a:pt x="3" y="574"/>
                    </a:cubicBezTo>
                    <a:cubicBezTo>
                      <a:pt x="6" y="582"/>
                      <a:pt x="13" y="585"/>
                      <a:pt x="14" y="585"/>
                    </a:cubicBezTo>
                    <a:cubicBezTo>
                      <a:pt x="15" y="585"/>
                      <a:pt x="30" y="573"/>
                      <a:pt x="31" y="574"/>
                    </a:cubicBezTo>
                    <a:cubicBezTo>
                      <a:pt x="32" y="575"/>
                      <a:pt x="43" y="588"/>
                      <a:pt x="46" y="591"/>
                    </a:cubicBezTo>
                    <a:cubicBezTo>
                      <a:pt x="48" y="594"/>
                      <a:pt x="52" y="591"/>
                      <a:pt x="54" y="596"/>
                    </a:cubicBezTo>
                    <a:cubicBezTo>
                      <a:pt x="55" y="601"/>
                      <a:pt x="57" y="605"/>
                      <a:pt x="58" y="606"/>
                    </a:cubicBezTo>
                    <a:cubicBezTo>
                      <a:pt x="60" y="608"/>
                      <a:pt x="75" y="623"/>
                      <a:pt x="74" y="625"/>
                    </a:cubicBezTo>
                    <a:cubicBezTo>
                      <a:pt x="74" y="628"/>
                      <a:pt x="64" y="641"/>
                      <a:pt x="65" y="642"/>
                    </a:cubicBezTo>
                    <a:cubicBezTo>
                      <a:pt x="65" y="643"/>
                      <a:pt x="72" y="650"/>
                      <a:pt x="79" y="655"/>
                    </a:cubicBezTo>
                    <a:cubicBezTo>
                      <a:pt x="79" y="655"/>
                      <a:pt x="79" y="655"/>
                      <a:pt x="79" y="655"/>
                    </a:cubicBezTo>
                    <a:cubicBezTo>
                      <a:pt x="84" y="651"/>
                      <a:pt x="97" y="640"/>
                      <a:pt x="99" y="641"/>
                    </a:cubicBezTo>
                    <a:cubicBezTo>
                      <a:pt x="101" y="641"/>
                      <a:pt x="105" y="648"/>
                      <a:pt x="108" y="647"/>
                    </a:cubicBezTo>
                    <a:cubicBezTo>
                      <a:pt x="110" y="646"/>
                      <a:pt x="114" y="637"/>
                      <a:pt x="117" y="640"/>
                    </a:cubicBezTo>
                    <a:cubicBezTo>
                      <a:pt x="121" y="642"/>
                      <a:pt x="130" y="651"/>
                      <a:pt x="134" y="649"/>
                    </a:cubicBezTo>
                    <a:cubicBezTo>
                      <a:pt x="138" y="648"/>
                      <a:pt x="136" y="639"/>
                      <a:pt x="140" y="637"/>
                    </a:cubicBezTo>
                    <a:cubicBezTo>
                      <a:pt x="145" y="635"/>
                      <a:pt x="152" y="640"/>
                      <a:pt x="151" y="629"/>
                    </a:cubicBezTo>
                    <a:cubicBezTo>
                      <a:pt x="151" y="619"/>
                      <a:pt x="152" y="607"/>
                      <a:pt x="152" y="606"/>
                    </a:cubicBezTo>
                    <a:cubicBezTo>
                      <a:pt x="153" y="605"/>
                      <a:pt x="172" y="596"/>
                      <a:pt x="169" y="593"/>
                    </a:cubicBezTo>
                    <a:cubicBezTo>
                      <a:pt x="167" y="590"/>
                      <a:pt x="164" y="586"/>
                      <a:pt x="164" y="586"/>
                    </a:cubicBezTo>
                    <a:cubicBezTo>
                      <a:pt x="164" y="586"/>
                      <a:pt x="166" y="580"/>
                      <a:pt x="170" y="580"/>
                    </a:cubicBezTo>
                    <a:cubicBezTo>
                      <a:pt x="173" y="581"/>
                      <a:pt x="173" y="584"/>
                      <a:pt x="176" y="583"/>
                    </a:cubicBezTo>
                    <a:cubicBezTo>
                      <a:pt x="179" y="582"/>
                      <a:pt x="182" y="579"/>
                      <a:pt x="179" y="577"/>
                    </a:cubicBezTo>
                    <a:cubicBezTo>
                      <a:pt x="177" y="576"/>
                      <a:pt x="169" y="576"/>
                      <a:pt x="171" y="575"/>
                    </a:cubicBezTo>
                    <a:cubicBezTo>
                      <a:pt x="174" y="573"/>
                      <a:pt x="178" y="566"/>
                      <a:pt x="178" y="566"/>
                    </a:cubicBezTo>
                    <a:cubicBezTo>
                      <a:pt x="178" y="566"/>
                      <a:pt x="191" y="576"/>
                      <a:pt x="192" y="579"/>
                    </a:cubicBezTo>
                    <a:cubicBezTo>
                      <a:pt x="193" y="581"/>
                      <a:pt x="192" y="584"/>
                      <a:pt x="195" y="583"/>
                    </a:cubicBezTo>
                    <a:cubicBezTo>
                      <a:pt x="197" y="583"/>
                      <a:pt x="195" y="576"/>
                      <a:pt x="200" y="576"/>
                    </a:cubicBezTo>
                    <a:cubicBezTo>
                      <a:pt x="205" y="576"/>
                      <a:pt x="208" y="586"/>
                      <a:pt x="208" y="586"/>
                    </a:cubicBezTo>
                    <a:cubicBezTo>
                      <a:pt x="209" y="586"/>
                      <a:pt x="263" y="564"/>
                      <a:pt x="260" y="558"/>
                    </a:cubicBezTo>
                    <a:cubicBezTo>
                      <a:pt x="257" y="552"/>
                      <a:pt x="249" y="547"/>
                      <a:pt x="254" y="545"/>
                    </a:cubicBezTo>
                    <a:cubicBezTo>
                      <a:pt x="258" y="543"/>
                      <a:pt x="269" y="549"/>
                      <a:pt x="269" y="549"/>
                    </a:cubicBezTo>
                    <a:cubicBezTo>
                      <a:pt x="270" y="548"/>
                      <a:pt x="271" y="542"/>
                      <a:pt x="273" y="542"/>
                    </a:cubicBezTo>
                    <a:cubicBezTo>
                      <a:pt x="275" y="541"/>
                      <a:pt x="290" y="529"/>
                      <a:pt x="295" y="528"/>
                    </a:cubicBezTo>
                    <a:cubicBezTo>
                      <a:pt x="300" y="528"/>
                      <a:pt x="311" y="526"/>
                      <a:pt x="311" y="526"/>
                    </a:cubicBezTo>
                    <a:cubicBezTo>
                      <a:pt x="311" y="526"/>
                      <a:pt x="310" y="530"/>
                      <a:pt x="314" y="533"/>
                    </a:cubicBezTo>
                    <a:cubicBezTo>
                      <a:pt x="317" y="536"/>
                      <a:pt x="321" y="534"/>
                      <a:pt x="321" y="536"/>
                    </a:cubicBezTo>
                    <a:cubicBezTo>
                      <a:pt x="320" y="539"/>
                      <a:pt x="320" y="540"/>
                      <a:pt x="320" y="540"/>
                    </a:cubicBezTo>
                    <a:cubicBezTo>
                      <a:pt x="329" y="543"/>
                      <a:pt x="329" y="543"/>
                      <a:pt x="329" y="543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43" y="531"/>
                      <a:pt x="345" y="538"/>
                      <a:pt x="347" y="538"/>
                    </a:cubicBezTo>
                    <a:cubicBezTo>
                      <a:pt x="348" y="538"/>
                      <a:pt x="360" y="535"/>
                      <a:pt x="357" y="532"/>
                    </a:cubicBezTo>
                    <a:cubicBezTo>
                      <a:pt x="354" y="528"/>
                      <a:pt x="352" y="529"/>
                      <a:pt x="353" y="528"/>
                    </a:cubicBezTo>
                    <a:cubicBezTo>
                      <a:pt x="354" y="527"/>
                      <a:pt x="355" y="523"/>
                      <a:pt x="358" y="523"/>
                    </a:cubicBezTo>
                    <a:cubicBezTo>
                      <a:pt x="361" y="523"/>
                      <a:pt x="367" y="520"/>
                      <a:pt x="367" y="519"/>
                    </a:cubicBezTo>
                    <a:cubicBezTo>
                      <a:pt x="367" y="519"/>
                      <a:pt x="361" y="515"/>
                      <a:pt x="361" y="515"/>
                    </a:cubicBezTo>
                    <a:cubicBezTo>
                      <a:pt x="361" y="515"/>
                      <a:pt x="363" y="510"/>
                      <a:pt x="363" y="510"/>
                    </a:cubicBezTo>
                    <a:cubicBezTo>
                      <a:pt x="363" y="510"/>
                      <a:pt x="372" y="513"/>
                      <a:pt x="371" y="511"/>
                    </a:cubicBezTo>
                    <a:cubicBezTo>
                      <a:pt x="371" y="509"/>
                      <a:pt x="370" y="505"/>
                      <a:pt x="370" y="505"/>
                    </a:cubicBezTo>
                    <a:cubicBezTo>
                      <a:pt x="381" y="499"/>
                      <a:pt x="381" y="499"/>
                      <a:pt x="381" y="499"/>
                    </a:cubicBezTo>
                    <a:cubicBezTo>
                      <a:pt x="380" y="490"/>
                      <a:pt x="380" y="490"/>
                      <a:pt x="380" y="490"/>
                    </a:cubicBezTo>
                    <a:cubicBezTo>
                      <a:pt x="386" y="491"/>
                      <a:pt x="386" y="491"/>
                      <a:pt x="386" y="491"/>
                    </a:cubicBezTo>
                    <a:cubicBezTo>
                      <a:pt x="390" y="490"/>
                      <a:pt x="390" y="490"/>
                      <a:pt x="390" y="490"/>
                    </a:cubicBezTo>
                    <a:cubicBezTo>
                      <a:pt x="390" y="490"/>
                      <a:pt x="394" y="493"/>
                      <a:pt x="398" y="494"/>
                    </a:cubicBezTo>
                    <a:cubicBezTo>
                      <a:pt x="402" y="495"/>
                      <a:pt x="406" y="495"/>
                      <a:pt x="406" y="495"/>
                    </a:cubicBezTo>
                    <a:cubicBezTo>
                      <a:pt x="406" y="496"/>
                      <a:pt x="407" y="499"/>
                      <a:pt x="409" y="501"/>
                    </a:cubicBezTo>
                    <a:cubicBezTo>
                      <a:pt x="411" y="503"/>
                      <a:pt x="411" y="506"/>
                      <a:pt x="408" y="510"/>
                    </a:cubicBezTo>
                    <a:cubicBezTo>
                      <a:pt x="404" y="514"/>
                      <a:pt x="402" y="520"/>
                      <a:pt x="402" y="520"/>
                    </a:cubicBezTo>
                    <a:cubicBezTo>
                      <a:pt x="402" y="520"/>
                      <a:pt x="408" y="525"/>
                      <a:pt x="410" y="525"/>
                    </a:cubicBezTo>
                    <a:cubicBezTo>
                      <a:pt x="412" y="524"/>
                      <a:pt x="417" y="522"/>
                      <a:pt x="417" y="522"/>
                    </a:cubicBezTo>
                    <a:cubicBezTo>
                      <a:pt x="417" y="522"/>
                      <a:pt x="417" y="528"/>
                      <a:pt x="421" y="528"/>
                    </a:cubicBezTo>
                    <a:cubicBezTo>
                      <a:pt x="424" y="528"/>
                      <a:pt x="433" y="531"/>
                      <a:pt x="434" y="530"/>
                    </a:cubicBezTo>
                    <a:cubicBezTo>
                      <a:pt x="435" y="530"/>
                      <a:pt x="461" y="518"/>
                      <a:pt x="461" y="518"/>
                    </a:cubicBezTo>
                    <a:cubicBezTo>
                      <a:pt x="461" y="518"/>
                      <a:pt x="473" y="526"/>
                      <a:pt x="475" y="522"/>
                    </a:cubicBezTo>
                    <a:cubicBezTo>
                      <a:pt x="476" y="517"/>
                      <a:pt x="475" y="515"/>
                      <a:pt x="476" y="514"/>
                    </a:cubicBezTo>
                    <a:cubicBezTo>
                      <a:pt x="478" y="512"/>
                      <a:pt x="489" y="507"/>
                      <a:pt x="488" y="503"/>
                    </a:cubicBezTo>
                    <a:cubicBezTo>
                      <a:pt x="486" y="499"/>
                      <a:pt x="483" y="496"/>
                      <a:pt x="483" y="496"/>
                    </a:cubicBezTo>
                    <a:cubicBezTo>
                      <a:pt x="483" y="496"/>
                      <a:pt x="489" y="492"/>
                      <a:pt x="489" y="490"/>
                    </a:cubicBezTo>
                    <a:cubicBezTo>
                      <a:pt x="488" y="489"/>
                      <a:pt x="485" y="485"/>
                      <a:pt x="486" y="485"/>
                    </a:cubicBezTo>
                    <a:cubicBezTo>
                      <a:pt x="486" y="485"/>
                      <a:pt x="491" y="484"/>
                      <a:pt x="491" y="484"/>
                    </a:cubicBezTo>
                    <a:cubicBezTo>
                      <a:pt x="491" y="483"/>
                      <a:pt x="489" y="475"/>
                      <a:pt x="490" y="475"/>
                    </a:cubicBezTo>
                    <a:cubicBezTo>
                      <a:pt x="491" y="475"/>
                      <a:pt x="494" y="473"/>
                      <a:pt x="495" y="473"/>
                    </a:cubicBezTo>
                    <a:cubicBezTo>
                      <a:pt x="496" y="474"/>
                      <a:pt x="499" y="476"/>
                      <a:pt x="500" y="476"/>
                    </a:cubicBezTo>
                    <a:cubicBezTo>
                      <a:pt x="500" y="476"/>
                      <a:pt x="508" y="468"/>
                      <a:pt x="508" y="468"/>
                    </a:cubicBezTo>
                    <a:cubicBezTo>
                      <a:pt x="508" y="468"/>
                      <a:pt x="515" y="474"/>
                      <a:pt x="517" y="470"/>
                    </a:cubicBezTo>
                    <a:cubicBezTo>
                      <a:pt x="519" y="466"/>
                      <a:pt x="521" y="451"/>
                      <a:pt x="528" y="454"/>
                    </a:cubicBezTo>
                    <a:cubicBezTo>
                      <a:pt x="534" y="456"/>
                      <a:pt x="540" y="463"/>
                      <a:pt x="541" y="459"/>
                    </a:cubicBezTo>
                    <a:cubicBezTo>
                      <a:pt x="541" y="456"/>
                      <a:pt x="537" y="449"/>
                      <a:pt x="540" y="446"/>
                    </a:cubicBezTo>
                    <a:cubicBezTo>
                      <a:pt x="544" y="443"/>
                      <a:pt x="559" y="435"/>
                      <a:pt x="559" y="435"/>
                    </a:cubicBezTo>
                    <a:cubicBezTo>
                      <a:pt x="559" y="435"/>
                      <a:pt x="536" y="418"/>
                      <a:pt x="535" y="418"/>
                    </a:cubicBezTo>
                    <a:cubicBezTo>
                      <a:pt x="535" y="417"/>
                      <a:pt x="525" y="417"/>
                      <a:pt x="525" y="417"/>
                    </a:cubicBezTo>
                    <a:cubicBezTo>
                      <a:pt x="525" y="417"/>
                      <a:pt x="522" y="412"/>
                      <a:pt x="519" y="410"/>
                    </a:cubicBezTo>
                    <a:cubicBezTo>
                      <a:pt x="515" y="409"/>
                      <a:pt x="513" y="413"/>
                      <a:pt x="511" y="408"/>
                    </a:cubicBezTo>
                    <a:cubicBezTo>
                      <a:pt x="510" y="404"/>
                      <a:pt x="505" y="393"/>
                      <a:pt x="506" y="393"/>
                    </a:cubicBezTo>
                    <a:cubicBezTo>
                      <a:pt x="506" y="392"/>
                      <a:pt x="509" y="389"/>
                      <a:pt x="508" y="389"/>
                    </a:cubicBezTo>
                    <a:cubicBezTo>
                      <a:pt x="508" y="388"/>
                      <a:pt x="505" y="386"/>
                      <a:pt x="505" y="385"/>
                    </a:cubicBezTo>
                    <a:cubicBezTo>
                      <a:pt x="505" y="384"/>
                      <a:pt x="514" y="377"/>
                      <a:pt x="515" y="377"/>
                    </a:cubicBezTo>
                    <a:cubicBezTo>
                      <a:pt x="515" y="377"/>
                      <a:pt x="519" y="383"/>
                      <a:pt x="521" y="383"/>
                    </a:cubicBezTo>
                    <a:cubicBezTo>
                      <a:pt x="523" y="382"/>
                      <a:pt x="527" y="378"/>
                      <a:pt x="531" y="377"/>
                    </a:cubicBezTo>
                    <a:cubicBezTo>
                      <a:pt x="535" y="377"/>
                      <a:pt x="549" y="378"/>
                      <a:pt x="549" y="378"/>
                    </a:cubicBezTo>
                    <a:cubicBezTo>
                      <a:pt x="549" y="378"/>
                      <a:pt x="557" y="367"/>
                      <a:pt x="560" y="367"/>
                    </a:cubicBezTo>
                    <a:cubicBezTo>
                      <a:pt x="562" y="366"/>
                      <a:pt x="570" y="369"/>
                      <a:pt x="567" y="365"/>
                    </a:cubicBezTo>
                    <a:cubicBezTo>
                      <a:pt x="565" y="361"/>
                      <a:pt x="564" y="360"/>
                      <a:pt x="564" y="359"/>
                    </a:cubicBezTo>
                    <a:cubicBezTo>
                      <a:pt x="564" y="359"/>
                      <a:pt x="565" y="351"/>
                      <a:pt x="567" y="351"/>
                    </a:cubicBezTo>
                    <a:cubicBezTo>
                      <a:pt x="568" y="351"/>
                      <a:pt x="572" y="350"/>
                      <a:pt x="572" y="350"/>
                    </a:cubicBezTo>
                    <a:cubicBezTo>
                      <a:pt x="572" y="350"/>
                      <a:pt x="570" y="340"/>
                      <a:pt x="570" y="340"/>
                    </a:cubicBezTo>
                    <a:cubicBezTo>
                      <a:pt x="570" y="340"/>
                      <a:pt x="573" y="334"/>
                      <a:pt x="577" y="332"/>
                    </a:cubicBezTo>
                    <a:cubicBezTo>
                      <a:pt x="580" y="331"/>
                      <a:pt x="588" y="328"/>
                      <a:pt x="589" y="328"/>
                    </a:cubicBezTo>
                    <a:cubicBezTo>
                      <a:pt x="589" y="328"/>
                      <a:pt x="592" y="333"/>
                      <a:pt x="593" y="332"/>
                    </a:cubicBezTo>
                    <a:cubicBezTo>
                      <a:pt x="593" y="332"/>
                      <a:pt x="597" y="325"/>
                      <a:pt x="597" y="325"/>
                    </a:cubicBezTo>
                    <a:cubicBezTo>
                      <a:pt x="597" y="321"/>
                      <a:pt x="604" y="322"/>
                      <a:pt x="604" y="322"/>
                    </a:cubicBezTo>
                    <a:cubicBezTo>
                      <a:pt x="605" y="322"/>
                      <a:pt x="601" y="305"/>
                      <a:pt x="600" y="303"/>
                    </a:cubicBezTo>
                    <a:cubicBezTo>
                      <a:pt x="600" y="301"/>
                      <a:pt x="595" y="289"/>
                      <a:pt x="595" y="289"/>
                    </a:cubicBezTo>
                    <a:cubicBezTo>
                      <a:pt x="608" y="276"/>
                      <a:pt x="608" y="276"/>
                      <a:pt x="608" y="276"/>
                    </a:cubicBezTo>
                    <a:cubicBezTo>
                      <a:pt x="608" y="276"/>
                      <a:pt x="610" y="271"/>
                      <a:pt x="610" y="268"/>
                    </a:cubicBezTo>
                    <a:cubicBezTo>
                      <a:pt x="610" y="266"/>
                      <a:pt x="605" y="270"/>
                      <a:pt x="603" y="270"/>
                    </a:cubicBezTo>
                    <a:cubicBezTo>
                      <a:pt x="601" y="270"/>
                      <a:pt x="603" y="263"/>
                      <a:pt x="604" y="262"/>
                    </a:cubicBezTo>
                    <a:cubicBezTo>
                      <a:pt x="604" y="262"/>
                      <a:pt x="596" y="260"/>
                      <a:pt x="593" y="258"/>
                    </a:cubicBezTo>
                    <a:cubicBezTo>
                      <a:pt x="590" y="255"/>
                      <a:pt x="592" y="254"/>
                      <a:pt x="598" y="246"/>
                    </a:cubicBezTo>
                    <a:cubicBezTo>
                      <a:pt x="605" y="238"/>
                      <a:pt x="612" y="244"/>
                      <a:pt x="617" y="242"/>
                    </a:cubicBezTo>
                    <a:cubicBezTo>
                      <a:pt x="623" y="240"/>
                      <a:pt x="616" y="225"/>
                      <a:pt x="616" y="225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67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6E198A0-AA94-44AE-4F60-37D1934F2C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78471" y="838232"/>
                <a:ext cx="2270286" cy="1396303"/>
              </a:xfrm>
              <a:custGeom>
                <a:avLst/>
                <a:gdLst/>
                <a:ahLst/>
                <a:cxnLst>
                  <a:cxn ang="0">
                    <a:pos x="21" y="343"/>
                  </a:cxn>
                  <a:cxn ang="0">
                    <a:pos x="44" y="360"/>
                  </a:cxn>
                  <a:cxn ang="0">
                    <a:pos x="65" y="375"/>
                  </a:cxn>
                  <a:cxn ang="0">
                    <a:pos x="94" y="385"/>
                  </a:cxn>
                  <a:cxn ang="0">
                    <a:pos x="110" y="419"/>
                  </a:cxn>
                  <a:cxn ang="0">
                    <a:pos x="126" y="456"/>
                  </a:cxn>
                  <a:cxn ang="0">
                    <a:pos x="162" y="441"/>
                  </a:cxn>
                  <a:cxn ang="0">
                    <a:pos x="188" y="454"/>
                  </a:cxn>
                  <a:cxn ang="0">
                    <a:pos x="226" y="455"/>
                  </a:cxn>
                  <a:cxn ang="0">
                    <a:pos x="261" y="454"/>
                  </a:cxn>
                  <a:cxn ang="0">
                    <a:pos x="290" y="419"/>
                  </a:cxn>
                  <a:cxn ang="0">
                    <a:pos x="320" y="414"/>
                  </a:cxn>
                  <a:cxn ang="0">
                    <a:pos x="340" y="390"/>
                  </a:cxn>
                  <a:cxn ang="0">
                    <a:pos x="366" y="390"/>
                  </a:cxn>
                  <a:cxn ang="0">
                    <a:pos x="398" y="379"/>
                  </a:cxn>
                  <a:cxn ang="0">
                    <a:pos x="449" y="355"/>
                  </a:cxn>
                  <a:cxn ang="0">
                    <a:pos x="475" y="351"/>
                  </a:cxn>
                  <a:cxn ang="0">
                    <a:pos x="533" y="334"/>
                  </a:cxn>
                  <a:cxn ang="0">
                    <a:pos x="597" y="327"/>
                  </a:cxn>
                  <a:cxn ang="0">
                    <a:pos x="649" y="281"/>
                  </a:cxn>
                  <a:cxn ang="0">
                    <a:pos x="667" y="264"/>
                  </a:cxn>
                  <a:cxn ang="0">
                    <a:pos x="686" y="249"/>
                  </a:cxn>
                  <a:cxn ang="0">
                    <a:pos x="715" y="228"/>
                  </a:cxn>
                  <a:cxn ang="0">
                    <a:pos x="748" y="157"/>
                  </a:cxn>
                  <a:cxn ang="0">
                    <a:pos x="712" y="108"/>
                  </a:cxn>
                  <a:cxn ang="0">
                    <a:pos x="696" y="75"/>
                  </a:cxn>
                  <a:cxn ang="0">
                    <a:pos x="701" y="48"/>
                  </a:cxn>
                  <a:cxn ang="0">
                    <a:pos x="739" y="32"/>
                  </a:cxn>
                  <a:cxn ang="0">
                    <a:pos x="751" y="17"/>
                  </a:cxn>
                  <a:cxn ang="0">
                    <a:pos x="740" y="14"/>
                  </a:cxn>
                  <a:cxn ang="0">
                    <a:pos x="444" y="32"/>
                  </a:cxn>
                  <a:cxn ang="0">
                    <a:pos x="154" y="5"/>
                  </a:cxn>
                  <a:cxn ang="0">
                    <a:pos x="102" y="35"/>
                  </a:cxn>
                  <a:cxn ang="0">
                    <a:pos x="46" y="69"/>
                  </a:cxn>
                  <a:cxn ang="0">
                    <a:pos x="26" y="73"/>
                  </a:cxn>
                  <a:cxn ang="0">
                    <a:pos x="20" y="107"/>
                  </a:cxn>
                  <a:cxn ang="0">
                    <a:pos x="33" y="150"/>
                  </a:cxn>
                  <a:cxn ang="0">
                    <a:pos x="57" y="176"/>
                  </a:cxn>
                  <a:cxn ang="0">
                    <a:pos x="82" y="188"/>
                  </a:cxn>
                  <a:cxn ang="0">
                    <a:pos x="68" y="222"/>
                  </a:cxn>
                  <a:cxn ang="0">
                    <a:pos x="34" y="232"/>
                  </a:cxn>
                  <a:cxn ang="0">
                    <a:pos x="0" y="285"/>
                  </a:cxn>
                  <a:cxn ang="0">
                    <a:pos x="551" y="153"/>
                  </a:cxn>
                  <a:cxn ang="0">
                    <a:pos x="559" y="173"/>
                  </a:cxn>
                  <a:cxn ang="0">
                    <a:pos x="535" y="176"/>
                  </a:cxn>
                  <a:cxn ang="0">
                    <a:pos x="539" y="164"/>
                  </a:cxn>
                  <a:cxn ang="0">
                    <a:pos x="514" y="107"/>
                  </a:cxn>
                  <a:cxn ang="0">
                    <a:pos x="520" y="72"/>
                  </a:cxn>
                  <a:cxn ang="0">
                    <a:pos x="549" y="84"/>
                  </a:cxn>
                  <a:cxn ang="0">
                    <a:pos x="546" y="106"/>
                  </a:cxn>
                  <a:cxn ang="0">
                    <a:pos x="536" y="128"/>
                  </a:cxn>
                  <a:cxn ang="0">
                    <a:pos x="525" y="112"/>
                  </a:cxn>
                  <a:cxn ang="0">
                    <a:pos x="510" y="110"/>
                  </a:cxn>
                  <a:cxn ang="0">
                    <a:pos x="507" y="217"/>
                  </a:cxn>
                  <a:cxn ang="0">
                    <a:pos x="550" y="223"/>
                  </a:cxn>
                  <a:cxn ang="0">
                    <a:pos x="555" y="235"/>
                  </a:cxn>
                  <a:cxn ang="0">
                    <a:pos x="540" y="257"/>
                  </a:cxn>
                  <a:cxn ang="0">
                    <a:pos x="518" y="260"/>
                  </a:cxn>
                  <a:cxn ang="0">
                    <a:pos x="510" y="245"/>
                  </a:cxn>
                  <a:cxn ang="0">
                    <a:pos x="504" y="245"/>
                  </a:cxn>
                  <a:cxn ang="0">
                    <a:pos x="495" y="176"/>
                  </a:cxn>
                </a:cxnLst>
                <a:rect l="0" t="0" r="r" b="b"/>
                <a:pathLst>
                  <a:path w="754" h="463">
                    <a:moveTo>
                      <a:pt x="14" y="307"/>
                    </a:moveTo>
                    <a:cubicBezTo>
                      <a:pt x="16" y="308"/>
                      <a:pt x="19" y="310"/>
                      <a:pt x="19" y="310"/>
                    </a:cubicBezTo>
                    <a:cubicBezTo>
                      <a:pt x="19" y="310"/>
                      <a:pt x="7" y="317"/>
                      <a:pt x="12" y="321"/>
                    </a:cubicBezTo>
                    <a:cubicBezTo>
                      <a:pt x="17" y="325"/>
                      <a:pt x="21" y="330"/>
                      <a:pt x="21" y="330"/>
                    </a:cubicBezTo>
                    <a:cubicBezTo>
                      <a:pt x="21" y="343"/>
                      <a:pt x="21" y="343"/>
                      <a:pt x="21" y="343"/>
                    </a:cubicBezTo>
                    <a:cubicBezTo>
                      <a:pt x="21" y="343"/>
                      <a:pt x="27" y="343"/>
                      <a:pt x="26" y="347"/>
                    </a:cubicBezTo>
                    <a:cubicBezTo>
                      <a:pt x="25" y="352"/>
                      <a:pt x="21" y="353"/>
                      <a:pt x="21" y="354"/>
                    </a:cubicBezTo>
                    <a:cubicBezTo>
                      <a:pt x="22" y="354"/>
                      <a:pt x="32" y="369"/>
                      <a:pt x="35" y="365"/>
                    </a:cubicBezTo>
                    <a:cubicBezTo>
                      <a:pt x="38" y="361"/>
                      <a:pt x="35" y="355"/>
                      <a:pt x="38" y="355"/>
                    </a:cubicBezTo>
                    <a:cubicBezTo>
                      <a:pt x="41" y="355"/>
                      <a:pt x="44" y="360"/>
                      <a:pt x="44" y="360"/>
                    </a:cubicBezTo>
                    <a:cubicBezTo>
                      <a:pt x="44" y="360"/>
                      <a:pt x="47" y="354"/>
                      <a:pt x="48" y="357"/>
                    </a:cubicBezTo>
                    <a:cubicBezTo>
                      <a:pt x="50" y="360"/>
                      <a:pt x="50" y="370"/>
                      <a:pt x="52" y="371"/>
                    </a:cubicBezTo>
                    <a:cubicBezTo>
                      <a:pt x="55" y="371"/>
                      <a:pt x="59" y="372"/>
                      <a:pt x="59" y="372"/>
                    </a:cubicBezTo>
                    <a:cubicBezTo>
                      <a:pt x="59" y="379"/>
                      <a:pt x="59" y="379"/>
                      <a:pt x="59" y="379"/>
                    </a:cubicBezTo>
                    <a:cubicBezTo>
                      <a:pt x="59" y="379"/>
                      <a:pt x="65" y="378"/>
                      <a:pt x="65" y="375"/>
                    </a:cubicBezTo>
                    <a:cubicBezTo>
                      <a:pt x="66" y="373"/>
                      <a:pt x="65" y="377"/>
                      <a:pt x="68" y="378"/>
                    </a:cubicBezTo>
                    <a:cubicBezTo>
                      <a:pt x="71" y="378"/>
                      <a:pt x="77" y="383"/>
                      <a:pt x="77" y="383"/>
                    </a:cubicBezTo>
                    <a:cubicBezTo>
                      <a:pt x="77" y="383"/>
                      <a:pt x="76" y="389"/>
                      <a:pt x="76" y="389"/>
                    </a:cubicBezTo>
                    <a:cubicBezTo>
                      <a:pt x="77" y="390"/>
                      <a:pt x="88" y="391"/>
                      <a:pt x="88" y="390"/>
                    </a:cubicBezTo>
                    <a:cubicBezTo>
                      <a:pt x="89" y="390"/>
                      <a:pt x="87" y="384"/>
                      <a:pt x="94" y="385"/>
                    </a:cubicBezTo>
                    <a:cubicBezTo>
                      <a:pt x="102" y="386"/>
                      <a:pt x="109" y="388"/>
                      <a:pt x="109" y="388"/>
                    </a:cubicBezTo>
                    <a:cubicBezTo>
                      <a:pt x="109" y="397"/>
                      <a:pt x="109" y="397"/>
                      <a:pt x="109" y="397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10" y="419"/>
                      <a:pt x="110" y="419"/>
                      <a:pt x="110" y="419"/>
                    </a:cubicBezTo>
                    <a:cubicBezTo>
                      <a:pt x="110" y="419"/>
                      <a:pt x="108" y="428"/>
                      <a:pt x="112" y="429"/>
                    </a:cubicBezTo>
                    <a:cubicBezTo>
                      <a:pt x="116" y="429"/>
                      <a:pt x="121" y="429"/>
                      <a:pt x="121" y="429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27" y="434"/>
                      <a:pt x="122" y="434"/>
                      <a:pt x="122" y="437"/>
                    </a:cubicBezTo>
                    <a:cubicBezTo>
                      <a:pt x="123" y="439"/>
                      <a:pt x="126" y="456"/>
                      <a:pt x="126" y="456"/>
                    </a:cubicBezTo>
                    <a:cubicBezTo>
                      <a:pt x="135" y="457"/>
                      <a:pt x="135" y="457"/>
                      <a:pt x="135" y="457"/>
                    </a:cubicBezTo>
                    <a:cubicBezTo>
                      <a:pt x="135" y="457"/>
                      <a:pt x="145" y="461"/>
                      <a:pt x="144" y="458"/>
                    </a:cubicBezTo>
                    <a:cubicBezTo>
                      <a:pt x="144" y="455"/>
                      <a:pt x="140" y="446"/>
                      <a:pt x="140" y="446"/>
                    </a:cubicBezTo>
                    <a:cubicBezTo>
                      <a:pt x="157" y="434"/>
                      <a:pt x="157" y="434"/>
                      <a:pt x="157" y="434"/>
                    </a:cubicBezTo>
                    <a:cubicBezTo>
                      <a:pt x="162" y="441"/>
                      <a:pt x="162" y="441"/>
                      <a:pt x="162" y="441"/>
                    </a:cubicBezTo>
                    <a:cubicBezTo>
                      <a:pt x="162" y="441"/>
                      <a:pt x="154" y="441"/>
                      <a:pt x="158" y="445"/>
                    </a:cubicBezTo>
                    <a:cubicBezTo>
                      <a:pt x="162" y="449"/>
                      <a:pt x="173" y="458"/>
                      <a:pt x="173" y="458"/>
                    </a:cubicBezTo>
                    <a:cubicBezTo>
                      <a:pt x="173" y="458"/>
                      <a:pt x="175" y="452"/>
                      <a:pt x="178" y="455"/>
                    </a:cubicBezTo>
                    <a:cubicBezTo>
                      <a:pt x="182" y="457"/>
                      <a:pt x="183" y="459"/>
                      <a:pt x="184" y="458"/>
                    </a:cubicBezTo>
                    <a:cubicBezTo>
                      <a:pt x="185" y="458"/>
                      <a:pt x="186" y="453"/>
                      <a:pt x="188" y="454"/>
                    </a:cubicBezTo>
                    <a:cubicBezTo>
                      <a:pt x="189" y="454"/>
                      <a:pt x="191" y="456"/>
                      <a:pt x="192" y="456"/>
                    </a:cubicBezTo>
                    <a:cubicBezTo>
                      <a:pt x="193" y="455"/>
                      <a:pt x="193" y="449"/>
                      <a:pt x="198" y="450"/>
                    </a:cubicBezTo>
                    <a:cubicBezTo>
                      <a:pt x="202" y="451"/>
                      <a:pt x="207" y="461"/>
                      <a:pt x="207" y="461"/>
                    </a:cubicBezTo>
                    <a:cubicBezTo>
                      <a:pt x="210" y="456"/>
                      <a:pt x="210" y="456"/>
                      <a:pt x="210" y="456"/>
                    </a:cubicBezTo>
                    <a:cubicBezTo>
                      <a:pt x="226" y="455"/>
                      <a:pt x="226" y="455"/>
                      <a:pt x="226" y="455"/>
                    </a:cubicBezTo>
                    <a:cubicBezTo>
                      <a:pt x="226" y="455"/>
                      <a:pt x="238" y="460"/>
                      <a:pt x="241" y="460"/>
                    </a:cubicBezTo>
                    <a:cubicBezTo>
                      <a:pt x="244" y="460"/>
                      <a:pt x="246" y="463"/>
                      <a:pt x="247" y="463"/>
                    </a:cubicBezTo>
                    <a:cubicBezTo>
                      <a:pt x="247" y="463"/>
                      <a:pt x="250" y="458"/>
                      <a:pt x="251" y="458"/>
                    </a:cubicBezTo>
                    <a:cubicBezTo>
                      <a:pt x="252" y="459"/>
                      <a:pt x="261" y="459"/>
                      <a:pt x="261" y="459"/>
                    </a:cubicBezTo>
                    <a:cubicBezTo>
                      <a:pt x="261" y="458"/>
                      <a:pt x="258" y="455"/>
                      <a:pt x="261" y="454"/>
                    </a:cubicBezTo>
                    <a:cubicBezTo>
                      <a:pt x="264" y="453"/>
                      <a:pt x="265" y="454"/>
                      <a:pt x="265" y="454"/>
                    </a:cubicBezTo>
                    <a:cubicBezTo>
                      <a:pt x="265" y="453"/>
                      <a:pt x="265" y="447"/>
                      <a:pt x="267" y="446"/>
                    </a:cubicBezTo>
                    <a:cubicBezTo>
                      <a:pt x="269" y="446"/>
                      <a:pt x="261" y="436"/>
                      <a:pt x="263" y="435"/>
                    </a:cubicBezTo>
                    <a:cubicBezTo>
                      <a:pt x="264" y="435"/>
                      <a:pt x="279" y="416"/>
                      <a:pt x="280" y="416"/>
                    </a:cubicBezTo>
                    <a:cubicBezTo>
                      <a:pt x="280" y="416"/>
                      <a:pt x="290" y="418"/>
                      <a:pt x="290" y="419"/>
                    </a:cubicBezTo>
                    <a:cubicBezTo>
                      <a:pt x="290" y="419"/>
                      <a:pt x="289" y="423"/>
                      <a:pt x="292" y="423"/>
                    </a:cubicBezTo>
                    <a:cubicBezTo>
                      <a:pt x="295" y="422"/>
                      <a:pt x="296" y="420"/>
                      <a:pt x="296" y="420"/>
                    </a:cubicBezTo>
                    <a:cubicBezTo>
                      <a:pt x="296" y="420"/>
                      <a:pt x="295" y="425"/>
                      <a:pt x="299" y="423"/>
                    </a:cubicBezTo>
                    <a:cubicBezTo>
                      <a:pt x="303" y="422"/>
                      <a:pt x="307" y="415"/>
                      <a:pt x="308" y="415"/>
                    </a:cubicBezTo>
                    <a:cubicBezTo>
                      <a:pt x="310" y="414"/>
                      <a:pt x="320" y="415"/>
                      <a:pt x="320" y="414"/>
                    </a:cubicBezTo>
                    <a:cubicBezTo>
                      <a:pt x="319" y="412"/>
                      <a:pt x="318" y="405"/>
                      <a:pt x="322" y="402"/>
                    </a:cubicBezTo>
                    <a:cubicBezTo>
                      <a:pt x="325" y="399"/>
                      <a:pt x="331" y="401"/>
                      <a:pt x="330" y="399"/>
                    </a:cubicBezTo>
                    <a:cubicBezTo>
                      <a:pt x="329" y="398"/>
                      <a:pt x="326" y="394"/>
                      <a:pt x="327" y="395"/>
                    </a:cubicBezTo>
                    <a:cubicBezTo>
                      <a:pt x="328" y="395"/>
                      <a:pt x="335" y="395"/>
                      <a:pt x="336" y="394"/>
                    </a:cubicBezTo>
                    <a:cubicBezTo>
                      <a:pt x="337" y="393"/>
                      <a:pt x="340" y="390"/>
                      <a:pt x="340" y="390"/>
                    </a:cubicBezTo>
                    <a:cubicBezTo>
                      <a:pt x="340" y="390"/>
                      <a:pt x="348" y="397"/>
                      <a:pt x="349" y="397"/>
                    </a:cubicBezTo>
                    <a:cubicBezTo>
                      <a:pt x="349" y="397"/>
                      <a:pt x="353" y="390"/>
                      <a:pt x="355" y="390"/>
                    </a:cubicBezTo>
                    <a:cubicBezTo>
                      <a:pt x="358" y="390"/>
                      <a:pt x="361" y="392"/>
                      <a:pt x="361" y="392"/>
                    </a:cubicBezTo>
                    <a:cubicBezTo>
                      <a:pt x="361" y="392"/>
                      <a:pt x="362" y="388"/>
                      <a:pt x="363" y="389"/>
                    </a:cubicBezTo>
                    <a:cubicBezTo>
                      <a:pt x="364" y="389"/>
                      <a:pt x="366" y="390"/>
                      <a:pt x="366" y="390"/>
                    </a:cubicBezTo>
                    <a:cubicBezTo>
                      <a:pt x="366" y="390"/>
                      <a:pt x="361" y="383"/>
                      <a:pt x="362" y="383"/>
                    </a:cubicBezTo>
                    <a:cubicBezTo>
                      <a:pt x="363" y="382"/>
                      <a:pt x="369" y="377"/>
                      <a:pt x="369" y="377"/>
                    </a:cubicBezTo>
                    <a:cubicBezTo>
                      <a:pt x="377" y="377"/>
                      <a:pt x="377" y="377"/>
                      <a:pt x="377" y="377"/>
                    </a:cubicBezTo>
                    <a:cubicBezTo>
                      <a:pt x="377" y="377"/>
                      <a:pt x="383" y="368"/>
                      <a:pt x="386" y="370"/>
                    </a:cubicBezTo>
                    <a:cubicBezTo>
                      <a:pt x="389" y="372"/>
                      <a:pt x="398" y="379"/>
                      <a:pt x="398" y="379"/>
                    </a:cubicBezTo>
                    <a:cubicBezTo>
                      <a:pt x="398" y="379"/>
                      <a:pt x="414" y="362"/>
                      <a:pt x="415" y="363"/>
                    </a:cubicBezTo>
                    <a:cubicBezTo>
                      <a:pt x="416" y="363"/>
                      <a:pt x="421" y="367"/>
                      <a:pt x="423" y="366"/>
                    </a:cubicBezTo>
                    <a:cubicBezTo>
                      <a:pt x="425" y="365"/>
                      <a:pt x="439" y="352"/>
                      <a:pt x="441" y="353"/>
                    </a:cubicBezTo>
                    <a:cubicBezTo>
                      <a:pt x="444" y="354"/>
                      <a:pt x="442" y="360"/>
                      <a:pt x="443" y="360"/>
                    </a:cubicBezTo>
                    <a:cubicBezTo>
                      <a:pt x="444" y="360"/>
                      <a:pt x="449" y="353"/>
                      <a:pt x="449" y="355"/>
                    </a:cubicBezTo>
                    <a:cubicBezTo>
                      <a:pt x="449" y="357"/>
                      <a:pt x="456" y="359"/>
                      <a:pt x="456" y="359"/>
                    </a:cubicBezTo>
                    <a:cubicBezTo>
                      <a:pt x="456" y="359"/>
                      <a:pt x="462" y="354"/>
                      <a:pt x="462" y="354"/>
                    </a:cubicBezTo>
                    <a:cubicBezTo>
                      <a:pt x="467" y="355"/>
                      <a:pt x="467" y="355"/>
                      <a:pt x="467" y="355"/>
                    </a:cubicBezTo>
                    <a:cubicBezTo>
                      <a:pt x="467" y="355"/>
                      <a:pt x="469" y="351"/>
                      <a:pt x="470" y="351"/>
                    </a:cubicBezTo>
                    <a:cubicBezTo>
                      <a:pt x="471" y="350"/>
                      <a:pt x="475" y="351"/>
                      <a:pt x="475" y="351"/>
                    </a:cubicBezTo>
                    <a:cubicBezTo>
                      <a:pt x="475" y="350"/>
                      <a:pt x="474" y="345"/>
                      <a:pt x="475" y="345"/>
                    </a:cubicBezTo>
                    <a:cubicBezTo>
                      <a:pt x="477" y="345"/>
                      <a:pt x="483" y="349"/>
                      <a:pt x="484" y="349"/>
                    </a:cubicBezTo>
                    <a:cubicBezTo>
                      <a:pt x="486" y="348"/>
                      <a:pt x="498" y="343"/>
                      <a:pt x="504" y="342"/>
                    </a:cubicBezTo>
                    <a:cubicBezTo>
                      <a:pt x="511" y="341"/>
                      <a:pt x="520" y="341"/>
                      <a:pt x="523" y="339"/>
                    </a:cubicBezTo>
                    <a:cubicBezTo>
                      <a:pt x="527" y="337"/>
                      <a:pt x="533" y="334"/>
                      <a:pt x="533" y="334"/>
                    </a:cubicBezTo>
                    <a:cubicBezTo>
                      <a:pt x="553" y="336"/>
                      <a:pt x="553" y="336"/>
                      <a:pt x="553" y="336"/>
                    </a:cubicBezTo>
                    <a:cubicBezTo>
                      <a:pt x="553" y="336"/>
                      <a:pt x="567" y="344"/>
                      <a:pt x="571" y="342"/>
                    </a:cubicBezTo>
                    <a:cubicBezTo>
                      <a:pt x="575" y="340"/>
                      <a:pt x="573" y="324"/>
                      <a:pt x="582" y="322"/>
                    </a:cubicBezTo>
                    <a:cubicBezTo>
                      <a:pt x="591" y="320"/>
                      <a:pt x="593" y="321"/>
                      <a:pt x="593" y="322"/>
                    </a:cubicBezTo>
                    <a:cubicBezTo>
                      <a:pt x="594" y="324"/>
                      <a:pt x="595" y="328"/>
                      <a:pt x="597" y="327"/>
                    </a:cubicBezTo>
                    <a:cubicBezTo>
                      <a:pt x="600" y="326"/>
                      <a:pt x="601" y="316"/>
                      <a:pt x="603" y="316"/>
                    </a:cubicBezTo>
                    <a:cubicBezTo>
                      <a:pt x="604" y="316"/>
                      <a:pt x="609" y="310"/>
                      <a:pt x="609" y="310"/>
                    </a:cubicBezTo>
                    <a:cubicBezTo>
                      <a:pt x="613" y="314"/>
                      <a:pt x="613" y="314"/>
                      <a:pt x="613" y="314"/>
                    </a:cubicBezTo>
                    <a:cubicBezTo>
                      <a:pt x="613" y="314"/>
                      <a:pt x="633" y="301"/>
                      <a:pt x="637" y="295"/>
                    </a:cubicBezTo>
                    <a:cubicBezTo>
                      <a:pt x="641" y="289"/>
                      <a:pt x="649" y="281"/>
                      <a:pt x="649" y="281"/>
                    </a:cubicBezTo>
                    <a:cubicBezTo>
                      <a:pt x="649" y="281"/>
                      <a:pt x="651" y="277"/>
                      <a:pt x="651" y="277"/>
                    </a:cubicBezTo>
                    <a:cubicBezTo>
                      <a:pt x="651" y="277"/>
                      <a:pt x="657" y="277"/>
                      <a:pt x="657" y="277"/>
                    </a:cubicBezTo>
                    <a:cubicBezTo>
                      <a:pt x="657" y="277"/>
                      <a:pt x="656" y="273"/>
                      <a:pt x="657" y="274"/>
                    </a:cubicBezTo>
                    <a:cubicBezTo>
                      <a:pt x="658" y="274"/>
                      <a:pt x="661" y="273"/>
                      <a:pt x="661" y="273"/>
                    </a:cubicBezTo>
                    <a:cubicBezTo>
                      <a:pt x="661" y="273"/>
                      <a:pt x="660" y="268"/>
                      <a:pt x="667" y="264"/>
                    </a:cubicBezTo>
                    <a:cubicBezTo>
                      <a:pt x="673" y="261"/>
                      <a:pt x="677" y="258"/>
                      <a:pt x="677" y="258"/>
                    </a:cubicBezTo>
                    <a:cubicBezTo>
                      <a:pt x="677" y="258"/>
                      <a:pt x="677" y="254"/>
                      <a:pt x="678" y="255"/>
                    </a:cubicBezTo>
                    <a:cubicBezTo>
                      <a:pt x="680" y="255"/>
                      <a:pt x="686" y="261"/>
                      <a:pt x="686" y="262"/>
                    </a:cubicBezTo>
                    <a:cubicBezTo>
                      <a:pt x="686" y="262"/>
                      <a:pt x="691" y="260"/>
                      <a:pt x="690" y="257"/>
                    </a:cubicBezTo>
                    <a:cubicBezTo>
                      <a:pt x="689" y="254"/>
                      <a:pt x="684" y="251"/>
                      <a:pt x="686" y="249"/>
                    </a:cubicBezTo>
                    <a:cubicBezTo>
                      <a:pt x="688" y="246"/>
                      <a:pt x="689" y="243"/>
                      <a:pt x="689" y="243"/>
                    </a:cubicBezTo>
                    <a:cubicBezTo>
                      <a:pt x="690" y="243"/>
                      <a:pt x="698" y="243"/>
                      <a:pt x="698" y="243"/>
                    </a:cubicBezTo>
                    <a:cubicBezTo>
                      <a:pt x="706" y="231"/>
                      <a:pt x="706" y="231"/>
                      <a:pt x="706" y="231"/>
                    </a:cubicBezTo>
                    <a:cubicBezTo>
                      <a:pt x="706" y="231"/>
                      <a:pt x="711" y="242"/>
                      <a:pt x="713" y="236"/>
                    </a:cubicBezTo>
                    <a:cubicBezTo>
                      <a:pt x="715" y="231"/>
                      <a:pt x="709" y="232"/>
                      <a:pt x="715" y="228"/>
                    </a:cubicBezTo>
                    <a:cubicBezTo>
                      <a:pt x="720" y="223"/>
                      <a:pt x="732" y="212"/>
                      <a:pt x="732" y="212"/>
                    </a:cubicBezTo>
                    <a:cubicBezTo>
                      <a:pt x="732" y="212"/>
                      <a:pt x="734" y="215"/>
                      <a:pt x="737" y="213"/>
                    </a:cubicBezTo>
                    <a:cubicBezTo>
                      <a:pt x="739" y="210"/>
                      <a:pt x="733" y="198"/>
                      <a:pt x="737" y="194"/>
                    </a:cubicBezTo>
                    <a:cubicBezTo>
                      <a:pt x="740" y="191"/>
                      <a:pt x="748" y="182"/>
                      <a:pt x="748" y="180"/>
                    </a:cubicBezTo>
                    <a:cubicBezTo>
                      <a:pt x="748" y="177"/>
                      <a:pt x="748" y="157"/>
                      <a:pt x="748" y="157"/>
                    </a:cubicBezTo>
                    <a:cubicBezTo>
                      <a:pt x="748" y="157"/>
                      <a:pt x="732" y="142"/>
                      <a:pt x="732" y="141"/>
                    </a:cubicBezTo>
                    <a:cubicBezTo>
                      <a:pt x="732" y="140"/>
                      <a:pt x="732" y="135"/>
                      <a:pt x="732" y="135"/>
                    </a:cubicBezTo>
                    <a:cubicBezTo>
                      <a:pt x="732" y="135"/>
                      <a:pt x="727" y="131"/>
                      <a:pt x="727" y="127"/>
                    </a:cubicBezTo>
                    <a:cubicBezTo>
                      <a:pt x="726" y="124"/>
                      <a:pt x="726" y="122"/>
                      <a:pt x="723" y="119"/>
                    </a:cubicBezTo>
                    <a:cubicBezTo>
                      <a:pt x="719" y="116"/>
                      <a:pt x="710" y="113"/>
                      <a:pt x="712" y="108"/>
                    </a:cubicBezTo>
                    <a:cubicBezTo>
                      <a:pt x="713" y="104"/>
                      <a:pt x="718" y="99"/>
                      <a:pt x="718" y="99"/>
                    </a:cubicBezTo>
                    <a:cubicBezTo>
                      <a:pt x="719" y="99"/>
                      <a:pt x="713" y="85"/>
                      <a:pt x="711" y="83"/>
                    </a:cubicBezTo>
                    <a:cubicBezTo>
                      <a:pt x="708" y="80"/>
                      <a:pt x="700" y="86"/>
                      <a:pt x="700" y="85"/>
                    </a:cubicBezTo>
                    <a:cubicBezTo>
                      <a:pt x="700" y="83"/>
                      <a:pt x="700" y="78"/>
                      <a:pt x="700" y="78"/>
                    </a:cubicBezTo>
                    <a:cubicBezTo>
                      <a:pt x="700" y="78"/>
                      <a:pt x="697" y="79"/>
                      <a:pt x="696" y="75"/>
                    </a:cubicBezTo>
                    <a:cubicBezTo>
                      <a:pt x="694" y="71"/>
                      <a:pt x="696" y="70"/>
                      <a:pt x="694" y="69"/>
                    </a:cubicBezTo>
                    <a:cubicBezTo>
                      <a:pt x="692" y="68"/>
                      <a:pt x="687" y="67"/>
                      <a:pt x="688" y="64"/>
                    </a:cubicBezTo>
                    <a:cubicBezTo>
                      <a:pt x="688" y="62"/>
                      <a:pt x="695" y="60"/>
                      <a:pt x="694" y="59"/>
                    </a:cubicBezTo>
                    <a:cubicBezTo>
                      <a:pt x="694" y="58"/>
                      <a:pt x="694" y="51"/>
                      <a:pt x="694" y="51"/>
                    </a:cubicBezTo>
                    <a:cubicBezTo>
                      <a:pt x="695" y="51"/>
                      <a:pt x="697" y="51"/>
                      <a:pt x="701" y="48"/>
                    </a:cubicBezTo>
                    <a:cubicBezTo>
                      <a:pt x="705" y="46"/>
                      <a:pt x="701" y="44"/>
                      <a:pt x="708" y="44"/>
                    </a:cubicBezTo>
                    <a:cubicBezTo>
                      <a:pt x="714" y="44"/>
                      <a:pt x="713" y="46"/>
                      <a:pt x="716" y="43"/>
                    </a:cubicBezTo>
                    <a:cubicBezTo>
                      <a:pt x="718" y="40"/>
                      <a:pt x="719" y="35"/>
                      <a:pt x="721" y="35"/>
                    </a:cubicBezTo>
                    <a:cubicBezTo>
                      <a:pt x="722" y="35"/>
                      <a:pt x="727" y="41"/>
                      <a:pt x="731" y="39"/>
                    </a:cubicBezTo>
                    <a:cubicBezTo>
                      <a:pt x="735" y="36"/>
                      <a:pt x="739" y="32"/>
                      <a:pt x="739" y="32"/>
                    </a:cubicBezTo>
                    <a:cubicBezTo>
                      <a:pt x="746" y="33"/>
                      <a:pt x="746" y="33"/>
                      <a:pt x="746" y="33"/>
                    </a:cubicBezTo>
                    <a:cubicBezTo>
                      <a:pt x="746" y="33"/>
                      <a:pt x="747" y="30"/>
                      <a:pt x="748" y="28"/>
                    </a:cubicBezTo>
                    <a:cubicBezTo>
                      <a:pt x="749" y="26"/>
                      <a:pt x="751" y="26"/>
                      <a:pt x="749" y="24"/>
                    </a:cubicBezTo>
                    <a:cubicBezTo>
                      <a:pt x="748" y="23"/>
                      <a:pt x="745" y="21"/>
                      <a:pt x="746" y="21"/>
                    </a:cubicBezTo>
                    <a:cubicBezTo>
                      <a:pt x="748" y="20"/>
                      <a:pt x="751" y="17"/>
                      <a:pt x="751" y="17"/>
                    </a:cubicBezTo>
                    <a:cubicBezTo>
                      <a:pt x="751" y="17"/>
                      <a:pt x="754" y="11"/>
                      <a:pt x="751" y="9"/>
                    </a:cubicBezTo>
                    <a:cubicBezTo>
                      <a:pt x="749" y="8"/>
                      <a:pt x="747" y="6"/>
                      <a:pt x="745" y="5"/>
                    </a:cubicBezTo>
                    <a:cubicBezTo>
                      <a:pt x="745" y="5"/>
                      <a:pt x="745" y="5"/>
                      <a:pt x="745" y="5"/>
                    </a:cubicBezTo>
                    <a:cubicBezTo>
                      <a:pt x="743" y="7"/>
                      <a:pt x="742" y="9"/>
                      <a:pt x="741" y="11"/>
                    </a:cubicBezTo>
                    <a:cubicBezTo>
                      <a:pt x="741" y="13"/>
                      <a:pt x="740" y="14"/>
                      <a:pt x="740" y="14"/>
                    </a:cubicBezTo>
                    <a:cubicBezTo>
                      <a:pt x="740" y="14"/>
                      <a:pt x="703" y="15"/>
                      <a:pt x="677" y="17"/>
                    </a:cubicBezTo>
                    <a:cubicBezTo>
                      <a:pt x="670" y="17"/>
                      <a:pt x="664" y="17"/>
                      <a:pt x="659" y="18"/>
                    </a:cubicBezTo>
                    <a:cubicBezTo>
                      <a:pt x="637" y="19"/>
                      <a:pt x="561" y="29"/>
                      <a:pt x="544" y="29"/>
                    </a:cubicBezTo>
                    <a:cubicBezTo>
                      <a:pt x="528" y="30"/>
                      <a:pt x="458" y="37"/>
                      <a:pt x="455" y="36"/>
                    </a:cubicBezTo>
                    <a:cubicBezTo>
                      <a:pt x="452" y="36"/>
                      <a:pt x="444" y="32"/>
                      <a:pt x="444" y="32"/>
                    </a:cubicBezTo>
                    <a:cubicBezTo>
                      <a:pt x="444" y="32"/>
                      <a:pt x="385" y="33"/>
                      <a:pt x="375" y="30"/>
                    </a:cubicBezTo>
                    <a:cubicBezTo>
                      <a:pt x="364" y="27"/>
                      <a:pt x="304" y="25"/>
                      <a:pt x="304" y="25"/>
                    </a:cubicBezTo>
                    <a:cubicBezTo>
                      <a:pt x="304" y="25"/>
                      <a:pt x="256" y="19"/>
                      <a:pt x="240" y="17"/>
                    </a:cubicBezTo>
                    <a:cubicBezTo>
                      <a:pt x="225" y="16"/>
                      <a:pt x="165" y="9"/>
                      <a:pt x="162" y="8"/>
                    </a:cubicBezTo>
                    <a:cubicBezTo>
                      <a:pt x="161" y="8"/>
                      <a:pt x="158" y="6"/>
                      <a:pt x="154" y="5"/>
                    </a:cubicBezTo>
                    <a:cubicBezTo>
                      <a:pt x="147" y="2"/>
                      <a:pt x="140" y="0"/>
                      <a:pt x="137" y="0"/>
                    </a:cubicBezTo>
                    <a:cubicBezTo>
                      <a:pt x="132" y="1"/>
                      <a:pt x="135" y="5"/>
                      <a:pt x="132" y="7"/>
                    </a:cubicBezTo>
                    <a:cubicBezTo>
                      <a:pt x="129" y="8"/>
                      <a:pt x="126" y="8"/>
                      <a:pt x="123" y="12"/>
                    </a:cubicBezTo>
                    <a:cubicBezTo>
                      <a:pt x="121" y="16"/>
                      <a:pt x="122" y="17"/>
                      <a:pt x="117" y="22"/>
                    </a:cubicBezTo>
                    <a:cubicBezTo>
                      <a:pt x="112" y="27"/>
                      <a:pt x="106" y="36"/>
                      <a:pt x="102" y="35"/>
                    </a:cubicBezTo>
                    <a:cubicBezTo>
                      <a:pt x="97" y="35"/>
                      <a:pt x="91" y="31"/>
                      <a:pt x="86" y="33"/>
                    </a:cubicBezTo>
                    <a:cubicBezTo>
                      <a:pt x="81" y="35"/>
                      <a:pt x="72" y="47"/>
                      <a:pt x="69" y="50"/>
                    </a:cubicBezTo>
                    <a:cubicBezTo>
                      <a:pt x="67" y="53"/>
                      <a:pt x="55" y="61"/>
                      <a:pt x="55" y="61"/>
                    </a:cubicBezTo>
                    <a:cubicBezTo>
                      <a:pt x="55" y="61"/>
                      <a:pt x="50" y="79"/>
                      <a:pt x="49" y="77"/>
                    </a:cubicBezTo>
                    <a:cubicBezTo>
                      <a:pt x="47" y="76"/>
                      <a:pt x="46" y="69"/>
                      <a:pt x="46" y="6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2"/>
                      <a:pt x="47" y="61"/>
                    </a:cubicBezTo>
                    <a:cubicBezTo>
                      <a:pt x="43" y="60"/>
                      <a:pt x="37" y="56"/>
                      <a:pt x="32" y="58"/>
                    </a:cubicBezTo>
                    <a:cubicBezTo>
                      <a:pt x="30" y="58"/>
                      <a:pt x="28" y="58"/>
                      <a:pt x="27" y="58"/>
                    </a:cubicBezTo>
                    <a:cubicBezTo>
                      <a:pt x="26" y="64"/>
                      <a:pt x="26" y="73"/>
                      <a:pt x="26" y="73"/>
                    </a:cubicBezTo>
                    <a:cubicBezTo>
                      <a:pt x="26" y="73"/>
                      <a:pt x="32" y="82"/>
                      <a:pt x="33" y="84"/>
                    </a:cubicBezTo>
                    <a:cubicBezTo>
                      <a:pt x="33" y="85"/>
                      <a:pt x="41" y="89"/>
                      <a:pt x="41" y="89"/>
                    </a:cubicBezTo>
                    <a:cubicBezTo>
                      <a:pt x="41" y="89"/>
                      <a:pt x="34" y="93"/>
                      <a:pt x="28" y="95"/>
                    </a:cubicBezTo>
                    <a:cubicBezTo>
                      <a:pt x="22" y="97"/>
                      <a:pt x="28" y="102"/>
                      <a:pt x="28" y="104"/>
                    </a:cubicBezTo>
                    <a:cubicBezTo>
                      <a:pt x="28" y="106"/>
                      <a:pt x="27" y="103"/>
                      <a:pt x="20" y="107"/>
                    </a:cubicBezTo>
                    <a:cubicBezTo>
                      <a:pt x="12" y="111"/>
                      <a:pt x="21" y="118"/>
                      <a:pt x="23" y="123"/>
                    </a:cubicBezTo>
                    <a:cubicBezTo>
                      <a:pt x="25" y="128"/>
                      <a:pt x="19" y="126"/>
                      <a:pt x="18" y="129"/>
                    </a:cubicBezTo>
                    <a:cubicBezTo>
                      <a:pt x="16" y="132"/>
                      <a:pt x="32" y="138"/>
                      <a:pt x="33" y="139"/>
                    </a:cubicBezTo>
                    <a:cubicBezTo>
                      <a:pt x="33" y="140"/>
                      <a:pt x="29" y="141"/>
                      <a:pt x="28" y="144"/>
                    </a:cubicBezTo>
                    <a:cubicBezTo>
                      <a:pt x="27" y="147"/>
                      <a:pt x="32" y="149"/>
                      <a:pt x="33" y="150"/>
                    </a:cubicBezTo>
                    <a:cubicBezTo>
                      <a:pt x="35" y="151"/>
                      <a:pt x="35" y="147"/>
                      <a:pt x="39" y="144"/>
                    </a:cubicBezTo>
                    <a:cubicBezTo>
                      <a:pt x="43" y="142"/>
                      <a:pt x="53" y="156"/>
                      <a:pt x="53" y="156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70"/>
                      <a:pt x="49" y="171"/>
                    </a:cubicBezTo>
                    <a:cubicBezTo>
                      <a:pt x="50" y="171"/>
                      <a:pt x="57" y="176"/>
                      <a:pt x="57" y="176"/>
                    </a:cubicBezTo>
                    <a:cubicBezTo>
                      <a:pt x="57" y="176"/>
                      <a:pt x="69" y="169"/>
                      <a:pt x="70" y="168"/>
                    </a:cubicBezTo>
                    <a:cubicBezTo>
                      <a:pt x="71" y="168"/>
                      <a:pt x="87" y="170"/>
                      <a:pt x="87" y="170"/>
                    </a:cubicBezTo>
                    <a:cubicBezTo>
                      <a:pt x="87" y="170"/>
                      <a:pt x="88" y="175"/>
                      <a:pt x="88" y="176"/>
                    </a:cubicBezTo>
                    <a:cubicBezTo>
                      <a:pt x="88" y="178"/>
                      <a:pt x="84" y="176"/>
                      <a:pt x="82" y="178"/>
                    </a:cubicBezTo>
                    <a:cubicBezTo>
                      <a:pt x="80" y="180"/>
                      <a:pt x="81" y="185"/>
                      <a:pt x="82" y="188"/>
                    </a:cubicBezTo>
                    <a:cubicBezTo>
                      <a:pt x="83" y="191"/>
                      <a:pt x="81" y="192"/>
                      <a:pt x="77" y="195"/>
                    </a:cubicBezTo>
                    <a:cubicBezTo>
                      <a:pt x="74" y="198"/>
                      <a:pt x="76" y="208"/>
                      <a:pt x="76" y="208"/>
                    </a:cubicBezTo>
                    <a:cubicBezTo>
                      <a:pt x="76" y="208"/>
                      <a:pt x="69" y="214"/>
                      <a:pt x="68" y="216"/>
                    </a:cubicBezTo>
                    <a:cubicBezTo>
                      <a:pt x="67" y="217"/>
                      <a:pt x="73" y="219"/>
                      <a:pt x="74" y="219"/>
                    </a:cubicBezTo>
                    <a:cubicBezTo>
                      <a:pt x="74" y="219"/>
                      <a:pt x="69" y="222"/>
                      <a:pt x="68" y="222"/>
                    </a:cubicBezTo>
                    <a:cubicBezTo>
                      <a:pt x="67" y="223"/>
                      <a:pt x="71" y="227"/>
                      <a:pt x="69" y="230"/>
                    </a:cubicBezTo>
                    <a:cubicBezTo>
                      <a:pt x="67" y="234"/>
                      <a:pt x="62" y="220"/>
                      <a:pt x="62" y="220"/>
                    </a:cubicBezTo>
                    <a:cubicBezTo>
                      <a:pt x="62" y="219"/>
                      <a:pt x="43" y="215"/>
                      <a:pt x="37" y="217"/>
                    </a:cubicBezTo>
                    <a:cubicBezTo>
                      <a:pt x="32" y="219"/>
                      <a:pt x="39" y="226"/>
                      <a:pt x="39" y="226"/>
                    </a:cubicBezTo>
                    <a:cubicBezTo>
                      <a:pt x="39" y="226"/>
                      <a:pt x="39" y="227"/>
                      <a:pt x="34" y="232"/>
                    </a:cubicBezTo>
                    <a:cubicBezTo>
                      <a:pt x="30" y="237"/>
                      <a:pt x="36" y="241"/>
                      <a:pt x="36" y="241"/>
                    </a:cubicBezTo>
                    <a:cubicBezTo>
                      <a:pt x="36" y="242"/>
                      <a:pt x="18" y="256"/>
                      <a:pt x="18" y="256"/>
                    </a:cubicBezTo>
                    <a:cubicBezTo>
                      <a:pt x="18" y="256"/>
                      <a:pt x="19" y="277"/>
                      <a:pt x="19" y="278"/>
                    </a:cubicBezTo>
                    <a:cubicBezTo>
                      <a:pt x="19" y="279"/>
                      <a:pt x="10" y="277"/>
                      <a:pt x="10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4" y="301"/>
                      <a:pt x="12" y="305"/>
                      <a:pt x="14" y="307"/>
                    </a:cubicBezTo>
                    <a:close/>
                    <a:moveTo>
                      <a:pt x="552" y="140"/>
                    </a:moveTo>
                    <a:cubicBezTo>
                      <a:pt x="552" y="143"/>
                      <a:pt x="551" y="153"/>
                      <a:pt x="551" y="153"/>
                    </a:cubicBezTo>
                    <a:cubicBezTo>
                      <a:pt x="551" y="153"/>
                      <a:pt x="559" y="151"/>
                      <a:pt x="562" y="162"/>
                    </a:cubicBezTo>
                    <a:cubicBezTo>
                      <a:pt x="565" y="173"/>
                      <a:pt x="564" y="174"/>
                      <a:pt x="563" y="177"/>
                    </a:cubicBezTo>
                    <a:cubicBezTo>
                      <a:pt x="563" y="179"/>
                      <a:pt x="562" y="180"/>
                      <a:pt x="562" y="180"/>
                    </a:cubicBezTo>
                    <a:cubicBezTo>
                      <a:pt x="562" y="180"/>
                      <a:pt x="560" y="200"/>
                      <a:pt x="557" y="196"/>
                    </a:cubicBezTo>
                    <a:cubicBezTo>
                      <a:pt x="554" y="192"/>
                      <a:pt x="560" y="179"/>
                      <a:pt x="559" y="173"/>
                    </a:cubicBezTo>
                    <a:cubicBezTo>
                      <a:pt x="557" y="167"/>
                      <a:pt x="555" y="160"/>
                      <a:pt x="555" y="160"/>
                    </a:cubicBezTo>
                    <a:cubicBezTo>
                      <a:pt x="555" y="160"/>
                      <a:pt x="548" y="154"/>
                      <a:pt x="547" y="155"/>
                    </a:cubicBezTo>
                    <a:cubicBezTo>
                      <a:pt x="546" y="156"/>
                      <a:pt x="542" y="162"/>
                      <a:pt x="542" y="165"/>
                    </a:cubicBezTo>
                    <a:cubicBezTo>
                      <a:pt x="542" y="168"/>
                      <a:pt x="544" y="171"/>
                      <a:pt x="544" y="171"/>
                    </a:cubicBezTo>
                    <a:cubicBezTo>
                      <a:pt x="544" y="171"/>
                      <a:pt x="536" y="172"/>
                      <a:pt x="535" y="176"/>
                    </a:cubicBezTo>
                    <a:cubicBezTo>
                      <a:pt x="534" y="180"/>
                      <a:pt x="537" y="187"/>
                      <a:pt x="532" y="185"/>
                    </a:cubicBezTo>
                    <a:cubicBezTo>
                      <a:pt x="527" y="184"/>
                      <a:pt x="520" y="181"/>
                      <a:pt x="522" y="179"/>
                    </a:cubicBezTo>
                    <a:cubicBezTo>
                      <a:pt x="524" y="177"/>
                      <a:pt x="529" y="177"/>
                      <a:pt x="529" y="177"/>
                    </a:cubicBezTo>
                    <a:cubicBezTo>
                      <a:pt x="529" y="177"/>
                      <a:pt x="528" y="168"/>
                      <a:pt x="532" y="166"/>
                    </a:cubicBezTo>
                    <a:cubicBezTo>
                      <a:pt x="535" y="165"/>
                      <a:pt x="540" y="165"/>
                      <a:pt x="539" y="164"/>
                    </a:cubicBezTo>
                    <a:cubicBezTo>
                      <a:pt x="539" y="164"/>
                      <a:pt x="540" y="155"/>
                      <a:pt x="543" y="153"/>
                    </a:cubicBezTo>
                    <a:cubicBezTo>
                      <a:pt x="546" y="151"/>
                      <a:pt x="539" y="139"/>
                      <a:pt x="539" y="139"/>
                    </a:cubicBezTo>
                    <a:cubicBezTo>
                      <a:pt x="545" y="138"/>
                      <a:pt x="551" y="136"/>
                      <a:pt x="552" y="140"/>
                    </a:cubicBezTo>
                    <a:close/>
                    <a:moveTo>
                      <a:pt x="509" y="107"/>
                    </a:moveTo>
                    <a:cubicBezTo>
                      <a:pt x="514" y="107"/>
                      <a:pt x="514" y="107"/>
                      <a:pt x="514" y="107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29" y="104"/>
                      <a:pt x="529" y="102"/>
                    </a:cubicBezTo>
                    <a:cubicBezTo>
                      <a:pt x="529" y="101"/>
                      <a:pt x="530" y="100"/>
                      <a:pt x="527" y="97"/>
                    </a:cubicBezTo>
                    <a:cubicBezTo>
                      <a:pt x="523" y="94"/>
                      <a:pt x="521" y="93"/>
                      <a:pt x="521" y="93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20" y="72"/>
                      <a:pt x="521" y="78"/>
                      <a:pt x="523" y="77"/>
                    </a:cubicBezTo>
                    <a:cubicBezTo>
                      <a:pt x="526" y="76"/>
                      <a:pt x="531" y="76"/>
                      <a:pt x="531" y="76"/>
                    </a:cubicBezTo>
                    <a:cubicBezTo>
                      <a:pt x="531" y="76"/>
                      <a:pt x="533" y="88"/>
                      <a:pt x="535" y="87"/>
                    </a:cubicBezTo>
                    <a:cubicBezTo>
                      <a:pt x="536" y="85"/>
                      <a:pt x="537" y="82"/>
                      <a:pt x="537" y="82"/>
                    </a:cubicBezTo>
                    <a:cubicBezTo>
                      <a:pt x="537" y="82"/>
                      <a:pt x="550" y="81"/>
                      <a:pt x="549" y="84"/>
                    </a:cubicBezTo>
                    <a:cubicBezTo>
                      <a:pt x="547" y="87"/>
                      <a:pt x="541" y="88"/>
                      <a:pt x="541" y="88"/>
                    </a:cubicBezTo>
                    <a:cubicBezTo>
                      <a:pt x="540" y="91"/>
                      <a:pt x="540" y="91"/>
                      <a:pt x="540" y="91"/>
                    </a:cubicBezTo>
                    <a:cubicBezTo>
                      <a:pt x="532" y="93"/>
                      <a:pt x="532" y="93"/>
                      <a:pt x="532" y="93"/>
                    </a:cubicBezTo>
                    <a:cubicBezTo>
                      <a:pt x="533" y="98"/>
                      <a:pt x="533" y="98"/>
                      <a:pt x="533" y="98"/>
                    </a:cubicBezTo>
                    <a:cubicBezTo>
                      <a:pt x="533" y="98"/>
                      <a:pt x="547" y="97"/>
                      <a:pt x="546" y="106"/>
                    </a:cubicBezTo>
                    <a:cubicBezTo>
                      <a:pt x="545" y="116"/>
                      <a:pt x="542" y="115"/>
                      <a:pt x="542" y="115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2"/>
                      <a:pt x="538" y="118"/>
                      <a:pt x="537" y="120"/>
                    </a:cubicBezTo>
                    <a:cubicBezTo>
                      <a:pt x="536" y="123"/>
                      <a:pt x="534" y="126"/>
                      <a:pt x="534" y="126"/>
                    </a:cubicBezTo>
                    <a:cubicBezTo>
                      <a:pt x="534" y="126"/>
                      <a:pt x="535" y="127"/>
                      <a:pt x="536" y="128"/>
                    </a:cubicBezTo>
                    <a:cubicBezTo>
                      <a:pt x="537" y="130"/>
                      <a:pt x="540" y="133"/>
                      <a:pt x="537" y="133"/>
                    </a:cubicBezTo>
                    <a:cubicBezTo>
                      <a:pt x="532" y="133"/>
                      <a:pt x="528" y="134"/>
                      <a:pt x="528" y="134"/>
                    </a:cubicBezTo>
                    <a:cubicBezTo>
                      <a:pt x="526" y="127"/>
                      <a:pt x="526" y="127"/>
                      <a:pt x="526" y="127"/>
                    </a:cubicBezTo>
                    <a:cubicBezTo>
                      <a:pt x="526" y="125"/>
                      <a:pt x="526" y="125"/>
                      <a:pt x="526" y="125"/>
                    </a:cubicBezTo>
                    <a:cubicBezTo>
                      <a:pt x="526" y="125"/>
                      <a:pt x="529" y="115"/>
                      <a:pt x="525" y="112"/>
                    </a:cubicBezTo>
                    <a:cubicBezTo>
                      <a:pt x="521" y="108"/>
                      <a:pt x="519" y="116"/>
                      <a:pt x="519" y="116"/>
                    </a:cubicBezTo>
                    <a:cubicBezTo>
                      <a:pt x="519" y="116"/>
                      <a:pt x="513" y="127"/>
                      <a:pt x="511" y="124"/>
                    </a:cubicBezTo>
                    <a:cubicBezTo>
                      <a:pt x="508" y="120"/>
                      <a:pt x="509" y="117"/>
                      <a:pt x="509" y="117"/>
                    </a:cubicBezTo>
                    <a:cubicBezTo>
                      <a:pt x="504" y="114"/>
                      <a:pt x="504" y="114"/>
                      <a:pt x="504" y="114"/>
                    </a:cubicBezTo>
                    <a:cubicBezTo>
                      <a:pt x="510" y="110"/>
                      <a:pt x="510" y="110"/>
                      <a:pt x="510" y="110"/>
                    </a:cubicBezTo>
                    <a:lnTo>
                      <a:pt x="509" y="107"/>
                    </a:lnTo>
                    <a:close/>
                    <a:moveTo>
                      <a:pt x="495" y="176"/>
                    </a:moveTo>
                    <a:cubicBezTo>
                      <a:pt x="500" y="176"/>
                      <a:pt x="491" y="184"/>
                      <a:pt x="490" y="187"/>
                    </a:cubicBezTo>
                    <a:cubicBezTo>
                      <a:pt x="489" y="191"/>
                      <a:pt x="499" y="197"/>
                      <a:pt x="501" y="198"/>
                    </a:cubicBezTo>
                    <a:cubicBezTo>
                      <a:pt x="504" y="200"/>
                      <a:pt x="507" y="212"/>
                      <a:pt x="507" y="217"/>
                    </a:cubicBezTo>
                    <a:cubicBezTo>
                      <a:pt x="508" y="221"/>
                      <a:pt x="516" y="224"/>
                      <a:pt x="516" y="224"/>
                    </a:cubicBezTo>
                    <a:cubicBezTo>
                      <a:pt x="516" y="224"/>
                      <a:pt x="519" y="221"/>
                      <a:pt x="521" y="221"/>
                    </a:cubicBezTo>
                    <a:cubicBezTo>
                      <a:pt x="522" y="222"/>
                      <a:pt x="524" y="224"/>
                      <a:pt x="526" y="225"/>
                    </a:cubicBezTo>
                    <a:cubicBezTo>
                      <a:pt x="529" y="227"/>
                      <a:pt x="535" y="220"/>
                      <a:pt x="537" y="219"/>
                    </a:cubicBezTo>
                    <a:cubicBezTo>
                      <a:pt x="540" y="217"/>
                      <a:pt x="549" y="223"/>
                      <a:pt x="550" y="223"/>
                    </a:cubicBezTo>
                    <a:cubicBezTo>
                      <a:pt x="551" y="224"/>
                      <a:pt x="553" y="220"/>
                      <a:pt x="556" y="217"/>
                    </a:cubicBezTo>
                    <a:cubicBezTo>
                      <a:pt x="559" y="214"/>
                      <a:pt x="558" y="217"/>
                      <a:pt x="564" y="219"/>
                    </a:cubicBezTo>
                    <a:cubicBezTo>
                      <a:pt x="570" y="220"/>
                      <a:pt x="566" y="224"/>
                      <a:pt x="566" y="226"/>
                    </a:cubicBezTo>
                    <a:cubicBezTo>
                      <a:pt x="566" y="228"/>
                      <a:pt x="558" y="236"/>
                      <a:pt x="558" y="237"/>
                    </a:cubicBezTo>
                    <a:cubicBezTo>
                      <a:pt x="558" y="238"/>
                      <a:pt x="556" y="235"/>
                      <a:pt x="555" y="235"/>
                    </a:cubicBezTo>
                    <a:cubicBezTo>
                      <a:pt x="554" y="234"/>
                      <a:pt x="550" y="243"/>
                      <a:pt x="550" y="243"/>
                    </a:cubicBezTo>
                    <a:cubicBezTo>
                      <a:pt x="550" y="243"/>
                      <a:pt x="548" y="244"/>
                      <a:pt x="544" y="246"/>
                    </a:cubicBezTo>
                    <a:cubicBezTo>
                      <a:pt x="540" y="248"/>
                      <a:pt x="549" y="252"/>
                      <a:pt x="549" y="252"/>
                    </a:cubicBezTo>
                    <a:cubicBezTo>
                      <a:pt x="549" y="252"/>
                      <a:pt x="552" y="257"/>
                      <a:pt x="547" y="261"/>
                    </a:cubicBezTo>
                    <a:cubicBezTo>
                      <a:pt x="543" y="265"/>
                      <a:pt x="540" y="257"/>
                      <a:pt x="540" y="257"/>
                    </a:cubicBezTo>
                    <a:cubicBezTo>
                      <a:pt x="540" y="257"/>
                      <a:pt x="537" y="258"/>
                      <a:pt x="534" y="256"/>
                    </a:cubicBezTo>
                    <a:cubicBezTo>
                      <a:pt x="532" y="255"/>
                      <a:pt x="537" y="250"/>
                      <a:pt x="536" y="246"/>
                    </a:cubicBezTo>
                    <a:cubicBezTo>
                      <a:pt x="535" y="243"/>
                      <a:pt x="531" y="248"/>
                      <a:pt x="528" y="249"/>
                    </a:cubicBezTo>
                    <a:cubicBezTo>
                      <a:pt x="525" y="251"/>
                      <a:pt x="526" y="246"/>
                      <a:pt x="523" y="246"/>
                    </a:cubicBezTo>
                    <a:cubicBezTo>
                      <a:pt x="520" y="246"/>
                      <a:pt x="522" y="256"/>
                      <a:pt x="518" y="260"/>
                    </a:cubicBezTo>
                    <a:cubicBezTo>
                      <a:pt x="515" y="264"/>
                      <a:pt x="514" y="253"/>
                      <a:pt x="517" y="251"/>
                    </a:cubicBezTo>
                    <a:cubicBezTo>
                      <a:pt x="520" y="249"/>
                      <a:pt x="516" y="247"/>
                      <a:pt x="516" y="247"/>
                    </a:cubicBezTo>
                    <a:cubicBezTo>
                      <a:pt x="516" y="247"/>
                      <a:pt x="519" y="245"/>
                      <a:pt x="521" y="243"/>
                    </a:cubicBezTo>
                    <a:cubicBezTo>
                      <a:pt x="522" y="240"/>
                      <a:pt x="521" y="236"/>
                      <a:pt x="517" y="234"/>
                    </a:cubicBezTo>
                    <a:cubicBezTo>
                      <a:pt x="513" y="231"/>
                      <a:pt x="511" y="242"/>
                      <a:pt x="510" y="245"/>
                    </a:cubicBezTo>
                    <a:cubicBezTo>
                      <a:pt x="509" y="248"/>
                      <a:pt x="511" y="257"/>
                      <a:pt x="511" y="262"/>
                    </a:cubicBezTo>
                    <a:cubicBezTo>
                      <a:pt x="511" y="267"/>
                      <a:pt x="505" y="268"/>
                      <a:pt x="504" y="268"/>
                    </a:cubicBezTo>
                    <a:cubicBezTo>
                      <a:pt x="504" y="268"/>
                      <a:pt x="503" y="260"/>
                      <a:pt x="503" y="260"/>
                    </a:cubicBezTo>
                    <a:cubicBezTo>
                      <a:pt x="503" y="260"/>
                      <a:pt x="505" y="259"/>
                      <a:pt x="508" y="255"/>
                    </a:cubicBezTo>
                    <a:cubicBezTo>
                      <a:pt x="510" y="251"/>
                      <a:pt x="504" y="245"/>
                      <a:pt x="504" y="245"/>
                    </a:cubicBezTo>
                    <a:cubicBezTo>
                      <a:pt x="510" y="235"/>
                      <a:pt x="510" y="235"/>
                      <a:pt x="510" y="235"/>
                    </a:cubicBezTo>
                    <a:cubicBezTo>
                      <a:pt x="511" y="233"/>
                      <a:pt x="507" y="228"/>
                      <a:pt x="504" y="223"/>
                    </a:cubicBezTo>
                    <a:cubicBezTo>
                      <a:pt x="501" y="219"/>
                      <a:pt x="498" y="202"/>
                      <a:pt x="498" y="201"/>
                    </a:cubicBezTo>
                    <a:cubicBezTo>
                      <a:pt x="498" y="201"/>
                      <a:pt x="487" y="194"/>
                      <a:pt x="486" y="189"/>
                    </a:cubicBezTo>
                    <a:cubicBezTo>
                      <a:pt x="485" y="184"/>
                      <a:pt x="491" y="176"/>
                      <a:pt x="495" y="176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67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EAE04EC-5F7A-955A-823C-602D920842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405" y="822718"/>
                <a:ext cx="1530763" cy="2259943"/>
              </a:xfrm>
              <a:custGeom>
                <a:avLst/>
                <a:gdLst/>
                <a:ahLst/>
                <a:cxnLst>
                  <a:cxn ang="0">
                    <a:pos x="18" y="379"/>
                  </a:cxn>
                  <a:cxn ang="0">
                    <a:pos x="19" y="387"/>
                  </a:cxn>
                  <a:cxn ang="0">
                    <a:pos x="10" y="398"/>
                  </a:cxn>
                  <a:cxn ang="0">
                    <a:pos x="8" y="418"/>
                  </a:cxn>
                  <a:cxn ang="0">
                    <a:pos x="22" y="460"/>
                  </a:cxn>
                  <a:cxn ang="0">
                    <a:pos x="62" y="481"/>
                  </a:cxn>
                  <a:cxn ang="0">
                    <a:pos x="79" y="494"/>
                  </a:cxn>
                  <a:cxn ang="0">
                    <a:pos x="72" y="508"/>
                  </a:cxn>
                  <a:cxn ang="0">
                    <a:pos x="93" y="531"/>
                  </a:cxn>
                  <a:cxn ang="0">
                    <a:pos x="95" y="554"/>
                  </a:cxn>
                  <a:cxn ang="0">
                    <a:pos x="113" y="562"/>
                  </a:cxn>
                  <a:cxn ang="0">
                    <a:pos x="150" y="549"/>
                  </a:cxn>
                  <a:cxn ang="0">
                    <a:pos x="142" y="566"/>
                  </a:cxn>
                  <a:cxn ang="0">
                    <a:pos x="165" y="588"/>
                  </a:cxn>
                  <a:cxn ang="0">
                    <a:pos x="182" y="581"/>
                  </a:cxn>
                  <a:cxn ang="0">
                    <a:pos x="183" y="635"/>
                  </a:cxn>
                  <a:cxn ang="0">
                    <a:pos x="201" y="668"/>
                  </a:cxn>
                  <a:cxn ang="0">
                    <a:pos x="224" y="700"/>
                  </a:cxn>
                  <a:cxn ang="0">
                    <a:pos x="265" y="716"/>
                  </a:cxn>
                  <a:cxn ang="0">
                    <a:pos x="312" y="734"/>
                  </a:cxn>
                  <a:cxn ang="0">
                    <a:pos x="343" y="744"/>
                  </a:cxn>
                  <a:cxn ang="0">
                    <a:pos x="377" y="711"/>
                  </a:cxn>
                  <a:cxn ang="0">
                    <a:pos x="439" y="639"/>
                  </a:cxn>
                  <a:cxn ang="0">
                    <a:pos x="497" y="603"/>
                  </a:cxn>
                  <a:cxn ang="0">
                    <a:pos x="500" y="508"/>
                  </a:cxn>
                  <a:cxn ang="0">
                    <a:pos x="487" y="450"/>
                  </a:cxn>
                  <a:cxn ang="0">
                    <a:pos x="478" y="403"/>
                  </a:cxn>
                  <a:cxn ang="0">
                    <a:pos x="411" y="245"/>
                  </a:cxn>
                  <a:cxn ang="0">
                    <a:pos x="394" y="177"/>
                  </a:cxn>
                  <a:cxn ang="0">
                    <a:pos x="390" y="121"/>
                  </a:cxn>
                  <a:cxn ang="0">
                    <a:pos x="365" y="66"/>
                  </a:cxn>
                  <a:cxn ang="0">
                    <a:pos x="304" y="31"/>
                  </a:cxn>
                  <a:cxn ang="0">
                    <a:pos x="275" y="9"/>
                  </a:cxn>
                  <a:cxn ang="0">
                    <a:pos x="241" y="14"/>
                  </a:cxn>
                  <a:cxn ang="0">
                    <a:pos x="238" y="33"/>
                  </a:cxn>
                  <a:cxn ang="0">
                    <a:pos x="211" y="40"/>
                  </a:cxn>
                  <a:cxn ang="0">
                    <a:pos x="184" y="56"/>
                  </a:cxn>
                  <a:cxn ang="0">
                    <a:pos x="186" y="80"/>
                  </a:cxn>
                  <a:cxn ang="0">
                    <a:pos x="208" y="104"/>
                  </a:cxn>
                  <a:cxn ang="0">
                    <a:pos x="222" y="140"/>
                  </a:cxn>
                  <a:cxn ang="0">
                    <a:pos x="227" y="199"/>
                  </a:cxn>
                  <a:cxn ang="0">
                    <a:pos x="203" y="241"/>
                  </a:cxn>
                  <a:cxn ang="0">
                    <a:pos x="176" y="254"/>
                  </a:cxn>
                  <a:cxn ang="0">
                    <a:pos x="167" y="263"/>
                  </a:cxn>
                  <a:cxn ang="0">
                    <a:pos x="147" y="282"/>
                  </a:cxn>
                  <a:cxn ang="0">
                    <a:pos x="103" y="319"/>
                  </a:cxn>
                  <a:cxn ang="0">
                    <a:pos x="83" y="327"/>
                  </a:cxn>
                  <a:cxn ang="0">
                    <a:pos x="23" y="339"/>
                  </a:cxn>
                </a:cxnLst>
                <a:rect l="0" t="0" r="r" b="b"/>
                <a:pathLst>
                  <a:path w="508" h="749">
                    <a:moveTo>
                      <a:pt x="3" y="356"/>
                    </a:moveTo>
                    <a:cubicBezTo>
                      <a:pt x="5" y="356"/>
                      <a:pt x="9" y="357"/>
                      <a:pt x="9" y="357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18" y="379"/>
                      <a:pt x="18" y="379"/>
                      <a:pt x="18" y="379"/>
                    </a:cubicBezTo>
                    <a:cubicBezTo>
                      <a:pt x="18" y="379"/>
                      <a:pt x="15" y="381"/>
                      <a:pt x="14" y="384"/>
                    </a:cubicBezTo>
                    <a:cubicBezTo>
                      <a:pt x="13" y="387"/>
                      <a:pt x="9" y="389"/>
                      <a:pt x="10" y="389"/>
                    </a:cubicBezTo>
                    <a:cubicBezTo>
                      <a:pt x="11" y="390"/>
                      <a:pt x="13" y="392"/>
                      <a:pt x="13" y="392"/>
                    </a:cubicBezTo>
                    <a:cubicBezTo>
                      <a:pt x="19" y="387"/>
                      <a:pt x="19" y="387"/>
                      <a:pt x="19" y="387"/>
                    </a:cubicBezTo>
                    <a:cubicBezTo>
                      <a:pt x="20" y="393"/>
                      <a:pt x="20" y="393"/>
                      <a:pt x="20" y="393"/>
                    </a:cubicBezTo>
                    <a:cubicBezTo>
                      <a:pt x="20" y="393"/>
                      <a:pt x="28" y="396"/>
                      <a:pt x="27" y="396"/>
                    </a:cubicBezTo>
                    <a:cubicBezTo>
                      <a:pt x="27" y="396"/>
                      <a:pt x="18" y="400"/>
                      <a:pt x="18" y="400"/>
                    </a:cubicBezTo>
                    <a:cubicBezTo>
                      <a:pt x="18" y="400"/>
                      <a:pt x="15" y="396"/>
                      <a:pt x="10" y="398"/>
                    </a:cubicBezTo>
                    <a:cubicBezTo>
                      <a:pt x="5" y="400"/>
                      <a:pt x="4" y="405"/>
                      <a:pt x="7" y="406"/>
                    </a:cubicBezTo>
                    <a:cubicBezTo>
                      <a:pt x="10" y="407"/>
                      <a:pt x="13" y="406"/>
                      <a:pt x="13" y="408"/>
                    </a:cubicBezTo>
                    <a:cubicBezTo>
                      <a:pt x="12" y="411"/>
                      <a:pt x="12" y="415"/>
                      <a:pt x="12" y="415"/>
                    </a:cubicBezTo>
                    <a:cubicBezTo>
                      <a:pt x="12" y="415"/>
                      <a:pt x="8" y="414"/>
                      <a:pt x="8" y="418"/>
                    </a:cubicBezTo>
                    <a:cubicBezTo>
                      <a:pt x="9" y="421"/>
                      <a:pt x="21" y="434"/>
                      <a:pt x="21" y="434"/>
                    </a:cubicBezTo>
                    <a:cubicBezTo>
                      <a:pt x="21" y="434"/>
                      <a:pt x="15" y="437"/>
                      <a:pt x="17" y="438"/>
                    </a:cubicBezTo>
                    <a:cubicBezTo>
                      <a:pt x="18" y="440"/>
                      <a:pt x="23" y="448"/>
                      <a:pt x="23" y="448"/>
                    </a:cubicBezTo>
                    <a:cubicBezTo>
                      <a:pt x="22" y="460"/>
                      <a:pt x="22" y="460"/>
                      <a:pt x="22" y="460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49" y="466"/>
                      <a:pt x="50" y="467"/>
                    </a:cubicBezTo>
                    <a:cubicBezTo>
                      <a:pt x="50" y="468"/>
                      <a:pt x="59" y="482"/>
                      <a:pt x="59" y="482"/>
                    </a:cubicBezTo>
                    <a:cubicBezTo>
                      <a:pt x="62" y="481"/>
                      <a:pt x="62" y="481"/>
                      <a:pt x="62" y="481"/>
                    </a:cubicBezTo>
                    <a:cubicBezTo>
                      <a:pt x="62" y="481"/>
                      <a:pt x="61" y="488"/>
                      <a:pt x="64" y="487"/>
                    </a:cubicBezTo>
                    <a:cubicBezTo>
                      <a:pt x="68" y="486"/>
                      <a:pt x="71" y="479"/>
                      <a:pt x="74" y="480"/>
                    </a:cubicBezTo>
                    <a:cubicBezTo>
                      <a:pt x="76" y="480"/>
                      <a:pt x="73" y="487"/>
                      <a:pt x="74" y="488"/>
                    </a:cubicBezTo>
                    <a:cubicBezTo>
                      <a:pt x="76" y="490"/>
                      <a:pt x="81" y="491"/>
                      <a:pt x="79" y="494"/>
                    </a:cubicBezTo>
                    <a:cubicBezTo>
                      <a:pt x="77" y="497"/>
                      <a:pt x="70" y="491"/>
                      <a:pt x="70" y="491"/>
                    </a:cubicBezTo>
                    <a:cubicBezTo>
                      <a:pt x="65" y="497"/>
                      <a:pt x="65" y="497"/>
                      <a:pt x="65" y="497"/>
                    </a:cubicBezTo>
                    <a:cubicBezTo>
                      <a:pt x="65" y="497"/>
                      <a:pt x="66" y="508"/>
                      <a:pt x="66" y="508"/>
                    </a:cubicBezTo>
                    <a:cubicBezTo>
                      <a:pt x="67" y="508"/>
                      <a:pt x="72" y="508"/>
                      <a:pt x="72" y="508"/>
                    </a:cubicBezTo>
                    <a:cubicBezTo>
                      <a:pt x="72" y="508"/>
                      <a:pt x="75" y="514"/>
                      <a:pt x="76" y="514"/>
                    </a:cubicBezTo>
                    <a:cubicBezTo>
                      <a:pt x="77" y="515"/>
                      <a:pt x="85" y="513"/>
                      <a:pt x="87" y="514"/>
                    </a:cubicBezTo>
                    <a:cubicBezTo>
                      <a:pt x="90" y="516"/>
                      <a:pt x="87" y="521"/>
                      <a:pt x="87" y="523"/>
                    </a:cubicBezTo>
                    <a:cubicBezTo>
                      <a:pt x="88" y="525"/>
                      <a:pt x="95" y="528"/>
                      <a:pt x="93" y="531"/>
                    </a:cubicBezTo>
                    <a:cubicBezTo>
                      <a:pt x="92" y="534"/>
                      <a:pt x="87" y="539"/>
                      <a:pt x="87" y="539"/>
                    </a:cubicBezTo>
                    <a:cubicBezTo>
                      <a:pt x="87" y="539"/>
                      <a:pt x="90" y="542"/>
                      <a:pt x="90" y="543"/>
                    </a:cubicBezTo>
                    <a:cubicBezTo>
                      <a:pt x="90" y="543"/>
                      <a:pt x="90" y="554"/>
                      <a:pt x="91" y="554"/>
                    </a:cubicBezTo>
                    <a:cubicBezTo>
                      <a:pt x="92" y="555"/>
                      <a:pt x="95" y="554"/>
                      <a:pt x="95" y="554"/>
                    </a:cubicBezTo>
                    <a:cubicBezTo>
                      <a:pt x="95" y="554"/>
                      <a:pt x="96" y="559"/>
                      <a:pt x="96" y="559"/>
                    </a:cubicBezTo>
                    <a:cubicBezTo>
                      <a:pt x="97" y="560"/>
                      <a:pt x="102" y="565"/>
                      <a:pt x="104" y="563"/>
                    </a:cubicBezTo>
                    <a:cubicBezTo>
                      <a:pt x="106" y="561"/>
                      <a:pt x="108" y="557"/>
                      <a:pt x="108" y="558"/>
                    </a:cubicBezTo>
                    <a:cubicBezTo>
                      <a:pt x="108" y="558"/>
                      <a:pt x="109" y="563"/>
                      <a:pt x="113" y="562"/>
                    </a:cubicBezTo>
                    <a:cubicBezTo>
                      <a:pt x="117" y="561"/>
                      <a:pt x="122" y="557"/>
                      <a:pt x="122" y="557"/>
                    </a:cubicBezTo>
                    <a:cubicBezTo>
                      <a:pt x="123" y="558"/>
                      <a:pt x="126" y="559"/>
                      <a:pt x="127" y="557"/>
                    </a:cubicBezTo>
                    <a:cubicBezTo>
                      <a:pt x="129" y="556"/>
                      <a:pt x="125" y="547"/>
                      <a:pt x="131" y="548"/>
                    </a:cubicBezTo>
                    <a:cubicBezTo>
                      <a:pt x="136" y="549"/>
                      <a:pt x="150" y="549"/>
                      <a:pt x="150" y="549"/>
                    </a:cubicBezTo>
                    <a:cubicBezTo>
                      <a:pt x="150" y="549"/>
                      <a:pt x="160" y="558"/>
                      <a:pt x="158" y="560"/>
                    </a:cubicBezTo>
                    <a:cubicBezTo>
                      <a:pt x="156" y="562"/>
                      <a:pt x="151" y="565"/>
                      <a:pt x="151" y="565"/>
                    </a:cubicBezTo>
                    <a:cubicBezTo>
                      <a:pt x="151" y="565"/>
                      <a:pt x="150" y="559"/>
                      <a:pt x="146" y="561"/>
                    </a:cubicBezTo>
                    <a:cubicBezTo>
                      <a:pt x="142" y="564"/>
                      <a:pt x="142" y="566"/>
                      <a:pt x="142" y="566"/>
                    </a:cubicBezTo>
                    <a:cubicBezTo>
                      <a:pt x="142" y="566"/>
                      <a:pt x="151" y="573"/>
                      <a:pt x="151" y="574"/>
                    </a:cubicBezTo>
                    <a:cubicBezTo>
                      <a:pt x="151" y="575"/>
                      <a:pt x="149" y="583"/>
                      <a:pt x="153" y="584"/>
                    </a:cubicBezTo>
                    <a:cubicBezTo>
                      <a:pt x="157" y="586"/>
                      <a:pt x="161" y="585"/>
                      <a:pt x="161" y="586"/>
                    </a:cubicBezTo>
                    <a:cubicBezTo>
                      <a:pt x="162" y="587"/>
                      <a:pt x="162" y="590"/>
                      <a:pt x="165" y="588"/>
                    </a:cubicBezTo>
                    <a:cubicBezTo>
                      <a:pt x="169" y="587"/>
                      <a:pt x="168" y="583"/>
                      <a:pt x="169" y="584"/>
                    </a:cubicBezTo>
                    <a:cubicBezTo>
                      <a:pt x="170" y="584"/>
                      <a:pt x="174" y="583"/>
                      <a:pt x="174" y="583"/>
                    </a:cubicBezTo>
                    <a:cubicBezTo>
                      <a:pt x="174" y="583"/>
                      <a:pt x="166" y="577"/>
                      <a:pt x="172" y="577"/>
                    </a:cubicBezTo>
                    <a:cubicBezTo>
                      <a:pt x="178" y="578"/>
                      <a:pt x="179" y="581"/>
                      <a:pt x="182" y="581"/>
                    </a:cubicBezTo>
                    <a:cubicBezTo>
                      <a:pt x="185" y="582"/>
                      <a:pt x="187" y="581"/>
                      <a:pt x="187" y="581"/>
                    </a:cubicBezTo>
                    <a:cubicBezTo>
                      <a:pt x="185" y="624"/>
                      <a:pt x="185" y="624"/>
                      <a:pt x="185" y="624"/>
                    </a:cubicBezTo>
                    <a:cubicBezTo>
                      <a:pt x="185" y="624"/>
                      <a:pt x="190" y="627"/>
                      <a:pt x="189" y="628"/>
                    </a:cubicBezTo>
                    <a:cubicBezTo>
                      <a:pt x="189" y="629"/>
                      <a:pt x="183" y="631"/>
                      <a:pt x="183" y="635"/>
                    </a:cubicBezTo>
                    <a:cubicBezTo>
                      <a:pt x="183" y="639"/>
                      <a:pt x="185" y="642"/>
                      <a:pt x="185" y="642"/>
                    </a:cubicBezTo>
                    <a:cubicBezTo>
                      <a:pt x="185" y="643"/>
                      <a:pt x="183" y="651"/>
                      <a:pt x="187" y="653"/>
                    </a:cubicBezTo>
                    <a:cubicBezTo>
                      <a:pt x="191" y="655"/>
                      <a:pt x="195" y="656"/>
                      <a:pt x="195" y="656"/>
                    </a:cubicBezTo>
                    <a:cubicBezTo>
                      <a:pt x="195" y="656"/>
                      <a:pt x="197" y="665"/>
                      <a:pt x="201" y="668"/>
                    </a:cubicBezTo>
                    <a:cubicBezTo>
                      <a:pt x="206" y="672"/>
                      <a:pt x="213" y="672"/>
                      <a:pt x="213" y="672"/>
                    </a:cubicBezTo>
                    <a:cubicBezTo>
                      <a:pt x="213" y="672"/>
                      <a:pt x="212" y="683"/>
                      <a:pt x="215" y="686"/>
                    </a:cubicBezTo>
                    <a:cubicBezTo>
                      <a:pt x="218" y="689"/>
                      <a:pt x="225" y="689"/>
                      <a:pt x="225" y="690"/>
                    </a:cubicBezTo>
                    <a:cubicBezTo>
                      <a:pt x="225" y="692"/>
                      <a:pt x="222" y="697"/>
                      <a:pt x="224" y="700"/>
                    </a:cubicBezTo>
                    <a:cubicBezTo>
                      <a:pt x="227" y="703"/>
                      <a:pt x="229" y="704"/>
                      <a:pt x="229" y="705"/>
                    </a:cubicBezTo>
                    <a:cubicBezTo>
                      <a:pt x="229" y="705"/>
                      <a:pt x="223" y="711"/>
                      <a:pt x="224" y="712"/>
                    </a:cubicBezTo>
                    <a:cubicBezTo>
                      <a:pt x="225" y="713"/>
                      <a:pt x="238" y="725"/>
                      <a:pt x="249" y="724"/>
                    </a:cubicBezTo>
                    <a:cubicBezTo>
                      <a:pt x="260" y="722"/>
                      <a:pt x="265" y="716"/>
                      <a:pt x="265" y="716"/>
                    </a:cubicBezTo>
                    <a:cubicBezTo>
                      <a:pt x="265" y="716"/>
                      <a:pt x="269" y="721"/>
                      <a:pt x="278" y="721"/>
                    </a:cubicBezTo>
                    <a:cubicBezTo>
                      <a:pt x="286" y="721"/>
                      <a:pt x="295" y="717"/>
                      <a:pt x="295" y="717"/>
                    </a:cubicBezTo>
                    <a:cubicBezTo>
                      <a:pt x="295" y="718"/>
                      <a:pt x="298" y="725"/>
                      <a:pt x="299" y="726"/>
                    </a:cubicBezTo>
                    <a:cubicBezTo>
                      <a:pt x="301" y="727"/>
                      <a:pt x="309" y="733"/>
                      <a:pt x="312" y="734"/>
                    </a:cubicBezTo>
                    <a:cubicBezTo>
                      <a:pt x="315" y="735"/>
                      <a:pt x="323" y="737"/>
                      <a:pt x="323" y="740"/>
                    </a:cubicBezTo>
                    <a:cubicBezTo>
                      <a:pt x="322" y="744"/>
                      <a:pt x="320" y="747"/>
                      <a:pt x="327" y="748"/>
                    </a:cubicBezTo>
                    <a:cubicBezTo>
                      <a:pt x="333" y="749"/>
                      <a:pt x="336" y="744"/>
                      <a:pt x="337" y="744"/>
                    </a:cubicBezTo>
                    <a:cubicBezTo>
                      <a:pt x="337" y="744"/>
                      <a:pt x="343" y="744"/>
                      <a:pt x="343" y="744"/>
                    </a:cubicBezTo>
                    <a:cubicBezTo>
                      <a:pt x="343" y="744"/>
                      <a:pt x="341" y="735"/>
                      <a:pt x="344" y="736"/>
                    </a:cubicBezTo>
                    <a:cubicBezTo>
                      <a:pt x="347" y="738"/>
                      <a:pt x="351" y="741"/>
                      <a:pt x="354" y="741"/>
                    </a:cubicBezTo>
                    <a:cubicBezTo>
                      <a:pt x="355" y="741"/>
                      <a:pt x="358" y="741"/>
                      <a:pt x="360" y="741"/>
                    </a:cubicBezTo>
                    <a:cubicBezTo>
                      <a:pt x="360" y="740"/>
                      <a:pt x="372" y="720"/>
                      <a:pt x="377" y="711"/>
                    </a:cubicBezTo>
                    <a:cubicBezTo>
                      <a:pt x="383" y="702"/>
                      <a:pt x="381" y="691"/>
                      <a:pt x="388" y="684"/>
                    </a:cubicBezTo>
                    <a:cubicBezTo>
                      <a:pt x="394" y="677"/>
                      <a:pt x="408" y="660"/>
                      <a:pt x="413" y="654"/>
                    </a:cubicBezTo>
                    <a:cubicBezTo>
                      <a:pt x="418" y="648"/>
                      <a:pt x="421" y="643"/>
                      <a:pt x="426" y="642"/>
                    </a:cubicBezTo>
                    <a:cubicBezTo>
                      <a:pt x="430" y="641"/>
                      <a:pt x="435" y="643"/>
                      <a:pt x="439" y="639"/>
                    </a:cubicBezTo>
                    <a:cubicBezTo>
                      <a:pt x="443" y="635"/>
                      <a:pt x="448" y="630"/>
                      <a:pt x="453" y="630"/>
                    </a:cubicBezTo>
                    <a:cubicBezTo>
                      <a:pt x="458" y="629"/>
                      <a:pt x="465" y="633"/>
                      <a:pt x="471" y="628"/>
                    </a:cubicBezTo>
                    <a:cubicBezTo>
                      <a:pt x="477" y="623"/>
                      <a:pt x="481" y="616"/>
                      <a:pt x="482" y="616"/>
                    </a:cubicBezTo>
                    <a:cubicBezTo>
                      <a:pt x="483" y="616"/>
                      <a:pt x="494" y="607"/>
                      <a:pt x="497" y="603"/>
                    </a:cubicBezTo>
                    <a:cubicBezTo>
                      <a:pt x="499" y="600"/>
                      <a:pt x="506" y="588"/>
                      <a:pt x="506" y="587"/>
                    </a:cubicBezTo>
                    <a:cubicBezTo>
                      <a:pt x="507" y="586"/>
                      <a:pt x="508" y="554"/>
                      <a:pt x="508" y="554"/>
                    </a:cubicBezTo>
                    <a:cubicBezTo>
                      <a:pt x="508" y="554"/>
                      <a:pt x="501" y="542"/>
                      <a:pt x="501" y="539"/>
                    </a:cubicBezTo>
                    <a:cubicBezTo>
                      <a:pt x="501" y="537"/>
                      <a:pt x="500" y="508"/>
                      <a:pt x="500" y="508"/>
                    </a:cubicBezTo>
                    <a:cubicBezTo>
                      <a:pt x="500" y="508"/>
                      <a:pt x="507" y="501"/>
                      <a:pt x="507" y="500"/>
                    </a:cubicBezTo>
                    <a:cubicBezTo>
                      <a:pt x="507" y="500"/>
                      <a:pt x="500" y="494"/>
                      <a:pt x="500" y="494"/>
                    </a:cubicBezTo>
                    <a:cubicBezTo>
                      <a:pt x="500" y="494"/>
                      <a:pt x="500" y="479"/>
                      <a:pt x="496" y="470"/>
                    </a:cubicBezTo>
                    <a:cubicBezTo>
                      <a:pt x="492" y="461"/>
                      <a:pt x="486" y="454"/>
                      <a:pt x="487" y="450"/>
                    </a:cubicBezTo>
                    <a:cubicBezTo>
                      <a:pt x="488" y="446"/>
                      <a:pt x="495" y="440"/>
                      <a:pt x="494" y="433"/>
                    </a:cubicBezTo>
                    <a:cubicBezTo>
                      <a:pt x="494" y="427"/>
                      <a:pt x="492" y="421"/>
                      <a:pt x="489" y="418"/>
                    </a:cubicBezTo>
                    <a:cubicBezTo>
                      <a:pt x="486" y="416"/>
                      <a:pt x="480" y="417"/>
                      <a:pt x="481" y="415"/>
                    </a:cubicBezTo>
                    <a:cubicBezTo>
                      <a:pt x="481" y="412"/>
                      <a:pt x="482" y="410"/>
                      <a:pt x="478" y="403"/>
                    </a:cubicBezTo>
                    <a:cubicBezTo>
                      <a:pt x="474" y="396"/>
                      <a:pt x="448" y="347"/>
                      <a:pt x="448" y="347"/>
                    </a:cubicBezTo>
                    <a:cubicBezTo>
                      <a:pt x="448" y="347"/>
                      <a:pt x="438" y="325"/>
                      <a:pt x="432" y="308"/>
                    </a:cubicBezTo>
                    <a:cubicBezTo>
                      <a:pt x="425" y="290"/>
                      <a:pt x="420" y="289"/>
                      <a:pt x="420" y="276"/>
                    </a:cubicBezTo>
                    <a:cubicBezTo>
                      <a:pt x="419" y="264"/>
                      <a:pt x="413" y="249"/>
                      <a:pt x="411" y="245"/>
                    </a:cubicBezTo>
                    <a:cubicBezTo>
                      <a:pt x="409" y="241"/>
                      <a:pt x="407" y="225"/>
                      <a:pt x="407" y="225"/>
                    </a:cubicBezTo>
                    <a:cubicBezTo>
                      <a:pt x="407" y="225"/>
                      <a:pt x="400" y="214"/>
                      <a:pt x="400" y="213"/>
                    </a:cubicBezTo>
                    <a:cubicBezTo>
                      <a:pt x="400" y="211"/>
                      <a:pt x="401" y="184"/>
                      <a:pt x="401" y="184"/>
                    </a:cubicBezTo>
                    <a:cubicBezTo>
                      <a:pt x="401" y="184"/>
                      <a:pt x="394" y="178"/>
                      <a:pt x="394" y="177"/>
                    </a:cubicBezTo>
                    <a:cubicBezTo>
                      <a:pt x="393" y="175"/>
                      <a:pt x="396" y="171"/>
                      <a:pt x="393" y="163"/>
                    </a:cubicBezTo>
                    <a:cubicBezTo>
                      <a:pt x="393" y="161"/>
                      <a:pt x="392" y="159"/>
                      <a:pt x="391" y="157"/>
                    </a:cubicBezTo>
                    <a:cubicBezTo>
                      <a:pt x="385" y="146"/>
                      <a:pt x="381" y="151"/>
                      <a:pt x="381" y="142"/>
                    </a:cubicBezTo>
                    <a:cubicBezTo>
                      <a:pt x="380" y="132"/>
                      <a:pt x="390" y="121"/>
                      <a:pt x="390" y="121"/>
                    </a:cubicBezTo>
                    <a:cubicBezTo>
                      <a:pt x="390" y="121"/>
                      <a:pt x="385" y="102"/>
                      <a:pt x="383" y="95"/>
                    </a:cubicBezTo>
                    <a:cubicBezTo>
                      <a:pt x="381" y="89"/>
                      <a:pt x="380" y="83"/>
                      <a:pt x="376" y="78"/>
                    </a:cubicBezTo>
                    <a:cubicBezTo>
                      <a:pt x="371" y="74"/>
                      <a:pt x="364" y="73"/>
                      <a:pt x="364" y="73"/>
                    </a:cubicBezTo>
                    <a:cubicBezTo>
                      <a:pt x="364" y="72"/>
                      <a:pt x="365" y="66"/>
                      <a:pt x="365" y="66"/>
                    </a:cubicBezTo>
                    <a:cubicBezTo>
                      <a:pt x="365" y="66"/>
                      <a:pt x="357" y="52"/>
                      <a:pt x="349" y="50"/>
                    </a:cubicBezTo>
                    <a:cubicBezTo>
                      <a:pt x="340" y="48"/>
                      <a:pt x="337" y="52"/>
                      <a:pt x="332" y="49"/>
                    </a:cubicBezTo>
                    <a:cubicBezTo>
                      <a:pt x="331" y="49"/>
                      <a:pt x="331" y="48"/>
                      <a:pt x="330" y="48"/>
                    </a:cubicBezTo>
                    <a:cubicBezTo>
                      <a:pt x="323" y="43"/>
                      <a:pt x="304" y="31"/>
                      <a:pt x="304" y="31"/>
                    </a:cubicBezTo>
                    <a:cubicBezTo>
                      <a:pt x="304" y="31"/>
                      <a:pt x="294" y="38"/>
                      <a:pt x="291" y="33"/>
                    </a:cubicBezTo>
                    <a:cubicBezTo>
                      <a:pt x="288" y="27"/>
                      <a:pt x="290" y="19"/>
                      <a:pt x="290" y="19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9"/>
                      <a:pt x="275" y="9"/>
                      <a:pt x="275" y="9"/>
                    </a:cubicBezTo>
                    <a:cubicBezTo>
                      <a:pt x="275" y="9"/>
                      <a:pt x="266" y="10"/>
                      <a:pt x="260" y="7"/>
                    </a:cubicBezTo>
                    <a:cubicBezTo>
                      <a:pt x="253" y="4"/>
                      <a:pt x="249" y="0"/>
                      <a:pt x="248" y="0"/>
                    </a:cubicBezTo>
                    <a:cubicBezTo>
                      <a:pt x="247" y="0"/>
                      <a:pt x="238" y="6"/>
                      <a:pt x="235" y="10"/>
                    </a:cubicBezTo>
                    <a:cubicBezTo>
                      <a:pt x="237" y="11"/>
                      <a:pt x="239" y="13"/>
                      <a:pt x="241" y="14"/>
                    </a:cubicBezTo>
                    <a:cubicBezTo>
                      <a:pt x="244" y="16"/>
                      <a:pt x="241" y="22"/>
                      <a:pt x="241" y="22"/>
                    </a:cubicBezTo>
                    <a:cubicBezTo>
                      <a:pt x="241" y="22"/>
                      <a:pt x="238" y="25"/>
                      <a:pt x="236" y="26"/>
                    </a:cubicBezTo>
                    <a:cubicBezTo>
                      <a:pt x="235" y="26"/>
                      <a:pt x="238" y="28"/>
                      <a:pt x="239" y="29"/>
                    </a:cubicBezTo>
                    <a:cubicBezTo>
                      <a:pt x="241" y="31"/>
                      <a:pt x="239" y="31"/>
                      <a:pt x="238" y="33"/>
                    </a:cubicBezTo>
                    <a:cubicBezTo>
                      <a:pt x="237" y="35"/>
                      <a:pt x="236" y="38"/>
                      <a:pt x="236" y="38"/>
                    </a:cubicBezTo>
                    <a:cubicBezTo>
                      <a:pt x="229" y="37"/>
                      <a:pt x="229" y="37"/>
                      <a:pt x="229" y="37"/>
                    </a:cubicBezTo>
                    <a:cubicBezTo>
                      <a:pt x="229" y="37"/>
                      <a:pt x="225" y="41"/>
                      <a:pt x="221" y="44"/>
                    </a:cubicBezTo>
                    <a:cubicBezTo>
                      <a:pt x="217" y="46"/>
                      <a:pt x="212" y="40"/>
                      <a:pt x="211" y="40"/>
                    </a:cubicBezTo>
                    <a:cubicBezTo>
                      <a:pt x="209" y="40"/>
                      <a:pt x="208" y="45"/>
                      <a:pt x="206" y="48"/>
                    </a:cubicBezTo>
                    <a:cubicBezTo>
                      <a:pt x="203" y="51"/>
                      <a:pt x="204" y="49"/>
                      <a:pt x="198" y="49"/>
                    </a:cubicBezTo>
                    <a:cubicBezTo>
                      <a:pt x="191" y="49"/>
                      <a:pt x="195" y="51"/>
                      <a:pt x="191" y="53"/>
                    </a:cubicBezTo>
                    <a:cubicBezTo>
                      <a:pt x="187" y="56"/>
                      <a:pt x="185" y="56"/>
                      <a:pt x="184" y="56"/>
                    </a:cubicBezTo>
                    <a:cubicBezTo>
                      <a:pt x="184" y="56"/>
                      <a:pt x="184" y="63"/>
                      <a:pt x="184" y="64"/>
                    </a:cubicBezTo>
                    <a:cubicBezTo>
                      <a:pt x="185" y="65"/>
                      <a:pt x="178" y="67"/>
                      <a:pt x="178" y="69"/>
                    </a:cubicBezTo>
                    <a:cubicBezTo>
                      <a:pt x="177" y="72"/>
                      <a:pt x="182" y="73"/>
                      <a:pt x="184" y="74"/>
                    </a:cubicBezTo>
                    <a:cubicBezTo>
                      <a:pt x="186" y="75"/>
                      <a:pt x="184" y="76"/>
                      <a:pt x="186" y="80"/>
                    </a:cubicBezTo>
                    <a:cubicBezTo>
                      <a:pt x="187" y="84"/>
                      <a:pt x="190" y="83"/>
                      <a:pt x="190" y="83"/>
                    </a:cubicBezTo>
                    <a:cubicBezTo>
                      <a:pt x="190" y="83"/>
                      <a:pt x="190" y="88"/>
                      <a:pt x="190" y="90"/>
                    </a:cubicBezTo>
                    <a:cubicBezTo>
                      <a:pt x="190" y="91"/>
                      <a:pt x="198" y="85"/>
                      <a:pt x="201" y="88"/>
                    </a:cubicBezTo>
                    <a:cubicBezTo>
                      <a:pt x="203" y="90"/>
                      <a:pt x="209" y="104"/>
                      <a:pt x="208" y="104"/>
                    </a:cubicBezTo>
                    <a:cubicBezTo>
                      <a:pt x="208" y="104"/>
                      <a:pt x="203" y="109"/>
                      <a:pt x="202" y="113"/>
                    </a:cubicBezTo>
                    <a:cubicBezTo>
                      <a:pt x="200" y="118"/>
                      <a:pt x="209" y="121"/>
                      <a:pt x="213" y="124"/>
                    </a:cubicBezTo>
                    <a:cubicBezTo>
                      <a:pt x="216" y="127"/>
                      <a:pt x="216" y="129"/>
                      <a:pt x="217" y="132"/>
                    </a:cubicBezTo>
                    <a:cubicBezTo>
                      <a:pt x="217" y="136"/>
                      <a:pt x="222" y="140"/>
                      <a:pt x="222" y="140"/>
                    </a:cubicBezTo>
                    <a:cubicBezTo>
                      <a:pt x="222" y="140"/>
                      <a:pt x="222" y="145"/>
                      <a:pt x="222" y="146"/>
                    </a:cubicBezTo>
                    <a:cubicBezTo>
                      <a:pt x="222" y="147"/>
                      <a:pt x="238" y="162"/>
                      <a:pt x="238" y="162"/>
                    </a:cubicBezTo>
                    <a:cubicBezTo>
                      <a:pt x="238" y="162"/>
                      <a:pt x="238" y="182"/>
                      <a:pt x="238" y="185"/>
                    </a:cubicBezTo>
                    <a:cubicBezTo>
                      <a:pt x="238" y="187"/>
                      <a:pt x="230" y="196"/>
                      <a:pt x="227" y="199"/>
                    </a:cubicBezTo>
                    <a:cubicBezTo>
                      <a:pt x="223" y="203"/>
                      <a:pt x="229" y="215"/>
                      <a:pt x="227" y="218"/>
                    </a:cubicBezTo>
                    <a:cubicBezTo>
                      <a:pt x="224" y="220"/>
                      <a:pt x="222" y="217"/>
                      <a:pt x="222" y="217"/>
                    </a:cubicBezTo>
                    <a:cubicBezTo>
                      <a:pt x="222" y="217"/>
                      <a:pt x="210" y="228"/>
                      <a:pt x="205" y="233"/>
                    </a:cubicBezTo>
                    <a:cubicBezTo>
                      <a:pt x="199" y="237"/>
                      <a:pt x="205" y="236"/>
                      <a:pt x="203" y="241"/>
                    </a:cubicBezTo>
                    <a:cubicBezTo>
                      <a:pt x="201" y="247"/>
                      <a:pt x="196" y="236"/>
                      <a:pt x="196" y="236"/>
                    </a:cubicBezTo>
                    <a:cubicBezTo>
                      <a:pt x="188" y="248"/>
                      <a:pt x="188" y="248"/>
                      <a:pt x="188" y="248"/>
                    </a:cubicBezTo>
                    <a:cubicBezTo>
                      <a:pt x="188" y="248"/>
                      <a:pt x="180" y="248"/>
                      <a:pt x="179" y="248"/>
                    </a:cubicBezTo>
                    <a:cubicBezTo>
                      <a:pt x="179" y="248"/>
                      <a:pt x="178" y="251"/>
                      <a:pt x="176" y="254"/>
                    </a:cubicBezTo>
                    <a:cubicBezTo>
                      <a:pt x="174" y="256"/>
                      <a:pt x="179" y="259"/>
                      <a:pt x="180" y="262"/>
                    </a:cubicBezTo>
                    <a:cubicBezTo>
                      <a:pt x="181" y="265"/>
                      <a:pt x="176" y="267"/>
                      <a:pt x="176" y="267"/>
                    </a:cubicBezTo>
                    <a:cubicBezTo>
                      <a:pt x="176" y="266"/>
                      <a:pt x="170" y="260"/>
                      <a:pt x="168" y="260"/>
                    </a:cubicBezTo>
                    <a:cubicBezTo>
                      <a:pt x="167" y="259"/>
                      <a:pt x="167" y="263"/>
                      <a:pt x="167" y="263"/>
                    </a:cubicBezTo>
                    <a:cubicBezTo>
                      <a:pt x="167" y="263"/>
                      <a:pt x="163" y="266"/>
                      <a:pt x="157" y="269"/>
                    </a:cubicBezTo>
                    <a:cubicBezTo>
                      <a:pt x="150" y="273"/>
                      <a:pt x="151" y="278"/>
                      <a:pt x="151" y="278"/>
                    </a:cubicBezTo>
                    <a:cubicBezTo>
                      <a:pt x="151" y="278"/>
                      <a:pt x="148" y="279"/>
                      <a:pt x="147" y="279"/>
                    </a:cubicBezTo>
                    <a:cubicBezTo>
                      <a:pt x="146" y="278"/>
                      <a:pt x="147" y="282"/>
                      <a:pt x="147" y="282"/>
                    </a:cubicBezTo>
                    <a:cubicBezTo>
                      <a:pt x="147" y="282"/>
                      <a:pt x="141" y="282"/>
                      <a:pt x="141" y="282"/>
                    </a:cubicBezTo>
                    <a:cubicBezTo>
                      <a:pt x="141" y="282"/>
                      <a:pt x="139" y="286"/>
                      <a:pt x="139" y="286"/>
                    </a:cubicBezTo>
                    <a:cubicBezTo>
                      <a:pt x="139" y="286"/>
                      <a:pt x="131" y="294"/>
                      <a:pt x="127" y="300"/>
                    </a:cubicBezTo>
                    <a:cubicBezTo>
                      <a:pt x="123" y="306"/>
                      <a:pt x="103" y="319"/>
                      <a:pt x="103" y="319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15"/>
                      <a:pt x="94" y="321"/>
                      <a:pt x="93" y="321"/>
                    </a:cubicBezTo>
                    <a:cubicBezTo>
                      <a:pt x="91" y="321"/>
                      <a:pt x="90" y="331"/>
                      <a:pt x="87" y="332"/>
                    </a:cubicBezTo>
                    <a:cubicBezTo>
                      <a:pt x="85" y="333"/>
                      <a:pt x="84" y="329"/>
                      <a:pt x="83" y="327"/>
                    </a:cubicBezTo>
                    <a:cubicBezTo>
                      <a:pt x="83" y="326"/>
                      <a:pt x="81" y="325"/>
                      <a:pt x="72" y="327"/>
                    </a:cubicBezTo>
                    <a:cubicBezTo>
                      <a:pt x="63" y="329"/>
                      <a:pt x="65" y="345"/>
                      <a:pt x="61" y="347"/>
                    </a:cubicBezTo>
                    <a:cubicBezTo>
                      <a:pt x="57" y="349"/>
                      <a:pt x="43" y="341"/>
                      <a:pt x="43" y="341"/>
                    </a:cubicBezTo>
                    <a:cubicBezTo>
                      <a:pt x="23" y="339"/>
                      <a:pt x="23" y="339"/>
                      <a:pt x="23" y="339"/>
                    </a:cubicBezTo>
                    <a:cubicBezTo>
                      <a:pt x="23" y="339"/>
                      <a:pt x="17" y="342"/>
                      <a:pt x="13" y="344"/>
                    </a:cubicBezTo>
                    <a:cubicBezTo>
                      <a:pt x="11" y="345"/>
                      <a:pt x="5" y="346"/>
                      <a:pt x="0" y="346"/>
                    </a:cubicBezTo>
                    <a:cubicBezTo>
                      <a:pt x="1" y="351"/>
                      <a:pt x="1" y="356"/>
                      <a:pt x="3" y="356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67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792180A-2C36-A7A5-8490-36764F6288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6729" y="1867359"/>
                <a:ext cx="2490076" cy="2611604"/>
              </a:xfrm>
              <a:custGeom>
                <a:avLst/>
                <a:gdLst/>
                <a:ahLst/>
                <a:cxnLst>
                  <a:cxn ang="0">
                    <a:pos x="72" y="145"/>
                  </a:cxn>
                  <a:cxn ang="0">
                    <a:pos x="51" y="176"/>
                  </a:cxn>
                  <a:cxn ang="0">
                    <a:pos x="33" y="202"/>
                  </a:cxn>
                  <a:cxn ang="0">
                    <a:pos x="22" y="235"/>
                  </a:cxn>
                  <a:cxn ang="0">
                    <a:pos x="47" y="271"/>
                  </a:cxn>
                  <a:cxn ang="0">
                    <a:pos x="21" y="289"/>
                  </a:cxn>
                  <a:cxn ang="0">
                    <a:pos x="10" y="334"/>
                  </a:cxn>
                  <a:cxn ang="0">
                    <a:pos x="10" y="386"/>
                  </a:cxn>
                  <a:cxn ang="0">
                    <a:pos x="46" y="409"/>
                  </a:cxn>
                  <a:cxn ang="0">
                    <a:pos x="123" y="427"/>
                  </a:cxn>
                  <a:cxn ang="0">
                    <a:pos x="154" y="431"/>
                  </a:cxn>
                  <a:cxn ang="0">
                    <a:pos x="187" y="469"/>
                  </a:cxn>
                  <a:cxn ang="0">
                    <a:pos x="206" y="491"/>
                  </a:cxn>
                  <a:cxn ang="0">
                    <a:pos x="214" y="534"/>
                  </a:cxn>
                  <a:cxn ang="0">
                    <a:pos x="228" y="546"/>
                  </a:cxn>
                  <a:cxn ang="0">
                    <a:pos x="269" y="548"/>
                  </a:cxn>
                  <a:cxn ang="0">
                    <a:pos x="301" y="584"/>
                  </a:cxn>
                  <a:cxn ang="0">
                    <a:pos x="305" y="634"/>
                  </a:cxn>
                  <a:cxn ang="0">
                    <a:pos x="245" y="635"/>
                  </a:cxn>
                  <a:cxn ang="0">
                    <a:pos x="261" y="681"/>
                  </a:cxn>
                  <a:cxn ang="0">
                    <a:pos x="271" y="721"/>
                  </a:cxn>
                  <a:cxn ang="0">
                    <a:pos x="275" y="772"/>
                  </a:cxn>
                  <a:cxn ang="0">
                    <a:pos x="317" y="799"/>
                  </a:cxn>
                  <a:cxn ang="0">
                    <a:pos x="336" y="822"/>
                  </a:cxn>
                  <a:cxn ang="0">
                    <a:pos x="380" y="822"/>
                  </a:cxn>
                  <a:cxn ang="0">
                    <a:pos x="409" y="832"/>
                  </a:cxn>
                  <a:cxn ang="0">
                    <a:pos x="485" y="860"/>
                  </a:cxn>
                  <a:cxn ang="0">
                    <a:pos x="519" y="845"/>
                  </a:cxn>
                  <a:cxn ang="0">
                    <a:pos x="553" y="802"/>
                  </a:cxn>
                  <a:cxn ang="0">
                    <a:pos x="557" y="747"/>
                  </a:cxn>
                  <a:cxn ang="0">
                    <a:pos x="556" y="692"/>
                  </a:cxn>
                  <a:cxn ang="0">
                    <a:pos x="533" y="646"/>
                  </a:cxn>
                  <a:cxn ang="0">
                    <a:pos x="567" y="622"/>
                  </a:cxn>
                  <a:cxn ang="0">
                    <a:pos x="576" y="592"/>
                  </a:cxn>
                  <a:cxn ang="0">
                    <a:pos x="564" y="564"/>
                  </a:cxn>
                  <a:cxn ang="0">
                    <a:pos x="609" y="504"/>
                  </a:cxn>
                  <a:cxn ang="0">
                    <a:pos x="664" y="493"/>
                  </a:cxn>
                  <a:cxn ang="0">
                    <a:pos x="699" y="484"/>
                  </a:cxn>
                  <a:cxn ang="0">
                    <a:pos x="749" y="468"/>
                  </a:cxn>
                  <a:cxn ang="0">
                    <a:pos x="786" y="464"/>
                  </a:cxn>
                  <a:cxn ang="0">
                    <a:pos x="800" y="428"/>
                  </a:cxn>
                  <a:cxn ang="0">
                    <a:pos x="800" y="394"/>
                  </a:cxn>
                  <a:cxn ang="0">
                    <a:pos x="701" y="366"/>
                  </a:cxn>
                  <a:cxn ang="0">
                    <a:pos x="672" y="310"/>
                  </a:cxn>
                  <a:cxn ang="0">
                    <a:pos x="659" y="235"/>
                  </a:cxn>
                  <a:cxn ang="0">
                    <a:pos x="628" y="228"/>
                  </a:cxn>
                  <a:cxn ang="0">
                    <a:pos x="604" y="211"/>
                  </a:cxn>
                  <a:cxn ang="0">
                    <a:pos x="568" y="208"/>
                  </a:cxn>
                  <a:cxn ang="0">
                    <a:pos x="549" y="162"/>
                  </a:cxn>
                  <a:cxn ang="0">
                    <a:pos x="541" y="141"/>
                  </a:cxn>
                  <a:cxn ang="0">
                    <a:pos x="494" y="92"/>
                  </a:cxn>
                  <a:cxn ang="0">
                    <a:pos x="495" y="54"/>
                  </a:cxn>
                  <a:cxn ang="0">
                    <a:pos x="495" y="33"/>
                  </a:cxn>
                  <a:cxn ang="0">
                    <a:pos x="442" y="4"/>
                  </a:cxn>
                  <a:cxn ang="0">
                    <a:pos x="410" y="19"/>
                  </a:cxn>
                  <a:cxn ang="0">
                    <a:pos x="336" y="36"/>
                  </a:cxn>
                  <a:cxn ang="0">
                    <a:pos x="307" y="49"/>
                  </a:cxn>
                  <a:cxn ang="0">
                    <a:pos x="266" y="82"/>
                  </a:cxn>
                  <a:cxn ang="0">
                    <a:pos x="232" y="113"/>
                  </a:cxn>
                  <a:cxn ang="0">
                    <a:pos x="177" y="115"/>
                  </a:cxn>
                  <a:cxn ang="0">
                    <a:pos x="140" y="117"/>
                  </a:cxn>
                  <a:cxn ang="0">
                    <a:pos x="93" y="115"/>
                  </a:cxn>
                </a:cxnLst>
                <a:rect l="0" t="0" r="r" b="b"/>
                <a:pathLst>
                  <a:path w="826" h="866">
                    <a:moveTo>
                      <a:pt x="82" y="127"/>
                    </a:moveTo>
                    <a:cubicBezTo>
                      <a:pt x="82" y="127"/>
                      <a:pt x="79" y="124"/>
                      <a:pt x="77" y="127"/>
                    </a:cubicBezTo>
                    <a:cubicBezTo>
                      <a:pt x="75" y="130"/>
                      <a:pt x="74" y="132"/>
                      <a:pt x="74" y="132"/>
                    </a:cubicBezTo>
                    <a:cubicBezTo>
                      <a:pt x="74" y="132"/>
                      <a:pt x="69" y="129"/>
                      <a:pt x="69" y="129"/>
                    </a:cubicBezTo>
                    <a:cubicBezTo>
                      <a:pt x="68" y="129"/>
                      <a:pt x="66" y="131"/>
                      <a:pt x="66" y="133"/>
                    </a:cubicBezTo>
                    <a:cubicBezTo>
                      <a:pt x="67" y="134"/>
                      <a:pt x="69" y="135"/>
                      <a:pt x="69" y="137"/>
                    </a:cubicBezTo>
                    <a:cubicBezTo>
                      <a:pt x="69" y="138"/>
                      <a:pt x="72" y="144"/>
                      <a:pt x="72" y="145"/>
                    </a:cubicBezTo>
                    <a:cubicBezTo>
                      <a:pt x="72" y="146"/>
                      <a:pt x="71" y="155"/>
                      <a:pt x="74" y="157"/>
                    </a:cubicBezTo>
                    <a:cubicBezTo>
                      <a:pt x="76" y="159"/>
                      <a:pt x="82" y="162"/>
                      <a:pt x="80" y="164"/>
                    </a:cubicBezTo>
                    <a:cubicBezTo>
                      <a:pt x="79" y="166"/>
                      <a:pt x="72" y="172"/>
                      <a:pt x="74" y="175"/>
                    </a:cubicBezTo>
                    <a:cubicBezTo>
                      <a:pt x="76" y="177"/>
                      <a:pt x="80" y="182"/>
                      <a:pt x="80" y="182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55" y="174"/>
                      <a:pt x="54" y="175"/>
                    </a:cubicBezTo>
                    <a:cubicBezTo>
                      <a:pt x="53" y="175"/>
                      <a:pt x="51" y="176"/>
                      <a:pt x="51" y="176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6" y="195"/>
                      <a:pt x="39" y="195"/>
                      <a:pt x="39" y="195"/>
                    </a:cubicBezTo>
                    <a:cubicBezTo>
                      <a:pt x="38" y="196"/>
                      <a:pt x="35" y="197"/>
                      <a:pt x="35" y="197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29" y="196"/>
                      <a:pt x="30" y="198"/>
                    </a:cubicBezTo>
                    <a:cubicBezTo>
                      <a:pt x="30" y="200"/>
                      <a:pt x="34" y="200"/>
                      <a:pt x="33" y="202"/>
                    </a:cubicBezTo>
                    <a:cubicBezTo>
                      <a:pt x="32" y="205"/>
                      <a:pt x="32" y="208"/>
                      <a:pt x="32" y="209"/>
                    </a:cubicBezTo>
                    <a:cubicBezTo>
                      <a:pt x="33" y="210"/>
                      <a:pt x="41" y="219"/>
                      <a:pt x="41" y="219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22"/>
                      <a:pt x="36" y="219"/>
                      <a:pt x="35" y="219"/>
                    </a:cubicBezTo>
                    <a:cubicBezTo>
                      <a:pt x="34" y="219"/>
                      <a:pt x="30" y="221"/>
                      <a:pt x="30" y="221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1" y="224"/>
                      <a:pt x="19" y="230"/>
                      <a:pt x="22" y="235"/>
                    </a:cubicBezTo>
                    <a:cubicBezTo>
                      <a:pt x="26" y="239"/>
                      <a:pt x="33" y="240"/>
                      <a:pt x="33" y="240"/>
                    </a:cubicBezTo>
                    <a:cubicBezTo>
                      <a:pt x="33" y="240"/>
                      <a:pt x="25" y="248"/>
                      <a:pt x="35" y="249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4" y="251"/>
                      <a:pt x="40" y="253"/>
                      <a:pt x="42" y="257"/>
                    </a:cubicBezTo>
                    <a:cubicBezTo>
                      <a:pt x="44" y="261"/>
                      <a:pt x="46" y="264"/>
                      <a:pt x="46" y="264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7" y="270"/>
                      <a:pt x="47" y="271"/>
                    </a:cubicBezTo>
                    <a:cubicBezTo>
                      <a:pt x="46" y="272"/>
                      <a:pt x="43" y="274"/>
                      <a:pt x="43" y="274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5" y="272"/>
                      <a:pt x="28" y="270"/>
                      <a:pt x="27" y="271"/>
                    </a:cubicBezTo>
                    <a:cubicBezTo>
                      <a:pt x="27" y="271"/>
                      <a:pt x="26" y="282"/>
                      <a:pt x="26" y="282"/>
                    </a:cubicBezTo>
                    <a:cubicBezTo>
                      <a:pt x="30" y="287"/>
                      <a:pt x="30" y="287"/>
                      <a:pt x="30" y="287"/>
                    </a:cubicBezTo>
                    <a:cubicBezTo>
                      <a:pt x="30" y="287"/>
                      <a:pt x="28" y="290"/>
                      <a:pt x="27" y="290"/>
                    </a:cubicBezTo>
                    <a:cubicBezTo>
                      <a:pt x="27" y="290"/>
                      <a:pt x="21" y="289"/>
                      <a:pt x="21" y="289"/>
                    </a:cubicBezTo>
                    <a:cubicBezTo>
                      <a:pt x="21" y="289"/>
                      <a:pt x="11" y="301"/>
                      <a:pt x="13" y="303"/>
                    </a:cubicBezTo>
                    <a:cubicBezTo>
                      <a:pt x="14" y="305"/>
                      <a:pt x="28" y="314"/>
                      <a:pt x="28" y="314"/>
                    </a:cubicBezTo>
                    <a:cubicBezTo>
                      <a:pt x="28" y="314"/>
                      <a:pt x="24" y="317"/>
                      <a:pt x="24" y="317"/>
                    </a:cubicBezTo>
                    <a:cubicBezTo>
                      <a:pt x="24" y="318"/>
                      <a:pt x="22" y="326"/>
                      <a:pt x="22" y="326"/>
                    </a:cubicBezTo>
                    <a:cubicBezTo>
                      <a:pt x="22" y="326"/>
                      <a:pt x="17" y="323"/>
                      <a:pt x="16" y="325"/>
                    </a:cubicBezTo>
                    <a:cubicBezTo>
                      <a:pt x="15" y="328"/>
                      <a:pt x="15" y="333"/>
                      <a:pt x="15" y="333"/>
                    </a:cubicBezTo>
                    <a:cubicBezTo>
                      <a:pt x="15" y="333"/>
                      <a:pt x="10" y="333"/>
                      <a:pt x="10" y="334"/>
                    </a:cubicBezTo>
                    <a:cubicBezTo>
                      <a:pt x="10" y="334"/>
                      <a:pt x="22" y="345"/>
                      <a:pt x="22" y="345"/>
                    </a:cubicBezTo>
                    <a:cubicBezTo>
                      <a:pt x="22" y="345"/>
                      <a:pt x="17" y="347"/>
                      <a:pt x="15" y="353"/>
                    </a:cubicBezTo>
                    <a:cubicBezTo>
                      <a:pt x="13" y="359"/>
                      <a:pt x="12" y="364"/>
                      <a:pt x="12" y="365"/>
                    </a:cubicBezTo>
                    <a:cubicBezTo>
                      <a:pt x="11" y="365"/>
                      <a:pt x="0" y="365"/>
                      <a:pt x="0" y="366"/>
                    </a:cubicBezTo>
                    <a:cubicBezTo>
                      <a:pt x="0" y="366"/>
                      <a:pt x="5" y="372"/>
                      <a:pt x="5" y="372"/>
                    </a:cubicBezTo>
                    <a:cubicBezTo>
                      <a:pt x="6" y="373"/>
                      <a:pt x="4" y="381"/>
                      <a:pt x="5" y="382"/>
                    </a:cubicBezTo>
                    <a:cubicBezTo>
                      <a:pt x="6" y="382"/>
                      <a:pt x="11" y="386"/>
                      <a:pt x="10" y="386"/>
                    </a:cubicBezTo>
                    <a:cubicBezTo>
                      <a:pt x="10" y="387"/>
                      <a:pt x="5" y="389"/>
                      <a:pt x="5" y="391"/>
                    </a:cubicBezTo>
                    <a:cubicBezTo>
                      <a:pt x="5" y="393"/>
                      <a:pt x="13" y="394"/>
                      <a:pt x="13" y="394"/>
                    </a:cubicBezTo>
                    <a:cubicBezTo>
                      <a:pt x="13" y="394"/>
                      <a:pt x="13" y="403"/>
                      <a:pt x="18" y="405"/>
                    </a:cubicBezTo>
                    <a:cubicBezTo>
                      <a:pt x="23" y="406"/>
                      <a:pt x="26" y="403"/>
                      <a:pt x="26" y="404"/>
                    </a:cubicBezTo>
                    <a:cubicBezTo>
                      <a:pt x="27" y="404"/>
                      <a:pt x="28" y="411"/>
                      <a:pt x="30" y="408"/>
                    </a:cubicBezTo>
                    <a:cubicBezTo>
                      <a:pt x="33" y="406"/>
                      <a:pt x="35" y="404"/>
                      <a:pt x="36" y="405"/>
                    </a:cubicBezTo>
                    <a:cubicBezTo>
                      <a:pt x="37" y="405"/>
                      <a:pt x="46" y="409"/>
                      <a:pt x="46" y="409"/>
                    </a:cubicBezTo>
                    <a:cubicBezTo>
                      <a:pt x="46" y="409"/>
                      <a:pt x="47" y="422"/>
                      <a:pt x="52" y="423"/>
                    </a:cubicBezTo>
                    <a:cubicBezTo>
                      <a:pt x="56" y="424"/>
                      <a:pt x="66" y="424"/>
                      <a:pt x="66" y="424"/>
                    </a:cubicBezTo>
                    <a:cubicBezTo>
                      <a:pt x="66" y="424"/>
                      <a:pt x="67" y="436"/>
                      <a:pt x="72" y="435"/>
                    </a:cubicBezTo>
                    <a:cubicBezTo>
                      <a:pt x="78" y="434"/>
                      <a:pt x="87" y="425"/>
                      <a:pt x="87" y="426"/>
                    </a:cubicBezTo>
                    <a:cubicBezTo>
                      <a:pt x="87" y="426"/>
                      <a:pt x="96" y="432"/>
                      <a:pt x="99" y="432"/>
                    </a:cubicBezTo>
                    <a:cubicBezTo>
                      <a:pt x="103" y="431"/>
                      <a:pt x="112" y="422"/>
                      <a:pt x="113" y="423"/>
                    </a:cubicBezTo>
                    <a:cubicBezTo>
                      <a:pt x="114" y="423"/>
                      <a:pt x="124" y="431"/>
                      <a:pt x="123" y="427"/>
                    </a:cubicBezTo>
                    <a:cubicBezTo>
                      <a:pt x="122" y="422"/>
                      <a:pt x="120" y="419"/>
                      <a:pt x="121" y="418"/>
                    </a:cubicBezTo>
                    <a:cubicBezTo>
                      <a:pt x="122" y="418"/>
                      <a:pt x="128" y="414"/>
                      <a:pt x="128" y="414"/>
                    </a:cubicBezTo>
                    <a:cubicBezTo>
                      <a:pt x="128" y="414"/>
                      <a:pt x="132" y="417"/>
                      <a:pt x="135" y="418"/>
                    </a:cubicBezTo>
                    <a:cubicBezTo>
                      <a:pt x="137" y="419"/>
                      <a:pt x="139" y="419"/>
                      <a:pt x="139" y="419"/>
                    </a:cubicBezTo>
                    <a:cubicBezTo>
                      <a:pt x="140" y="419"/>
                      <a:pt x="141" y="423"/>
                      <a:pt x="143" y="425"/>
                    </a:cubicBezTo>
                    <a:cubicBezTo>
                      <a:pt x="145" y="427"/>
                      <a:pt x="148" y="431"/>
                      <a:pt x="149" y="432"/>
                    </a:cubicBezTo>
                    <a:cubicBezTo>
                      <a:pt x="150" y="434"/>
                      <a:pt x="152" y="430"/>
                      <a:pt x="154" y="431"/>
                    </a:cubicBezTo>
                    <a:cubicBezTo>
                      <a:pt x="157" y="432"/>
                      <a:pt x="158" y="434"/>
                      <a:pt x="159" y="434"/>
                    </a:cubicBezTo>
                    <a:cubicBezTo>
                      <a:pt x="161" y="435"/>
                      <a:pt x="166" y="434"/>
                      <a:pt x="166" y="435"/>
                    </a:cubicBezTo>
                    <a:cubicBezTo>
                      <a:pt x="166" y="436"/>
                      <a:pt x="169" y="443"/>
                      <a:pt x="167" y="446"/>
                    </a:cubicBezTo>
                    <a:cubicBezTo>
                      <a:pt x="165" y="448"/>
                      <a:pt x="163" y="447"/>
                      <a:pt x="163" y="450"/>
                    </a:cubicBezTo>
                    <a:cubicBezTo>
                      <a:pt x="163" y="452"/>
                      <a:pt x="168" y="458"/>
                      <a:pt x="168" y="459"/>
                    </a:cubicBezTo>
                    <a:cubicBezTo>
                      <a:pt x="169" y="461"/>
                      <a:pt x="171" y="466"/>
                      <a:pt x="173" y="467"/>
                    </a:cubicBezTo>
                    <a:cubicBezTo>
                      <a:pt x="176" y="469"/>
                      <a:pt x="187" y="469"/>
                      <a:pt x="187" y="469"/>
                    </a:cubicBezTo>
                    <a:cubicBezTo>
                      <a:pt x="187" y="469"/>
                      <a:pt x="186" y="472"/>
                      <a:pt x="186" y="473"/>
                    </a:cubicBezTo>
                    <a:cubicBezTo>
                      <a:pt x="186" y="473"/>
                      <a:pt x="191" y="474"/>
                      <a:pt x="191" y="474"/>
                    </a:cubicBezTo>
                    <a:cubicBezTo>
                      <a:pt x="191" y="474"/>
                      <a:pt x="191" y="477"/>
                      <a:pt x="192" y="477"/>
                    </a:cubicBezTo>
                    <a:cubicBezTo>
                      <a:pt x="193" y="478"/>
                      <a:pt x="207" y="478"/>
                      <a:pt x="207" y="479"/>
                    </a:cubicBezTo>
                    <a:cubicBezTo>
                      <a:pt x="208" y="479"/>
                      <a:pt x="212" y="481"/>
                      <a:pt x="212" y="485"/>
                    </a:cubicBezTo>
                    <a:cubicBezTo>
                      <a:pt x="212" y="488"/>
                      <a:pt x="213" y="492"/>
                      <a:pt x="211" y="492"/>
                    </a:cubicBezTo>
                    <a:cubicBezTo>
                      <a:pt x="210" y="492"/>
                      <a:pt x="207" y="488"/>
                      <a:pt x="206" y="491"/>
                    </a:cubicBezTo>
                    <a:cubicBezTo>
                      <a:pt x="204" y="495"/>
                      <a:pt x="210" y="497"/>
                      <a:pt x="206" y="499"/>
                    </a:cubicBezTo>
                    <a:cubicBezTo>
                      <a:pt x="201" y="502"/>
                      <a:pt x="194" y="501"/>
                      <a:pt x="194" y="507"/>
                    </a:cubicBezTo>
                    <a:cubicBezTo>
                      <a:pt x="194" y="513"/>
                      <a:pt x="205" y="518"/>
                      <a:pt x="205" y="518"/>
                    </a:cubicBezTo>
                    <a:cubicBezTo>
                      <a:pt x="206" y="518"/>
                      <a:pt x="209" y="515"/>
                      <a:pt x="209" y="516"/>
                    </a:cubicBezTo>
                    <a:cubicBezTo>
                      <a:pt x="209" y="516"/>
                      <a:pt x="211" y="521"/>
                      <a:pt x="211" y="522"/>
                    </a:cubicBezTo>
                    <a:cubicBezTo>
                      <a:pt x="212" y="523"/>
                      <a:pt x="215" y="523"/>
                      <a:pt x="214" y="526"/>
                    </a:cubicBezTo>
                    <a:cubicBezTo>
                      <a:pt x="214" y="529"/>
                      <a:pt x="217" y="534"/>
                      <a:pt x="214" y="534"/>
                    </a:cubicBezTo>
                    <a:cubicBezTo>
                      <a:pt x="210" y="534"/>
                      <a:pt x="208" y="532"/>
                      <a:pt x="208" y="534"/>
                    </a:cubicBezTo>
                    <a:cubicBezTo>
                      <a:pt x="207" y="536"/>
                      <a:pt x="202" y="537"/>
                      <a:pt x="204" y="540"/>
                    </a:cubicBezTo>
                    <a:cubicBezTo>
                      <a:pt x="205" y="543"/>
                      <a:pt x="210" y="546"/>
                      <a:pt x="214" y="545"/>
                    </a:cubicBezTo>
                    <a:cubicBezTo>
                      <a:pt x="219" y="543"/>
                      <a:pt x="220" y="539"/>
                      <a:pt x="220" y="540"/>
                    </a:cubicBezTo>
                    <a:cubicBezTo>
                      <a:pt x="221" y="540"/>
                      <a:pt x="223" y="544"/>
                      <a:pt x="223" y="544"/>
                    </a:cubicBezTo>
                    <a:cubicBezTo>
                      <a:pt x="223" y="544"/>
                      <a:pt x="218" y="551"/>
                      <a:pt x="221" y="551"/>
                    </a:cubicBezTo>
                    <a:cubicBezTo>
                      <a:pt x="223" y="550"/>
                      <a:pt x="223" y="545"/>
                      <a:pt x="228" y="546"/>
                    </a:cubicBezTo>
                    <a:cubicBezTo>
                      <a:pt x="233" y="548"/>
                      <a:pt x="234" y="549"/>
                      <a:pt x="234" y="549"/>
                    </a:cubicBezTo>
                    <a:cubicBezTo>
                      <a:pt x="234" y="549"/>
                      <a:pt x="233" y="544"/>
                      <a:pt x="235" y="544"/>
                    </a:cubicBezTo>
                    <a:cubicBezTo>
                      <a:pt x="237" y="544"/>
                      <a:pt x="241" y="546"/>
                      <a:pt x="241" y="546"/>
                    </a:cubicBezTo>
                    <a:cubicBezTo>
                      <a:pt x="241" y="546"/>
                      <a:pt x="240" y="537"/>
                      <a:pt x="242" y="539"/>
                    </a:cubicBezTo>
                    <a:cubicBezTo>
                      <a:pt x="244" y="541"/>
                      <a:pt x="243" y="545"/>
                      <a:pt x="245" y="545"/>
                    </a:cubicBezTo>
                    <a:cubicBezTo>
                      <a:pt x="246" y="544"/>
                      <a:pt x="251" y="538"/>
                      <a:pt x="251" y="539"/>
                    </a:cubicBezTo>
                    <a:cubicBezTo>
                      <a:pt x="252" y="539"/>
                      <a:pt x="268" y="547"/>
                      <a:pt x="269" y="548"/>
                    </a:cubicBezTo>
                    <a:cubicBezTo>
                      <a:pt x="269" y="548"/>
                      <a:pt x="266" y="556"/>
                      <a:pt x="271" y="557"/>
                    </a:cubicBezTo>
                    <a:cubicBezTo>
                      <a:pt x="275" y="558"/>
                      <a:pt x="289" y="556"/>
                      <a:pt x="289" y="556"/>
                    </a:cubicBezTo>
                    <a:cubicBezTo>
                      <a:pt x="306" y="578"/>
                      <a:pt x="306" y="578"/>
                      <a:pt x="306" y="578"/>
                    </a:cubicBezTo>
                    <a:cubicBezTo>
                      <a:pt x="300" y="578"/>
                      <a:pt x="300" y="578"/>
                      <a:pt x="300" y="578"/>
                    </a:cubicBezTo>
                    <a:cubicBezTo>
                      <a:pt x="300" y="578"/>
                      <a:pt x="298" y="575"/>
                      <a:pt x="297" y="576"/>
                    </a:cubicBezTo>
                    <a:cubicBezTo>
                      <a:pt x="296" y="577"/>
                      <a:pt x="293" y="579"/>
                      <a:pt x="293" y="579"/>
                    </a:cubicBezTo>
                    <a:cubicBezTo>
                      <a:pt x="293" y="579"/>
                      <a:pt x="301" y="584"/>
                      <a:pt x="301" y="584"/>
                    </a:cubicBezTo>
                    <a:cubicBezTo>
                      <a:pt x="301" y="584"/>
                      <a:pt x="297" y="589"/>
                      <a:pt x="297" y="589"/>
                    </a:cubicBezTo>
                    <a:cubicBezTo>
                      <a:pt x="296" y="590"/>
                      <a:pt x="301" y="597"/>
                      <a:pt x="301" y="597"/>
                    </a:cubicBezTo>
                    <a:cubicBezTo>
                      <a:pt x="301" y="598"/>
                      <a:pt x="296" y="600"/>
                      <a:pt x="298" y="603"/>
                    </a:cubicBezTo>
                    <a:cubicBezTo>
                      <a:pt x="299" y="606"/>
                      <a:pt x="315" y="611"/>
                      <a:pt x="313" y="615"/>
                    </a:cubicBezTo>
                    <a:cubicBezTo>
                      <a:pt x="312" y="619"/>
                      <a:pt x="308" y="620"/>
                      <a:pt x="309" y="622"/>
                    </a:cubicBezTo>
                    <a:cubicBezTo>
                      <a:pt x="309" y="625"/>
                      <a:pt x="311" y="632"/>
                      <a:pt x="310" y="633"/>
                    </a:cubicBezTo>
                    <a:cubicBezTo>
                      <a:pt x="309" y="633"/>
                      <a:pt x="305" y="633"/>
                      <a:pt x="305" y="634"/>
                    </a:cubicBezTo>
                    <a:cubicBezTo>
                      <a:pt x="305" y="635"/>
                      <a:pt x="305" y="638"/>
                      <a:pt x="305" y="638"/>
                    </a:cubicBezTo>
                    <a:cubicBezTo>
                      <a:pt x="305" y="638"/>
                      <a:pt x="279" y="635"/>
                      <a:pt x="277" y="633"/>
                    </a:cubicBezTo>
                    <a:cubicBezTo>
                      <a:pt x="276" y="631"/>
                      <a:pt x="276" y="630"/>
                      <a:pt x="276" y="630"/>
                    </a:cubicBezTo>
                    <a:cubicBezTo>
                      <a:pt x="276" y="630"/>
                      <a:pt x="268" y="630"/>
                      <a:pt x="267" y="629"/>
                    </a:cubicBezTo>
                    <a:cubicBezTo>
                      <a:pt x="266" y="628"/>
                      <a:pt x="264" y="624"/>
                      <a:pt x="262" y="626"/>
                    </a:cubicBezTo>
                    <a:cubicBezTo>
                      <a:pt x="260" y="627"/>
                      <a:pt x="256" y="627"/>
                      <a:pt x="255" y="630"/>
                    </a:cubicBezTo>
                    <a:cubicBezTo>
                      <a:pt x="254" y="633"/>
                      <a:pt x="248" y="632"/>
                      <a:pt x="245" y="635"/>
                    </a:cubicBezTo>
                    <a:cubicBezTo>
                      <a:pt x="242" y="639"/>
                      <a:pt x="245" y="642"/>
                      <a:pt x="245" y="643"/>
                    </a:cubicBezTo>
                    <a:cubicBezTo>
                      <a:pt x="245" y="643"/>
                      <a:pt x="242" y="646"/>
                      <a:pt x="242" y="647"/>
                    </a:cubicBezTo>
                    <a:cubicBezTo>
                      <a:pt x="243" y="647"/>
                      <a:pt x="251" y="649"/>
                      <a:pt x="251" y="650"/>
                    </a:cubicBezTo>
                    <a:cubicBezTo>
                      <a:pt x="251" y="650"/>
                      <a:pt x="256" y="658"/>
                      <a:pt x="256" y="659"/>
                    </a:cubicBezTo>
                    <a:cubicBezTo>
                      <a:pt x="256" y="661"/>
                      <a:pt x="249" y="664"/>
                      <a:pt x="253" y="668"/>
                    </a:cubicBezTo>
                    <a:cubicBezTo>
                      <a:pt x="256" y="672"/>
                      <a:pt x="263" y="671"/>
                      <a:pt x="263" y="672"/>
                    </a:cubicBezTo>
                    <a:cubicBezTo>
                      <a:pt x="263" y="672"/>
                      <a:pt x="262" y="676"/>
                      <a:pt x="261" y="681"/>
                    </a:cubicBezTo>
                    <a:cubicBezTo>
                      <a:pt x="260" y="686"/>
                      <a:pt x="253" y="695"/>
                      <a:pt x="260" y="697"/>
                    </a:cubicBezTo>
                    <a:cubicBezTo>
                      <a:pt x="267" y="698"/>
                      <a:pt x="269" y="700"/>
                      <a:pt x="270" y="700"/>
                    </a:cubicBezTo>
                    <a:cubicBezTo>
                      <a:pt x="272" y="699"/>
                      <a:pt x="276" y="691"/>
                      <a:pt x="279" y="693"/>
                    </a:cubicBezTo>
                    <a:cubicBezTo>
                      <a:pt x="281" y="695"/>
                      <a:pt x="279" y="700"/>
                      <a:pt x="279" y="701"/>
                    </a:cubicBezTo>
                    <a:cubicBezTo>
                      <a:pt x="279" y="701"/>
                      <a:pt x="282" y="704"/>
                      <a:pt x="282" y="705"/>
                    </a:cubicBezTo>
                    <a:cubicBezTo>
                      <a:pt x="282" y="705"/>
                      <a:pt x="282" y="710"/>
                      <a:pt x="278" y="715"/>
                    </a:cubicBezTo>
                    <a:cubicBezTo>
                      <a:pt x="275" y="720"/>
                      <a:pt x="273" y="718"/>
                      <a:pt x="271" y="721"/>
                    </a:cubicBezTo>
                    <a:cubicBezTo>
                      <a:pt x="270" y="725"/>
                      <a:pt x="269" y="730"/>
                      <a:pt x="264" y="732"/>
                    </a:cubicBezTo>
                    <a:cubicBezTo>
                      <a:pt x="259" y="734"/>
                      <a:pt x="256" y="731"/>
                      <a:pt x="254" y="736"/>
                    </a:cubicBezTo>
                    <a:cubicBezTo>
                      <a:pt x="253" y="742"/>
                      <a:pt x="254" y="756"/>
                      <a:pt x="254" y="756"/>
                    </a:cubicBezTo>
                    <a:cubicBezTo>
                      <a:pt x="276" y="760"/>
                      <a:pt x="276" y="760"/>
                      <a:pt x="276" y="760"/>
                    </a:cubicBezTo>
                    <a:cubicBezTo>
                      <a:pt x="275" y="766"/>
                      <a:pt x="275" y="766"/>
                      <a:pt x="275" y="766"/>
                    </a:cubicBezTo>
                    <a:cubicBezTo>
                      <a:pt x="269" y="768"/>
                      <a:pt x="269" y="768"/>
                      <a:pt x="269" y="768"/>
                    </a:cubicBezTo>
                    <a:cubicBezTo>
                      <a:pt x="269" y="768"/>
                      <a:pt x="275" y="771"/>
                      <a:pt x="275" y="772"/>
                    </a:cubicBezTo>
                    <a:cubicBezTo>
                      <a:pt x="275" y="773"/>
                      <a:pt x="279" y="773"/>
                      <a:pt x="279" y="776"/>
                    </a:cubicBezTo>
                    <a:cubicBezTo>
                      <a:pt x="279" y="780"/>
                      <a:pt x="284" y="792"/>
                      <a:pt x="284" y="792"/>
                    </a:cubicBezTo>
                    <a:cubicBezTo>
                      <a:pt x="285" y="792"/>
                      <a:pt x="291" y="786"/>
                      <a:pt x="291" y="787"/>
                    </a:cubicBezTo>
                    <a:cubicBezTo>
                      <a:pt x="292" y="787"/>
                      <a:pt x="298" y="793"/>
                      <a:pt x="298" y="793"/>
                    </a:cubicBezTo>
                    <a:cubicBezTo>
                      <a:pt x="305" y="785"/>
                      <a:pt x="305" y="785"/>
                      <a:pt x="305" y="785"/>
                    </a:cubicBezTo>
                    <a:cubicBezTo>
                      <a:pt x="305" y="785"/>
                      <a:pt x="309" y="792"/>
                      <a:pt x="310" y="795"/>
                    </a:cubicBezTo>
                    <a:cubicBezTo>
                      <a:pt x="312" y="798"/>
                      <a:pt x="317" y="799"/>
                      <a:pt x="317" y="799"/>
                    </a:cubicBezTo>
                    <a:cubicBezTo>
                      <a:pt x="317" y="799"/>
                      <a:pt x="323" y="805"/>
                      <a:pt x="322" y="806"/>
                    </a:cubicBezTo>
                    <a:cubicBezTo>
                      <a:pt x="322" y="807"/>
                      <a:pt x="318" y="817"/>
                      <a:pt x="318" y="817"/>
                    </a:cubicBezTo>
                    <a:cubicBezTo>
                      <a:pt x="319" y="818"/>
                      <a:pt x="319" y="819"/>
                      <a:pt x="322" y="819"/>
                    </a:cubicBezTo>
                    <a:cubicBezTo>
                      <a:pt x="325" y="818"/>
                      <a:pt x="323" y="807"/>
                      <a:pt x="327" y="810"/>
                    </a:cubicBezTo>
                    <a:cubicBezTo>
                      <a:pt x="331" y="813"/>
                      <a:pt x="335" y="814"/>
                      <a:pt x="335" y="815"/>
                    </a:cubicBezTo>
                    <a:cubicBezTo>
                      <a:pt x="335" y="817"/>
                      <a:pt x="333" y="820"/>
                      <a:pt x="333" y="820"/>
                    </a:cubicBezTo>
                    <a:cubicBezTo>
                      <a:pt x="333" y="820"/>
                      <a:pt x="335" y="822"/>
                      <a:pt x="336" y="822"/>
                    </a:cubicBezTo>
                    <a:cubicBezTo>
                      <a:pt x="336" y="822"/>
                      <a:pt x="338" y="818"/>
                      <a:pt x="339" y="818"/>
                    </a:cubicBezTo>
                    <a:cubicBezTo>
                      <a:pt x="340" y="818"/>
                      <a:pt x="351" y="821"/>
                      <a:pt x="354" y="817"/>
                    </a:cubicBezTo>
                    <a:cubicBezTo>
                      <a:pt x="357" y="814"/>
                      <a:pt x="355" y="814"/>
                      <a:pt x="357" y="814"/>
                    </a:cubicBezTo>
                    <a:cubicBezTo>
                      <a:pt x="359" y="814"/>
                      <a:pt x="360" y="815"/>
                      <a:pt x="361" y="813"/>
                    </a:cubicBezTo>
                    <a:cubicBezTo>
                      <a:pt x="362" y="812"/>
                      <a:pt x="360" y="810"/>
                      <a:pt x="363" y="811"/>
                    </a:cubicBezTo>
                    <a:cubicBezTo>
                      <a:pt x="366" y="812"/>
                      <a:pt x="376" y="812"/>
                      <a:pt x="377" y="814"/>
                    </a:cubicBezTo>
                    <a:cubicBezTo>
                      <a:pt x="379" y="817"/>
                      <a:pt x="378" y="823"/>
                      <a:pt x="380" y="822"/>
                    </a:cubicBezTo>
                    <a:cubicBezTo>
                      <a:pt x="382" y="821"/>
                      <a:pt x="384" y="817"/>
                      <a:pt x="385" y="817"/>
                    </a:cubicBezTo>
                    <a:cubicBezTo>
                      <a:pt x="385" y="817"/>
                      <a:pt x="387" y="820"/>
                      <a:pt x="389" y="816"/>
                    </a:cubicBezTo>
                    <a:cubicBezTo>
                      <a:pt x="390" y="812"/>
                      <a:pt x="392" y="799"/>
                      <a:pt x="392" y="799"/>
                    </a:cubicBezTo>
                    <a:cubicBezTo>
                      <a:pt x="391" y="800"/>
                      <a:pt x="406" y="805"/>
                      <a:pt x="402" y="809"/>
                    </a:cubicBezTo>
                    <a:cubicBezTo>
                      <a:pt x="397" y="812"/>
                      <a:pt x="390" y="821"/>
                      <a:pt x="392" y="821"/>
                    </a:cubicBezTo>
                    <a:cubicBezTo>
                      <a:pt x="393" y="821"/>
                      <a:pt x="401" y="820"/>
                      <a:pt x="401" y="821"/>
                    </a:cubicBezTo>
                    <a:cubicBezTo>
                      <a:pt x="401" y="821"/>
                      <a:pt x="409" y="827"/>
                      <a:pt x="409" y="832"/>
                    </a:cubicBezTo>
                    <a:cubicBezTo>
                      <a:pt x="408" y="837"/>
                      <a:pt x="403" y="835"/>
                      <a:pt x="406" y="839"/>
                    </a:cubicBezTo>
                    <a:cubicBezTo>
                      <a:pt x="408" y="843"/>
                      <a:pt x="452" y="842"/>
                      <a:pt x="452" y="843"/>
                    </a:cubicBezTo>
                    <a:cubicBezTo>
                      <a:pt x="452" y="843"/>
                      <a:pt x="452" y="846"/>
                      <a:pt x="455" y="848"/>
                    </a:cubicBezTo>
                    <a:cubicBezTo>
                      <a:pt x="458" y="850"/>
                      <a:pt x="459" y="858"/>
                      <a:pt x="459" y="858"/>
                    </a:cubicBezTo>
                    <a:cubicBezTo>
                      <a:pt x="459" y="858"/>
                      <a:pt x="469" y="861"/>
                      <a:pt x="470" y="861"/>
                    </a:cubicBezTo>
                    <a:cubicBezTo>
                      <a:pt x="471" y="861"/>
                      <a:pt x="478" y="866"/>
                      <a:pt x="479" y="866"/>
                    </a:cubicBezTo>
                    <a:cubicBezTo>
                      <a:pt x="481" y="865"/>
                      <a:pt x="485" y="861"/>
                      <a:pt x="485" y="860"/>
                    </a:cubicBezTo>
                    <a:cubicBezTo>
                      <a:pt x="485" y="859"/>
                      <a:pt x="489" y="847"/>
                      <a:pt x="490" y="846"/>
                    </a:cubicBezTo>
                    <a:cubicBezTo>
                      <a:pt x="491" y="846"/>
                      <a:pt x="496" y="850"/>
                      <a:pt x="498" y="851"/>
                    </a:cubicBezTo>
                    <a:cubicBezTo>
                      <a:pt x="500" y="851"/>
                      <a:pt x="504" y="848"/>
                      <a:pt x="505" y="848"/>
                    </a:cubicBezTo>
                    <a:cubicBezTo>
                      <a:pt x="506" y="849"/>
                      <a:pt x="506" y="850"/>
                      <a:pt x="507" y="850"/>
                    </a:cubicBezTo>
                    <a:cubicBezTo>
                      <a:pt x="508" y="850"/>
                      <a:pt x="512" y="847"/>
                      <a:pt x="512" y="847"/>
                    </a:cubicBezTo>
                    <a:cubicBezTo>
                      <a:pt x="512" y="847"/>
                      <a:pt x="512" y="837"/>
                      <a:pt x="514" y="839"/>
                    </a:cubicBezTo>
                    <a:cubicBezTo>
                      <a:pt x="516" y="841"/>
                      <a:pt x="518" y="845"/>
                      <a:pt x="519" y="845"/>
                    </a:cubicBezTo>
                    <a:cubicBezTo>
                      <a:pt x="519" y="845"/>
                      <a:pt x="525" y="842"/>
                      <a:pt x="525" y="842"/>
                    </a:cubicBezTo>
                    <a:cubicBezTo>
                      <a:pt x="525" y="842"/>
                      <a:pt x="529" y="849"/>
                      <a:pt x="533" y="850"/>
                    </a:cubicBezTo>
                    <a:cubicBezTo>
                      <a:pt x="538" y="851"/>
                      <a:pt x="543" y="851"/>
                      <a:pt x="543" y="851"/>
                    </a:cubicBezTo>
                    <a:cubicBezTo>
                      <a:pt x="543" y="851"/>
                      <a:pt x="548" y="844"/>
                      <a:pt x="551" y="844"/>
                    </a:cubicBezTo>
                    <a:cubicBezTo>
                      <a:pt x="551" y="844"/>
                      <a:pt x="560" y="841"/>
                      <a:pt x="560" y="840"/>
                    </a:cubicBezTo>
                    <a:cubicBezTo>
                      <a:pt x="560" y="839"/>
                      <a:pt x="559" y="826"/>
                      <a:pt x="558" y="823"/>
                    </a:cubicBezTo>
                    <a:cubicBezTo>
                      <a:pt x="556" y="820"/>
                      <a:pt x="551" y="810"/>
                      <a:pt x="553" y="802"/>
                    </a:cubicBezTo>
                    <a:cubicBezTo>
                      <a:pt x="554" y="795"/>
                      <a:pt x="558" y="793"/>
                      <a:pt x="559" y="788"/>
                    </a:cubicBezTo>
                    <a:cubicBezTo>
                      <a:pt x="560" y="783"/>
                      <a:pt x="560" y="776"/>
                      <a:pt x="560" y="776"/>
                    </a:cubicBezTo>
                    <a:cubicBezTo>
                      <a:pt x="560" y="776"/>
                      <a:pt x="564" y="774"/>
                      <a:pt x="564" y="773"/>
                    </a:cubicBezTo>
                    <a:cubicBezTo>
                      <a:pt x="563" y="773"/>
                      <a:pt x="559" y="763"/>
                      <a:pt x="559" y="763"/>
                    </a:cubicBezTo>
                    <a:cubicBezTo>
                      <a:pt x="559" y="763"/>
                      <a:pt x="543" y="769"/>
                      <a:pt x="547" y="763"/>
                    </a:cubicBezTo>
                    <a:cubicBezTo>
                      <a:pt x="551" y="757"/>
                      <a:pt x="556" y="757"/>
                      <a:pt x="556" y="757"/>
                    </a:cubicBezTo>
                    <a:cubicBezTo>
                      <a:pt x="556" y="756"/>
                      <a:pt x="557" y="747"/>
                      <a:pt x="557" y="747"/>
                    </a:cubicBezTo>
                    <a:cubicBezTo>
                      <a:pt x="557" y="747"/>
                      <a:pt x="563" y="743"/>
                      <a:pt x="561" y="740"/>
                    </a:cubicBezTo>
                    <a:cubicBezTo>
                      <a:pt x="559" y="737"/>
                      <a:pt x="541" y="730"/>
                      <a:pt x="542" y="730"/>
                    </a:cubicBezTo>
                    <a:cubicBezTo>
                      <a:pt x="542" y="729"/>
                      <a:pt x="548" y="715"/>
                      <a:pt x="552" y="718"/>
                    </a:cubicBezTo>
                    <a:cubicBezTo>
                      <a:pt x="556" y="721"/>
                      <a:pt x="557" y="725"/>
                      <a:pt x="558" y="724"/>
                    </a:cubicBezTo>
                    <a:cubicBezTo>
                      <a:pt x="559" y="723"/>
                      <a:pt x="560" y="713"/>
                      <a:pt x="560" y="712"/>
                    </a:cubicBezTo>
                    <a:cubicBezTo>
                      <a:pt x="559" y="710"/>
                      <a:pt x="563" y="702"/>
                      <a:pt x="563" y="702"/>
                    </a:cubicBezTo>
                    <a:cubicBezTo>
                      <a:pt x="563" y="702"/>
                      <a:pt x="562" y="699"/>
                      <a:pt x="556" y="692"/>
                    </a:cubicBezTo>
                    <a:cubicBezTo>
                      <a:pt x="551" y="685"/>
                      <a:pt x="546" y="687"/>
                      <a:pt x="546" y="681"/>
                    </a:cubicBezTo>
                    <a:cubicBezTo>
                      <a:pt x="546" y="676"/>
                      <a:pt x="546" y="674"/>
                      <a:pt x="546" y="674"/>
                    </a:cubicBezTo>
                    <a:cubicBezTo>
                      <a:pt x="545" y="674"/>
                      <a:pt x="532" y="676"/>
                      <a:pt x="525" y="676"/>
                    </a:cubicBezTo>
                    <a:cubicBezTo>
                      <a:pt x="518" y="675"/>
                      <a:pt x="509" y="660"/>
                      <a:pt x="509" y="660"/>
                    </a:cubicBezTo>
                    <a:cubicBezTo>
                      <a:pt x="509" y="660"/>
                      <a:pt x="514" y="656"/>
                      <a:pt x="514" y="654"/>
                    </a:cubicBezTo>
                    <a:cubicBezTo>
                      <a:pt x="514" y="653"/>
                      <a:pt x="507" y="634"/>
                      <a:pt x="517" y="637"/>
                    </a:cubicBezTo>
                    <a:cubicBezTo>
                      <a:pt x="527" y="639"/>
                      <a:pt x="533" y="645"/>
                      <a:pt x="533" y="646"/>
                    </a:cubicBezTo>
                    <a:cubicBezTo>
                      <a:pt x="533" y="646"/>
                      <a:pt x="534" y="656"/>
                      <a:pt x="538" y="653"/>
                    </a:cubicBezTo>
                    <a:cubicBezTo>
                      <a:pt x="542" y="649"/>
                      <a:pt x="539" y="646"/>
                      <a:pt x="542" y="644"/>
                    </a:cubicBezTo>
                    <a:cubicBezTo>
                      <a:pt x="545" y="643"/>
                      <a:pt x="546" y="639"/>
                      <a:pt x="548" y="639"/>
                    </a:cubicBezTo>
                    <a:cubicBezTo>
                      <a:pt x="550" y="639"/>
                      <a:pt x="560" y="644"/>
                      <a:pt x="561" y="640"/>
                    </a:cubicBezTo>
                    <a:cubicBezTo>
                      <a:pt x="562" y="636"/>
                      <a:pt x="557" y="627"/>
                      <a:pt x="562" y="628"/>
                    </a:cubicBezTo>
                    <a:cubicBezTo>
                      <a:pt x="567" y="629"/>
                      <a:pt x="567" y="628"/>
                      <a:pt x="567" y="628"/>
                    </a:cubicBezTo>
                    <a:cubicBezTo>
                      <a:pt x="567" y="628"/>
                      <a:pt x="566" y="622"/>
                      <a:pt x="567" y="622"/>
                    </a:cubicBezTo>
                    <a:cubicBezTo>
                      <a:pt x="569" y="622"/>
                      <a:pt x="575" y="621"/>
                      <a:pt x="573" y="618"/>
                    </a:cubicBezTo>
                    <a:cubicBezTo>
                      <a:pt x="570" y="615"/>
                      <a:pt x="562" y="616"/>
                      <a:pt x="565" y="613"/>
                    </a:cubicBezTo>
                    <a:cubicBezTo>
                      <a:pt x="567" y="610"/>
                      <a:pt x="568" y="606"/>
                      <a:pt x="568" y="606"/>
                    </a:cubicBezTo>
                    <a:cubicBezTo>
                      <a:pt x="568" y="606"/>
                      <a:pt x="557" y="607"/>
                      <a:pt x="558" y="604"/>
                    </a:cubicBezTo>
                    <a:cubicBezTo>
                      <a:pt x="559" y="600"/>
                      <a:pt x="565" y="597"/>
                      <a:pt x="565" y="597"/>
                    </a:cubicBezTo>
                    <a:cubicBezTo>
                      <a:pt x="566" y="597"/>
                      <a:pt x="573" y="597"/>
                      <a:pt x="573" y="597"/>
                    </a:cubicBezTo>
                    <a:cubicBezTo>
                      <a:pt x="576" y="592"/>
                      <a:pt x="576" y="592"/>
                      <a:pt x="576" y="592"/>
                    </a:cubicBezTo>
                    <a:cubicBezTo>
                      <a:pt x="576" y="592"/>
                      <a:pt x="579" y="593"/>
                      <a:pt x="580" y="592"/>
                    </a:cubicBezTo>
                    <a:cubicBezTo>
                      <a:pt x="580" y="591"/>
                      <a:pt x="579" y="587"/>
                      <a:pt x="582" y="586"/>
                    </a:cubicBezTo>
                    <a:cubicBezTo>
                      <a:pt x="586" y="585"/>
                      <a:pt x="592" y="586"/>
                      <a:pt x="589" y="581"/>
                    </a:cubicBezTo>
                    <a:cubicBezTo>
                      <a:pt x="586" y="575"/>
                      <a:pt x="578" y="567"/>
                      <a:pt x="578" y="567"/>
                    </a:cubicBezTo>
                    <a:cubicBezTo>
                      <a:pt x="578" y="567"/>
                      <a:pt x="575" y="574"/>
                      <a:pt x="573" y="573"/>
                    </a:cubicBezTo>
                    <a:cubicBezTo>
                      <a:pt x="571" y="573"/>
                      <a:pt x="564" y="573"/>
                      <a:pt x="562" y="570"/>
                    </a:cubicBezTo>
                    <a:cubicBezTo>
                      <a:pt x="561" y="566"/>
                      <a:pt x="564" y="564"/>
                      <a:pt x="564" y="564"/>
                    </a:cubicBezTo>
                    <a:cubicBezTo>
                      <a:pt x="565" y="564"/>
                      <a:pt x="572" y="563"/>
                      <a:pt x="572" y="561"/>
                    </a:cubicBezTo>
                    <a:cubicBezTo>
                      <a:pt x="572" y="558"/>
                      <a:pt x="575" y="547"/>
                      <a:pt x="575" y="547"/>
                    </a:cubicBezTo>
                    <a:cubicBezTo>
                      <a:pt x="562" y="530"/>
                      <a:pt x="562" y="530"/>
                      <a:pt x="562" y="530"/>
                    </a:cubicBezTo>
                    <a:cubicBezTo>
                      <a:pt x="562" y="530"/>
                      <a:pt x="564" y="517"/>
                      <a:pt x="571" y="515"/>
                    </a:cubicBezTo>
                    <a:cubicBezTo>
                      <a:pt x="577" y="513"/>
                      <a:pt x="589" y="513"/>
                      <a:pt x="589" y="512"/>
                    </a:cubicBezTo>
                    <a:cubicBezTo>
                      <a:pt x="590" y="512"/>
                      <a:pt x="593" y="503"/>
                      <a:pt x="597" y="502"/>
                    </a:cubicBezTo>
                    <a:cubicBezTo>
                      <a:pt x="601" y="500"/>
                      <a:pt x="602" y="504"/>
                      <a:pt x="609" y="504"/>
                    </a:cubicBezTo>
                    <a:cubicBezTo>
                      <a:pt x="616" y="505"/>
                      <a:pt x="618" y="503"/>
                      <a:pt x="618" y="504"/>
                    </a:cubicBezTo>
                    <a:cubicBezTo>
                      <a:pt x="619" y="504"/>
                      <a:pt x="626" y="508"/>
                      <a:pt x="628" y="506"/>
                    </a:cubicBezTo>
                    <a:cubicBezTo>
                      <a:pt x="631" y="503"/>
                      <a:pt x="628" y="495"/>
                      <a:pt x="631" y="495"/>
                    </a:cubicBezTo>
                    <a:cubicBezTo>
                      <a:pt x="635" y="494"/>
                      <a:pt x="636" y="499"/>
                      <a:pt x="641" y="499"/>
                    </a:cubicBezTo>
                    <a:cubicBezTo>
                      <a:pt x="645" y="499"/>
                      <a:pt x="648" y="507"/>
                      <a:pt x="651" y="503"/>
                    </a:cubicBezTo>
                    <a:cubicBezTo>
                      <a:pt x="655" y="500"/>
                      <a:pt x="660" y="489"/>
                      <a:pt x="660" y="490"/>
                    </a:cubicBezTo>
                    <a:cubicBezTo>
                      <a:pt x="660" y="491"/>
                      <a:pt x="664" y="493"/>
                      <a:pt x="664" y="493"/>
                    </a:cubicBezTo>
                    <a:cubicBezTo>
                      <a:pt x="664" y="494"/>
                      <a:pt x="661" y="508"/>
                      <a:pt x="667" y="506"/>
                    </a:cubicBezTo>
                    <a:cubicBezTo>
                      <a:pt x="672" y="505"/>
                      <a:pt x="674" y="499"/>
                      <a:pt x="674" y="499"/>
                    </a:cubicBezTo>
                    <a:cubicBezTo>
                      <a:pt x="675" y="499"/>
                      <a:pt x="681" y="501"/>
                      <a:pt x="682" y="498"/>
                    </a:cubicBezTo>
                    <a:cubicBezTo>
                      <a:pt x="684" y="495"/>
                      <a:pt x="687" y="492"/>
                      <a:pt x="688" y="491"/>
                    </a:cubicBezTo>
                    <a:cubicBezTo>
                      <a:pt x="689" y="490"/>
                      <a:pt x="688" y="483"/>
                      <a:pt x="691" y="481"/>
                    </a:cubicBezTo>
                    <a:cubicBezTo>
                      <a:pt x="694" y="479"/>
                      <a:pt x="698" y="479"/>
                      <a:pt x="698" y="479"/>
                    </a:cubicBezTo>
                    <a:cubicBezTo>
                      <a:pt x="698" y="479"/>
                      <a:pt x="698" y="484"/>
                      <a:pt x="699" y="484"/>
                    </a:cubicBezTo>
                    <a:cubicBezTo>
                      <a:pt x="701" y="485"/>
                      <a:pt x="704" y="485"/>
                      <a:pt x="704" y="485"/>
                    </a:cubicBezTo>
                    <a:cubicBezTo>
                      <a:pt x="704" y="485"/>
                      <a:pt x="718" y="493"/>
                      <a:pt x="718" y="493"/>
                    </a:cubicBezTo>
                    <a:cubicBezTo>
                      <a:pt x="718" y="492"/>
                      <a:pt x="725" y="490"/>
                      <a:pt x="723" y="485"/>
                    </a:cubicBezTo>
                    <a:cubicBezTo>
                      <a:pt x="721" y="480"/>
                      <a:pt x="719" y="470"/>
                      <a:pt x="720" y="469"/>
                    </a:cubicBezTo>
                    <a:cubicBezTo>
                      <a:pt x="721" y="468"/>
                      <a:pt x="730" y="463"/>
                      <a:pt x="730" y="464"/>
                    </a:cubicBezTo>
                    <a:cubicBezTo>
                      <a:pt x="731" y="464"/>
                      <a:pt x="736" y="468"/>
                      <a:pt x="740" y="468"/>
                    </a:cubicBezTo>
                    <a:cubicBezTo>
                      <a:pt x="744" y="468"/>
                      <a:pt x="749" y="468"/>
                      <a:pt x="749" y="468"/>
                    </a:cubicBezTo>
                    <a:cubicBezTo>
                      <a:pt x="749" y="469"/>
                      <a:pt x="749" y="478"/>
                      <a:pt x="752" y="477"/>
                    </a:cubicBezTo>
                    <a:cubicBezTo>
                      <a:pt x="756" y="476"/>
                      <a:pt x="760" y="470"/>
                      <a:pt x="761" y="471"/>
                    </a:cubicBezTo>
                    <a:cubicBezTo>
                      <a:pt x="762" y="472"/>
                      <a:pt x="768" y="479"/>
                      <a:pt x="770" y="479"/>
                    </a:cubicBezTo>
                    <a:cubicBezTo>
                      <a:pt x="773" y="479"/>
                      <a:pt x="775" y="478"/>
                      <a:pt x="775" y="475"/>
                    </a:cubicBezTo>
                    <a:cubicBezTo>
                      <a:pt x="776" y="472"/>
                      <a:pt x="771" y="466"/>
                      <a:pt x="773" y="466"/>
                    </a:cubicBezTo>
                    <a:cubicBezTo>
                      <a:pt x="776" y="466"/>
                      <a:pt x="780" y="461"/>
                      <a:pt x="782" y="461"/>
                    </a:cubicBezTo>
                    <a:cubicBezTo>
                      <a:pt x="783" y="461"/>
                      <a:pt x="785" y="465"/>
                      <a:pt x="786" y="464"/>
                    </a:cubicBezTo>
                    <a:cubicBezTo>
                      <a:pt x="786" y="463"/>
                      <a:pt x="788" y="462"/>
                      <a:pt x="788" y="461"/>
                    </a:cubicBezTo>
                    <a:cubicBezTo>
                      <a:pt x="788" y="461"/>
                      <a:pt x="781" y="454"/>
                      <a:pt x="782" y="452"/>
                    </a:cubicBezTo>
                    <a:cubicBezTo>
                      <a:pt x="783" y="449"/>
                      <a:pt x="787" y="447"/>
                      <a:pt x="790" y="444"/>
                    </a:cubicBezTo>
                    <a:cubicBezTo>
                      <a:pt x="793" y="441"/>
                      <a:pt x="791" y="436"/>
                      <a:pt x="797" y="438"/>
                    </a:cubicBezTo>
                    <a:cubicBezTo>
                      <a:pt x="804" y="440"/>
                      <a:pt x="810" y="440"/>
                      <a:pt x="810" y="440"/>
                    </a:cubicBezTo>
                    <a:cubicBezTo>
                      <a:pt x="810" y="440"/>
                      <a:pt x="811" y="438"/>
                      <a:pt x="811" y="437"/>
                    </a:cubicBezTo>
                    <a:cubicBezTo>
                      <a:pt x="811" y="437"/>
                      <a:pt x="797" y="432"/>
                      <a:pt x="800" y="428"/>
                    </a:cubicBezTo>
                    <a:cubicBezTo>
                      <a:pt x="803" y="423"/>
                      <a:pt x="810" y="419"/>
                      <a:pt x="812" y="417"/>
                    </a:cubicBezTo>
                    <a:cubicBezTo>
                      <a:pt x="814" y="414"/>
                      <a:pt x="824" y="397"/>
                      <a:pt x="826" y="393"/>
                    </a:cubicBezTo>
                    <a:cubicBezTo>
                      <a:pt x="824" y="392"/>
                      <a:pt x="822" y="391"/>
                      <a:pt x="821" y="390"/>
                    </a:cubicBezTo>
                    <a:cubicBezTo>
                      <a:pt x="818" y="389"/>
                      <a:pt x="820" y="398"/>
                      <a:pt x="820" y="398"/>
                    </a:cubicBezTo>
                    <a:cubicBezTo>
                      <a:pt x="820" y="398"/>
                      <a:pt x="814" y="398"/>
                      <a:pt x="814" y="398"/>
                    </a:cubicBezTo>
                    <a:cubicBezTo>
                      <a:pt x="813" y="398"/>
                      <a:pt x="810" y="403"/>
                      <a:pt x="804" y="402"/>
                    </a:cubicBezTo>
                    <a:cubicBezTo>
                      <a:pt x="797" y="401"/>
                      <a:pt x="799" y="398"/>
                      <a:pt x="800" y="394"/>
                    </a:cubicBezTo>
                    <a:cubicBezTo>
                      <a:pt x="800" y="391"/>
                      <a:pt x="792" y="389"/>
                      <a:pt x="789" y="388"/>
                    </a:cubicBezTo>
                    <a:cubicBezTo>
                      <a:pt x="786" y="387"/>
                      <a:pt x="778" y="381"/>
                      <a:pt x="776" y="380"/>
                    </a:cubicBezTo>
                    <a:cubicBezTo>
                      <a:pt x="775" y="379"/>
                      <a:pt x="772" y="372"/>
                      <a:pt x="772" y="371"/>
                    </a:cubicBezTo>
                    <a:cubicBezTo>
                      <a:pt x="772" y="371"/>
                      <a:pt x="763" y="375"/>
                      <a:pt x="755" y="375"/>
                    </a:cubicBezTo>
                    <a:cubicBezTo>
                      <a:pt x="746" y="375"/>
                      <a:pt x="742" y="370"/>
                      <a:pt x="742" y="370"/>
                    </a:cubicBezTo>
                    <a:cubicBezTo>
                      <a:pt x="742" y="370"/>
                      <a:pt x="737" y="376"/>
                      <a:pt x="726" y="378"/>
                    </a:cubicBezTo>
                    <a:cubicBezTo>
                      <a:pt x="715" y="379"/>
                      <a:pt x="702" y="367"/>
                      <a:pt x="701" y="366"/>
                    </a:cubicBezTo>
                    <a:cubicBezTo>
                      <a:pt x="700" y="365"/>
                      <a:pt x="706" y="359"/>
                      <a:pt x="706" y="359"/>
                    </a:cubicBezTo>
                    <a:cubicBezTo>
                      <a:pt x="706" y="358"/>
                      <a:pt x="704" y="357"/>
                      <a:pt x="701" y="354"/>
                    </a:cubicBezTo>
                    <a:cubicBezTo>
                      <a:pt x="699" y="351"/>
                      <a:pt x="702" y="346"/>
                      <a:pt x="702" y="344"/>
                    </a:cubicBezTo>
                    <a:cubicBezTo>
                      <a:pt x="702" y="343"/>
                      <a:pt x="695" y="343"/>
                      <a:pt x="692" y="340"/>
                    </a:cubicBezTo>
                    <a:cubicBezTo>
                      <a:pt x="689" y="337"/>
                      <a:pt x="690" y="326"/>
                      <a:pt x="690" y="326"/>
                    </a:cubicBezTo>
                    <a:cubicBezTo>
                      <a:pt x="690" y="326"/>
                      <a:pt x="683" y="326"/>
                      <a:pt x="678" y="322"/>
                    </a:cubicBezTo>
                    <a:cubicBezTo>
                      <a:pt x="674" y="319"/>
                      <a:pt x="672" y="310"/>
                      <a:pt x="672" y="310"/>
                    </a:cubicBezTo>
                    <a:cubicBezTo>
                      <a:pt x="672" y="310"/>
                      <a:pt x="668" y="309"/>
                      <a:pt x="664" y="307"/>
                    </a:cubicBezTo>
                    <a:cubicBezTo>
                      <a:pt x="660" y="305"/>
                      <a:pt x="662" y="297"/>
                      <a:pt x="662" y="296"/>
                    </a:cubicBezTo>
                    <a:cubicBezTo>
                      <a:pt x="662" y="296"/>
                      <a:pt x="660" y="293"/>
                      <a:pt x="660" y="289"/>
                    </a:cubicBezTo>
                    <a:cubicBezTo>
                      <a:pt x="660" y="285"/>
                      <a:pt x="666" y="283"/>
                      <a:pt x="666" y="282"/>
                    </a:cubicBezTo>
                    <a:cubicBezTo>
                      <a:pt x="667" y="281"/>
                      <a:pt x="662" y="278"/>
                      <a:pt x="662" y="278"/>
                    </a:cubicBezTo>
                    <a:cubicBezTo>
                      <a:pt x="664" y="235"/>
                      <a:pt x="664" y="235"/>
                      <a:pt x="664" y="235"/>
                    </a:cubicBezTo>
                    <a:cubicBezTo>
                      <a:pt x="664" y="235"/>
                      <a:pt x="662" y="236"/>
                      <a:pt x="659" y="235"/>
                    </a:cubicBezTo>
                    <a:cubicBezTo>
                      <a:pt x="656" y="235"/>
                      <a:pt x="655" y="232"/>
                      <a:pt x="649" y="231"/>
                    </a:cubicBezTo>
                    <a:cubicBezTo>
                      <a:pt x="643" y="231"/>
                      <a:pt x="651" y="237"/>
                      <a:pt x="651" y="237"/>
                    </a:cubicBezTo>
                    <a:cubicBezTo>
                      <a:pt x="651" y="237"/>
                      <a:pt x="647" y="238"/>
                      <a:pt x="646" y="238"/>
                    </a:cubicBezTo>
                    <a:cubicBezTo>
                      <a:pt x="645" y="237"/>
                      <a:pt x="646" y="241"/>
                      <a:pt x="642" y="242"/>
                    </a:cubicBezTo>
                    <a:cubicBezTo>
                      <a:pt x="639" y="244"/>
                      <a:pt x="639" y="241"/>
                      <a:pt x="638" y="240"/>
                    </a:cubicBezTo>
                    <a:cubicBezTo>
                      <a:pt x="638" y="239"/>
                      <a:pt x="634" y="240"/>
                      <a:pt x="630" y="238"/>
                    </a:cubicBezTo>
                    <a:cubicBezTo>
                      <a:pt x="626" y="237"/>
                      <a:pt x="628" y="229"/>
                      <a:pt x="628" y="228"/>
                    </a:cubicBezTo>
                    <a:cubicBezTo>
                      <a:pt x="628" y="227"/>
                      <a:pt x="619" y="220"/>
                      <a:pt x="619" y="220"/>
                    </a:cubicBezTo>
                    <a:cubicBezTo>
                      <a:pt x="619" y="220"/>
                      <a:pt x="619" y="218"/>
                      <a:pt x="623" y="215"/>
                    </a:cubicBezTo>
                    <a:cubicBezTo>
                      <a:pt x="627" y="213"/>
                      <a:pt x="628" y="219"/>
                      <a:pt x="628" y="219"/>
                    </a:cubicBezTo>
                    <a:cubicBezTo>
                      <a:pt x="628" y="219"/>
                      <a:pt x="633" y="216"/>
                      <a:pt x="635" y="214"/>
                    </a:cubicBezTo>
                    <a:cubicBezTo>
                      <a:pt x="637" y="212"/>
                      <a:pt x="627" y="203"/>
                      <a:pt x="627" y="203"/>
                    </a:cubicBezTo>
                    <a:cubicBezTo>
                      <a:pt x="627" y="203"/>
                      <a:pt x="613" y="203"/>
                      <a:pt x="608" y="202"/>
                    </a:cubicBezTo>
                    <a:cubicBezTo>
                      <a:pt x="602" y="201"/>
                      <a:pt x="606" y="210"/>
                      <a:pt x="604" y="211"/>
                    </a:cubicBezTo>
                    <a:cubicBezTo>
                      <a:pt x="603" y="213"/>
                      <a:pt x="600" y="212"/>
                      <a:pt x="599" y="211"/>
                    </a:cubicBezTo>
                    <a:cubicBezTo>
                      <a:pt x="599" y="211"/>
                      <a:pt x="594" y="215"/>
                      <a:pt x="590" y="216"/>
                    </a:cubicBezTo>
                    <a:cubicBezTo>
                      <a:pt x="586" y="217"/>
                      <a:pt x="585" y="212"/>
                      <a:pt x="585" y="212"/>
                    </a:cubicBezTo>
                    <a:cubicBezTo>
                      <a:pt x="585" y="211"/>
                      <a:pt x="583" y="215"/>
                      <a:pt x="581" y="217"/>
                    </a:cubicBezTo>
                    <a:cubicBezTo>
                      <a:pt x="579" y="219"/>
                      <a:pt x="574" y="214"/>
                      <a:pt x="573" y="213"/>
                    </a:cubicBezTo>
                    <a:cubicBezTo>
                      <a:pt x="573" y="213"/>
                      <a:pt x="572" y="208"/>
                      <a:pt x="572" y="208"/>
                    </a:cubicBezTo>
                    <a:cubicBezTo>
                      <a:pt x="572" y="208"/>
                      <a:pt x="569" y="209"/>
                      <a:pt x="568" y="208"/>
                    </a:cubicBezTo>
                    <a:cubicBezTo>
                      <a:pt x="567" y="208"/>
                      <a:pt x="567" y="197"/>
                      <a:pt x="567" y="197"/>
                    </a:cubicBezTo>
                    <a:cubicBezTo>
                      <a:pt x="567" y="196"/>
                      <a:pt x="564" y="193"/>
                      <a:pt x="564" y="193"/>
                    </a:cubicBezTo>
                    <a:cubicBezTo>
                      <a:pt x="564" y="193"/>
                      <a:pt x="569" y="188"/>
                      <a:pt x="570" y="185"/>
                    </a:cubicBezTo>
                    <a:cubicBezTo>
                      <a:pt x="572" y="182"/>
                      <a:pt x="565" y="179"/>
                      <a:pt x="564" y="177"/>
                    </a:cubicBezTo>
                    <a:cubicBezTo>
                      <a:pt x="564" y="175"/>
                      <a:pt x="567" y="170"/>
                      <a:pt x="564" y="168"/>
                    </a:cubicBezTo>
                    <a:cubicBezTo>
                      <a:pt x="562" y="167"/>
                      <a:pt x="554" y="169"/>
                      <a:pt x="553" y="168"/>
                    </a:cubicBezTo>
                    <a:cubicBezTo>
                      <a:pt x="552" y="168"/>
                      <a:pt x="549" y="162"/>
                      <a:pt x="549" y="162"/>
                    </a:cubicBezTo>
                    <a:cubicBezTo>
                      <a:pt x="549" y="162"/>
                      <a:pt x="544" y="162"/>
                      <a:pt x="543" y="162"/>
                    </a:cubicBezTo>
                    <a:cubicBezTo>
                      <a:pt x="543" y="162"/>
                      <a:pt x="542" y="151"/>
                      <a:pt x="542" y="151"/>
                    </a:cubicBezTo>
                    <a:cubicBezTo>
                      <a:pt x="547" y="145"/>
                      <a:pt x="547" y="145"/>
                      <a:pt x="547" y="145"/>
                    </a:cubicBezTo>
                    <a:cubicBezTo>
                      <a:pt x="547" y="145"/>
                      <a:pt x="554" y="151"/>
                      <a:pt x="556" y="148"/>
                    </a:cubicBezTo>
                    <a:cubicBezTo>
                      <a:pt x="558" y="145"/>
                      <a:pt x="553" y="144"/>
                      <a:pt x="551" y="142"/>
                    </a:cubicBezTo>
                    <a:cubicBezTo>
                      <a:pt x="550" y="141"/>
                      <a:pt x="553" y="134"/>
                      <a:pt x="551" y="134"/>
                    </a:cubicBezTo>
                    <a:cubicBezTo>
                      <a:pt x="548" y="133"/>
                      <a:pt x="545" y="140"/>
                      <a:pt x="541" y="141"/>
                    </a:cubicBezTo>
                    <a:cubicBezTo>
                      <a:pt x="538" y="142"/>
                      <a:pt x="539" y="135"/>
                      <a:pt x="539" y="135"/>
                    </a:cubicBezTo>
                    <a:cubicBezTo>
                      <a:pt x="536" y="136"/>
                      <a:pt x="536" y="136"/>
                      <a:pt x="536" y="136"/>
                    </a:cubicBezTo>
                    <a:cubicBezTo>
                      <a:pt x="536" y="136"/>
                      <a:pt x="527" y="122"/>
                      <a:pt x="527" y="121"/>
                    </a:cubicBezTo>
                    <a:cubicBezTo>
                      <a:pt x="526" y="120"/>
                      <a:pt x="511" y="127"/>
                      <a:pt x="511" y="127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500" y="102"/>
                      <a:pt x="500" y="102"/>
                      <a:pt x="500" y="102"/>
                    </a:cubicBezTo>
                    <a:cubicBezTo>
                      <a:pt x="500" y="102"/>
                      <a:pt x="495" y="94"/>
                      <a:pt x="494" y="92"/>
                    </a:cubicBezTo>
                    <a:cubicBezTo>
                      <a:pt x="492" y="91"/>
                      <a:pt x="498" y="88"/>
                      <a:pt x="498" y="88"/>
                    </a:cubicBezTo>
                    <a:cubicBezTo>
                      <a:pt x="498" y="88"/>
                      <a:pt x="486" y="75"/>
                      <a:pt x="485" y="72"/>
                    </a:cubicBezTo>
                    <a:cubicBezTo>
                      <a:pt x="485" y="68"/>
                      <a:pt x="489" y="69"/>
                      <a:pt x="489" y="69"/>
                    </a:cubicBezTo>
                    <a:cubicBezTo>
                      <a:pt x="489" y="69"/>
                      <a:pt x="489" y="65"/>
                      <a:pt x="490" y="62"/>
                    </a:cubicBezTo>
                    <a:cubicBezTo>
                      <a:pt x="490" y="60"/>
                      <a:pt x="487" y="61"/>
                      <a:pt x="484" y="60"/>
                    </a:cubicBezTo>
                    <a:cubicBezTo>
                      <a:pt x="481" y="59"/>
                      <a:pt x="482" y="54"/>
                      <a:pt x="487" y="52"/>
                    </a:cubicBezTo>
                    <a:cubicBezTo>
                      <a:pt x="492" y="50"/>
                      <a:pt x="495" y="54"/>
                      <a:pt x="495" y="54"/>
                    </a:cubicBezTo>
                    <a:cubicBezTo>
                      <a:pt x="495" y="54"/>
                      <a:pt x="504" y="50"/>
                      <a:pt x="504" y="50"/>
                    </a:cubicBezTo>
                    <a:cubicBezTo>
                      <a:pt x="505" y="50"/>
                      <a:pt x="497" y="47"/>
                      <a:pt x="497" y="47"/>
                    </a:cubicBezTo>
                    <a:cubicBezTo>
                      <a:pt x="496" y="41"/>
                      <a:pt x="496" y="41"/>
                      <a:pt x="496" y="41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46"/>
                      <a:pt x="488" y="44"/>
                      <a:pt x="487" y="43"/>
                    </a:cubicBezTo>
                    <a:cubicBezTo>
                      <a:pt x="486" y="43"/>
                      <a:pt x="490" y="41"/>
                      <a:pt x="491" y="38"/>
                    </a:cubicBezTo>
                    <a:cubicBezTo>
                      <a:pt x="492" y="35"/>
                      <a:pt x="495" y="33"/>
                      <a:pt x="495" y="33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6" y="11"/>
                      <a:pt x="486" y="11"/>
                      <a:pt x="486" y="11"/>
                    </a:cubicBezTo>
                    <a:cubicBezTo>
                      <a:pt x="486" y="11"/>
                      <a:pt x="482" y="10"/>
                      <a:pt x="480" y="10"/>
                    </a:cubicBezTo>
                    <a:cubicBezTo>
                      <a:pt x="478" y="10"/>
                      <a:pt x="478" y="5"/>
                      <a:pt x="477" y="0"/>
                    </a:cubicBezTo>
                    <a:cubicBezTo>
                      <a:pt x="475" y="0"/>
                      <a:pt x="473" y="1"/>
                      <a:pt x="471" y="1"/>
                    </a:cubicBezTo>
                    <a:cubicBezTo>
                      <a:pt x="465" y="2"/>
                      <a:pt x="453" y="7"/>
                      <a:pt x="451" y="8"/>
                    </a:cubicBezTo>
                    <a:cubicBezTo>
                      <a:pt x="450" y="8"/>
                      <a:pt x="444" y="4"/>
                      <a:pt x="442" y="4"/>
                    </a:cubicBezTo>
                    <a:cubicBezTo>
                      <a:pt x="441" y="4"/>
                      <a:pt x="442" y="9"/>
                      <a:pt x="442" y="10"/>
                    </a:cubicBezTo>
                    <a:cubicBezTo>
                      <a:pt x="442" y="10"/>
                      <a:pt x="438" y="9"/>
                      <a:pt x="437" y="10"/>
                    </a:cubicBezTo>
                    <a:cubicBezTo>
                      <a:pt x="436" y="10"/>
                      <a:pt x="434" y="14"/>
                      <a:pt x="434" y="14"/>
                    </a:cubicBezTo>
                    <a:cubicBezTo>
                      <a:pt x="429" y="13"/>
                      <a:pt x="429" y="13"/>
                      <a:pt x="429" y="13"/>
                    </a:cubicBezTo>
                    <a:cubicBezTo>
                      <a:pt x="429" y="13"/>
                      <a:pt x="423" y="18"/>
                      <a:pt x="423" y="18"/>
                    </a:cubicBezTo>
                    <a:cubicBezTo>
                      <a:pt x="423" y="18"/>
                      <a:pt x="416" y="16"/>
                      <a:pt x="416" y="14"/>
                    </a:cubicBezTo>
                    <a:cubicBezTo>
                      <a:pt x="416" y="12"/>
                      <a:pt x="411" y="19"/>
                      <a:pt x="410" y="19"/>
                    </a:cubicBezTo>
                    <a:cubicBezTo>
                      <a:pt x="409" y="19"/>
                      <a:pt x="411" y="13"/>
                      <a:pt x="408" y="12"/>
                    </a:cubicBezTo>
                    <a:cubicBezTo>
                      <a:pt x="406" y="11"/>
                      <a:pt x="392" y="24"/>
                      <a:pt x="390" y="25"/>
                    </a:cubicBezTo>
                    <a:cubicBezTo>
                      <a:pt x="388" y="26"/>
                      <a:pt x="383" y="22"/>
                      <a:pt x="382" y="22"/>
                    </a:cubicBezTo>
                    <a:cubicBezTo>
                      <a:pt x="381" y="21"/>
                      <a:pt x="365" y="38"/>
                      <a:pt x="365" y="38"/>
                    </a:cubicBezTo>
                    <a:cubicBezTo>
                      <a:pt x="365" y="38"/>
                      <a:pt x="356" y="31"/>
                      <a:pt x="353" y="29"/>
                    </a:cubicBezTo>
                    <a:cubicBezTo>
                      <a:pt x="350" y="27"/>
                      <a:pt x="344" y="36"/>
                      <a:pt x="344" y="36"/>
                    </a:cubicBezTo>
                    <a:cubicBezTo>
                      <a:pt x="336" y="36"/>
                      <a:pt x="336" y="36"/>
                      <a:pt x="336" y="36"/>
                    </a:cubicBezTo>
                    <a:cubicBezTo>
                      <a:pt x="336" y="36"/>
                      <a:pt x="330" y="41"/>
                      <a:pt x="329" y="42"/>
                    </a:cubicBezTo>
                    <a:cubicBezTo>
                      <a:pt x="328" y="42"/>
                      <a:pt x="333" y="49"/>
                      <a:pt x="333" y="49"/>
                    </a:cubicBezTo>
                    <a:cubicBezTo>
                      <a:pt x="333" y="49"/>
                      <a:pt x="331" y="48"/>
                      <a:pt x="330" y="48"/>
                    </a:cubicBezTo>
                    <a:cubicBezTo>
                      <a:pt x="329" y="47"/>
                      <a:pt x="328" y="51"/>
                      <a:pt x="328" y="51"/>
                    </a:cubicBezTo>
                    <a:cubicBezTo>
                      <a:pt x="328" y="51"/>
                      <a:pt x="325" y="49"/>
                      <a:pt x="322" y="49"/>
                    </a:cubicBezTo>
                    <a:cubicBezTo>
                      <a:pt x="320" y="49"/>
                      <a:pt x="316" y="56"/>
                      <a:pt x="316" y="56"/>
                    </a:cubicBezTo>
                    <a:cubicBezTo>
                      <a:pt x="315" y="56"/>
                      <a:pt x="307" y="49"/>
                      <a:pt x="307" y="49"/>
                    </a:cubicBezTo>
                    <a:cubicBezTo>
                      <a:pt x="307" y="49"/>
                      <a:pt x="304" y="52"/>
                      <a:pt x="303" y="53"/>
                    </a:cubicBezTo>
                    <a:cubicBezTo>
                      <a:pt x="302" y="54"/>
                      <a:pt x="295" y="54"/>
                      <a:pt x="294" y="54"/>
                    </a:cubicBezTo>
                    <a:cubicBezTo>
                      <a:pt x="293" y="53"/>
                      <a:pt x="296" y="57"/>
                      <a:pt x="297" y="58"/>
                    </a:cubicBezTo>
                    <a:cubicBezTo>
                      <a:pt x="298" y="60"/>
                      <a:pt x="292" y="58"/>
                      <a:pt x="289" y="61"/>
                    </a:cubicBezTo>
                    <a:cubicBezTo>
                      <a:pt x="285" y="64"/>
                      <a:pt x="286" y="71"/>
                      <a:pt x="287" y="73"/>
                    </a:cubicBezTo>
                    <a:cubicBezTo>
                      <a:pt x="287" y="74"/>
                      <a:pt x="277" y="73"/>
                      <a:pt x="275" y="74"/>
                    </a:cubicBezTo>
                    <a:cubicBezTo>
                      <a:pt x="274" y="74"/>
                      <a:pt x="270" y="81"/>
                      <a:pt x="266" y="82"/>
                    </a:cubicBezTo>
                    <a:cubicBezTo>
                      <a:pt x="262" y="84"/>
                      <a:pt x="263" y="79"/>
                      <a:pt x="263" y="79"/>
                    </a:cubicBezTo>
                    <a:cubicBezTo>
                      <a:pt x="263" y="79"/>
                      <a:pt x="262" y="81"/>
                      <a:pt x="259" y="82"/>
                    </a:cubicBezTo>
                    <a:cubicBezTo>
                      <a:pt x="256" y="82"/>
                      <a:pt x="257" y="78"/>
                      <a:pt x="257" y="78"/>
                    </a:cubicBezTo>
                    <a:cubicBezTo>
                      <a:pt x="257" y="77"/>
                      <a:pt x="247" y="75"/>
                      <a:pt x="247" y="75"/>
                    </a:cubicBezTo>
                    <a:cubicBezTo>
                      <a:pt x="246" y="75"/>
                      <a:pt x="231" y="94"/>
                      <a:pt x="230" y="94"/>
                    </a:cubicBezTo>
                    <a:cubicBezTo>
                      <a:pt x="228" y="95"/>
                      <a:pt x="236" y="105"/>
                      <a:pt x="234" y="105"/>
                    </a:cubicBezTo>
                    <a:cubicBezTo>
                      <a:pt x="232" y="106"/>
                      <a:pt x="232" y="112"/>
                      <a:pt x="232" y="113"/>
                    </a:cubicBezTo>
                    <a:cubicBezTo>
                      <a:pt x="232" y="113"/>
                      <a:pt x="231" y="112"/>
                      <a:pt x="228" y="113"/>
                    </a:cubicBezTo>
                    <a:cubicBezTo>
                      <a:pt x="225" y="114"/>
                      <a:pt x="228" y="117"/>
                      <a:pt x="228" y="118"/>
                    </a:cubicBezTo>
                    <a:cubicBezTo>
                      <a:pt x="228" y="118"/>
                      <a:pt x="219" y="118"/>
                      <a:pt x="218" y="117"/>
                    </a:cubicBezTo>
                    <a:cubicBezTo>
                      <a:pt x="217" y="117"/>
                      <a:pt x="214" y="122"/>
                      <a:pt x="214" y="122"/>
                    </a:cubicBezTo>
                    <a:cubicBezTo>
                      <a:pt x="213" y="122"/>
                      <a:pt x="211" y="119"/>
                      <a:pt x="208" y="119"/>
                    </a:cubicBezTo>
                    <a:cubicBezTo>
                      <a:pt x="205" y="119"/>
                      <a:pt x="193" y="114"/>
                      <a:pt x="193" y="114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69" y="110"/>
                      <a:pt x="165" y="109"/>
                    </a:cubicBezTo>
                    <a:cubicBezTo>
                      <a:pt x="160" y="108"/>
                      <a:pt x="160" y="114"/>
                      <a:pt x="159" y="115"/>
                    </a:cubicBezTo>
                    <a:cubicBezTo>
                      <a:pt x="158" y="115"/>
                      <a:pt x="156" y="113"/>
                      <a:pt x="155" y="113"/>
                    </a:cubicBezTo>
                    <a:cubicBezTo>
                      <a:pt x="153" y="112"/>
                      <a:pt x="152" y="117"/>
                      <a:pt x="151" y="117"/>
                    </a:cubicBezTo>
                    <a:cubicBezTo>
                      <a:pt x="150" y="118"/>
                      <a:pt x="149" y="116"/>
                      <a:pt x="145" y="114"/>
                    </a:cubicBezTo>
                    <a:cubicBezTo>
                      <a:pt x="142" y="111"/>
                      <a:pt x="140" y="117"/>
                      <a:pt x="140" y="117"/>
                    </a:cubicBezTo>
                    <a:cubicBezTo>
                      <a:pt x="140" y="117"/>
                      <a:pt x="129" y="108"/>
                      <a:pt x="125" y="104"/>
                    </a:cubicBezTo>
                    <a:cubicBezTo>
                      <a:pt x="121" y="100"/>
                      <a:pt x="129" y="100"/>
                      <a:pt x="129" y="100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07" y="105"/>
                      <a:pt x="111" y="114"/>
                      <a:pt x="111" y="117"/>
                    </a:cubicBezTo>
                    <a:cubicBezTo>
                      <a:pt x="112" y="120"/>
                      <a:pt x="102" y="116"/>
                      <a:pt x="102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3" y="115"/>
                      <a:pt x="93" y="114"/>
                      <a:pt x="93" y="113"/>
                    </a:cubicBezTo>
                    <a:cubicBezTo>
                      <a:pt x="83" y="122"/>
                      <a:pt x="83" y="122"/>
                      <a:pt x="83" y="122"/>
                    </a:cubicBezTo>
                    <a:lnTo>
                      <a:pt x="82" y="12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67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F526DF5-463E-9A3A-BF98-930BE70F71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04542" y="1536384"/>
                <a:ext cx="1556620" cy="1556619"/>
              </a:xfrm>
              <a:custGeom>
                <a:avLst/>
                <a:gdLst/>
                <a:ahLst/>
                <a:cxnLst>
                  <a:cxn ang="0">
                    <a:pos x="505" y="182"/>
                  </a:cxn>
                  <a:cxn ang="0">
                    <a:pos x="478" y="158"/>
                  </a:cxn>
                  <a:cxn ang="0">
                    <a:pos x="449" y="147"/>
                  </a:cxn>
                  <a:cxn ang="0">
                    <a:pos x="428" y="123"/>
                  </a:cxn>
                  <a:cxn ang="0">
                    <a:pos x="411" y="98"/>
                  </a:cxn>
                  <a:cxn ang="0">
                    <a:pos x="390" y="61"/>
                  </a:cxn>
                  <a:cxn ang="0">
                    <a:pos x="316" y="60"/>
                  </a:cxn>
                  <a:cxn ang="0">
                    <a:pos x="294" y="30"/>
                  </a:cxn>
                  <a:cxn ang="0">
                    <a:pos x="264" y="34"/>
                  </a:cxn>
                  <a:cxn ang="0">
                    <a:pos x="245" y="33"/>
                  </a:cxn>
                  <a:cxn ang="0">
                    <a:pos x="215" y="15"/>
                  </a:cxn>
                  <a:cxn ang="0">
                    <a:pos x="195" y="15"/>
                  </a:cxn>
                  <a:cxn ang="0">
                    <a:pos x="173" y="11"/>
                  </a:cxn>
                  <a:cxn ang="0">
                    <a:pos x="148" y="7"/>
                  </a:cxn>
                  <a:cxn ang="0">
                    <a:pos x="134" y="17"/>
                  </a:cxn>
                  <a:cxn ang="0">
                    <a:pos x="107" y="39"/>
                  </a:cxn>
                  <a:cxn ang="0">
                    <a:pos x="113" y="58"/>
                  </a:cxn>
                  <a:cxn ang="0">
                    <a:pos x="89" y="58"/>
                  </a:cxn>
                  <a:cxn ang="0">
                    <a:pos x="77" y="59"/>
                  </a:cxn>
                  <a:cxn ang="0">
                    <a:pos x="61" y="50"/>
                  </a:cxn>
                  <a:cxn ang="0">
                    <a:pos x="37" y="88"/>
                  </a:cxn>
                  <a:cxn ang="0">
                    <a:pos x="4" y="139"/>
                  </a:cxn>
                  <a:cxn ang="0">
                    <a:pos x="25" y="158"/>
                  </a:cxn>
                  <a:cxn ang="0">
                    <a:pos x="11" y="199"/>
                  </a:cxn>
                  <a:cxn ang="0">
                    <a:pos x="13" y="228"/>
                  </a:cxn>
                  <a:cxn ang="0">
                    <a:pos x="0" y="278"/>
                  </a:cxn>
                  <a:cxn ang="0">
                    <a:pos x="41" y="294"/>
                  </a:cxn>
                  <a:cxn ang="0">
                    <a:pos x="47" y="320"/>
                  </a:cxn>
                  <a:cxn ang="0">
                    <a:pos x="31" y="346"/>
                  </a:cxn>
                  <a:cxn ang="0">
                    <a:pos x="42" y="373"/>
                  </a:cxn>
                  <a:cxn ang="0">
                    <a:pos x="59" y="379"/>
                  </a:cxn>
                  <a:cxn ang="0">
                    <a:pos x="82" y="406"/>
                  </a:cxn>
                  <a:cxn ang="0">
                    <a:pos x="105" y="390"/>
                  </a:cxn>
                  <a:cxn ang="0">
                    <a:pos x="130" y="410"/>
                  </a:cxn>
                  <a:cxn ang="0">
                    <a:pos x="148" y="425"/>
                  </a:cxn>
                  <a:cxn ang="0">
                    <a:pos x="163" y="431"/>
                  </a:cxn>
                  <a:cxn ang="0">
                    <a:pos x="189" y="450"/>
                  </a:cxn>
                  <a:cxn ang="0">
                    <a:pos x="226" y="446"/>
                  </a:cxn>
                  <a:cxn ang="0">
                    <a:pos x="251" y="463"/>
                  </a:cxn>
                  <a:cxn ang="0">
                    <a:pos x="279" y="467"/>
                  </a:cxn>
                  <a:cxn ang="0">
                    <a:pos x="310" y="498"/>
                  </a:cxn>
                  <a:cxn ang="0">
                    <a:pos x="348" y="502"/>
                  </a:cxn>
                  <a:cxn ang="0">
                    <a:pos x="368" y="507"/>
                  </a:cxn>
                  <a:cxn ang="0">
                    <a:pos x="390" y="508"/>
                  </a:cxn>
                  <a:cxn ang="0">
                    <a:pos x="427" y="490"/>
                  </a:cxn>
                  <a:cxn ang="0">
                    <a:pos x="438" y="462"/>
                  </a:cxn>
                  <a:cxn ang="0">
                    <a:pos x="445" y="435"/>
                  </a:cxn>
                  <a:cxn ang="0">
                    <a:pos x="450" y="399"/>
                  </a:cxn>
                  <a:cxn ang="0">
                    <a:pos x="466" y="383"/>
                  </a:cxn>
                  <a:cxn ang="0">
                    <a:pos x="467" y="360"/>
                  </a:cxn>
                  <a:cxn ang="0">
                    <a:pos x="453" y="330"/>
                  </a:cxn>
                  <a:cxn ang="0">
                    <a:pos x="456" y="311"/>
                  </a:cxn>
                  <a:cxn ang="0">
                    <a:pos x="469" y="304"/>
                  </a:cxn>
                  <a:cxn ang="0">
                    <a:pos x="503" y="291"/>
                  </a:cxn>
                  <a:cxn ang="0">
                    <a:pos x="492" y="246"/>
                  </a:cxn>
                  <a:cxn ang="0">
                    <a:pos x="505" y="236"/>
                  </a:cxn>
                </a:cxnLst>
                <a:rect l="0" t="0" r="r" b="b"/>
                <a:pathLst>
                  <a:path w="517" h="516">
                    <a:moveTo>
                      <a:pt x="517" y="202"/>
                    </a:moveTo>
                    <a:cubicBezTo>
                      <a:pt x="511" y="197"/>
                      <a:pt x="511" y="197"/>
                      <a:pt x="511" y="197"/>
                    </a:cubicBezTo>
                    <a:cubicBezTo>
                      <a:pt x="511" y="197"/>
                      <a:pt x="506" y="197"/>
                      <a:pt x="502" y="197"/>
                    </a:cubicBezTo>
                    <a:cubicBezTo>
                      <a:pt x="498" y="196"/>
                      <a:pt x="500" y="187"/>
                      <a:pt x="500" y="187"/>
                    </a:cubicBezTo>
                    <a:cubicBezTo>
                      <a:pt x="505" y="182"/>
                      <a:pt x="505" y="182"/>
                      <a:pt x="505" y="182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9" y="156"/>
                      <a:pt x="492" y="154"/>
                      <a:pt x="484" y="153"/>
                    </a:cubicBezTo>
                    <a:cubicBezTo>
                      <a:pt x="477" y="152"/>
                      <a:pt x="479" y="158"/>
                      <a:pt x="478" y="158"/>
                    </a:cubicBezTo>
                    <a:cubicBezTo>
                      <a:pt x="478" y="159"/>
                      <a:pt x="467" y="158"/>
                      <a:pt x="466" y="157"/>
                    </a:cubicBezTo>
                    <a:cubicBezTo>
                      <a:pt x="466" y="157"/>
                      <a:pt x="467" y="151"/>
                      <a:pt x="467" y="151"/>
                    </a:cubicBezTo>
                    <a:cubicBezTo>
                      <a:pt x="467" y="151"/>
                      <a:pt x="461" y="146"/>
                      <a:pt x="458" y="146"/>
                    </a:cubicBezTo>
                    <a:cubicBezTo>
                      <a:pt x="455" y="145"/>
                      <a:pt x="456" y="141"/>
                      <a:pt x="455" y="143"/>
                    </a:cubicBezTo>
                    <a:cubicBezTo>
                      <a:pt x="455" y="146"/>
                      <a:pt x="449" y="147"/>
                      <a:pt x="449" y="147"/>
                    </a:cubicBezTo>
                    <a:cubicBezTo>
                      <a:pt x="449" y="140"/>
                      <a:pt x="449" y="140"/>
                      <a:pt x="449" y="140"/>
                    </a:cubicBezTo>
                    <a:cubicBezTo>
                      <a:pt x="449" y="140"/>
                      <a:pt x="445" y="139"/>
                      <a:pt x="442" y="139"/>
                    </a:cubicBezTo>
                    <a:cubicBezTo>
                      <a:pt x="440" y="138"/>
                      <a:pt x="440" y="128"/>
                      <a:pt x="438" y="125"/>
                    </a:cubicBezTo>
                    <a:cubicBezTo>
                      <a:pt x="437" y="122"/>
                      <a:pt x="434" y="128"/>
                      <a:pt x="434" y="128"/>
                    </a:cubicBezTo>
                    <a:cubicBezTo>
                      <a:pt x="434" y="128"/>
                      <a:pt x="431" y="123"/>
                      <a:pt x="428" y="123"/>
                    </a:cubicBezTo>
                    <a:cubicBezTo>
                      <a:pt x="425" y="123"/>
                      <a:pt x="428" y="129"/>
                      <a:pt x="425" y="133"/>
                    </a:cubicBezTo>
                    <a:cubicBezTo>
                      <a:pt x="422" y="137"/>
                      <a:pt x="412" y="122"/>
                      <a:pt x="411" y="122"/>
                    </a:cubicBezTo>
                    <a:cubicBezTo>
                      <a:pt x="411" y="121"/>
                      <a:pt x="415" y="120"/>
                      <a:pt x="416" y="115"/>
                    </a:cubicBezTo>
                    <a:cubicBezTo>
                      <a:pt x="417" y="111"/>
                      <a:pt x="411" y="111"/>
                      <a:pt x="411" y="111"/>
                    </a:cubicBezTo>
                    <a:cubicBezTo>
                      <a:pt x="411" y="98"/>
                      <a:pt x="411" y="98"/>
                      <a:pt x="411" y="98"/>
                    </a:cubicBezTo>
                    <a:cubicBezTo>
                      <a:pt x="411" y="98"/>
                      <a:pt x="407" y="93"/>
                      <a:pt x="402" y="89"/>
                    </a:cubicBezTo>
                    <a:cubicBezTo>
                      <a:pt x="397" y="85"/>
                      <a:pt x="409" y="78"/>
                      <a:pt x="409" y="78"/>
                    </a:cubicBezTo>
                    <a:cubicBezTo>
                      <a:pt x="409" y="78"/>
                      <a:pt x="406" y="76"/>
                      <a:pt x="404" y="75"/>
                    </a:cubicBezTo>
                    <a:cubicBezTo>
                      <a:pt x="402" y="73"/>
                      <a:pt x="404" y="69"/>
                      <a:pt x="404" y="69"/>
                    </a:cubicBezTo>
                    <a:cubicBezTo>
                      <a:pt x="390" y="61"/>
                      <a:pt x="390" y="61"/>
                      <a:pt x="390" y="61"/>
                    </a:cubicBezTo>
                    <a:cubicBezTo>
                      <a:pt x="390" y="62"/>
                      <a:pt x="390" y="62"/>
                      <a:pt x="390" y="62"/>
                    </a:cubicBezTo>
                    <a:cubicBezTo>
                      <a:pt x="390" y="62"/>
                      <a:pt x="353" y="63"/>
                      <a:pt x="352" y="62"/>
                    </a:cubicBezTo>
                    <a:cubicBezTo>
                      <a:pt x="351" y="62"/>
                      <a:pt x="347" y="66"/>
                      <a:pt x="347" y="66"/>
                    </a:cubicBezTo>
                    <a:cubicBezTo>
                      <a:pt x="347" y="66"/>
                      <a:pt x="342" y="61"/>
                      <a:pt x="342" y="60"/>
                    </a:cubicBezTo>
                    <a:cubicBezTo>
                      <a:pt x="342" y="60"/>
                      <a:pt x="316" y="60"/>
                      <a:pt x="316" y="60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18" y="46"/>
                      <a:pt x="326" y="33"/>
                      <a:pt x="325" y="32"/>
                    </a:cubicBezTo>
                    <a:cubicBezTo>
                      <a:pt x="325" y="32"/>
                      <a:pt x="316" y="30"/>
                      <a:pt x="315" y="30"/>
                    </a:cubicBezTo>
                    <a:cubicBezTo>
                      <a:pt x="315" y="30"/>
                      <a:pt x="305" y="34"/>
                      <a:pt x="304" y="34"/>
                    </a:cubicBezTo>
                    <a:cubicBezTo>
                      <a:pt x="302" y="34"/>
                      <a:pt x="299" y="30"/>
                      <a:pt x="294" y="30"/>
                    </a:cubicBezTo>
                    <a:cubicBezTo>
                      <a:pt x="289" y="29"/>
                      <a:pt x="287" y="37"/>
                      <a:pt x="288" y="37"/>
                    </a:cubicBezTo>
                    <a:cubicBezTo>
                      <a:pt x="288" y="37"/>
                      <a:pt x="277" y="38"/>
                      <a:pt x="276" y="38"/>
                    </a:cubicBezTo>
                    <a:cubicBezTo>
                      <a:pt x="276" y="38"/>
                      <a:pt x="278" y="43"/>
                      <a:pt x="273" y="44"/>
                    </a:cubicBezTo>
                    <a:cubicBezTo>
                      <a:pt x="267" y="45"/>
                      <a:pt x="268" y="37"/>
                      <a:pt x="268" y="35"/>
                    </a:cubicBezTo>
                    <a:cubicBezTo>
                      <a:pt x="267" y="33"/>
                      <a:pt x="264" y="34"/>
                      <a:pt x="264" y="34"/>
                    </a:cubicBezTo>
                    <a:cubicBezTo>
                      <a:pt x="264" y="34"/>
                      <a:pt x="266" y="28"/>
                      <a:pt x="263" y="25"/>
                    </a:cubicBezTo>
                    <a:cubicBezTo>
                      <a:pt x="261" y="22"/>
                      <a:pt x="260" y="28"/>
                      <a:pt x="256" y="28"/>
                    </a:cubicBezTo>
                    <a:cubicBezTo>
                      <a:pt x="252" y="28"/>
                      <a:pt x="254" y="34"/>
                      <a:pt x="254" y="34"/>
                    </a:cubicBezTo>
                    <a:cubicBezTo>
                      <a:pt x="254" y="34"/>
                      <a:pt x="251" y="32"/>
                      <a:pt x="249" y="31"/>
                    </a:cubicBezTo>
                    <a:cubicBezTo>
                      <a:pt x="247" y="29"/>
                      <a:pt x="245" y="32"/>
                      <a:pt x="245" y="33"/>
                    </a:cubicBezTo>
                    <a:cubicBezTo>
                      <a:pt x="245" y="33"/>
                      <a:pt x="244" y="32"/>
                      <a:pt x="243" y="31"/>
                    </a:cubicBezTo>
                    <a:cubicBezTo>
                      <a:pt x="240" y="28"/>
                      <a:pt x="230" y="31"/>
                      <a:pt x="228" y="28"/>
                    </a:cubicBezTo>
                    <a:cubicBezTo>
                      <a:pt x="226" y="26"/>
                      <a:pt x="218" y="30"/>
                      <a:pt x="212" y="27"/>
                    </a:cubicBezTo>
                    <a:cubicBezTo>
                      <a:pt x="207" y="25"/>
                      <a:pt x="217" y="22"/>
                      <a:pt x="217" y="21"/>
                    </a:cubicBezTo>
                    <a:cubicBezTo>
                      <a:pt x="217" y="20"/>
                      <a:pt x="217" y="18"/>
                      <a:pt x="215" y="15"/>
                    </a:cubicBezTo>
                    <a:cubicBezTo>
                      <a:pt x="213" y="12"/>
                      <a:pt x="206" y="16"/>
                      <a:pt x="205" y="16"/>
                    </a:cubicBezTo>
                    <a:cubicBezTo>
                      <a:pt x="204" y="16"/>
                      <a:pt x="204" y="14"/>
                      <a:pt x="204" y="12"/>
                    </a:cubicBezTo>
                    <a:cubicBezTo>
                      <a:pt x="203" y="10"/>
                      <a:pt x="201" y="18"/>
                      <a:pt x="201" y="19"/>
                    </a:cubicBezTo>
                    <a:cubicBezTo>
                      <a:pt x="200" y="19"/>
                      <a:pt x="200" y="12"/>
                      <a:pt x="199" y="9"/>
                    </a:cubicBezTo>
                    <a:cubicBezTo>
                      <a:pt x="199" y="7"/>
                      <a:pt x="195" y="15"/>
                      <a:pt x="195" y="15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1" y="6"/>
                      <a:pt x="184" y="7"/>
                      <a:pt x="184" y="7"/>
                    </a:cubicBezTo>
                    <a:cubicBezTo>
                      <a:pt x="184" y="7"/>
                      <a:pt x="173" y="0"/>
                      <a:pt x="173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1"/>
                      <a:pt x="170" y="11"/>
                      <a:pt x="170" y="11"/>
                    </a:cubicBezTo>
                    <a:cubicBezTo>
                      <a:pt x="169" y="10"/>
                      <a:pt x="170" y="15"/>
                      <a:pt x="170" y="16"/>
                    </a:cubicBezTo>
                    <a:cubicBezTo>
                      <a:pt x="170" y="16"/>
                      <a:pt x="166" y="20"/>
                      <a:pt x="164" y="21"/>
                    </a:cubicBezTo>
                    <a:cubicBezTo>
                      <a:pt x="163" y="22"/>
                      <a:pt x="158" y="15"/>
                      <a:pt x="153" y="14"/>
                    </a:cubicBezTo>
                    <a:cubicBezTo>
                      <a:pt x="148" y="13"/>
                      <a:pt x="148" y="7"/>
                      <a:pt x="148" y="7"/>
                    </a:cubicBezTo>
                    <a:cubicBezTo>
                      <a:pt x="148" y="7"/>
                      <a:pt x="146" y="9"/>
                      <a:pt x="143" y="11"/>
                    </a:cubicBezTo>
                    <a:cubicBezTo>
                      <a:pt x="139" y="12"/>
                      <a:pt x="135" y="4"/>
                      <a:pt x="135" y="4"/>
                    </a:cubicBezTo>
                    <a:cubicBezTo>
                      <a:pt x="135" y="4"/>
                      <a:pt x="128" y="10"/>
                      <a:pt x="128" y="10"/>
                    </a:cubicBezTo>
                    <a:cubicBezTo>
                      <a:pt x="127" y="10"/>
                      <a:pt x="136" y="13"/>
                      <a:pt x="136" y="13"/>
                    </a:cubicBezTo>
                    <a:cubicBezTo>
                      <a:pt x="136" y="13"/>
                      <a:pt x="136" y="15"/>
                      <a:pt x="134" y="17"/>
                    </a:cubicBezTo>
                    <a:cubicBezTo>
                      <a:pt x="133" y="18"/>
                      <a:pt x="140" y="22"/>
                      <a:pt x="140" y="23"/>
                    </a:cubicBezTo>
                    <a:cubicBezTo>
                      <a:pt x="140" y="24"/>
                      <a:pt x="130" y="30"/>
                      <a:pt x="123" y="33"/>
                    </a:cubicBezTo>
                    <a:cubicBezTo>
                      <a:pt x="115" y="36"/>
                      <a:pt x="112" y="28"/>
                      <a:pt x="112" y="28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6"/>
                      <a:pt x="107" y="39"/>
                    </a:cubicBezTo>
                    <a:cubicBezTo>
                      <a:pt x="107" y="42"/>
                      <a:pt x="110" y="41"/>
                      <a:pt x="110" y="42"/>
                    </a:cubicBezTo>
                    <a:cubicBezTo>
                      <a:pt x="111" y="42"/>
                      <a:pt x="108" y="44"/>
                      <a:pt x="109" y="46"/>
                    </a:cubicBezTo>
                    <a:cubicBezTo>
                      <a:pt x="109" y="48"/>
                      <a:pt x="117" y="47"/>
                      <a:pt x="119" y="49"/>
                    </a:cubicBezTo>
                    <a:cubicBezTo>
                      <a:pt x="121" y="52"/>
                      <a:pt x="117" y="57"/>
                      <a:pt x="117" y="57"/>
                    </a:cubicBezTo>
                    <a:cubicBezTo>
                      <a:pt x="117" y="57"/>
                      <a:pt x="115" y="56"/>
                      <a:pt x="113" y="58"/>
                    </a:cubicBezTo>
                    <a:cubicBezTo>
                      <a:pt x="111" y="59"/>
                      <a:pt x="111" y="63"/>
                      <a:pt x="111" y="63"/>
                    </a:cubicBezTo>
                    <a:cubicBezTo>
                      <a:pt x="111" y="63"/>
                      <a:pt x="103" y="56"/>
                      <a:pt x="103" y="56"/>
                    </a:cubicBezTo>
                    <a:cubicBezTo>
                      <a:pt x="102" y="56"/>
                      <a:pt x="102" y="58"/>
                      <a:pt x="98" y="62"/>
                    </a:cubicBezTo>
                    <a:cubicBezTo>
                      <a:pt x="95" y="67"/>
                      <a:pt x="95" y="59"/>
                      <a:pt x="95" y="58"/>
                    </a:cubicBezTo>
                    <a:cubicBezTo>
                      <a:pt x="95" y="58"/>
                      <a:pt x="90" y="58"/>
                      <a:pt x="89" y="58"/>
                    </a:cubicBezTo>
                    <a:cubicBezTo>
                      <a:pt x="87" y="58"/>
                      <a:pt x="88" y="62"/>
                      <a:pt x="88" y="62"/>
                    </a:cubicBezTo>
                    <a:cubicBezTo>
                      <a:pt x="88" y="62"/>
                      <a:pt x="91" y="64"/>
                      <a:pt x="93" y="67"/>
                    </a:cubicBezTo>
                    <a:cubicBezTo>
                      <a:pt x="96" y="69"/>
                      <a:pt x="91" y="70"/>
                      <a:pt x="87" y="71"/>
                    </a:cubicBezTo>
                    <a:cubicBezTo>
                      <a:pt x="83" y="71"/>
                      <a:pt x="86" y="65"/>
                      <a:pt x="86" y="65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6" y="61"/>
                      <a:pt x="73" y="65"/>
                    </a:cubicBezTo>
                    <a:cubicBezTo>
                      <a:pt x="69" y="69"/>
                      <a:pt x="61" y="65"/>
                      <a:pt x="61" y="65"/>
                    </a:cubicBezTo>
                    <a:cubicBezTo>
                      <a:pt x="61" y="65"/>
                      <a:pt x="62" y="58"/>
                      <a:pt x="62" y="57"/>
                    </a:cubicBezTo>
                    <a:cubicBezTo>
                      <a:pt x="62" y="56"/>
                      <a:pt x="59" y="56"/>
                      <a:pt x="59" y="56"/>
                    </a:cubicBezTo>
                    <a:cubicBezTo>
                      <a:pt x="59" y="56"/>
                      <a:pt x="61" y="51"/>
                      <a:pt x="61" y="50"/>
                    </a:cubicBezTo>
                    <a:cubicBezTo>
                      <a:pt x="61" y="49"/>
                      <a:pt x="56" y="50"/>
                      <a:pt x="54" y="51"/>
                    </a:cubicBezTo>
                    <a:cubicBezTo>
                      <a:pt x="51" y="51"/>
                      <a:pt x="49" y="59"/>
                      <a:pt x="48" y="60"/>
                    </a:cubicBezTo>
                    <a:cubicBezTo>
                      <a:pt x="47" y="62"/>
                      <a:pt x="46" y="60"/>
                      <a:pt x="43" y="62"/>
                    </a:cubicBezTo>
                    <a:cubicBezTo>
                      <a:pt x="39" y="65"/>
                      <a:pt x="42" y="77"/>
                      <a:pt x="42" y="81"/>
                    </a:cubicBezTo>
                    <a:cubicBezTo>
                      <a:pt x="42" y="84"/>
                      <a:pt x="39" y="86"/>
                      <a:pt x="37" y="88"/>
                    </a:cubicBezTo>
                    <a:cubicBezTo>
                      <a:pt x="36" y="88"/>
                      <a:pt x="36" y="90"/>
                      <a:pt x="35" y="91"/>
                    </a:cubicBezTo>
                    <a:cubicBezTo>
                      <a:pt x="36" y="94"/>
                      <a:pt x="36" y="97"/>
                      <a:pt x="35" y="99"/>
                    </a:cubicBezTo>
                    <a:cubicBezTo>
                      <a:pt x="32" y="104"/>
                      <a:pt x="14" y="118"/>
                      <a:pt x="14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9"/>
                      <a:pt x="2" y="136"/>
                      <a:pt x="4" y="139"/>
                    </a:cubicBezTo>
                    <a:cubicBezTo>
                      <a:pt x="6" y="142"/>
                      <a:pt x="13" y="144"/>
                      <a:pt x="13" y="144"/>
                    </a:cubicBezTo>
                    <a:cubicBezTo>
                      <a:pt x="13" y="145"/>
                      <a:pt x="10" y="146"/>
                      <a:pt x="12" y="147"/>
                    </a:cubicBezTo>
                    <a:cubicBezTo>
                      <a:pt x="14" y="149"/>
                      <a:pt x="21" y="153"/>
                      <a:pt x="21" y="153"/>
                    </a:cubicBezTo>
                    <a:cubicBezTo>
                      <a:pt x="21" y="153"/>
                      <a:pt x="20" y="155"/>
                      <a:pt x="21" y="156"/>
                    </a:cubicBezTo>
                    <a:cubicBezTo>
                      <a:pt x="23" y="157"/>
                      <a:pt x="25" y="158"/>
                      <a:pt x="25" y="158"/>
                    </a:cubicBezTo>
                    <a:cubicBezTo>
                      <a:pt x="25" y="158"/>
                      <a:pt x="24" y="162"/>
                      <a:pt x="25" y="163"/>
                    </a:cubicBezTo>
                    <a:cubicBezTo>
                      <a:pt x="27" y="164"/>
                      <a:pt x="39" y="177"/>
                      <a:pt x="39" y="177"/>
                    </a:cubicBezTo>
                    <a:cubicBezTo>
                      <a:pt x="39" y="177"/>
                      <a:pt x="33" y="181"/>
                      <a:pt x="33" y="183"/>
                    </a:cubicBezTo>
                    <a:cubicBezTo>
                      <a:pt x="33" y="185"/>
                      <a:pt x="38" y="193"/>
                      <a:pt x="34" y="194"/>
                    </a:cubicBezTo>
                    <a:cubicBezTo>
                      <a:pt x="29" y="194"/>
                      <a:pt x="11" y="199"/>
                      <a:pt x="11" y="199"/>
                    </a:cubicBezTo>
                    <a:cubicBezTo>
                      <a:pt x="11" y="199"/>
                      <a:pt x="16" y="204"/>
                      <a:pt x="15" y="205"/>
                    </a:cubicBezTo>
                    <a:cubicBezTo>
                      <a:pt x="15" y="205"/>
                      <a:pt x="11" y="210"/>
                      <a:pt x="11" y="211"/>
                    </a:cubicBezTo>
                    <a:cubicBezTo>
                      <a:pt x="10" y="213"/>
                      <a:pt x="10" y="220"/>
                      <a:pt x="10" y="220"/>
                    </a:cubicBezTo>
                    <a:cubicBezTo>
                      <a:pt x="10" y="220"/>
                      <a:pt x="24" y="221"/>
                      <a:pt x="22" y="223"/>
                    </a:cubicBezTo>
                    <a:cubicBezTo>
                      <a:pt x="19" y="226"/>
                      <a:pt x="14" y="227"/>
                      <a:pt x="13" y="228"/>
                    </a:cubicBezTo>
                    <a:cubicBezTo>
                      <a:pt x="13" y="228"/>
                      <a:pt x="15" y="246"/>
                      <a:pt x="15" y="246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9" y="263"/>
                      <a:pt x="7" y="264"/>
                    </a:cubicBezTo>
                    <a:cubicBezTo>
                      <a:pt x="5" y="266"/>
                      <a:pt x="2" y="269"/>
                      <a:pt x="2" y="270"/>
                    </a:cubicBezTo>
                    <a:cubicBezTo>
                      <a:pt x="2" y="271"/>
                      <a:pt x="0" y="278"/>
                      <a:pt x="0" y="278"/>
                    </a:cubicBezTo>
                    <a:cubicBezTo>
                      <a:pt x="0" y="278"/>
                      <a:pt x="5" y="281"/>
                      <a:pt x="5" y="282"/>
                    </a:cubicBezTo>
                    <a:cubicBezTo>
                      <a:pt x="5" y="283"/>
                      <a:pt x="15" y="284"/>
                      <a:pt x="15" y="284"/>
                    </a:cubicBezTo>
                    <a:cubicBezTo>
                      <a:pt x="15" y="284"/>
                      <a:pt x="15" y="280"/>
                      <a:pt x="20" y="282"/>
                    </a:cubicBezTo>
                    <a:cubicBezTo>
                      <a:pt x="25" y="283"/>
                      <a:pt x="36" y="294"/>
                      <a:pt x="36" y="294"/>
                    </a:cubicBezTo>
                    <a:cubicBezTo>
                      <a:pt x="36" y="294"/>
                      <a:pt x="41" y="292"/>
                      <a:pt x="41" y="294"/>
                    </a:cubicBezTo>
                    <a:cubicBezTo>
                      <a:pt x="42" y="296"/>
                      <a:pt x="42" y="298"/>
                      <a:pt x="42" y="298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0" y="304"/>
                      <a:pt x="40" y="304"/>
                      <a:pt x="40" y="304"/>
                    </a:cubicBezTo>
                    <a:cubicBezTo>
                      <a:pt x="40" y="304"/>
                      <a:pt x="47" y="312"/>
                      <a:pt x="47" y="312"/>
                    </a:cubicBezTo>
                    <a:cubicBezTo>
                      <a:pt x="47" y="313"/>
                      <a:pt x="46" y="318"/>
                      <a:pt x="47" y="320"/>
                    </a:cubicBezTo>
                    <a:cubicBezTo>
                      <a:pt x="49" y="322"/>
                      <a:pt x="51" y="322"/>
                      <a:pt x="50" y="323"/>
                    </a:cubicBezTo>
                    <a:cubicBezTo>
                      <a:pt x="50" y="325"/>
                      <a:pt x="46" y="324"/>
                      <a:pt x="45" y="328"/>
                    </a:cubicBezTo>
                    <a:cubicBezTo>
                      <a:pt x="44" y="331"/>
                      <a:pt x="47" y="336"/>
                      <a:pt x="47" y="336"/>
                    </a:cubicBezTo>
                    <a:cubicBezTo>
                      <a:pt x="47" y="337"/>
                      <a:pt x="43" y="349"/>
                      <a:pt x="39" y="348"/>
                    </a:cubicBezTo>
                    <a:cubicBezTo>
                      <a:pt x="35" y="348"/>
                      <a:pt x="31" y="346"/>
                      <a:pt x="31" y="346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5" y="349"/>
                      <a:pt x="20" y="357"/>
                      <a:pt x="24" y="359"/>
                    </a:cubicBezTo>
                    <a:cubicBezTo>
                      <a:pt x="28" y="361"/>
                      <a:pt x="40" y="364"/>
                      <a:pt x="40" y="365"/>
                    </a:cubicBezTo>
                    <a:cubicBezTo>
                      <a:pt x="40" y="366"/>
                      <a:pt x="39" y="370"/>
                      <a:pt x="39" y="370"/>
                    </a:cubicBezTo>
                    <a:cubicBezTo>
                      <a:pt x="39" y="370"/>
                      <a:pt x="42" y="373"/>
                      <a:pt x="42" y="373"/>
                    </a:cubicBezTo>
                    <a:cubicBezTo>
                      <a:pt x="42" y="373"/>
                      <a:pt x="33" y="377"/>
                      <a:pt x="37" y="380"/>
                    </a:cubicBezTo>
                    <a:cubicBezTo>
                      <a:pt x="41" y="382"/>
                      <a:pt x="43" y="380"/>
                      <a:pt x="43" y="380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5" y="384"/>
                      <a:pt x="52" y="377"/>
                      <a:pt x="53" y="378"/>
                    </a:cubicBezTo>
                    <a:cubicBezTo>
                      <a:pt x="53" y="379"/>
                      <a:pt x="59" y="379"/>
                      <a:pt x="59" y="379"/>
                    </a:cubicBezTo>
                    <a:cubicBezTo>
                      <a:pt x="59" y="379"/>
                      <a:pt x="70" y="371"/>
                      <a:pt x="72" y="375"/>
                    </a:cubicBezTo>
                    <a:cubicBezTo>
                      <a:pt x="75" y="380"/>
                      <a:pt x="72" y="383"/>
                      <a:pt x="72" y="383"/>
                    </a:cubicBezTo>
                    <a:cubicBezTo>
                      <a:pt x="69" y="389"/>
                      <a:pt x="69" y="389"/>
                      <a:pt x="69" y="389"/>
                    </a:cubicBezTo>
                    <a:cubicBezTo>
                      <a:pt x="69" y="389"/>
                      <a:pt x="77" y="392"/>
                      <a:pt x="77" y="392"/>
                    </a:cubicBezTo>
                    <a:cubicBezTo>
                      <a:pt x="78" y="392"/>
                      <a:pt x="82" y="406"/>
                      <a:pt x="82" y="406"/>
                    </a:cubicBezTo>
                    <a:cubicBezTo>
                      <a:pt x="93" y="398"/>
                      <a:pt x="93" y="398"/>
                      <a:pt x="93" y="398"/>
                    </a:cubicBezTo>
                    <a:cubicBezTo>
                      <a:pt x="90" y="394"/>
                      <a:pt x="90" y="394"/>
                      <a:pt x="90" y="394"/>
                    </a:cubicBezTo>
                    <a:cubicBezTo>
                      <a:pt x="90" y="394"/>
                      <a:pt x="94" y="392"/>
                      <a:pt x="95" y="392"/>
                    </a:cubicBezTo>
                    <a:cubicBezTo>
                      <a:pt x="95" y="391"/>
                      <a:pt x="99" y="397"/>
                      <a:pt x="99" y="397"/>
                    </a:cubicBezTo>
                    <a:cubicBezTo>
                      <a:pt x="105" y="390"/>
                      <a:pt x="105" y="390"/>
                      <a:pt x="105" y="390"/>
                    </a:cubicBezTo>
                    <a:cubicBezTo>
                      <a:pt x="105" y="390"/>
                      <a:pt x="109" y="398"/>
                      <a:pt x="111" y="398"/>
                    </a:cubicBezTo>
                    <a:cubicBezTo>
                      <a:pt x="113" y="398"/>
                      <a:pt x="116" y="397"/>
                      <a:pt x="116" y="397"/>
                    </a:cubicBezTo>
                    <a:cubicBezTo>
                      <a:pt x="116" y="397"/>
                      <a:pt x="117" y="404"/>
                      <a:pt x="120" y="403"/>
                    </a:cubicBezTo>
                    <a:cubicBezTo>
                      <a:pt x="124" y="402"/>
                      <a:pt x="123" y="398"/>
                      <a:pt x="125" y="400"/>
                    </a:cubicBezTo>
                    <a:cubicBezTo>
                      <a:pt x="126" y="401"/>
                      <a:pt x="128" y="408"/>
                      <a:pt x="130" y="410"/>
                    </a:cubicBezTo>
                    <a:cubicBezTo>
                      <a:pt x="132" y="411"/>
                      <a:pt x="134" y="411"/>
                      <a:pt x="134" y="411"/>
                    </a:cubicBezTo>
                    <a:cubicBezTo>
                      <a:pt x="134" y="411"/>
                      <a:pt x="133" y="417"/>
                      <a:pt x="134" y="418"/>
                    </a:cubicBezTo>
                    <a:cubicBezTo>
                      <a:pt x="136" y="419"/>
                      <a:pt x="137" y="414"/>
                      <a:pt x="140" y="415"/>
                    </a:cubicBezTo>
                    <a:cubicBezTo>
                      <a:pt x="142" y="417"/>
                      <a:pt x="142" y="423"/>
                      <a:pt x="142" y="423"/>
                    </a:cubicBezTo>
                    <a:cubicBezTo>
                      <a:pt x="142" y="423"/>
                      <a:pt x="148" y="425"/>
                      <a:pt x="148" y="425"/>
                    </a:cubicBezTo>
                    <a:cubicBezTo>
                      <a:pt x="148" y="425"/>
                      <a:pt x="151" y="421"/>
                      <a:pt x="151" y="421"/>
                    </a:cubicBezTo>
                    <a:cubicBezTo>
                      <a:pt x="152" y="425"/>
                      <a:pt x="152" y="425"/>
                      <a:pt x="152" y="425"/>
                    </a:cubicBezTo>
                    <a:cubicBezTo>
                      <a:pt x="152" y="425"/>
                      <a:pt x="147" y="431"/>
                      <a:pt x="149" y="432"/>
                    </a:cubicBezTo>
                    <a:cubicBezTo>
                      <a:pt x="151" y="433"/>
                      <a:pt x="156" y="428"/>
                      <a:pt x="156" y="428"/>
                    </a:cubicBezTo>
                    <a:cubicBezTo>
                      <a:pt x="156" y="428"/>
                      <a:pt x="161" y="431"/>
                      <a:pt x="163" y="431"/>
                    </a:cubicBezTo>
                    <a:cubicBezTo>
                      <a:pt x="165" y="431"/>
                      <a:pt x="170" y="426"/>
                      <a:pt x="170" y="430"/>
                    </a:cubicBezTo>
                    <a:cubicBezTo>
                      <a:pt x="171" y="434"/>
                      <a:pt x="172" y="443"/>
                      <a:pt x="172" y="443"/>
                    </a:cubicBezTo>
                    <a:cubicBezTo>
                      <a:pt x="172" y="443"/>
                      <a:pt x="178" y="440"/>
                      <a:pt x="178" y="442"/>
                    </a:cubicBezTo>
                    <a:cubicBezTo>
                      <a:pt x="178" y="445"/>
                      <a:pt x="180" y="450"/>
                      <a:pt x="180" y="450"/>
                    </a:cubicBezTo>
                    <a:cubicBezTo>
                      <a:pt x="180" y="450"/>
                      <a:pt x="188" y="449"/>
                      <a:pt x="189" y="450"/>
                    </a:cubicBezTo>
                    <a:cubicBezTo>
                      <a:pt x="189" y="450"/>
                      <a:pt x="188" y="452"/>
                      <a:pt x="189" y="452"/>
                    </a:cubicBezTo>
                    <a:cubicBezTo>
                      <a:pt x="190" y="452"/>
                      <a:pt x="194" y="452"/>
                      <a:pt x="195" y="452"/>
                    </a:cubicBezTo>
                    <a:cubicBezTo>
                      <a:pt x="195" y="452"/>
                      <a:pt x="194" y="456"/>
                      <a:pt x="197" y="457"/>
                    </a:cubicBezTo>
                    <a:cubicBezTo>
                      <a:pt x="199" y="458"/>
                      <a:pt x="208" y="459"/>
                      <a:pt x="209" y="459"/>
                    </a:cubicBezTo>
                    <a:cubicBezTo>
                      <a:pt x="210" y="459"/>
                      <a:pt x="226" y="446"/>
                      <a:pt x="226" y="446"/>
                    </a:cubicBezTo>
                    <a:cubicBezTo>
                      <a:pt x="227" y="445"/>
                      <a:pt x="225" y="440"/>
                      <a:pt x="231" y="441"/>
                    </a:cubicBezTo>
                    <a:cubicBezTo>
                      <a:pt x="237" y="442"/>
                      <a:pt x="233" y="463"/>
                      <a:pt x="234" y="463"/>
                    </a:cubicBezTo>
                    <a:cubicBezTo>
                      <a:pt x="234" y="463"/>
                      <a:pt x="240" y="465"/>
                      <a:pt x="240" y="465"/>
                    </a:cubicBezTo>
                    <a:cubicBezTo>
                      <a:pt x="240" y="465"/>
                      <a:pt x="241" y="462"/>
                      <a:pt x="243" y="462"/>
                    </a:cubicBezTo>
                    <a:cubicBezTo>
                      <a:pt x="244" y="462"/>
                      <a:pt x="251" y="463"/>
                      <a:pt x="251" y="463"/>
                    </a:cubicBezTo>
                    <a:cubicBezTo>
                      <a:pt x="252" y="463"/>
                      <a:pt x="254" y="451"/>
                      <a:pt x="260" y="455"/>
                    </a:cubicBezTo>
                    <a:cubicBezTo>
                      <a:pt x="266" y="458"/>
                      <a:pt x="267" y="462"/>
                      <a:pt x="268" y="462"/>
                    </a:cubicBezTo>
                    <a:cubicBezTo>
                      <a:pt x="269" y="463"/>
                      <a:pt x="273" y="460"/>
                      <a:pt x="273" y="462"/>
                    </a:cubicBezTo>
                    <a:cubicBezTo>
                      <a:pt x="274" y="465"/>
                      <a:pt x="274" y="469"/>
                      <a:pt x="275" y="468"/>
                    </a:cubicBezTo>
                    <a:cubicBezTo>
                      <a:pt x="275" y="468"/>
                      <a:pt x="277" y="467"/>
                      <a:pt x="279" y="467"/>
                    </a:cubicBezTo>
                    <a:cubicBezTo>
                      <a:pt x="281" y="468"/>
                      <a:pt x="291" y="470"/>
                      <a:pt x="292" y="471"/>
                    </a:cubicBezTo>
                    <a:cubicBezTo>
                      <a:pt x="292" y="473"/>
                      <a:pt x="293" y="478"/>
                      <a:pt x="293" y="479"/>
                    </a:cubicBezTo>
                    <a:cubicBezTo>
                      <a:pt x="294" y="479"/>
                      <a:pt x="299" y="480"/>
                      <a:pt x="298" y="481"/>
                    </a:cubicBezTo>
                    <a:cubicBezTo>
                      <a:pt x="298" y="482"/>
                      <a:pt x="297" y="488"/>
                      <a:pt x="299" y="489"/>
                    </a:cubicBezTo>
                    <a:cubicBezTo>
                      <a:pt x="302" y="490"/>
                      <a:pt x="308" y="495"/>
                      <a:pt x="310" y="498"/>
                    </a:cubicBezTo>
                    <a:cubicBezTo>
                      <a:pt x="312" y="501"/>
                      <a:pt x="310" y="511"/>
                      <a:pt x="315" y="511"/>
                    </a:cubicBezTo>
                    <a:cubicBezTo>
                      <a:pt x="320" y="511"/>
                      <a:pt x="319" y="506"/>
                      <a:pt x="321" y="506"/>
                    </a:cubicBezTo>
                    <a:cubicBezTo>
                      <a:pt x="324" y="506"/>
                      <a:pt x="333" y="510"/>
                      <a:pt x="335" y="508"/>
                    </a:cubicBezTo>
                    <a:cubicBezTo>
                      <a:pt x="337" y="506"/>
                      <a:pt x="339" y="502"/>
                      <a:pt x="340" y="502"/>
                    </a:cubicBezTo>
                    <a:cubicBezTo>
                      <a:pt x="341" y="502"/>
                      <a:pt x="348" y="503"/>
                      <a:pt x="348" y="502"/>
                    </a:cubicBezTo>
                    <a:cubicBezTo>
                      <a:pt x="348" y="502"/>
                      <a:pt x="353" y="489"/>
                      <a:pt x="353" y="489"/>
                    </a:cubicBezTo>
                    <a:cubicBezTo>
                      <a:pt x="353" y="490"/>
                      <a:pt x="356" y="497"/>
                      <a:pt x="357" y="497"/>
                    </a:cubicBezTo>
                    <a:cubicBezTo>
                      <a:pt x="358" y="497"/>
                      <a:pt x="363" y="497"/>
                      <a:pt x="362" y="498"/>
                    </a:cubicBezTo>
                    <a:cubicBezTo>
                      <a:pt x="362" y="500"/>
                      <a:pt x="357" y="503"/>
                      <a:pt x="359" y="503"/>
                    </a:cubicBezTo>
                    <a:cubicBezTo>
                      <a:pt x="361" y="503"/>
                      <a:pt x="368" y="503"/>
                      <a:pt x="368" y="507"/>
                    </a:cubicBezTo>
                    <a:cubicBezTo>
                      <a:pt x="367" y="511"/>
                      <a:pt x="365" y="512"/>
                      <a:pt x="366" y="512"/>
                    </a:cubicBezTo>
                    <a:cubicBezTo>
                      <a:pt x="367" y="513"/>
                      <a:pt x="375" y="516"/>
                      <a:pt x="376" y="516"/>
                    </a:cubicBezTo>
                    <a:cubicBezTo>
                      <a:pt x="376" y="516"/>
                      <a:pt x="380" y="509"/>
                      <a:pt x="381" y="509"/>
                    </a:cubicBezTo>
                    <a:cubicBezTo>
                      <a:pt x="381" y="509"/>
                      <a:pt x="389" y="509"/>
                      <a:pt x="389" y="509"/>
                    </a:cubicBezTo>
                    <a:cubicBezTo>
                      <a:pt x="389" y="509"/>
                      <a:pt x="390" y="507"/>
                      <a:pt x="390" y="508"/>
                    </a:cubicBezTo>
                    <a:cubicBezTo>
                      <a:pt x="391" y="508"/>
                      <a:pt x="394" y="512"/>
                      <a:pt x="400" y="510"/>
                    </a:cubicBezTo>
                    <a:cubicBezTo>
                      <a:pt x="405" y="509"/>
                      <a:pt x="409" y="503"/>
                      <a:pt x="409" y="503"/>
                    </a:cubicBezTo>
                    <a:cubicBezTo>
                      <a:pt x="409" y="503"/>
                      <a:pt x="411" y="515"/>
                      <a:pt x="414" y="511"/>
                    </a:cubicBezTo>
                    <a:cubicBezTo>
                      <a:pt x="416" y="506"/>
                      <a:pt x="415" y="501"/>
                      <a:pt x="416" y="501"/>
                    </a:cubicBezTo>
                    <a:cubicBezTo>
                      <a:pt x="416" y="501"/>
                      <a:pt x="427" y="490"/>
                      <a:pt x="427" y="490"/>
                    </a:cubicBezTo>
                    <a:cubicBezTo>
                      <a:pt x="427" y="490"/>
                      <a:pt x="427" y="490"/>
                      <a:pt x="428" y="490"/>
                    </a:cubicBezTo>
                    <a:cubicBezTo>
                      <a:pt x="427" y="487"/>
                      <a:pt x="429" y="482"/>
                      <a:pt x="428" y="481"/>
                    </a:cubicBezTo>
                    <a:cubicBezTo>
                      <a:pt x="428" y="481"/>
                      <a:pt x="423" y="475"/>
                      <a:pt x="423" y="475"/>
                    </a:cubicBezTo>
                    <a:cubicBezTo>
                      <a:pt x="423" y="474"/>
                      <a:pt x="434" y="474"/>
                      <a:pt x="435" y="474"/>
                    </a:cubicBezTo>
                    <a:cubicBezTo>
                      <a:pt x="435" y="473"/>
                      <a:pt x="436" y="468"/>
                      <a:pt x="438" y="462"/>
                    </a:cubicBezTo>
                    <a:cubicBezTo>
                      <a:pt x="440" y="456"/>
                      <a:pt x="445" y="454"/>
                      <a:pt x="445" y="454"/>
                    </a:cubicBezTo>
                    <a:cubicBezTo>
                      <a:pt x="445" y="454"/>
                      <a:pt x="433" y="443"/>
                      <a:pt x="433" y="443"/>
                    </a:cubicBezTo>
                    <a:cubicBezTo>
                      <a:pt x="433" y="442"/>
                      <a:pt x="438" y="442"/>
                      <a:pt x="438" y="442"/>
                    </a:cubicBezTo>
                    <a:cubicBezTo>
                      <a:pt x="438" y="442"/>
                      <a:pt x="438" y="437"/>
                      <a:pt x="439" y="434"/>
                    </a:cubicBezTo>
                    <a:cubicBezTo>
                      <a:pt x="440" y="432"/>
                      <a:pt x="445" y="435"/>
                      <a:pt x="445" y="435"/>
                    </a:cubicBezTo>
                    <a:cubicBezTo>
                      <a:pt x="445" y="435"/>
                      <a:pt x="447" y="427"/>
                      <a:pt x="447" y="426"/>
                    </a:cubicBezTo>
                    <a:cubicBezTo>
                      <a:pt x="447" y="426"/>
                      <a:pt x="451" y="423"/>
                      <a:pt x="451" y="423"/>
                    </a:cubicBezTo>
                    <a:cubicBezTo>
                      <a:pt x="451" y="423"/>
                      <a:pt x="437" y="414"/>
                      <a:pt x="436" y="412"/>
                    </a:cubicBezTo>
                    <a:cubicBezTo>
                      <a:pt x="434" y="410"/>
                      <a:pt x="444" y="398"/>
                      <a:pt x="444" y="398"/>
                    </a:cubicBezTo>
                    <a:cubicBezTo>
                      <a:pt x="444" y="398"/>
                      <a:pt x="450" y="399"/>
                      <a:pt x="450" y="399"/>
                    </a:cubicBezTo>
                    <a:cubicBezTo>
                      <a:pt x="451" y="399"/>
                      <a:pt x="453" y="396"/>
                      <a:pt x="453" y="396"/>
                    </a:cubicBezTo>
                    <a:cubicBezTo>
                      <a:pt x="449" y="391"/>
                      <a:pt x="449" y="391"/>
                      <a:pt x="449" y="391"/>
                    </a:cubicBezTo>
                    <a:cubicBezTo>
                      <a:pt x="449" y="391"/>
                      <a:pt x="450" y="380"/>
                      <a:pt x="450" y="380"/>
                    </a:cubicBezTo>
                    <a:cubicBezTo>
                      <a:pt x="451" y="379"/>
                      <a:pt x="458" y="381"/>
                      <a:pt x="458" y="381"/>
                    </a:cubicBezTo>
                    <a:cubicBezTo>
                      <a:pt x="466" y="383"/>
                      <a:pt x="466" y="383"/>
                      <a:pt x="466" y="383"/>
                    </a:cubicBezTo>
                    <a:cubicBezTo>
                      <a:pt x="466" y="383"/>
                      <a:pt x="469" y="381"/>
                      <a:pt x="470" y="380"/>
                    </a:cubicBezTo>
                    <a:cubicBezTo>
                      <a:pt x="470" y="379"/>
                      <a:pt x="466" y="377"/>
                      <a:pt x="466" y="377"/>
                    </a:cubicBezTo>
                    <a:cubicBezTo>
                      <a:pt x="469" y="373"/>
                      <a:pt x="469" y="373"/>
                      <a:pt x="469" y="373"/>
                    </a:cubicBezTo>
                    <a:cubicBezTo>
                      <a:pt x="469" y="373"/>
                      <a:pt x="467" y="370"/>
                      <a:pt x="465" y="366"/>
                    </a:cubicBezTo>
                    <a:cubicBezTo>
                      <a:pt x="463" y="362"/>
                      <a:pt x="467" y="360"/>
                      <a:pt x="467" y="360"/>
                    </a:cubicBezTo>
                    <a:cubicBezTo>
                      <a:pt x="467" y="360"/>
                      <a:pt x="468" y="360"/>
                      <a:pt x="458" y="358"/>
                    </a:cubicBezTo>
                    <a:cubicBezTo>
                      <a:pt x="448" y="357"/>
                      <a:pt x="456" y="349"/>
                      <a:pt x="456" y="349"/>
                    </a:cubicBezTo>
                    <a:cubicBezTo>
                      <a:pt x="456" y="349"/>
                      <a:pt x="449" y="348"/>
                      <a:pt x="445" y="344"/>
                    </a:cubicBezTo>
                    <a:cubicBezTo>
                      <a:pt x="442" y="339"/>
                      <a:pt x="454" y="333"/>
                      <a:pt x="454" y="333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3" y="330"/>
                      <a:pt x="457" y="328"/>
                      <a:pt x="458" y="328"/>
                    </a:cubicBezTo>
                    <a:cubicBezTo>
                      <a:pt x="459" y="328"/>
                      <a:pt x="461" y="331"/>
                      <a:pt x="461" y="331"/>
                    </a:cubicBezTo>
                    <a:cubicBezTo>
                      <a:pt x="464" y="328"/>
                      <a:pt x="464" y="328"/>
                      <a:pt x="464" y="328"/>
                    </a:cubicBezTo>
                    <a:cubicBezTo>
                      <a:pt x="464" y="328"/>
                      <a:pt x="456" y="319"/>
                      <a:pt x="455" y="318"/>
                    </a:cubicBezTo>
                    <a:cubicBezTo>
                      <a:pt x="455" y="317"/>
                      <a:pt x="455" y="314"/>
                      <a:pt x="456" y="311"/>
                    </a:cubicBezTo>
                    <a:cubicBezTo>
                      <a:pt x="457" y="309"/>
                      <a:pt x="453" y="309"/>
                      <a:pt x="453" y="307"/>
                    </a:cubicBezTo>
                    <a:cubicBezTo>
                      <a:pt x="452" y="305"/>
                      <a:pt x="456" y="302"/>
                      <a:pt x="456" y="302"/>
                    </a:cubicBezTo>
                    <a:cubicBezTo>
                      <a:pt x="458" y="306"/>
                      <a:pt x="458" y="306"/>
                      <a:pt x="458" y="306"/>
                    </a:cubicBezTo>
                    <a:cubicBezTo>
                      <a:pt x="458" y="306"/>
                      <a:pt x="461" y="305"/>
                      <a:pt x="462" y="304"/>
                    </a:cubicBezTo>
                    <a:cubicBezTo>
                      <a:pt x="462" y="304"/>
                      <a:pt x="469" y="304"/>
                      <a:pt x="469" y="304"/>
                    </a:cubicBezTo>
                    <a:cubicBezTo>
                      <a:pt x="482" y="296"/>
                      <a:pt x="482" y="296"/>
                      <a:pt x="482" y="296"/>
                    </a:cubicBezTo>
                    <a:cubicBezTo>
                      <a:pt x="474" y="285"/>
                      <a:pt x="474" y="285"/>
                      <a:pt x="474" y="285"/>
                    </a:cubicBezTo>
                    <a:cubicBezTo>
                      <a:pt x="474" y="285"/>
                      <a:pt x="476" y="284"/>
                      <a:pt x="477" y="284"/>
                    </a:cubicBezTo>
                    <a:cubicBezTo>
                      <a:pt x="478" y="283"/>
                      <a:pt x="498" y="295"/>
                      <a:pt x="498" y="295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03" y="291"/>
                      <a:pt x="499" y="286"/>
                      <a:pt x="497" y="284"/>
                    </a:cubicBezTo>
                    <a:cubicBezTo>
                      <a:pt x="495" y="281"/>
                      <a:pt x="502" y="275"/>
                      <a:pt x="503" y="273"/>
                    </a:cubicBezTo>
                    <a:cubicBezTo>
                      <a:pt x="505" y="271"/>
                      <a:pt x="499" y="268"/>
                      <a:pt x="497" y="266"/>
                    </a:cubicBezTo>
                    <a:cubicBezTo>
                      <a:pt x="494" y="264"/>
                      <a:pt x="495" y="255"/>
                      <a:pt x="495" y="254"/>
                    </a:cubicBezTo>
                    <a:cubicBezTo>
                      <a:pt x="495" y="253"/>
                      <a:pt x="492" y="247"/>
                      <a:pt x="492" y="246"/>
                    </a:cubicBezTo>
                    <a:cubicBezTo>
                      <a:pt x="492" y="244"/>
                      <a:pt x="490" y="243"/>
                      <a:pt x="489" y="242"/>
                    </a:cubicBezTo>
                    <a:cubicBezTo>
                      <a:pt x="489" y="240"/>
                      <a:pt x="491" y="238"/>
                      <a:pt x="492" y="238"/>
                    </a:cubicBezTo>
                    <a:cubicBezTo>
                      <a:pt x="492" y="238"/>
                      <a:pt x="497" y="241"/>
                      <a:pt x="497" y="241"/>
                    </a:cubicBezTo>
                    <a:cubicBezTo>
                      <a:pt x="497" y="241"/>
                      <a:pt x="498" y="239"/>
                      <a:pt x="500" y="236"/>
                    </a:cubicBezTo>
                    <a:cubicBezTo>
                      <a:pt x="502" y="233"/>
                      <a:pt x="505" y="236"/>
                      <a:pt x="505" y="236"/>
                    </a:cubicBezTo>
                    <a:cubicBezTo>
                      <a:pt x="506" y="231"/>
                      <a:pt x="506" y="231"/>
                      <a:pt x="506" y="23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15" y="218"/>
                      <a:pt x="513" y="207"/>
                      <a:pt x="512" y="205"/>
                    </a:cubicBezTo>
                    <a:cubicBezTo>
                      <a:pt x="512" y="202"/>
                      <a:pt x="517" y="202"/>
                      <a:pt x="517" y="202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679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D7500F33-F492-B5AA-7ECA-094790F2F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2275" y="2167306"/>
                <a:ext cx="1241159" cy="1866909"/>
              </a:xfrm>
              <a:custGeom>
                <a:avLst/>
                <a:gdLst/>
                <a:ahLst/>
                <a:cxnLst>
                  <a:cxn ang="0">
                    <a:pos x="108" y="597"/>
                  </a:cxn>
                  <a:cxn ang="0">
                    <a:pos x="139" y="589"/>
                  </a:cxn>
                  <a:cxn ang="0">
                    <a:pos x="169" y="589"/>
                  </a:cxn>
                  <a:cxn ang="0">
                    <a:pos x="182" y="557"/>
                  </a:cxn>
                  <a:cxn ang="0">
                    <a:pos x="203" y="559"/>
                  </a:cxn>
                  <a:cxn ang="0">
                    <a:pos x="238" y="577"/>
                  </a:cxn>
                  <a:cxn ang="0">
                    <a:pos x="249" y="562"/>
                  </a:cxn>
                  <a:cxn ang="0">
                    <a:pos x="270" y="546"/>
                  </a:cxn>
                  <a:cxn ang="0">
                    <a:pos x="282" y="513"/>
                  </a:cxn>
                  <a:cxn ang="0">
                    <a:pos x="310" y="473"/>
                  </a:cxn>
                  <a:cxn ang="0">
                    <a:pos x="329" y="470"/>
                  </a:cxn>
                  <a:cxn ang="0">
                    <a:pos x="352" y="486"/>
                  </a:cxn>
                  <a:cxn ang="0">
                    <a:pos x="368" y="513"/>
                  </a:cxn>
                  <a:cxn ang="0">
                    <a:pos x="402" y="477"/>
                  </a:cxn>
                  <a:cxn ang="0">
                    <a:pos x="400" y="434"/>
                  </a:cxn>
                  <a:cxn ang="0">
                    <a:pos x="366" y="437"/>
                  </a:cxn>
                  <a:cxn ang="0">
                    <a:pos x="349" y="430"/>
                  </a:cxn>
                  <a:cxn ang="0">
                    <a:pos x="345" y="410"/>
                  </a:cxn>
                  <a:cxn ang="0">
                    <a:pos x="322" y="403"/>
                  </a:cxn>
                  <a:cxn ang="0">
                    <a:pos x="315" y="372"/>
                  </a:cxn>
                  <a:cxn ang="0">
                    <a:pos x="294" y="346"/>
                  </a:cxn>
                  <a:cxn ang="0">
                    <a:pos x="287" y="308"/>
                  </a:cxn>
                  <a:cxn ang="0">
                    <a:pos x="282" y="246"/>
                  </a:cxn>
                  <a:cxn ang="0">
                    <a:pos x="289" y="244"/>
                  </a:cxn>
                  <a:cxn ang="0">
                    <a:pos x="292" y="216"/>
                  </a:cxn>
                  <a:cxn ang="0">
                    <a:pos x="281" y="196"/>
                  </a:cxn>
                  <a:cxn ang="0">
                    <a:pos x="275" y="163"/>
                  </a:cxn>
                  <a:cxn ang="0">
                    <a:pos x="318" y="128"/>
                  </a:cxn>
                  <a:cxn ang="0">
                    <a:pos x="322" y="99"/>
                  </a:cxn>
                  <a:cxn ang="0">
                    <a:pos x="325" y="50"/>
                  </a:cxn>
                  <a:cxn ang="0">
                    <a:pos x="335" y="20"/>
                  </a:cxn>
                  <a:cxn ang="0">
                    <a:pos x="317" y="0"/>
                  </a:cxn>
                  <a:cxn ang="0">
                    <a:pos x="297" y="15"/>
                  </a:cxn>
                  <a:cxn ang="0">
                    <a:pos x="294" y="29"/>
                  </a:cxn>
                  <a:cxn ang="0">
                    <a:pos x="274" y="48"/>
                  </a:cxn>
                  <a:cxn ang="0">
                    <a:pos x="248" y="46"/>
                  </a:cxn>
                  <a:cxn ang="0">
                    <a:pos x="200" y="52"/>
                  </a:cxn>
                  <a:cxn ang="0">
                    <a:pos x="135" y="96"/>
                  </a:cxn>
                  <a:cxn ang="0">
                    <a:pos x="105" y="76"/>
                  </a:cxn>
                  <a:cxn ang="0">
                    <a:pos x="97" y="90"/>
                  </a:cxn>
                  <a:cxn ang="0">
                    <a:pos x="78" y="139"/>
                  </a:cxn>
                  <a:cxn ang="0">
                    <a:pos x="35" y="157"/>
                  </a:cxn>
                  <a:cxn ang="0">
                    <a:pos x="39" y="195"/>
                  </a:cxn>
                  <a:cxn ang="0">
                    <a:pos x="3" y="252"/>
                  </a:cxn>
                  <a:cxn ang="0">
                    <a:pos x="46" y="292"/>
                  </a:cxn>
                  <a:cxn ang="0">
                    <a:pos x="52" y="348"/>
                  </a:cxn>
                  <a:cxn ang="0">
                    <a:pos x="38" y="410"/>
                  </a:cxn>
                  <a:cxn ang="0">
                    <a:pos x="21" y="450"/>
                  </a:cxn>
                  <a:cxn ang="0">
                    <a:pos x="38" y="502"/>
                  </a:cxn>
                  <a:cxn ang="0">
                    <a:pos x="46" y="563"/>
                  </a:cxn>
                  <a:cxn ang="0">
                    <a:pos x="92" y="587"/>
                  </a:cxn>
                  <a:cxn ang="0">
                    <a:pos x="82" y="615"/>
                  </a:cxn>
                </a:cxnLst>
                <a:rect l="0" t="0" r="r" b="b"/>
                <a:pathLst>
                  <a:path w="412" h="619">
                    <a:moveTo>
                      <a:pt x="92" y="618"/>
                    </a:moveTo>
                    <a:cubicBezTo>
                      <a:pt x="92" y="617"/>
                      <a:pt x="93" y="608"/>
                      <a:pt x="94" y="608"/>
                    </a:cubicBezTo>
                    <a:cubicBezTo>
                      <a:pt x="95" y="608"/>
                      <a:pt x="108" y="606"/>
                      <a:pt x="108" y="606"/>
                    </a:cubicBezTo>
                    <a:cubicBezTo>
                      <a:pt x="108" y="597"/>
                      <a:pt x="108" y="597"/>
                      <a:pt x="108" y="597"/>
                    </a:cubicBezTo>
                    <a:cubicBezTo>
                      <a:pt x="119" y="597"/>
                      <a:pt x="119" y="597"/>
                      <a:pt x="119" y="597"/>
                    </a:cubicBezTo>
                    <a:cubicBezTo>
                      <a:pt x="121" y="590"/>
                      <a:pt x="121" y="590"/>
                      <a:pt x="121" y="590"/>
                    </a:cubicBezTo>
                    <a:cubicBezTo>
                      <a:pt x="121" y="590"/>
                      <a:pt x="136" y="578"/>
                      <a:pt x="137" y="581"/>
                    </a:cubicBezTo>
                    <a:cubicBezTo>
                      <a:pt x="139" y="583"/>
                      <a:pt x="139" y="589"/>
                      <a:pt x="139" y="589"/>
                    </a:cubicBezTo>
                    <a:cubicBezTo>
                      <a:pt x="139" y="589"/>
                      <a:pt x="146" y="587"/>
                      <a:pt x="146" y="587"/>
                    </a:cubicBezTo>
                    <a:cubicBezTo>
                      <a:pt x="147" y="587"/>
                      <a:pt x="162" y="604"/>
                      <a:pt x="163" y="601"/>
                    </a:cubicBezTo>
                    <a:cubicBezTo>
                      <a:pt x="163" y="599"/>
                      <a:pt x="162" y="592"/>
                      <a:pt x="163" y="591"/>
                    </a:cubicBezTo>
                    <a:cubicBezTo>
                      <a:pt x="164" y="591"/>
                      <a:pt x="169" y="589"/>
                      <a:pt x="169" y="589"/>
                    </a:cubicBezTo>
                    <a:cubicBezTo>
                      <a:pt x="169" y="589"/>
                      <a:pt x="167" y="580"/>
                      <a:pt x="167" y="579"/>
                    </a:cubicBezTo>
                    <a:cubicBezTo>
                      <a:pt x="168" y="579"/>
                      <a:pt x="174" y="578"/>
                      <a:pt x="174" y="578"/>
                    </a:cubicBezTo>
                    <a:cubicBezTo>
                      <a:pt x="174" y="578"/>
                      <a:pt x="167" y="558"/>
                      <a:pt x="172" y="558"/>
                    </a:cubicBezTo>
                    <a:cubicBezTo>
                      <a:pt x="177" y="558"/>
                      <a:pt x="182" y="555"/>
                      <a:pt x="182" y="557"/>
                    </a:cubicBezTo>
                    <a:cubicBezTo>
                      <a:pt x="182" y="559"/>
                      <a:pt x="182" y="561"/>
                      <a:pt x="182" y="560"/>
                    </a:cubicBezTo>
                    <a:cubicBezTo>
                      <a:pt x="182" y="560"/>
                      <a:pt x="189" y="554"/>
                      <a:pt x="191" y="557"/>
                    </a:cubicBezTo>
                    <a:cubicBezTo>
                      <a:pt x="194" y="559"/>
                      <a:pt x="198" y="565"/>
                      <a:pt x="199" y="563"/>
                    </a:cubicBezTo>
                    <a:cubicBezTo>
                      <a:pt x="201" y="562"/>
                      <a:pt x="202" y="557"/>
                      <a:pt x="203" y="559"/>
                    </a:cubicBezTo>
                    <a:cubicBezTo>
                      <a:pt x="203" y="560"/>
                      <a:pt x="215" y="571"/>
                      <a:pt x="218" y="575"/>
                    </a:cubicBezTo>
                    <a:cubicBezTo>
                      <a:pt x="222" y="578"/>
                      <a:pt x="227" y="585"/>
                      <a:pt x="227" y="585"/>
                    </a:cubicBezTo>
                    <a:cubicBezTo>
                      <a:pt x="227" y="585"/>
                      <a:pt x="231" y="574"/>
                      <a:pt x="234" y="574"/>
                    </a:cubicBezTo>
                    <a:cubicBezTo>
                      <a:pt x="236" y="575"/>
                      <a:pt x="238" y="577"/>
                      <a:pt x="238" y="577"/>
                    </a:cubicBezTo>
                    <a:cubicBezTo>
                      <a:pt x="238" y="577"/>
                      <a:pt x="240" y="574"/>
                      <a:pt x="240" y="574"/>
                    </a:cubicBezTo>
                    <a:cubicBezTo>
                      <a:pt x="240" y="574"/>
                      <a:pt x="235" y="572"/>
                      <a:pt x="237" y="569"/>
                    </a:cubicBezTo>
                    <a:cubicBezTo>
                      <a:pt x="240" y="567"/>
                      <a:pt x="242" y="562"/>
                      <a:pt x="243" y="562"/>
                    </a:cubicBezTo>
                    <a:cubicBezTo>
                      <a:pt x="243" y="562"/>
                      <a:pt x="248" y="567"/>
                      <a:pt x="249" y="562"/>
                    </a:cubicBezTo>
                    <a:cubicBezTo>
                      <a:pt x="250" y="557"/>
                      <a:pt x="249" y="547"/>
                      <a:pt x="249" y="547"/>
                    </a:cubicBezTo>
                    <a:cubicBezTo>
                      <a:pt x="249" y="547"/>
                      <a:pt x="255" y="548"/>
                      <a:pt x="258" y="546"/>
                    </a:cubicBezTo>
                    <a:cubicBezTo>
                      <a:pt x="261" y="545"/>
                      <a:pt x="260" y="545"/>
                      <a:pt x="263" y="545"/>
                    </a:cubicBezTo>
                    <a:cubicBezTo>
                      <a:pt x="267" y="545"/>
                      <a:pt x="270" y="546"/>
                      <a:pt x="270" y="546"/>
                    </a:cubicBezTo>
                    <a:cubicBezTo>
                      <a:pt x="270" y="546"/>
                      <a:pt x="270" y="536"/>
                      <a:pt x="271" y="533"/>
                    </a:cubicBezTo>
                    <a:cubicBezTo>
                      <a:pt x="272" y="530"/>
                      <a:pt x="277" y="526"/>
                      <a:pt x="276" y="524"/>
                    </a:cubicBezTo>
                    <a:cubicBezTo>
                      <a:pt x="275" y="522"/>
                      <a:pt x="271" y="521"/>
                      <a:pt x="275" y="519"/>
                    </a:cubicBezTo>
                    <a:cubicBezTo>
                      <a:pt x="280" y="516"/>
                      <a:pt x="282" y="513"/>
                      <a:pt x="282" y="513"/>
                    </a:cubicBezTo>
                    <a:cubicBezTo>
                      <a:pt x="281" y="512"/>
                      <a:pt x="278" y="502"/>
                      <a:pt x="279" y="501"/>
                    </a:cubicBezTo>
                    <a:cubicBezTo>
                      <a:pt x="279" y="501"/>
                      <a:pt x="294" y="494"/>
                      <a:pt x="294" y="494"/>
                    </a:cubicBezTo>
                    <a:cubicBezTo>
                      <a:pt x="294" y="494"/>
                      <a:pt x="310" y="481"/>
                      <a:pt x="310" y="480"/>
                    </a:cubicBezTo>
                    <a:cubicBezTo>
                      <a:pt x="311" y="478"/>
                      <a:pt x="309" y="472"/>
                      <a:pt x="310" y="473"/>
                    </a:cubicBezTo>
                    <a:cubicBezTo>
                      <a:pt x="311" y="473"/>
                      <a:pt x="320" y="476"/>
                      <a:pt x="321" y="473"/>
                    </a:cubicBezTo>
                    <a:cubicBezTo>
                      <a:pt x="321" y="470"/>
                      <a:pt x="313" y="468"/>
                      <a:pt x="313" y="465"/>
                    </a:cubicBezTo>
                    <a:cubicBezTo>
                      <a:pt x="314" y="462"/>
                      <a:pt x="328" y="461"/>
                      <a:pt x="329" y="462"/>
                    </a:cubicBezTo>
                    <a:cubicBezTo>
                      <a:pt x="329" y="464"/>
                      <a:pt x="328" y="470"/>
                      <a:pt x="329" y="470"/>
                    </a:cubicBezTo>
                    <a:cubicBezTo>
                      <a:pt x="329" y="471"/>
                      <a:pt x="333" y="469"/>
                      <a:pt x="333" y="470"/>
                    </a:cubicBezTo>
                    <a:cubicBezTo>
                      <a:pt x="334" y="471"/>
                      <a:pt x="333" y="478"/>
                      <a:pt x="341" y="478"/>
                    </a:cubicBezTo>
                    <a:cubicBezTo>
                      <a:pt x="348" y="479"/>
                      <a:pt x="356" y="478"/>
                      <a:pt x="356" y="478"/>
                    </a:cubicBezTo>
                    <a:cubicBezTo>
                      <a:pt x="356" y="479"/>
                      <a:pt x="352" y="486"/>
                      <a:pt x="352" y="486"/>
                    </a:cubicBezTo>
                    <a:cubicBezTo>
                      <a:pt x="352" y="486"/>
                      <a:pt x="354" y="498"/>
                      <a:pt x="354" y="499"/>
                    </a:cubicBezTo>
                    <a:cubicBezTo>
                      <a:pt x="354" y="499"/>
                      <a:pt x="364" y="494"/>
                      <a:pt x="365" y="499"/>
                    </a:cubicBezTo>
                    <a:cubicBezTo>
                      <a:pt x="366" y="504"/>
                      <a:pt x="357" y="512"/>
                      <a:pt x="357" y="512"/>
                    </a:cubicBezTo>
                    <a:cubicBezTo>
                      <a:pt x="368" y="513"/>
                      <a:pt x="368" y="513"/>
                      <a:pt x="368" y="513"/>
                    </a:cubicBezTo>
                    <a:cubicBezTo>
                      <a:pt x="368" y="513"/>
                      <a:pt x="374" y="522"/>
                      <a:pt x="375" y="522"/>
                    </a:cubicBezTo>
                    <a:cubicBezTo>
                      <a:pt x="375" y="521"/>
                      <a:pt x="380" y="507"/>
                      <a:pt x="381" y="507"/>
                    </a:cubicBezTo>
                    <a:cubicBezTo>
                      <a:pt x="381" y="507"/>
                      <a:pt x="401" y="492"/>
                      <a:pt x="402" y="488"/>
                    </a:cubicBezTo>
                    <a:cubicBezTo>
                      <a:pt x="403" y="483"/>
                      <a:pt x="402" y="478"/>
                      <a:pt x="402" y="477"/>
                    </a:cubicBezTo>
                    <a:cubicBezTo>
                      <a:pt x="402" y="476"/>
                      <a:pt x="408" y="471"/>
                      <a:pt x="412" y="467"/>
                    </a:cubicBezTo>
                    <a:cubicBezTo>
                      <a:pt x="412" y="465"/>
                      <a:pt x="411" y="454"/>
                      <a:pt x="411" y="453"/>
                    </a:cubicBezTo>
                    <a:cubicBezTo>
                      <a:pt x="411" y="453"/>
                      <a:pt x="401" y="442"/>
                      <a:pt x="400" y="441"/>
                    </a:cubicBezTo>
                    <a:cubicBezTo>
                      <a:pt x="399" y="440"/>
                      <a:pt x="400" y="435"/>
                      <a:pt x="400" y="434"/>
                    </a:cubicBezTo>
                    <a:cubicBezTo>
                      <a:pt x="400" y="434"/>
                      <a:pt x="390" y="430"/>
                      <a:pt x="387" y="429"/>
                    </a:cubicBezTo>
                    <a:cubicBezTo>
                      <a:pt x="384" y="427"/>
                      <a:pt x="379" y="428"/>
                      <a:pt x="379" y="428"/>
                    </a:cubicBezTo>
                    <a:cubicBezTo>
                      <a:pt x="379" y="428"/>
                      <a:pt x="379" y="425"/>
                      <a:pt x="379" y="424"/>
                    </a:cubicBezTo>
                    <a:cubicBezTo>
                      <a:pt x="379" y="423"/>
                      <a:pt x="368" y="436"/>
                      <a:pt x="366" y="437"/>
                    </a:cubicBezTo>
                    <a:cubicBezTo>
                      <a:pt x="363" y="438"/>
                      <a:pt x="365" y="432"/>
                      <a:pt x="365" y="432"/>
                    </a:cubicBezTo>
                    <a:cubicBezTo>
                      <a:pt x="358" y="436"/>
                      <a:pt x="358" y="436"/>
                      <a:pt x="358" y="436"/>
                    </a:cubicBezTo>
                    <a:cubicBezTo>
                      <a:pt x="358" y="436"/>
                      <a:pt x="357" y="431"/>
                      <a:pt x="356" y="429"/>
                    </a:cubicBezTo>
                    <a:cubicBezTo>
                      <a:pt x="356" y="427"/>
                      <a:pt x="351" y="430"/>
                      <a:pt x="349" y="430"/>
                    </a:cubicBezTo>
                    <a:cubicBezTo>
                      <a:pt x="347" y="430"/>
                      <a:pt x="348" y="430"/>
                      <a:pt x="346" y="428"/>
                    </a:cubicBezTo>
                    <a:cubicBezTo>
                      <a:pt x="344" y="426"/>
                      <a:pt x="343" y="431"/>
                      <a:pt x="340" y="427"/>
                    </a:cubicBezTo>
                    <a:cubicBezTo>
                      <a:pt x="338" y="423"/>
                      <a:pt x="346" y="422"/>
                      <a:pt x="348" y="420"/>
                    </a:cubicBezTo>
                    <a:cubicBezTo>
                      <a:pt x="351" y="419"/>
                      <a:pt x="345" y="410"/>
                      <a:pt x="345" y="410"/>
                    </a:cubicBezTo>
                    <a:cubicBezTo>
                      <a:pt x="349" y="408"/>
                      <a:pt x="349" y="408"/>
                      <a:pt x="349" y="408"/>
                    </a:cubicBezTo>
                    <a:cubicBezTo>
                      <a:pt x="349" y="408"/>
                      <a:pt x="347" y="399"/>
                      <a:pt x="341" y="396"/>
                    </a:cubicBezTo>
                    <a:cubicBezTo>
                      <a:pt x="335" y="392"/>
                      <a:pt x="330" y="402"/>
                      <a:pt x="330" y="402"/>
                    </a:cubicBezTo>
                    <a:cubicBezTo>
                      <a:pt x="330" y="402"/>
                      <a:pt x="327" y="403"/>
                      <a:pt x="322" y="403"/>
                    </a:cubicBezTo>
                    <a:cubicBezTo>
                      <a:pt x="317" y="402"/>
                      <a:pt x="316" y="394"/>
                      <a:pt x="316" y="393"/>
                    </a:cubicBezTo>
                    <a:cubicBezTo>
                      <a:pt x="316" y="392"/>
                      <a:pt x="314" y="394"/>
                      <a:pt x="311" y="393"/>
                    </a:cubicBezTo>
                    <a:cubicBezTo>
                      <a:pt x="308" y="392"/>
                      <a:pt x="309" y="382"/>
                      <a:pt x="308" y="381"/>
                    </a:cubicBezTo>
                    <a:cubicBezTo>
                      <a:pt x="308" y="380"/>
                      <a:pt x="314" y="379"/>
                      <a:pt x="315" y="372"/>
                    </a:cubicBezTo>
                    <a:cubicBezTo>
                      <a:pt x="316" y="365"/>
                      <a:pt x="306" y="365"/>
                      <a:pt x="306" y="364"/>
                    </a:cubicBezTo>
                    <a:cubicBezTo>
                      <a:pt x="305" y="364"/>
                      <a:pt x="302" y="367"/>
                      <a:pt x="301" y="367"/>
                    </a:cubicBezTo>
                    <a:cubicBezTo>
                      <a:pt x="301" y="367"/>
                      <a:pt x="293" y="364"/>
                      <a:pt x="289" y="358"/>
                    </a:cubicBezTo>
                    <a:cubicBezTo>
                      <a:pt x="284" y="353"/>
                      <a:pt x="294" y="346"/>
                      <a:pt x="294" y="346"/>
                    </a:cubicBezTo>
                    <a:cubicBezTo>
                      <a:pt x="294" y="346"/>
                      <a:pt x="294" y="339"/>
                      <a:pt x="293" y="337"/>
                    </a:cubicBezTo>
                    <a:cubicBezTo>
                      <a:pt x="293" y="334"/>
                      <a:pt x="290" y="334"/>
                      <a:pt x="286" y="330"/>
                    </a:cubicBezTo>
                    <a:cubicBezTo>
                      <a:pt x="283" y="326"/>
                      <a:pt x="289" y="322"/>
                      <a:pt x="289" y="322"/>
                    </a:cubicBezTo>
                    <a:cubicBezTo>
                      <a:pt x="288" y="321"/>
                      <a:pt x="287" y="312"/>
                      <a:pt x="287" y="308"/>
                    </a:cubicBezTo>
                    <a:cubicBezTo>
                      <a:pt x="286" y="303"/>
                      <a:pt x="287" y="296"/>
                      <a:pt x="289" y="289"/>
                    </a:cubicBezTo>
                    <a:cubicBezTo>
                      <a:pt x="291" y="282"/>
                      <a:pt x="298" y="284"/>
                      <a:pt x="298" y="284"/>
                    </a:cubicBezTo>
                    <a:cubicBezTo>
                      <a:pt x="303" y="258"/>
                      <a:pt x="303" y="258"/>
                      <a:pt x="303" y="258"/>
                    </a:cubicBezTo>
                    <a:cubicBezTo>
                      <a:pt x="303" y="258"/>
                      <a:pt x="285" y="247"/>
                      <a:pt x="282" y="246"/>
                    </a:cubicBezTo>
                    <a:cubicBezTo>
                      <a:pt x="280" y="244"/>
                      <a:pt x="277" y="240"/>
                      <a:pt x="276" y="237"/>
                    </a:cubicBezTo>
                    <a:cubicBezTo>
                      <a:pt x="276" y="234"/>
                      <a:pt x="281" y="233"/>
                      <a:pt x="283" y="232"/>
                    </a:cubicBezTo>
                    <a:cubicBezTo>
                      <a:pt x="285" y="232"/>
                      <a:pt x="283" y="237"/>
                      <a:pt x="283" y="237"/>
                    </a:cubicBezTo>
                    <a:cubicBezTo>
                      <a:pt x="289" y="244"/>
                      <a:pt x="289" y="244"/>
                      <a:pt x="289" y="244"/>
                    </a:cubicBezTo>
                    <a:cubicBezTo>
                      <a:pt x="296" y="236"/>
                      <a:pt x="296" y="236"/>
                      <a:pt x="296" y="236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5" y="230"/>
                      <a:pt x="295" y="230"/>
                      <a:pt x="295" y="230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8" y="216"/>
                      <a:pt x="288" y="216"/>
                      <a:pt x="288" y="216"/>
                    </a:cubicBezTo>
                    <a:cubicBezTo>
                      <a:pt x="288" y="216"/>
                      <a:pt x="286" y="212"/>
                      <a:pt x="285" y="209"/>
                    </a:cubicBezTo>
                    <a:cubicBezTo>
                      <a:pt x="285" y="207"/>
                      <a:pt x="286" y="204"/>
                      <a:pt x="287" y="202"/>
                    </a:cubicBezTo>
                    <a:cubicBezTo>
                      <a:pt x="288" y="200"/>
                      <a:pt x="283" y="198"/>
                      <a:pt x="281" y="196"/>
                    </a:cubicBezTo>
                    <a:cubicBezTo>
                      <a:pt x="279" y="194"/>
                      <a:pt x="283" y="192"/>
                      <a:pt x="283" y="189"/>
                    </a:cubicBezTo>
                    <a:cubicBezTo>
                      <a:pt x="284" y="186"/>
                      <a:pt x="276" y="183"/>
                      <a:pt x="276" y="183"/>
                    </a:cubicBezTo>
                    <a:cubicBezTo>
                      <a:pt x="276" y="183"/>
                      <a:pt x="278" y="172"/>
                      <a:pt x="277" y="172"/>
                    </a:cubicBezTo>
                    <a:cubicBezTo>
                      <a:pt x="276" y="172"/>
                      <a:pt x="275" y="167"/>
                      <a:pt x="275" y="163"/>
                    </a:cubicBezTo>
                    <a:cubicBezTo>
                      <a:pt x="275" y="160"/>
                      <a:pt x="284" y="159"/>
                      <a:pt x="285" y="157"/>
                    </a:cubicBezTo>
                    <a:cubicBezTo>
                      <a:pt x="287" y="155"/>
                      <a:pt x="280" y="147"/>
                      <a:pt x="280" y="147"/>
                    </a:cubicBezTo>
                    <a:cubicBezTo>
                      <a:pt x="280" y="147"/>
                      <a:pt x="310" y="143"/>
                      <a:pt x="318" y="140"/>
                    </a:cubicBezTo>
                    <a:cubicBezTo>
                      <a:pt x="326" y="138"/>
                      <a:pt x="318" y="128"/>
                      <a:pt x="318" y="128"/>
                    </a:cubicBezTo>
                    <a:cubicBezTo>
                      <a:pt x="318" y="128"/>
                      <a:pt x="315" y="123"/>
                      <a:pt x="315" y="122"/>
                    </a:cubicBezTo>
                    <a:cubicBezTo>
                      <a:pt x="314" y="120"/>
                      <a:pt x="318" y="117"/>
                      <a:pt x="318" y="117"/>
                    </a:cubicBezTo>
                    <a:cubicBezTo>
                      <a:pt x="318" y="116"/>
                      <a:pt x="309" y="110"/>
                      <a:pt x="308" y="109"/>
                    </a:cubicBezTo>
                    <a:cubicBezTo>
                      <a:pt x="307" y="109"/>
                      <a:pt x="321" y="100"/>
                      <a:pt x="322" y="99"/>
                    </a:cubicBezTo>
                    <a:cubicBezTo>
                      <a:pt x="324" y="98"/>
                      <a:pt x="329" y="90"/>
                      <a:pt x="329" y="90"/>
                    </a:cubicBezTo>
                    <a:cubicBezTo>
                      <a:pt x="329" y="90"/>
                      <a:pt x="329" y="70"/>
                      <a:pt x="328" y="65"/>
                    </a:cubicBezTo>
                    <a:cubicBezTo>
                      <a:pt x="327" y="60"/>
                      <a:pt x="332" y="56"/>
                      <a:pt x="332" y="55"/>
                    </a:cubicBezTo>
                    <a:cubicBezTo>
                      <a:pt x="333" y="55"/>
                      <a:pt x="330" y="55"/>
                      <a:pt x="325" y="50"/>
                    </a:cubicBezTo>
                    <a:cubicBezTo>
                      <a:pt x="320" y="45"/>
                      <a:pt x="329" y="38"/>
                      <a:pt x="329" y="38"/>
                    </a:cubicBezTo>
                    <a:cubicBezTo>
                      <a:pt x="329" y="38"/>
                      <a:pt x="327" y="36"/>
                      <a:pt x="327" y="32"/>
                    </a:cubicBezTo>
                    <a:cubicBezTo>
                      <a:pt x="327" y="31"/>
                      <a:pt x="328" y="30"/>
                      <a:pt x="330" y="29"/>
                    </a:cubicBezTo>
                    <a:cubicBezTo>
                      <a:pt x="330" y="28"/>
                      <a:pt x="332" y="23"/>
                      <a:pt x="335" y="20"/>
                    </a:cubicBezTo>
                    <a:cubicBezTo>
                      <a:pt x="338" y="16"/>
                      <a:pt x="338" y="13"/>
                      <a:pt x="336" y="11"/>
                    </a:cubicBezTo>
                    <a:cubicBezTo>
                      <a:pt x="334" y="9"/>
                      <a:pt x="333" y="6"/>
                      <a:pt x="333" y="5"/>
                    </a:cubicBezTo>
                    <a:cubicBezTo>
                      <a:pt x="333" y="5"/>
                      <a:pt x="329" y="5"/>
                      <a:pt x="325" y="4"/>
                    </a:cubicBezTo>
                    <a:cubicBezTo>
                      <a:pt x="321" y="3"/>
                      <a:pt x="317" y="0"/>
                      <a:pt x="317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7" y="15"/>
                      <a:pt x="298" y="19"/>
                      <a:pt x="298" y="21"/>
                    </a:cubicBezTo>
                    <a:cubicBezTo>
                      <a:pt x="299" y="23"/>
                      <a:pt x="290" y="20"/>
                      <a:pt x="290" y="20"/>
                    </a:cubicBezTo>
                    <a:cubicBezTo>
                      <a:pt x="290" y="20"/>
                      <a:pt x="288" y="25"/>
                      <a:pt x="288" y="25"/>
                    </a:cubicBezTo>
                    <a:cubicBezTo>
                      <a:pt x="288" y="25"/>
                      <a:pt x="294" y="29"/>
                      <a:pt x="294" y="29"/>
                    </a:cubicBezTo>
                    <a:cubicBezTo>
                      <a:pt x="294" y="30"/>
                      <a:pt x="288" y="33"/>
                      <a:pt x="285" y="33"/>
                    </a:cubicBezTo>
                    <a:cubicBezTo>
                      <a:pt x="282" y="33"/>
                      <a:pt x="281" y="37"/>
                      <a:pt x="280" y="38"/>
                    </a:cubicBezTo>
                    <a:cubicBezTo>
                      <a:pt x="279" y="39"/>
                      <a:pt x="281" y="38"/>
                      <a:pt x="284" y="42"/>
                    </a:cubicBezTo>
                    <a:cubicBezTo>
                      <a:pt x="287" y="45"/>
                      <a:pt x="275" y="48"/>
                      <a:pt x="274" y="48"/>
                    </a:cubicBezTo>
                    <a:cubicBezTo>
                      <a:pt x="272" y="48"/>
                      <a:pt x="270" y="41"/>
                      <a:pt x="270" y="41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47" y="50"/>
                      <a:pt x="247" y="50"/>
                      <a:pt x="247" y="50"/>
                    </a:cubicBezTo>
                    <a:cubicBezTo>
                      <a:pt x="247" y="50"/>
                      <a:pt x="247" y="49"/>
                      <a:pt x="248" y="46"/>
                    </a:cubicBezTo>
                    <a:cubicBezTo>
                      <a:pt x="248" y="44"/>
                      <a:pt x="244" y="46"/>
                      <a:pt x="241" y="43"/>
                    </a:cubicBezTo>
                    <a:cubicBezTo>
                      <a:pt x="237" y="40"/>
                      <a:pt x="238" y="36"/>
                      <a:pt x="238" y="36"/>
                    </a:cubicBezTo>
                    <a:cubicBezTo>
                      <a:pt x="238" y="36"/>
                      <a:pt x="227" y="38"/>
                      <a:pt x="222" y="38"/>
                    </a:cubicBezTo>
                    <a:cubicBezTo>
                      <a:pt x="217" y="39"/>
                      <a:pt x="202" y="51"/>
                      <a:pt x="200" y="52"/>
                    </a:cubicBezTo>
                    <a:cubicBezTo>
                      <a:pt x="198" y="52"/>
                      <a:pt x="197" y="58"/>
                      <a:pt x="196" y="59"/>
                    </a:cubicBezTo>
                    <a:cubicBezTo>
                      <a:pt x="196" y="59"/>
                      <a:pt x="185" y="53"/>
                      <a:pt x="181" y="55"/>
                    </a:cubicBezTo>
                    <a:cubicBezTo>
                      <a:pt x="176" y="57"/>
                      <a:pt x="184" y="62"/>
                      <a:pt x="187" y="68"/>
                    </a:cubicBezTo>
                    <a:cubicBezTo>
                      <a:pt x="190" y="74"/>
                      <a:pt x="136" y="96"/>
                      <a:pt x="135" y="96"/>
                    </a:cubicBezTo>
                    <a:cubicBezTo>
                      <a:pt x="135" y="96"/>
                      <a:pt x="132" y="86"/>
                      <a:pt x="127" y="86"/>
                    </a:cubicBezTo>
                    <a:cubicBezTo>
                      <a:pt x="122" y="86"/>
                      <a:pt x="124" y="93"/>
                      <a:pt x="122" y="93"/>
                    </a:cubicBezTo>
                    <a:cubicBezTo>
                      <a:pt x="119" y="94"/>
                      <a:pt x="120" y="91"/>
                      <a:pt x="119" y="89"/>
                    </a:cubicBezTo>
                    <a:cubicBezTo>
                      <a:pt x="118" y="86"/>
                      <a:pt x="105" y="76"/>
                      <a:pt x="105" y="76"/>
                    </a:cubicBezTo>
                    <a:cubicBezTo>
                      <a:pt x="105" y="76"/>
                      <a:pt x="101" y="83"/>
                      <a:pt x="98" y="85"/>
                    </a:cubicBezTo>
                    <a:cubicBezTo>
                      <a:pt x="96" y="86"/>
                      <a:pt x="104" y="86"/>
                      <a:pt x="106" y="87"/>
                    </a:cubicBezTo>
                    <a:cubicBezTo>
                      <a:pt x="109" y="89"/>
                      <a:pt x="106" y="92"/>
                      <a:pt x="103" y="93"/>
                    </a:cubicBezTo>
                    <a:cubicBezTo>
                      <a:pt x="100" y="94"/>
                      <a:pt x="100" y="91"/>
                      <a:pt x="97" y="90"/>
                    </a:cubicBezTo>
                    <a:cubicBezTo>
                      <a:pt x="93" y="90"/>
                      <a:pt x="91" y="96"/>
                      <a:pt x="91" y="96"/>
                    </a:cubicBezTo>
                    <a:cubicBezTo>
                      <a:pt x="91" y="96"/>
                      <a:pt x="94" y="100"/>
                      <a:pt x="96" y="103"/>
                    </a:cubicBezTo>
                    <a:cubicBezTo>
                      <a:pt x="99" y="106"/>
                      <a:pt x="80" y="115"/>
                      <a:pt x="79" y="116"/>
                    </a:cubicBezTo>
                    <a:cubicBezTo>
                      <a:pt x="79" y="117"/>
                      <a:pt x="78" y="129"/>
                      <a:pt x="78" y="139"/>
                    </a:cubicBezTo>
                    <a:cubicBezTo>
                      <a:pt x="79" y="150"/>
                      <a:pt x="72" y="145"/>
                      <a:pt x="67" y="147"/>
                    </a:cubicBezTo>
                    <a:cubicBezTo>
                      <a:pt x="63" y="149"/>
                      <a:pt x="65" y="158"/>
                      <a:pt x="61" y="159"/>
                    </a:cubicBezTo>
                    <a:cubicBezTo>
                      <a:pt x="57" y="161"/>
                      <a:pt x="48" y="152"/>
                      <a:pt x="44" y="150"/>
                    </a:cubicBezTo>
                    <a:cubicBezTo>
                      <a:pt x="41" y="147"/>
                      <a:pt x="37" y="156"/>
                      <a:pt x="35" y="157"/>
                    </a:cubicBezTo>
                    <a:cubicBezTo>
                      <a:pt x="32" y="158"/>
                      <a:pt x="28" y="151"/>
                      <a:pt x="26" y="151"/>
                    </a:cubicBezTo>
                    <a:cubicBezTo>
                      <a:pt x="24" y="150"/>
                      <a:pt x="11" y="161"/>
                      <a:pt x="6" y="165"/>
                    </a:cubicBezTo>
                    <a:cubicBezTo>
                      <a:pt x="12" y="170"/>
                      <a:pt x="25" y="177"/>
                      <a:pt x="27" y="182"/>
                    </a:cubicBezTo>
                    <a:cubicBezTo>
                      <a:pt x="28" y="187"/>
                      <a:pt x="36" y="192"/>
                      <a:pt x="39" y="195"/>
                    </a:cubicBezTo>
                    <a:cubicBezTo>
                      <a:pt x="41" y="199"/>
                      <a:pt x="43" y="213"/>
                      <a:pt x="37" y="219"/>
                    </a:cubicBezTo>
                    <a:cubicBezTo>
                      <a:pt x="32" y="225"/>
                      <a:pt x="27" y="234"/>
                      <a:pt x="22" y="235"/>
                    </a:cubicBezTo>
                    <a:cubicBezTo>
                      <a:pt x="17" y="236"/>
                      <a:pt x="8" y="238"/>
                      <a:pt x="8" y="238"/>
                    </a:cubicBezTo>
                    <a:cubicBezTo>
                      <a:pt x="8" y="238"/>
                      <a:pt x="0" y="243"/>
                      <a:pt x="3" y="252"/>
                    </a:cubicBezTo>
                    <a:cubicBezTo>
                      <a:pt x="6" y="262"/>
                      <a:pt x="9" y="258"/>
                      <a:pt x="9" y="266"/>
                    </a:cubicBezTo>
                    <a:cubicBezTo>
                      <a:pt x="9" y="273"/>
                      <a:pt x="12" y="285"/>
                      <a:pt x="14" y="289"/>
                    </a:cubicBezTo>
                    <a:cubicBezTo>
                      <a:pt x="17" y="293"/>
                      <a:pt x="21" y="299"/>
                      <a:pt x="27" y="299"/>
                    </a:cubicBezTo>
                    <a:cubicBezTo>
                      <a:pt x="32" y="299"/>
                      <a:pt x="43" y="290"/>
                      <a:pt x="46" y="292"/>
                    </a:cubicBezTo>
                    <a:cubicBezTo>
                      <a:pt x="48" y="295"/>
                      <a:pt x="53" y="301"/>
                      <a:pt x="51" y="303"/>
                    </a:cubicBezTo>
                    <a:cubicBezTo>
                      <a:pt x="49" y="305"/>
                      <a:pt x="46" y="309"/>
                      <a:pt x="46" y="310"/>
                    </a:cubicBezTo>
                    <a:cubicBezTo>
                      <a:pt x="46" y="312"/>
                      <a:pt x="47" y="341"/>
                      <a:pt x="47" y="341"/>
                    </a:cubicBezTo>
                    <a:cubicBezTo>
                      <a:pt x="47" y="341"/>
                      <a:pt x="54" y="347"/>
                      <a:pt x="52" y="348"/>
                    </a:cubicBezTo>
                    <a:cubicBezTo>
                      <a:pt x="51" y="350"/>
                      <a:pt x="45" y="360"/>
                      <a:pt x="44" y="361"/>
                    </a:cubicBezTo>
                    <a:cubicBezTo>
                      <a:pt x="43" y="362"/>
                      <a:pt x="44" y="367"/>
                      <a:pt x="41" y="380"/>
                    </a:cubicBezTo>
                    <a:cubicBezTo>
                      <a:pt x="38" y="392"/>
                      <a:pt x="38" y="391"/>
                      <a:pt x="37" y="396"/>
                    </a:cubicBezTo>
                    <a:cubicBezTo>
                      <a:pt x="37" y="401"/>
                      <a:pt x="38" y="410"/>
                      <a:pt x="38" y="410"/>
                    </a:cubicBezTo>
                    <a:cubicBezTo>
                      <a:pt x="38" y="410"/>
                      <a:pt x="25" y="426"/>
                      <a:pt x="25" y="426"/>
                    </a:cubicBezTo>
                    <a:cubicBezTo>
                      <a:pt x="25" y="427"/>
                      <a:pt x="19" y="434"/>
                      <a:pt x="19" y="434"/>
                    </a:cubicBezTo>
                    <a:cubicBezTo>
                      <a:pt x="27" y="442"/>
                      <a:pt x="27" y="442"/>
                      <a:pt x="27" y="442"/>
                    </a:cubicBezTo>
                    <a:cubicBezTo>
                      <a:pt x="27" y="442"/>
                      <a:pt x="20" y="446"/>
                      <a:pt x="21" y="450"/>
                    </a:cubicBezTo>
                    <a:cubicBezTo>
                      <a:pt x="22" y="454"/>
                      <a:pt x="32" y="461"/>
                      <a:pt x="31" y="463"/>
                    </a:cubicBezTo>
                    <a:cubicBezTo>
                      <a:pt x="30" y="465"/>
                      <a:pt x="30" y="484"/>
                      <a:pt x="32" y="486"/>
                    </a:cubicBezTo>
                    <a:cubicBezTo>
                      <a:pt x="33" y="487"/>
                      <a:pt x="52" y="494"/>
                      <a:pt x="47" y="497"/>
                    </a:cubicBezTo>
                    <a:cubicBezTo>
                      <a:pt x="43" y="500"/>
                      <a:pt x="38" y="501"/>
                      <a:pt x="38" y="502"/>
                    </a:cubicBezTo>
                    <a:cubicBezTo>
                      <a:pt x="37" y="503"/>
                      <a:pt x="42" y="528"/>
                      <a:pt x="39" y="531"/>
                    </a:cubicBezTo>
                    <a:cubicBezTo>
                      <a:pt x="36" y="534"/>
                      <a:pt x="25" y="539"/>
                      <a:pt x="26" y="545"/>
                    </a:cubicBezTo>
                    <a:cubicBezTo>
                      <a:pt x="27" y="550"/>
                      <a:pt x="35" y="562"/>
                      <a:pt x="36" y="562"/>
                    </a:cubicBezTo>
                    <a:cubicBezTo>
                      <a:pt x="37" y="562"/>
                      <a:pt x="46" y="563"/>
                      <a:pt x="46" y="563"/>
                    </a:cubicBezTo>
                    <a:cubicBezTo>
                      <a:pt x="56" y="561"/>
                      <a:pt x="56" y="561"/>
                      <a:pt x="56" y="561"/>
                    </a:cubicBezTo>
                    <a:cubicBezTo>
                      <a:pt x="56" y="561"/>
                      <a:pt x="64" y="567"/>
                      <a:pt x="65" y="567"/>
                    </a:cubicBezTo>
                    <a:cubicBezTo>
                      <a:pt x="65" y="568"/>
                      <a:pt x="72" y="567"/>
                      <a:pt x="75" y="569"/>
                    </a:cubicBezTo>
                    <a:cubicBezTo>
                      <a:pt x="78" y="571"/>
                      <a:pt x="92" y="581"/>
                      <a:pt x="92" y="587"/>
                    </a:cubicBezTo>
                    <a:cubicBezTo>
                      <a:pt x="92" y="593"/>
                      <a:pt x="85" y="592"/>
                      <a:pt x="87" y="594"/>
                    </a:cubicBezTo>
                    <a:cubicBezTo>
                      <a:pt x="89" y="597"/>
                      <a:pt x="94" y="598"/>
                      <a:pt x="91" y="601"/>
                    </a:cubicBezTo>
                    <a:cubicBezTo>
                      <a:pt x="88" y="605"/>
                      <a:pt x="87" y="606"/>
                      <a:pt x="87" y="606"/>
                    </a:cubicBezTo>
                    <a:cubicBezTo>
                      <a:pt x="87" y="606"/>
                      <a:pt x="84" y="611"/>
                      <a:pt x="82" y="615"/>
                    </a:cubicBezTo>
                    <a:cubicBezTo>
                      <a:pt x="86" y="617"/>
                      <a:pt x="91" y="619"/>
                      <a:pt x="92" y="618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680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2C0AE47-1233-57E5-CE57-8DD600318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0876" y="3558437"/>
                <a:ext cx="2016883" cy="1910868"/>
              </a:xfrm>
              <a:custGeom>
                <a:avLst/>
                <a:gdLst/>
                <a:ahLst/>
                <a:cxnLst>
                  <a:cxn ang="0">
                    <a:pos x="481" y="484"/>
                  </a:cxn>
                  <a:cxn ang="0">
                    <a:pos x="493" y="459"/>
                  </a:cxn>
                  <a:cxn ang="0">
                    <a:pos x="533" y="438"/>
                  </a:cxn>
                  <a:cxn ang="0">
                    <a:pos x="533" y="408"/>
                  </a:cxn>
                  <a:cxn ang="0">
                    <a:pos x="543" y="380"/>
                  </a:cxn>
                  <a:cxn ang="0">
                    <a:pos x="562" y="358"/>
                  </a:cxn>
                  <a:cxn ang="0">
                    <a:pos x="579" y="335"/>
                  </a:cxn>
                  <a:cxn ang="0">
                    <a:pos x="603" y="286"/>
                  </a:cxn>
                  <a:cxn ang="0">
                    <a:pos x="623" y="247"/>
                  </a:cxn>
                  <a:cxn ang="0">
                    <a:pos x="654" y="245"/>
                  </a:cxn>
                  <a:cxn ang="0">
                    <a:pos x="657" y="218"/>
                  </a:cxn>
                  <a:cxn ang="0">
                    <a:pos x="654" y="171"/>
                  </a:cxn>
                  <a:cxn ang="0">
                    <a:pos x="640" y="164"/>
                  </a:cxn>
                  <a:cxn ang="0">
                    <a:pos x="610" y="151"/>
                  </a:cxn>
                  <a:cxn ang="0">
                    <a:pos x="623" y="116"/>
                  </a:cxn>
                  <a:cxn ang="0">
                    <a:pos x="590" y="91"/>
                  </a:cxn>
                  <a:cxn ang="0">
                    <a:pos x="540" y="92"/>
                  </a:cxn>
                  <a:cxn ang="0">
                    <a:pos x="521" y="103"/>
                  </a:cxn>
                  <a:cxn ang="0">
                    <a:pos x="488" y="112"/>
                  </a:cxn>
                  <a:cxn ang="0">
                    <a:pos x="454" y="94"/>
                  </a:cxn>
                  <a:cxn ang="0">
                    <a:pos x="438" y="72"/>
                  </a:cxn>
                  <a:cxn ang="0">
                    <a:pos x="425" y="47"/>
                  </a:cxn>
                  <a:cxn ang="0">
                    <a:pos x="393" y="21"/>
                  </a:cxn>
                  <a:cxn ang="0">
                    <a:pos x="345" y="46"/>
                  </a:cxn>
                  <a:cxn ang="0">
                    <a:pos x="318" y="38"/>
                  </a:cxn>
                  <a:cxn ang="0">
                    <a:pos x="293" y="9"/>
                  </a:cxn>
                  <a:cxn ang="0">
                    <a:pos x="274" y="19"/>
                  </a:cxn>
                  <a:cxn ang="0">
                    <a:pos x="240" y="63"/>
                  </a:cxn>
                  <a:cxn ang="0">
                    <a:pos x="213" y="86"/>
                  </a:cxn>
                  <a:cxn ang="0">
                    <a:pos x="202" y="116"/>
                  </a:cxn>
                  <a:cxn ang="0">
                    <a:pos x="163" y="102"/>
                  </a:cxn>
                  <a:cxn ang="0">
                    <a:pos x="138" y="117"/>
                  </a:cxn>
                  <a:cxn ang="0">
                    <a:pos x="110" y="126"/>
                  </a:cxn>
                  <a:cxn ang="0">
                    <a:pos x="72" y="136"/>
                  </a:cxn>
                  <a:cxn ang="0">
                    <a:pos x="43" y="161"/>
                  </a:cxn>
                  <a:cxn ang="0">
                    <a:pos x="56" y="219"/>
                  </a:cxn>
                  <a:cxn ang="0">
                    <a:pos x="39" y="268"/>
                  </a:cxn>
                  <a:cxn ang="0">
                    <a:pos x="3" y="323"/>
                  </a:cxn>
                  <a:cxn ang="0">
                    <a:pos x="44" y="321"/>
                  </a:cxn>
                  <a:cxn ang="0">
                    <a:pos x="52" y="278"/>
                  </a:cxn>
                  <a:cxn ang="0">
                    <a:pos x="90" y="294"/>
                  </a:cxn>
                  <a:cxn ang="0">
                    <a:pos x="128" y="363"/>
                  </a:cxn>
                  <a:cxn ang="0">
                    <a:pos x="170" y="368"/>
                  </a:cxn>
                  <a:cxn ang="0">
                    <a:pos x="227" y="387"/>
                  </a:cxn>
                  <a:cxn ang="0">
                    <a:pos x="259" y="424"/>
                  </a:cxn>
                  <a:cxn ang="0">
                    <a:pos x="286" y="414"/>
                  </a:cxn>
                  <a:cxn ang="0">
                    <a:pos x="300" y="416"/>
                  </a:cxn>
                  <a:cxn ang="0">
                    <a:pos x="348" y="460"/>
                  </a:cxn>
                  <a:cxn ang="0">
                    <a:pos x="302" y="502"/>
                  </a:cxn>
                  <a:cxn ang="0">
                    <a:pos x="346" y="549"/>
                  </a:cxn>
                  <a:cxn ang="0">
                    <a:pos x="409" y="628"/>
                  </a:cxn>
                  <a:cxn ang="0">
                    <a:pos x="451" y="587"/>
                  </a:cxn>
                  <a:cxn ang="0">
                    <a:pos x="480" y="587"/>
                  </a:cxn>
                  <a:cxn ang="0">
                    <a:pos x="460" y="499"/>
                  </a:cxn>
                </a:cxnLst>
                <a:rect l="0" t="0" r="r" b="b"/>
                <a:pathLst>
                  <a:path w="670" h="634">
                    <a:moveTo>
                      <a:pt x="463" y="494"/>
                    </a:moveTo>
                    <a:cubicBezTo>
                      <a:pt x="466" y="493"/>
                      <a:pt x="468" y="493"/>
                      <a:pt x="468" y="492"/>
                    </a:cubicBezTo>
                    <a:cubicBezTo>
                      <a:pt x="468" y="490"/>
                      <a:pt x="465" y="482"/>
                      <a:pt x="469" y="482"/>
                    </a:cubicBezTo>
                    <a:cubicBezTo>
                      <a:pt x="474" y="482"/>
                      <a:pt x="476" y="489"/>
                      <a:pt x="476" y="488"/>
                    </a:cubicBezTo>
                    <a:cubicBezTo>
                      <a:pt x="477" y="487"/>
                      <a:pt x="479" y="483"/>
                      <a:pt x="481" y="484"/>
                    </a:cubicBezTo>
                    <a:cubicBezTo>
                      <a:pt x="482" y="485"/>
                      <a:pt x="485" y="490"/>
                      <a:pt x="486" y="489"/>
                    </a:cubicBezTo>
                    <a:cubicBezTo>
                      <a:pt x="486" y="488"/>
                      <a:pt x="491" y="483"/>
                      <a:pt x="491" y="483"/>
                    </a:cubicBezTo>
                    <a:cubicBezTo>
                      <a:pt x="491" y="483"/>
                      <a:pt x="485" y="480"/>
                      <a:pt x="487" y="478"/>
                    </a:cubicBezTo>
                    <a:cubicBezTo>
                      <a:pt x="488" y="476"/>
                      <a:pt x="493" y="475"/>
                      <a:pt x="493" y="474"/>
                    </a:cubicBezTo>
                    <a:cubicBezTo>
                      <a:pt x="493" y="473"/>
                      <a:pt x="493" y="459"/>
                      <a:pt x="493" y="459"/>
                    </a:cubicBezTo>
                    <a:cubicBezTo>
                      <a:pt x="493" y="459"/>
                      <a:pt x="501" y="448"/>
                      <a:pt x="501" y="448"/>
                    </a:cubicBezTo>
                    <a:cubicBezTo>
                      <a:pt x="502" y="447"/>
                      <a:pt x="501" y="438"/>
                      <a:pt x="506" y="438"/>
                    </a:cubicBezTo>
                    <a:cubicBezTo>
                      <a:pt x="511" y="438"/>
                      <a:pt x="517" y="442"/>
                      <a:pt x="516" y="443"/>
                    </a:cubicBezTo>
                    <a:cubicBezTo>
                      <a:pt x="516" y="443"/>
                      <a:pt x="530" y="444"/>
                      <a:pt x="530" y="444"/>
                    </a:cubicBezTo>
                    <a:cubicBezTo>
                      <a:pt x="530" y="444"/>
                      <a:pt x="534" y="441"/>
                      <a:pt x="533" y="438"/>
                    </a:cubicBezTo>
                    <a:cubicBezTo>
                      <a:pt x="532" y="436"/>
                      <a:pt x="529" y="436"/>
                      <a:pt x="530" y="432"/>
                    </a:cubicBezTo>
                    <a:cubicBezTo>
                      <a:pt x="530" y="429"/>
                      <a:pt x="530" y="424"/>
                      <a:pt x="531" y="423"/>
                    </a:cubicBezTo>
                    <a:cubicBezTo>
                      <a:pt x="533" y="423"/>
                      <a:pt x="538" y="421"/>
                      <a:pt x="537" y="419"/>
                    </a:cubicBezTo>
                    <a:cubicBezTo>
                      <a:pt x="536" y="418"/>
                      <a:pt x="529" y="415"/>
                      <a:pt x="529" y="415"/>
                    </a:cubicBezTo>
                    <a:cubicBezTo>
                      <a:pt x="529" y="415"/>
                      <a:pt x="530" y="410"/>
                      <a:pt x="533" y="408"/>
                    </a:cubicBezTo>
                    <a:cubicBezTo>
                      <a:pt x="535" y="406"/>
                      <a:pt x="539" y="411"/>
                      <a:pt x="539" y="406"/>
                    </a:cubicBezTo>
                    <a:cubicBezTo>
                      <a:pt x="540" y="402"/>
                      <a:pt x="538" y="400"/>
                      <a:pt x="540" y="399"/>
                    </a:cubicBezTo>
                    <a:cubicBezTo>
                      <a:pt x="542" y="399"/>
                      <a:pt x="546" y="400"/>
                      <a:pt x="545" y="397"/>
                    </a:cubicBezTo>
                    <a:cubicBezTo>
                      <a:pt x="543" y="394"/>
                      <a:pt x="536" y="390"/>
                      <a:pt x="537" y="390"/>
                    </a:cubicBezTo>
                    <a:cubicBezTo>
                      <a:pt x="537" y="389"/>
                      <a:pt x="543" y="380"/>
                      <a:pt x="543" y="380"/>
                    </a:cubicBezTo>
                    <a:cubicBezTo>
                      <a:pt x="543" y="380"/>
                      <a:pt x="551" y="386"/>
                      <a:pt x="554" y="384"/>
                    </a:cubicBezTo>
                    <a:cubicBezTo>
                      <a:pt x="558" y="381"/>
                      <a:pt x="562" y="381"/>
                      <a:pt x="559" y="378"/>
                    </a:cubicBezTo>
                    <a:cubicBezTo>
                      <a:pt x="556" y="374"/>
                      <a:pt x="551" y="372"/>
                      <a:pt x="551" y="370"/>
                    </a:cubicBezTo>
                    <a:cubicBezTo>
                      <a:pt x="551" y="368"/>
                      <a:pt x="554" y="358"/>
                      <a:pt x="555" y="358"/>
                    </a:cubicBezTo>
                    <a:cubicBezTo>
                      <a:pt x="556" y="357"/>
                      <a:pt x="562" y="359"/>
                      <a:pt x="562" y="358"/>
                    </a:cubicBezTo>
                    <a:cubicBezTo>
                      <a:pt x="562" y="358"/>
                      <a:pt x="557" y="354"/>
                      <a:pt x="562" y="353"/>
                    </a:cubicBezTo>
                    <a:cubicBezTo>
                      <a:pt x="567" y="352"/>
                      <a:pt x="569" y="349"/>
                      <a:pt x="569" y="348"/>
                    </a:cubicBezTo>
                    <a:cubicBezTo>
                      <a:pt x="568" y="347"/>
                      <a:pt x="560" y="339"/>
                      <a:pt x="560" y="339"/>
                    </a:cubicBezTo>
                    <a:cubicBezTo>
                      <a:pt x="565" y="332"/>
                      <a:pt x="565" y="332"/>
                      <a:pt x="565" y="332"/>
                    </a:cubicBezTo>
                    <a:cubicBezTo>
                      <a:pt x="565" y="332"/>
                      <a:pt x="578" y="341"/>
                      <a:pt x="579" y="335"/>
                    </a:cubicBezTo>
                    <a:cubicBezTo>
                      <a:pt x="580" y="330"/>
                      <a:pt x="577" y="324"/>
                      <a:pt x="578" y="321"/>
                    </a:cubicBezTo>
                    <a:cubicBezTo>
                      <a:pt x="580" y="318"/>
                      <a:pt x="606" y="310"/>
                      <a:pt x="604" y="308"/>
                    </a:cubicBezTo>
                    <a:cubicBezTo>
                      <a:pt x="601" y="306"/>
                      <a:pt x="599" y="302"/>
                      <a:pt x="599" y="299"/>
                    </a:cubicBezTo>
                    <a:cubicBezTo>
                      <a:pt x="600" y="297"/>
                      <a:pt x="604" y="295"/>
                      <a:pt x="604" y="292"/>
                    </a:cubicBezTo>
                    <a:cubicBezTo>
                      <a:pt x="604" y="290"/>
                      <a:pt x="602" y="288"/>
                      <a:pt x="603" y="286"/>
                    </a:cubicBezTo>
                    <a:cubicBezTo>
                      <a:pt x="604" y="285"/>
                      <a:pt x="617" y="280"/>
                      <a:pt x="615" y="277"/>
                    </a:cubicBezTo>
                    <a:cubicBezTo>
                      <a:pt x="614" y="274"/>
                      <a:pt x="611" y="275"/>
                      <a:pt x="613" y="273"/>
                    </a:cubicBezTo>
                    <a:cubicBezTo>
                      <a:pt x="614" y="272"/>
                      <a:pt x="619" y="267"/>
                      <a:pt x="617" y="262"/>
                    </a:cubicBezTo>
                    <a:cubicBezTo>
                      <a:pt x="616" y="258"/>
                      <a:pt x="611" y="256"/>
                      <a:pt x="610" y="255"/>
                    </a:cubicBezTo>
                    <a:cubicBezTo>
                      <a:pt x="610" y="254"/>
                      <a:pt x="622" y="248"/>
                      <a:pt x="623" y="247"/>
                    </a:cubicBezTo>
                    <a:cubicBezTo>
                      <a:pt x="623" y="246"/>
                      <a:pt x="625" y="240"/>
                      <a:pt x="626" y="241"/>
                    </a:cubicBezTo>
                    <a:cubicBezTo>
                      <a:pt x="626" y="241"/>
                      <a:pt x="633" y="249"/>
                      <a:pt x="634" y="249"/>
                    </a:cubicBezTo>
                    <a:cubicBezTo>
                      <a:pt x="635" y="249"/>
                      <a:pt x="645" y="249"/>
                      <a:pt x="645" y="248"/>
                    </a:cubicBezTo>
                    <a:cubicBezTo>
                      <a:pt x="646" y="248"/>
                      <a:pt x="644" y="246"/>
                      <a:pt x="647" y="246"/>
                    </a:cubicBezTo>
                    <a:cubicBezTo>
                      <a:pt x="651" y="246"/>
                      <a:pt x="652" y="247"/>
                      <a:pt x="654" y="245"/>
                    </a:cubicBezTo>
                    <a:cubicBezTo>
                      <a:pt x="655" y="244"/>
                      <a:pt x="654" y="241"/>
                      <a:pt x="657" y="241"/>
                    </a:cubicBezTo>
                    <a:cubicBezTo>
                      <a:pt x="659" y="241"/>
                      <a:pt x="666" y="239"/>
                      <a:pt x="670" y="238"/>
                    </a:cubicBezTo>
                    <a:cubicBezTo>
                      <a:pt x="670" y="237"/>
                      <a:pt x="663" y="235"/>
                      <a:pt x="662" y="233"/>
                    </a:cubicBezTo>
                    <a:cubicBezTo>
                      <a:pt x="661" y="230"/>
                      <a:pt x="662" y="226"/>
                      <a:pt x="662" y="223"/>
                    </a:cubicBezTo>
                    <a:cubicBezTo>
                      <a:pt x="662" y="220"/>
                      <a:pt x="659" y="220"/>
                      <a:pt x="657" y="218"/>
                    </a:cubicBezTo>
                    <a:cubicBezTo>
                      <a:pt x="655" y="216"/>
                      <a:pt x="658" y="214"/>
                      <a:pt x="657" y="209"/>
                    </a:cubicBezTo>
                    <a:cubicBezTo>
                      <a:pt x="656" y="204"/>
                      <a:pt x="658" y="202"/>
                      <a:pt x="660" y="197"/>
                    </a:cubicBezTo>
                    <a:cubicBezTo>
                      <a:pt x="661" y="191"/>
                      <a:pt x="656" y="187"/>
                      <a:pt x="655" y="185"/>
                    </a:cubicBezTo>
                    <a:cubicBezTo>
                      <a:pt x="655" y="184"/>
                      <a:pt x="649" y="180"/>
                      <a:pt x="649" y="180"/>
                    </a:cubicBezTo>
                    <a:cubicBezTo>
                      <a:pt x="649" y="180"/>
                      <a:pt x="654" y="172"/>
                      <a:pt x="654" y="171"/>
                    </a:cubicBezTo>
                    <a:cubicBezTo>
                      <a:pt x="654" y="171"/>
                      <a:pt x="659" y="171"/>
                      <a:pt x="659" y="166"/>
                    </a:cubicBezTo>
                    <a:cubicBezTo>
                      <a:pt x="659" y="160"/>
                      <a:pt x="654" y="166"/>
                      <a:pt x="654" y="166"/>
                    </a:cubicBezTo>
                    <a:cubicBezTo>
                      <a:pt x="654" y="166"/>
                      <a:pt x="653" y="162"/>
                      <a:pt x="651" y="160"/>
                    </a:cubicBezTo>
                    <a:cubicBezTo>
                      <a:pt x="649" y="159"/>
                      <a:pt x="648" y="167"/>
                      <a:pt x="647" y="168"/>
                    </a:cubicBezTo>
                    <a:cubicBezTo>
                      <a:pt x="647" y="169"/>
                      <a:pt x="643" y="166"/>
                      <a:pt x="640" y="164"/>
                    </a:cubicBezTo>
                    <a:cubicBezTo>
                      <a:pt x="638" y="163"/>
                      <a:pt x="638" y="166"/>
                      <a:pt x="637" y="166"/>
                    </a:cubicBezTo>
                    <a:cubicBezTo>
                      <a:pt x="635" y="166"/>
                      <a:pt x="634" y="163"/>
                      <a:pt x="628" y="161"/>
                    </a:cubicBezTo>
                    <a:cubicBezTo>
                      <a:pt x="623" y="160"/>
                      <a:pt x="622" y="167"/>
                      <a:pt x="617" y="167"/>
                    </a:cubicBezTo>
                    <a:cubicBezTo>
                      <a:pt x="612" y="167"/>
                      <a:pt x="614" y="161"/>
                      <a:pt x="614" y="158"/>
                    </a:cubicBezTo>
                    <a:cubicBezTo>
                      <a:pt x="614" y="155"/>
                      <a:pt x="614" y="154"/>
                      <a:pt x="610" y="151"/>
                    </a:cubicBezTo>
                    <a:cubicBezTo>
                      <a:pt x="607" y="148"/>
                      <a:pt x="608" y="147"/>
                      <a:pt x="606" y="141"/>
                    </a:cubicBezTo>
                    <a:cubicBezTo>
                      <a:pt x="604" y="134"/>
                      <a:pt x="607" y="137"/>
                      <a:pt x="608" y="135"/>
                    </a:cubicBezTo>
                    <a:cubicBezTo>
                      <a:pt x="609" y="132"/>
                      <a:pt x="606" y="130"/>
                      <a:pt x="606" y="129"/>
                    </a:cubicBezTo>
                    <a:cubicBezTo>
                      <a:pt x="607" y="129"/>
                      <a:pt x="614" y="130"/>
                      <a:pt x="614" y="130"/>
                    </a:cubicBezTo>
                    <a:cubicBezTo>
                      <a:pt x="614" y="130"/>
                      <a:pt x="622" y="118"/>
                      <a:pt x="623" y="116"/>
                    </a:cubicBezTo>
                    <a:cubicBezTo>
                      <a:pt x="623" y="113"/>
                      <a:pt x="616" y="108"/>
                      <a:pt x="616" y="106"/>
                    </a:cubicBezTo>
                    <a:cubicBezTo>
                      <a:pt x="617" y="104"/>
                      <a:pt x="609" y="105"/>
                      <a:pt x="609" y="105"/>
                    </a:cubicBezTo>
                    <a:cubicBezTo>
                      <a:pt x="608" y="105"/>
                      <a:pt x="611" y="98"/>
                      <a:pt x="607" y="96"/>
                    </a:cubicBezTo>
                    <a:cubicBezTo>
                      <a:pt x="603" y="94"/>
                      <a:pt x="598" y="97"/>
                      <a:pt x="597" y="97"/>
                    </a:cubicBezTo>
                    <a:cubicBezTo>
                      <a:pt x="597" y="97"/>
                      <a:pt x="590" y="91"/>
                      <a:pt x="590" y="91"/>
                    </a:cubicBezTo>
                    <a:cubicBezTo>
                      <a:pt x="589" y="91"/>
                      <a:pt x="585" y="92"/>
                      <a:pt x="583" y="92"/>
                    </a:cubicBezTo>
                    <a:cubicBezTo>
                      <a:pt x="582" y="92"/>
                      <a:pt x="571" y="84"/>
                      <a:pt x="571" y="84"/>
                    </a:cubicBezTo>
                    <a:cubicBezTo>
                      <a:pt x="571" y="84"/>
                      <a:pt x="555" y="83"/>
                      <a:pt x="553" y="83"/>
                    </a:cubicBezTo>
                    <a:cubicBezTo>
                      <a:pt x="550" y="84"/>
                      <a:pt x="548" y="87"/>
                      <a:pt x="546" y="86"/>
                    </a:cubicBezTo>
                    <a:cubicBezTo>
                      <a:pt x="543" y="86"/>
                      <a:pt x="540" y="91"/>
                      <a:pt x="540" y="92"/>
                    </a:cubicBezTo>
                    <a:cubicBezTo>
                      <a:pt x="539" y="92"/>
                      <a:pt x="542" y="95"/>
                      <a:pt x="543" y="96"/>
                    </a:cubicBezTo>
                    <a:cubicBezTo>
                      <a:pt x="543" y="98"/>
                      <a:pt x="543" y="100"/>
                      <a:pt x="543" y="105"/>
                    </a:cubicBezTo>
                    <a:cubicBezTo>
                      <a:pt x="542" y="110"/>
                      <a:pt x="537" y="106"/>
                      <a:pt x="534" y="105"/>
                    </a:cubicBezTo>
                    <a:cubicBezTo>
                      <a:pt x="531" y="104"/>
                      <a:pt x="530" y="108"/>
                      <a:pt x="529" y="109"/>
                    </a:cubicBezTo>
                    <a:cubicBezTo>
                      <a:pt x="527" y="110"/>
                      <a:pt x="522" y="104"/>
                      <a:pt x="521" y="103"/>
                    </a:cubicBezTo>
                    <a:cubicBezTo>
                      <a:pt x="520" y="103"/>
                      <a:pt x="513" y="106"/>
                      <a:pt x="513" y="106"/>
                    </a:cubicBezTo>
                    <a:cubicBezTo>
                      <a:pt x="513" y="106"/>
                      <a:pt x="514" y="110"/>
                      <a:pt x="511" y="113"/>
                    </a:cubicBezTo>
                    <a:cubicBezTo>
                      <a:pt x="509" y="116"/>
                      <a:pt x="505" y="110"/>
                      <a:pt x="500" y="109"/>
                    </a:cubicBezTo>
                    <a:cubicBezTo>
                      <a:pt x="496" y="109"/>
                      <a:pt x="498" y="114"/>
                      <a:pt x="495" y="115"/>
                    </a:cubicBezTo>
                    <a:cubicBezTo>
                      <a:pt x="492" y="116"/>
                      <a:pt x="488" y="112"/>
                      <a:pt x="488" y="112"/>
                    </a:cubicBezTo>
                    <a:cubicBezTo>
                      <a:pt x="487" y="112"/>
                      <a:pt x="482" y="112"/>
                      <a:pt x="482" y="112"/>
                    </a:cubicBezTo>
                    <a:cubicBezTo>
                      <a:pt x="481" y="112"/>
                      <a:pt x="473" y="102"/>
                      <a:pt x="473" y="101"/>
                    </a:cubicBezTo>
                    <a:cubicBezTo>
                      <a:pt x="472" y="101"/>
                      <a:pt x="462" y="101"/>
                      <a:pt x="462" y="101"/>
                    </a:cubicBezTo>
                    <a:cubicBezTo>
                      <a:pt x="462" y="101"/>
                      <a:pt x="460" y="100"/>
                      <a:pt x="459" y="96"/>
                    </a:cubicBezTo>
                    <a:cubicBezTo>
                      <a:pt x="458" y="92"/>
                      <a:pt x="454" y="94"/>
                      <a:pt x="454" y="94"/>
                    </a:cubicBezTo>
                    <a:cubicBezTo>
                      <a:pt x="453" y="93"/>
                      <a:pt x="454" y="88"/>
                      <a:pt x="455" y="87"/>
                    </a:cubicBezTo>
                    <a:cubicBezTo>
                      <a:pt x="455" y="87"/>
                      <a:pt x="451" y="87"/>
                      <a:pt x="449" y="83"/>
                    </a:cubicBezTo>
                    <a:cubicBezTo>
                      <a:pt x="446" y="80"/>
                      <a:pt x="448" y="76"/>
                      <a:pt x="447" y="73"/>
                    </a:cubicBezTo>
                    <a:cubicBezTo>
                      <a:pt x="447" y="70"/>
                      <a:pt x="443" y="75"/>
                      <a:pt x="442" y="75"/>
                    </a:cubicBezTo>
                    <a:cubicBezTo>
                      <a:pt x="441" y="76"/>
                      <a:pt x="439" y="74"/>
                      <a:pt x="438" y="72"/>
                    </a:cubicBezTo>
                    <a:cubicBezTo>
                      <a:pt x="437" y="71"/>
                      <a:pt x="432" y="73"/>
                      <a:pt x="430" y="73"/>
                    </a:cubicBezTo>
                    <a:cubicBezTo>
                      <a:pt x="428" y="73"/>
                      <a:pt x="426" y="69"/>
                      <a:pt x="425" y="68"/>
                    </a:cubicBezTo>
                    <a:cubicBezTo>
                      <a:pt x="425" y="67"/>
                      <a:pt x="421" y="68"/>
                      <a:pt x="418" y="65"/>
                    </a:cubicBezTo>
                    <a:cubicBezTo>
                      <a:pt x="415" y="61"/>
                      <a:pt x="420" y="57"/>
                      <a:pt x="422" y="53"/>
                    </a:cubicBezTo>
                    <a:cubicBezTo>
                      <a:pt x="423" y="49"/>
                      <a:pt x="425" y="48"/>
                      <a:pt x="425" y="47"/>
                    </a:cubicBezTo>
                    <a:cubicBezTo>
                      <a:pt x="426" y="45"/>
                      <a:pt x="422" y="42"/>
                      <a:pt x="422" y="42"/>
                    </a:cubicBezTo>
                    <a:cubicBezTo>
                      <a:pt x="422" y="42"/>
                      <a:pt x="423" y="36"/>
                      <a:pt x="423" y="34"/>
                    </a:cubicBezTo>
                    <a:cubicBezTo>
                      <a:pt x="423" y="33"/>
                      <a:pt x="420" y="34"/>
                      <a:pt x="415" y="33"/>
                    </a:cubicBezTo>
                    <a:cubicBezTo>
                      <a:pt x="410" y="32"/>
                      <a:pt x="406" y="26"/>
                      <a:pt x="403" y="22"/>
                    </a:cubicBezTo>
                    <a:cubicBezTo>
                      <a:pt x="399" y="18"/>
                      <a:pt x="398" y="22"/>
                      <a:pt x="393" y="21"/>
                    </a:cubicBezTo>
                    <a:cubicBezTo>
                      <a:pt x="388" y="19"/>
                      <a:pt x="376" y="7"/>
                      <a:pt x="376" y="7"/>
                    </a:cubicBezTo>
                    <a:cubicBezTo>
                      <a:pt x="376" y="7"/>
                      <a:pt x="376" y="6"/>
                      <a:pt x="376" y="6"/>
                    </a:cubicBezTo>
                    <a:cubicBezTo>
                      <a:pt x="372" y="10"/>
                      <a:pt x="366" y="15"/>
                      <a:pt x="366" y="16"/>
                    </a:cubicBezTo>
                    <a:cubicBezTo>
                      <a:pt x="366" y="17"/>
                      <a:pt x="367" y="22"/>
                      <a:pt x="366" y="27"/>
                    </a:cubicBezTo>
                    <a:cubicBezTo>
                      <a:pt x="365" y="31"/>
                      <a:pt x="345" y="46"/>
                      <a:pt x="345" y="46"/>
                    </a:cubicBezTo>
                    <a:cubicBezTo>
                      <a:pt x="344" y="46"/>
                      <a:pt x="339" y="60"/>
                      <a:pt x="339" y="61"/>
                    </a:cubicBezTo>
                    <a:cubicBezTo>
                      <a:pt x="338" y="61"/>
                      <a:pt x="332" y="52"/>
                      <a:pt x="332" y="52"/>
                    </a:cubicBezTo>
                    <a:cubicBezTo>
                      <a:pt x="321" y="51"/>
                      <a:pt x="321" y="51"/>
                      <a:pt x="321" y="51"/>
                    </a:cubicBezTo>
                    <a:cubicBezTo>
                      <a:pt x="321" y="51"/>
                      <a:pt x="330" y="43"/>
                      <a:pt x="329" y="38"/>
                    </a:cubicBezTo>
                    <a:cubicBezTo>
                      <a:pt x="328" y="33"/>
                      <a:pt x="318" y="38"/>
                      <a:pt x="318" y="38"/>
                    </a:cubicBezTo>
                    <a:cubicBezTo>
                      <a:pt x="318" y="37"/>
                      <a:pt x="316" y="25"/>
                      <a:pt x="316" y="25"/>
                    </a:cubicBezTo>
                    <a:cubicBezTo>
                      <a:pt x="316" y="25"/>
                      <a:pt x="320" y="18"/>
                      <a:pt x="320" y="17"/>
                    </a:cubicBezTo>
                    <a:cubicBezTo>
                      <a:pt x="320" y="17"/>
                      <a:pt x="312" y="18"/>
                      <a:pt x="305" y="17"/>
                    </a:cubicBezTo>
                    <a:cubicBezTo>
                      <a:pt x="297" y="17"/>
                      <a:pt x="298" y="10"/>
                      <a:pt x="297" y="9"/>
                    </a:cubicBezTo>
                    <a:cubicBezTo>
                      <a:pt x="297" y="8"/>
                      <a:pt x="293" y="10"/>
                      <a:pt x="293" y="9"/>
                    </a:cubicBezTo>
                    <a:cubicBezTo>
                      <a:pt x="292" y="9"/>
                      <a:pt x="293" y="3"/>
                      <a:pt x="293" y="1"/>
                    </a:cubicBezTo>
                    <a:cubicBezTo>
                      <a:pt x="292" y="0"/>
                      <a:pt x="278" y="1"/>
                      <a:pt x="277" y="4"/>
                    </a:cubicBezTo>
                    <a:cubicBezTo>
                      <a:pt x="277" y="7"/>
                      <a:pt x="285" y="9"/>
                      <a:pt x="285" y="12"/>
                    </a:cubicBezTo>
                    <a:cubicBezTo>
                      <a:pt x="284" y="15"/>
                      <a:pt x="275" y="12"/>
                      <a:pt x="274" y="12"/>
                    </a:cubicBezTo>
                    <a:cubicBezTo>
                      <a:pt x="273" y="11"/>
                      <a:pt x="275" y="17"/>
                      <a:pt x="274" y="19"/>
                    </a:cubicBezTo>
                    <a:cubicBezTo>
                      <a:pt x="274" y="20"/>
                      <a:pt x="258" y="33"/>
                      <a:pt x="258" y="33"/>
                    </a:cubicBezTo>
                    <a:cubicBezTo>
                      <a:pt x="258" y="33"/>
                      <a:pt x="243" y="40"/>
                      <a:pt x="243" y="40"/>
                    </a:cubicBezTo>
                    <a:cubicBezTo>
                      <a:pt x="242" y="41"/>
                      <a:pt x="245" y="51"/>
                      <a:pt x="246" y="52"/>
                    </a:cubicBezTo>
                    <a:cubicBezTo>
                      <a:pt x="246" y="52"/>
                      <a:pt x="244" y="55"/>
                      <a:pt x="239" y="58"/>
                    </a:cubicBezTo>
                    <a:cubicBezTo>
                      <a:pt x="235" y="60"/>
                      <a:pt x="239" y="61"/>
                      <a:pt x="240" y="63"/>
                    </a:cubicBezTo>
                    <a:cubicBezTo>
                      <a:pt x="241" y="65"/>
                      <a:pt x="236" y="69"/>
                      <a:pt x="235" y="72"/>
                    </a:cubicBezTo>
                    <a:cubicBezTo>
                      <a:pt x="234" y="75"/>
                      <a:pt x="234" y="85"/>
                      <a:pt x="234" y="85"/>
                    </a:cubicBezTo>
                    <a:cubicBezTo>
                      <a:pt x="234" y="85"/>
                      <a:pt x="231" y="84"/>
                      <a:pt x="227" y="84"/>
                    </a:cubicBezTo>
                    <a:cubicBezTo>
                      <a:pt x="224" y="84"/>
                      <a:pt x="225" y="84"/>
                      <a:pt x="222" y="85"/>
                    </a:cubicBezTo>
                    <a:cubicBezTo>
                      <a:pt x="219" y="87"/>
                      <a:pt x="213" y="86"/>
                      <a:pt x="213" y="86"/>
                    </a:cubicBezTo>
                    <a:cubicBezTo>
                      <a:pt x="213" y="86"/>
                      <a:pt x="214" y="96"/>
                      <a:pt x="213" y="101"/>
                    </a:cubicBezTo>
                    <a:cubicBezTo>
                      <a:pt x="212" y="106"/>
                      <a:pt x="207" y="101"/>
                      <a:pt x="207" y="101"/>
                    </a:cubicBezTo>
                    <a:cubicBezTo>
                      <a:pt x="206" y="101"/>
                      <a:pt x="204" y="106"/>
                      <a:pt x="201" y="108"/>
                    </a:cubicBezTo>
                    <a:cubicBezTo>
                      <a:pt x="199" y="111"/>
                      <a:pt x="204" y="113"/>
                      <a:pt x="204" y="113"/>
                    </a:cubicBezTo>
                    <a:cubicBezTo>
                      <a:pt x="204" y="113"/>
                      <a:pt x="202" y="116"/>
                      <a:pt x="202" y="116"/>
                    </a:cubicBezTo>
                    <a:cubicBezTo>
                      <a:pt x="202" y="116"/>
                      <a:pt x="200" y="114"/>
                      <a:pt x="198" y="113"/>
                    </a:cubicBezTo>
                    <a:cubicBezTo>
                      <a:pt x="195" y="113"/>
                      <a:pt x="191" y="124"/>
                      <a:pt x="191" y="124"/>
                    </a:cubicBezTo>
                    <a:cubicBezTo>
                      <a:pt x="191" y="124"/>
                      <a:pt x="186" y="117"/>
                      <a:pt x="182" y="114"/>
                    </a:cubicBezTo>
                    <a:cubicBezTo>
                      <a:pt x="179" y="110"/>
                      <a:pt x="167" y="99"/>
                      <a:pt x="167" y="98"/>
                    </a:cubicBezTo>
                    <a:cubicBezTo>
                      <a:pt x="166" y="96"/>
                      <a:pt x="165" y="101"/>
                      <a:pt x="163" y="102"/>
                    </a:cubicBezTo>
                    <a:cubicBezTo>
                      <a:pt x="162" y="104"/>
                      <a:pt x="158" y="98"/>
                      <a:pt x="155" y="96"/>
                    </a:cubicBezTo>
                    <a:cubicBezTo>
                      <a:pt x="153" y="93"/>
                      <a:pt x="146" y="99"/>
                      <a:pt x="146" y="99"/>
                    </a:cubicBezTo>
                    <a:cubicBezTo>
                      <a:pt x="146" y="100"/>
                      <a:pt x="146" y="98"/>
                      <a:pt x="146" y="96"/>
                    </a:cubicBezTo>
                    <a:cubicBezTo>
                      <a:pt x="146" y="94"/>
                      <a:pt x="141" y="97"/>
                      <a:pt x="136" y="97"/>
                    </a:cubicBezTo>
                    <a:cubicBezTo>
                      <a:pt x="131" y="97"/>
                      <a:pt x="138" y="117"/>
                      <a:pt x="138" y="117"/>
                    </a:cubicBezTo>
                    <a:cubicBezTo>
                      <a:pt x="138" y="117"/>
                      <a:pt x="132" y="118"/>
                      <a:pt x="131" y="118"/>
                    </a:cubicBezTo>
                    <a:cubicBezTo>
                      <a:pt x="131" y="119"/>
                      <a:pt x="133" y="128"/>
                      <a:pt x="133" y="128"/>
                    </a:cubicBezTo>
                    <a:cubicBezTo>
                      <a:pt x="133" y="128"/>
                      <a:pt x="128" y="130"/>
                      <a:pt x="127" y="130"/>
                    </a:cubicBezTo>
                    <a:cubicBezTo>
                      <a:pt x="126" y="131"/>
                      <a:pt x="127" y="138"/>
                      <a:pt x="127" y="140"/>
                    </a:cubicBezTo>
                    <a:cubicBezTo>
                      <a:pt x="126" y="143"/>
                      <a:pt x="111" y="126"/>
                      <a:pt x="110" y="126"/>
                    </a:cubicBezTo>
                    <a:cubicBezTo>
                      <a:pt x="110" y="126"/>
                      <a:pt x="103" y="128"/>
                      <a:pt x="103" y="128"/>
                    </a:cubicBezTo>
                    <a:cubicBezTo>
                      <a:pt x="103" y="128"/>
                      <a:pt x="103" y="122"/>
                      <a:pt x="101" y="120"/>
                    </a:cubicBezTo>
                    <a:cubicBezTo>
                      <a:pt x="100" y="117"/>
                      <a:pt x="85" y="129"/>
                      <a:pt x="85" y="129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59" y="147"/>
                      <a:pt x="58" y="147"/>
                    </a:cubicBezTo>
                    <a:cubicBezTo>
                      <a:pt x="57" y="147"/>
                      <a:pt x="56" y="156"/>
                      <a:pt x="56" y="157"/>
                    </a:cubicBezTo>
                    <a:cubicBezTo>
                      <a:pt x="55" y="158"/>
                      <a:pt x="50" y="156"/>
                      <a:pt x="46" y="154"/>
                    </a:cubicBezTo>
                    <a:cubicBezTo>
                      <a:pt x="44" y="158"/>
                      <a:pt x="43" y="161"/>
                      <a:pt x="43" y="161"/>
                    </a:cubicBezTo>
                    <a:cubicBezTo>
                      <a:pt x="43" y="162"/>
                      <a:pt x="52" y="179"/>
                      <a:pt x="52" y="179"/>
                    </a:cubicBezTo>
                    <a:cubicBezTo>
                      <a:pt x="58" y="182"/>
                      <a:pt x="58" y="182"/>
                      <a:pt x="58" y="182"/>
                    </a:cubicBezTo>
                    <a:cubicBezTo>
                      <a:pt x="58" y="182"/>
                      <a:pt x="62" y="186"/>
                      <a:pt x="59" y="191"/>
                    </a:cubicBezTo>
                    <a:cubicBezTo>
                      <a:pt x="56" y="195"/>
                      <a:pt x="51" y="202"/>
                      <a:pt x="51" y="205"/>
                    </a:cubicBezTo>
                    <a:cubicBezTo>
                      <a:pt x="51" y="208"/>
                      <a:pt x="57" y="213"/>
                      <a:pt x="56" y="219"/>
                    </a:cubicBezTo>
                    <a:cubicBezTo>
                      <a:pt x="55" y="226"/>
                      <a:pt x="52" y="234"/>
                      <a:pt x="49" y="239"/>
                    </a:cubicBezTo>
                    <a:cubicBezTo>
                      <a:pt x="47" y="245"/>
                      <a:pt x="48" y="255"/>
                      <a:pt x="48" y="255"/>
                    </a:cubicBezTo>
                    <a:cubicBezTo>
                      <a:pt x="48" y="255"/>
                      <a:pt x="44" y="261"/>
                      <a:pt x="42" y="265"/>
                    </a:cubicBezTo>
                    <a:cubicBezTo>
                      <a:pt x="41" y="267"/>
                      <a:pt x="40" y="268"/>
                      <a:pt x="39" y="268"/>
                    </a:cubicBezTo>
                    <a:cubicBezTo>
                      <a:pt x="39" y="268"/>
                      <a:pt x="39" y="268"/>
                      <a:pt x="39" y="268"/>
                    </a:cubicBezTo>
                    <a:cubicBezTo>
                      <a:pt x="37" y="267"/>
                      <a:pt x="31" y="265"/>
                      <a:pt x="31" y="265"/>
                    </a:cubicBezTo>
                    <a:cubicBezTo>
                      <a:pt x="31" y="266"/>
                      <a:pt x="21" y="287"/>
                      <a:pt x="21" y="289"/>
                    </a:cubicBezTo>
                    <a:cubicBezTo>
                      <a:pt x="20" y="290"/>
                      <a:pt x="21" y="298"/>
                      <a:pt x="21" y="299"/>
                    </a:cubicBezTo>
                    <a:cubicBezTo>
                      <a:pt x="21" y="300"/>
                      <a:pt x="0" y="305"/>
                      <a:pt x="2" y="320"/>
                    </a:cubicBezTo>
                    <a:cubicBezTo>
                      <a:pt x="2" y="321"/>
                      <a:pt x="2" y="322"/>
                      <a:pt x="3" y="323"/>
                    </a:cubicBezTo>
                    <a:cubicBezTo>
                      <a:pt x="7" y="329"/>
                      <a:pt x="15" y="339"/>
                      <a:pt x="20" y="337"/>
                    </a:cubicBezTo>
                    <a:cubicBezTo>
                      <a:pt x="27" y="334"/>
                      <a:pt x="28" y="331"/>
                      <a:pt x="32" y="332"/>
                    </a:cubicBezTo>
                    <a:cubicBezTo>
                      <a:pt x="35" y="333"/>
                      <a:pt x="40" y="336"/>
                      <a:pt x="40" y="336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50" y="332"/>
                      <a:pt x="42" y="325"/>
                      <a:pt x="44" y="321"/>
                    </a:cubicBezTo>
                    <a:cubicBezTo>
                      <a:pt x="46" y="317"/>
                      <a:pt x="51" y="306"/>
                      <a:pt x="51" y="302"/>
                    </a:cubicBezTo>
                    <a:cubicBezTo>
                      <a:pt x="51" y="297"/>
                      <a:pt x="50" y="292"/>
                      <a:pt x="50" y="292"/>
                    </a:cubicBezTo>
                    <a:cubicBezTo>
                      <a:pt x="50" y="292"/>
                      <a:pt x="40" y="295"/>
                      <a:pt x="40" y="295"/>
                    </a:cubicBezTo>
                    <a:cubicBezTo>
                      <a:pt x="40" y="294"/>
                      <a:pt x="41" y="289"/>
                      <a:pt x="41" y="288"/>
                    </a:cubicBezTo>
                    <a:cubicBezTo>
                      <a:pt x="41" y="288"/>
                      <a:pt x="52" y="278"/>
                      <a:pt x="52" y="278"/>
                    </a:cubicBezTo>
                    <a:cubicBezTo>
                      <a:pt x="53" y="278"/>
                      <a:pt x="60" y="286"/>
                      <a:pt x="63" y="286"/>
                    </a:cubicBezTo>
                    <a:cubicBezTo>
                      <a:pt x="66" y="286"/>
                      <a:pt x="69" y="286"/>
                      <a:pt x="69" y="286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84" y="285"/>
                      <a:pt x="85" y="285"/>
                    </a:cubicBezTo>
                    <a:cubicBezTo>
                      <a:pt x="85" y="286"/>
                      <a:pt x="90" y="294"/>
                      <a:pt x="90" y="294"/>
                    </a:cubicBezTo>
                    <a:cubicBezTo>
                      <a:pt x="98" y="286"/>
                      <a:pt x="98" y="286"/>
                      <a:pt x="98" y="286"/>
                    </a:cubicBezTo>
                    <a:cubicBezTo>
                      <a:pt x="98" y="286"/>
                      <a:pt x="115" y="295"/>
                      <a:pt x="114" y="302"/>
                    </a:cubicBezTo>
                    <a:cubicBezTo>
                      <a:pt x="113" y="310"/>
                      <a:pt x="104" y="315"/>
                      <a:pt x="107" y="321"/>
                    </a:cubicBezTo>
                    <a:cubicBezTo>
                      <a:pt x="109" y="326"/>
                      <a:pt x="129" y="347"/>
                      <a:pt x="129" y="347"/>
                    </a:cubicBezTo>
                    <a:cubicBezTo>
                      <a:pt x="129" y="347"/>
                      <a:pt x="127" y="362"/>
                      <a:pt x="128" y="363"/>
                    </a:cubicBezTo>
                    <a:cubicBezTo>
                      <a:pt x="128" y="363"/>
                      <a:pt x="133" y="366"/>
                      <a:pt x="133" y="366"/>
                    </a:cubicBezTo>
                    <a:cubicBezTo>
                      <a:pt x="133" y="365"/>
                      <a:pt x="139" y="357"/>
                      <a:pt x="139" y="357"/>
                    </a:cubicBezTo>
                    <a:cubicBezTo>
                      <a:pt x="139" y="357"/>
                      <a:pt x="160" y="369"/>
                      <a:pt x="161" y="369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1" y="368"/>
                      <a:pt x="170" y="368"/>
                      <a:pt x="170" y="368"/>
                    </a:cubicBezTo>
                    <a:cubicBezTo>
                      <a:pt x="170" y="368"/>
                      <a:pt x="178" y="377"/>
                      <a:pt x="183" y="378"/>
                    </a:cubicBezTo>
                    <a:cubicBezTo>
                      <a:pt x="188" y="379"/>
                      <a:pt x="190" y="377"/>
                      <a:pt x="190" y="378"/>
                    </a:cubicBezTo>
                    <a:cubicBezTo>
                      <a:pt x="191" y="378"/>
                      <a:pt x="194" y="385"/>
                      <a:pt x="200" y="385"/>
                    </a:cubicBezTo>
                    <a:cubicBezTo>
                      <a:pt x="206" y="384"/>
                      <a:pt x="210" y="376"/>
                      <a:pt x="216" y="379"/>
                    </a:cubicBezTo>
                    <a:cubicBezTo>
                      <a:pt x="221" y="383"/>
                      <a:pt x="227" y="387"/>
                      <a:pt x="227" y="387"/>
                    </a:cubicBezTo>
                    <a:cubicBezTo>
                      <a:pt x="227" y="387"/>
                      <a:pt x="226" y="397"/>
                      <a:pt x="228" y="399"/>
                    </a:cubicBezTo>
                    <a:cubicBezTo>
                      <a:pt x="231" y="402"/>
                      <a:pt x="236" y="407"/>
                      <a:pt x="236" y="410"/>
                    </a:cubicBezTo>
                    <a:cubicBezTo>
                      <a:pt x="235" y="413"/>
                      <a:pt x="236" y="416"/>
                      <a:pt x="236" y="416"/>
                    </a:cubicBezTo>
                    <a:cubicBezTo>
                      <a:pt x="236" y="416"/>
                      <a:pt x="251" y="408"/>
                      <a:pt x="254" y="411"/>
                    </a:cubicBezTo>
                    <a:cubicBezTo>
                      <a:pt x="256" y="414"/>
                      <a:pt x="260" y="422"/>
                      <a:pt x="259" y="424"/>
                    </a:cubicBezTo>
                    <a:cubicBezTo>
                      <a:pt x="257" y="426"/>
                      <a:pt x="252" y="425"/>
                      <a:pt x="254" y="429"/>
                    </a:cubicBezTo>
                    <a:cubicBezTo>
                      <a:pt x="255" y="433"/>
                      <a:pt x="255" y="434"/>
                      <a:pt x="258" y="434"/>
                    </a:cubicBezTo>
                    <a:cubicBezTo>
                      <a:pt x="260" y="434"/>
                      <a:pt x="266" y="436"/>
                      <a:pt x="268" y="433"/>
                    </a:cubicBezTo>
                    <a:cubicBezTo>
                      <a:pt x="270" y="430"/>
                      <a:pt x="263" y="426"/>
                      <a:pt x="271" y="420"/>
                    </a:cubicBezTo>
                    <a:cubicBezTo>
                      <a:pt x="278" y="415"/>
                      <a:pt x="284" y="412"/>
                      <a:pt x="286" y="414"/>
                    </a:cubicBezTo>
                    <a:cubicBezTo>
                      <a:pt x="287" y="415"/>
                      <a:pt x="285" y="419"/>
                      <a:pt x="287" y="419"/>
                    </a:cubicBezTo>
                    <a:cubicBezTo>
                      <a:pt x="289" y="419"/>
                      <a:pt x="291" y="416"/>
                      <a:pt x="292" y="417"/>
                    </a:cubicBezTo>
                    <a:cubicBezTo>
                      <a:pt x="292" y="418"/>
                      <a:pt x="295" y="429"/>
                      <a:pt x="300" y="429"/>
                    </a:cubicBezTo>
                    <a:cubicBezTo>
                      <a:pt x="306" y="429"/>
                      <a:pt x="309" y="427"/>
                      <a:pt x="307" y="426"/>
                    </a:cubicBezTo>
                    <a:cubicBezTo>
                      <a:pt x="306" y="424"/>
                      <a:pt x="297" y="419"/>
                      <a:pt x="300" y="416"/>
                    </a:cubicBezTo>
                    <a:cubicBezTo>
                      <a:pt x="304" y="413"/>
                      <a:pt x="305" y="411"/>
                      <a:pt x="310" y="411"/>
                    </a:cubicBezTo>
                    <a:cubicBezTo>
                      <a:pt x="315" y="411"/>
                      <a:pt x="322" y="411"/>
                      <a:pt x="322" y="411"/>
                    </a:cubicBezTo>
                    <a:cubicBezTo>
                      <a:pt x="322" y="411"/>
                      <a:pt x="356" y="440"/>
                      <a:pt x="354" y="444"/>
                    </a:cubicBezTo>
                    <a:cubicBezTo>
                      <a:pt x="353" y="447"/>
                      <a:pt x="346" y="452"/>
                      <a:pt x="346" y="453"/>
                    </a:cubicBezTo>
                    <a:cubicBezTo>
                      <a:pt x="346" y="453"/>
                      <a:pt x="348" y="460"/>
                      <a:pt x="348" y="460"/>
                    </a:cubicBezTo>
                    <a:cubicBezTo>
                      <a:pt x="348" y="460"/>
                      <a:pt x="336" y="473"/>
                      <a:pt x="335" y="474"/>
                    </a:cubicBezTo>
                    <a:cubicBezTo>
                      <a:pt x="334" y="474"/>
                      <a:pt x="325" y="471"/>
                      <a:pt x="323" y="472"/>
                    </a:cubicBezTo>
                    <a:cubicBezTo>
                      <a:pt x="321" y="474"/>
                      <a:pt x="325" y="476"/>
                      <a:pt x="319" y="479"/>
                    </a:cubicBezTo>
                    <a:cubicBezTo>
                      <a:pt x="313" y="482"/>
                      <a:pt x="312" y="478"/>
                      <a:pt x="308" y="482"/>
                    </a:cubicBezTo>
                    <a:cubicBezTo>
                      <a:pt x="305" y="486"/>
                      <a:pt x="300" y="496"/>
                      <a:pt x="302" y="502"/>
                    </a:cubicBezTo>
                    <a:cubicBezTo>
                      <a:pt x="303" y="508"/>
                      <a:pt x="314" y="521"/>
                      <a:pt x="315" y="520"/>
                    </a:cubicBezTo>
                    <a:cubicBezTo>
                      <a:pt x="317" y="519"/>
                      <a:pt x="320" y="516"/>
                      <a:pt x="320" y="516"/>
                    </a:cubicBezTo>
                    <a:cubicBezTo>
                      <a:pt x="333" y="530"/>
                      <a:pt x="333" y="530"/>
                      <a:pt x="333" y="530"/>
                    </a:cubicBezTo>
                    <a:cubicBezTo>
                      <a:pt x="333" y="530"/>
                      <a:pt x="331" y="535"/>
                      <a:pt x="333" y="541"/>
                    </a:cubicBezTo>
                    <a:cubicBezTo>
                      <a:pt x="335" y="547"/>
                      <a:pt x="346" y="547"/>
                      <a:pt x="346" y="549"/>
                    </a:cubicBezTo>
                    <a:cubicBezTo>
                      <a:pt x="345" y="550"/>
                      <a:pt x="344" y="556"/>
                      <a:pt x="348" y="560"/>
                    </a:cubicBezTo>
                    <a:cubicBezTo>
                      <a:pt x="351" y="563"/>
                      <a:pt x="373" y="585"/>
                      <a:pt x="373" y="585"/>
                    </a:cubicBezTo>
                    <a:cubicBezTo>
                      <a:pt x="373" y="585"/>
                      <a:pt x="366" y="598"/>
                      <a:pt x="370" y="603"/>
                    </a:cubicBezTo>
                    <a:cubicBezTo>
                      <a:pt x="374" y="608"/>
                      <a:pt x="392" y="628"/>
                      <a:pt x="395" y="628"/>
                    </a:cubicBezTo>
                    <a:cubicBezTo>
                      <a:pt x="399" y="628"/>
                      <a:pt x="405" y="634"/>
                      <a:pt x="409" y="628"/>
                    </a:cubicBezTo>
                    <a:cubicBezTo>
                      <a:pt x="414" y="623"/>
                      <a:pt x="411" y="619"/>
                      <a:pt x="415" y="618"/>
                    </a:cubicBezTo>
                    <a:cubicBezTo>
                      <a:pt x="419" y="618"/>
                      <a:pt x="421" y="619"/>
                      <a:pt x="422" y="616"/>
                    </a:cubicBezTo>
                    <a:cubicBezTo>
                      <a:pt x="423" y="612"/>
                      <a:pt x="424" y="599"/>
                      <a:pt x="433" y="595"/>
                    </a:cubicBezTo>
                    <a:cubicBezTo>
                      <a:pt x="442" y="590"/>
                      <a:pt x="447" y="593"/>
                      <a:pt x="448" y="592"/>
                    </a:cubicBezTo>
                    <a:cubicBezTo>
                      <a:pt x="449" y="591"/>
                      <a:pt x="450" y="587"/>
                      <a:pt x="451" y="587"/>
                    </a:cubicBezTo>
                    <a:cubicBezTo>
                      <a:pt x="453" y="587"/>
                      <a:pt x="464" y="588"/>
                      <a:pt x="463" y="587"/>
                    </a:cubicBezTo>
                    <a:cubicBezTo>
                      <a:pt x="463" y="586"/>
                      <a:pt x="464" y="576"/>
                      <a:pt x="464" y="576"/>
                    </a:cubicBezTo>
                    <a:cubicBezTo>
                      <a:pt x="464" y="576"/>
                      <a:pt x="471" y="577"/>
                      <a:pt x="472" y="582"/>
                    </a:cubicBezTo>
                    <a:cubicBezTo>
                      <a:pt x="472" y="586"/>
                      <a:pt x="474" y="594"/>
                      <a:pt x="475" y="592"/>
                    </a:cubicBezTo>
                    <a:cubicBezTo>
                      <a:pt x="477" y="591"/>
                      <a:pt x="479" y="589"/>
                      <a:pt x="480" y="587"/>
                    </a:cubicBezTo>
                    <a:cubicBezTo>
                      <a:pt x="480" y="586"/>
                      <a:pt x="480" y="565"/>
                      <a:pt x="480" y="565"/>
                    </a:cubicBezTo>
                    <a:cubicBezTo>
                      <a:pt x="459" y="548"/>
                      <a:pt x="459" y="548"/>
                      <a:pt x="459" y="548"/>
                    </a:cubicBezTo>
                    <a:cubicBezTo>
                      <a:pt x="459" y="548"/>
                      <a:pt x="458" y="534"/>
                      <a:pt x="458" y="533"/>
                    </a:cubicBezTo>
                    <a:cubicBezTo>
                      <a:pt x="457" y="532"/>
                      <a:pt x="445" y="520"/>
                      <a:pt x="450" y="512"/>
                    </a:cubicBezTo>
                    <a:cubicBezTo>
                      <a:pt x="453" y="505"/>
                      <a:pt x="458" y="500"/>
                      <a:pt x="460" y="499"/>
                    </a:cubicBezTo>
                    <a:cubicBezTo>
                      <a:pt x="461" y="497"/>
                      <a:pt x="461" y="495"/>
                      <a:pt x="463" y="49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Freeform 681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AC6E7A6-FA4B-B334-F43C-6D645DCA6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9976" y="3015431"/>
                <a:ext cx="1758308" cy="1657464"/>
              </a:xfrm>
              <a:custGeom>
                <a:avLst/>
                <a:gdLst/>
                <a:ahLst/>
                <a:cxnLst>
                  <a:cxn ang="0">
                    <a:pos x="81" y="446"/>
                  </a:cxn>
                  <a:cxn ang="0">
                    <a:pos x="105" y="451"/>
                  </a:cxn>
                  <a:cxn ang="0">
                    <a:pos x="118" y="460"/>
                  </a:cxn>
                  <a:cxn ang="0">
                    <a:pos x="156" y="462"/>
                  </a:cxn>
                  <a:cxn ang="0">
                    <a:pos x="194" y="450"/>
                  </a:cxn>
                  <a:cxn ang="0">
                    <a:pos x="220" y="476"/>
                  </a:cxn>
                  <a:cxn ang="0">
                    <a:pos x="258" y="479"/>
                  </a:cxn>
                  <a:cxn ang="0">
                    <a:pos x="282" y="493"/>
                  </a:cxn>
                  <a:cxn ang="0">
                    <a:pos x="309" y="518"/>
                  </a:cxn>
                  <a:cxn ang="0">
                    <a:pos x="344" y="537"/>
                  </a:cxn>
                  <a:cxn ang="0">
                    <a:pos x="378" y="533"/>
                  </a:cxn>
                  <a:cxn ang="0">
                    <a:pos x="395" y="483"/>
                  </a:cxn>
                  <a:cxn ang="0">
                    <a:pos x="432" y="508"/>
                  </a:cxn>
                  <a:cxn ang="0">
                    <a:pos x="426" y="457"/>
                  </a:cxn>
                  <a:cxn ang="0">
                    <a:pos x="460" y="428"/>
                  </a:cxn>
                  <a:cxn ang="0">
                    <a:pos x="489" y="417"/>
                  </a:cxn>
                  <a:cxn ang="0">
                    <a:pos x="508" y="400"/>
                  </a:cxn>
                  <a:cxn ang="0">
                    <a:pos x="522" y="374"/>
                  </a:cxn>
                  <a:cxn ang="0">
                    <a:pos x="550" y="324"/>
                  </a:cxn>
                  <a:cxn ang="0">
                    <a:pos x="529" y="300"/>
                  </a:cxn>
                  <a:cxn ang="0">
                    <a:pos x="510" y="266"/>
                  </a:cxn>
                  <a:cxn ang="0">
                    <a:pos x="535" y="248"/>
                  </a:cxn>
                  <a:cxn ang="0">
                    <a:pos x="578" y="252"/>
                  </a:cxn>
                  <a:cxn ang="0">
                    <a:pos x="565" y="208"/>
                  </a:cxn>
                  <a:cxn ang="0">
                    <a:pos x="574" y="197"/>
                  </a:cxn>
                  <a:cxn ang="0">
                    <a:pos x="513" y="164"/>
                  </a:cxn>
                  <a:cxn ang="0">
                    <a:pos x="496" y="165"/>
                  </a:cxn>
                  <a:cxn ang="0">
                    <a:pos x="472" y="159"/>
                  </a:cxn>
                  <a:cxn ang="0">
                    <a:pos x="477" y="135"/>
                  </a:cxn>
                  <a:cxn ang="0">
                    <a:pos x="479" y="111"/>
                  </a:cxn>
                  <a:cxn ang="0">
                    <a:pos x="454" y="92"/>
                  </a:cxn>
                  <a:cxn ang="0">
                    <a:pos x="435" y="65"/>
                  </a:cxn>
                  <a:cxn ang="0">
                    <a:pos x="411" y="44"/>
                  </a:cxn>
                  <a:cxn ang="0">
                    <a:pos x="391" y="46"/>
                  </a:cxn>
                  <a:cxn ang="0">
                    <a:pos x="334" y="43"/>
                  </a:cxn>
                  <a:cxn ang="0">
                    <a:pos x="294" y="23"/>
                  </a:cxn>
                  <a:cxn ang="0">
                    <a:pos x="273" y="1"/>
                  </a:cxn>
                  <a:cxn ang="0">
                    <a:pos x="254" y="13"/>
                  </a:cxn>
                  <a:cxn ang="0">
                    <a:pos x="221" y="26"/>
                  </a:cxn>
                  <a:cxn ang="0">
                    <a:pos x="231" y="46"/>
                  </a:cxn>
                  <a:cxn ang="0">
                    <a:pos x="215" y="63"/>
                  </a:cxn>
                  <a:cxn ang="0">
                    <a:pos x="191" y="81"/>
                  </a:cxn>
                  <a:cxn ang="0">
                    <a:pos x="177" y="108"/>
                  </a:cxn>
                  <a:cxn ang="0">
                    <a:pos x="147" y="122"/>
                  </a:cxn>
                  <a:cxn ang="0">
                    <a:pos x="150" y="151"/>
                  </a:cxn>
                  <a:cxn ang="0">
                    <a:pos x="135" y="202"/>
                  </a:cxn>
                  <a:cxn ang="0">
                    <a:pos x="96" y="197"/>
                  </a:cxn>
                  <a:cxn ang="0">
                    <a:pos x="84" y="227"/>
                  </a:cxn>
                  <a:cxn ang="0">
                    <a:pos x="77" y="250"/>
                  </a:cxn>
                  <a:cxn ang="0">
                    <a:pos x="72" y="272"/>
                  </a:cxn>
                  <a:cxn ang="0">
                    <a:pos x="71" y="301"/>
                  </a:cxn>
                  <a:cxn ang="0">
                    <a:pos x="56" y="335"/>
                  </a:cxn>
                  <a:cxn ang="0">
                    <a:pos x="27" y="351"/>
                  </a:cxn>
                  <a:cxn ang="0">
                    <a:pos x="7" y="371"/>
                  </a:cxn>
                  <a:cxn ang="0">
                    <a:pos x="28" y="395"/>
                  </a:cxn>
                  <a:cxn ang="0">
                    <a:pos x="45" y="429"/>
                  </a:cxn>
                </a:cxnLst>
                <a:rect l="0" t="0" r="r" b="b"/>
                <a:pathLst>
                  <a:path w="583" h="550">
                    <a:moveTo>
                      <a:pt x="45" y="429"/>
                    </a:moveTo>
                    <a:cubicBezTo>
                      <a:pt x="48" y="432"/>
                      <a:pt x="52" y="436"/>
                      <a:pt x="52" y="436"/>
                    </a:cubicBezTo>
                    <a:cubicBezTo>
                      <a:pt x="52" y="436"/>
                      <a:pt x="59" y="440"/>
                      <a:pt x="62" y="438"/>
                    </a:cubicBezTo>
                    <a:cubicBezTo>
                      <a:pt x="65" y="437"/>
                      <a:pt x="66" y="436"/>
                      <a:pt x="69" y="437"/>
                    </a:cubicBezTo>
                    <a:cubicBezTo>
                      <a:pt x="73" y="438"/>
                      <a:pt x="76" y="444"/>
                      <a:pt x="81" y="446"/>
                    </a:cubicBezTo>
                    <a:cubicBezTo>
                      <a:pt x="87" y="447"/>
                      <a:pt x="92" y="448"/>
                      <a:pt x="93" y="448"/>
                    </a:cubicBezTo>
                    <a:cubicBezTo>
                      <a:pt x="93" y="448"/>
                      <a:pt x="95" y="454"/>
                      <a:pt x="95" y="454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98" y="457"/>
                      <a:pt x="100" y="453"/>
                      <a:pt x="102" y="452"/>
                    </a:cubicBezTo>
                    <a:cubicBezTo>
                      <a:pt x="104" y="451"/>
                      <a:pt x="105" y="452"/>
                      <a:pt x="105" y="451"/>
                    </a:cubicBezTo>
                    <a:cubicBezTo>
                      <a:pt x="105" y="451"/>
                      <a:pt x="105" y="442"/>
                      <a:pt x="105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4" y="443"/>
                      <a:pt x="114" y="451"/>
                      <a:pt x="114" y="452"/>
                    </a:cubicBezTo>
                    <a:cubicBezTo>
                      <a:pt x="115" y="452"/>
                      <a:pt x="118" y="454"/>
                      <a:pt x="118" y="457"/>
                    </a:cubicBezTo>
                    <a:cubicBezTo>
                      <a:pt x="118" y="459"/>
                      <a:pt x="118" y="460"/>
                      <a:pt x="118" y="460"/>
                    </a:cubicBezTo>
                    <a:cubicBezTo>
                      <a:pt x="118" y="460"/>
                      <a:pt x="123" y="456"/>
                      <a:pt x="125" y="459"/>
                    </a:cubicBezTo>
                    <a:cubicBezTo>
                      <a:pt x="127" y="462"/>
                      <a:pt x="127" y="466"/>
                      <a:pt x="129" y="468"/>
                    </a:cubicBezTo>
                    <a:cubicBezTo>
                      <a:pt x="131" y="469"/>
                      <a:pt x="137" y="472"/>
                      <a:pt x="137" y="472"/>
                    </a:cubicBezTo>
                    <a:cubicBezTo>
                      <a:pt x="137" y="472"/>
                      <a:pt x="141" y="463"/>
                      <a:pt x="142" y="463"/>
                    </a:cubicBezTo>
                    <a:cubicBezTo>
                      <a:pt x="142" y="463"/>
                      <a:pt x="153" y="463"/>
                      <a:pt x="156" y="462"/>
                    </a:cubicBezTo>
                    <a:cubicBezTo>
                      <a:pt x="159" y="461"/>
                      <a:pt x="167" y="461"/>
                      <a:pt x="168" y="461"/>
                    </a:cubicBezTo>
                    <a:cubicBezTo>
                      <a:pt x="168" y="461"/>
                      <a:pt x="172" y="458"/>
                      <a:pt x="172" y="458"/>
                    </a:cubicBezTo>
                    <a:cubicBezTo>
                      <a:pt x="172" y="458"/>
                      <a:pt x="179" y="466"/>
                      <a:pt x="180" y="466"/>
                    </a:cubicBezTo>
                    <a:cubicBezTo>
                      <a:pt x="180" y="465"/>
                      <a:pt x="183" y="455"/>
                      <a:pt x="186" y="453"/>
                    </a:cubicBezTo>
                    <a:cubicBezTo>
                      <a:pt x="188" y="451"/>
                      <a:pt x="193" y="450"/>
                      <a:pt x="194" y="450"/>
                    </a:cubicBezTo>
                    <a:cubicBezTo>
                      <a:pt x="194" y="450"/>
                      <a:pt x="200" y="456"/>
                      <a:pt x="202" y="457"/>
                    </a:cubicBezTo>
                    <a:cubicBezTo>
                      <a:pt x="205" y="458"/>
                      <a:pt x="214" y="464"/>
                      <a:pt x="214" y="467"/>
                    </a:cubicBezTo>
                    <a:cubicBezTo>
                      <a:pt x="214" y="470"/>
                      <a:pt x="214" y="476"/>
                      <a:pt x="214" y="476"/>
                    </a:cubicBezTo>
                    <a:cubicBezTo>
                      <a:pt x="214" y="476"/>
                      <a:pt x="217" y="479"/>
                      <a:pt x="217" y="479"/>
                    </a:cubicBezTo>
                    <a:cubicBezTo>
                      <a:pt x="218" y="479"/>
                      <a:pt x="220" y="476"/>
                      <a:pt x="220" y="476"/>
                    </a:cubicBezTo>
                    <a:cubicBezTo>
                      <a:pt x="232" y="485"/>
                      <a:pt x="232" y="485"/>
                      <a:pt x="232" y="485"/>
                    </a:cubicBezTo>
                    <a:cubicBezTo>
                      <a:pt x="232" y="485"/>
                      <a:pt x="233" y="481"/>
                      <a:pt x="235" y="482"/>
                    </a:cubicBezTo>
                    <a:cubicBezTo>
                      <a:pt x="237" y="484"/>
                      <a:pt x="239" y="487"/>
                      <a:pt x="239" y="487"/>
                    </a:cubicBezTo>
                    <a:cubicBezTo>
                      <a:pt x="239" y="487"/>
                      <a:pt x="249" y="494"/>
                      <a:pt x="254" y="490"/>
                    </a:cubicBezTo>
                    <a:cubicBezTo>
                      <a:pt x="259" y="486"/>
                      <a:pt x="256" y="480"/>
                      <a:pt x="258" y="479"/>
                    </a:cubicBezTo>
                    <a:cubicBezTo>
                      <a:pt x="259" y="477"/>
                      <a:pt x="262" y="473"/>
                      <a:pt x="262" y="473"/>
                    </a:cubicBezTo>
                    <a:cubicBezTo>
                      <a:pt x="262" y="473"/>
                      <a:pt x="278" y="470"/>
                      <a:pt x="276" y="475"/>
                    </a:cubicBezTo>
                    <a:cubicBezTo>
                      <a:pt x="273" y="479"/>
                      <a:pt x="269" y="478"/>
                      <a:pt x="272" y="481"/>
                    </a:cubicBezTo>
                    <a:cubicBezTo>
                      <a:pt x="274" y="484"/>
                      <a:pt x="281" y="488"/>
                      <a:pt x="281" y="489"/>
                    </a:cubicBezTo>
                    <a:cubicBezTo>
                      <a:pt x="280" y="489"/>
                      <a:pt x="279" y="494"/>
                      <a:pt x="282" y="493"/>
                    </a:cubicBezTo>
                    <a:cubicBezTo>
                      <a:pt x="285" y="493"/>
                      <a:pt x="287" y="489"/>
                      <a:pt x="288" y="490"/>
                    </a:cubicBezTo>
                    <a:cubicBezTo>
                      <a:pt x="289" y="491"/>
                      <a:pt x="293" y="492"/>
                      <a:pt x="293" y="492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7"/>
                      <a:pt x="298" y="508"/>
                    </a:cubicBezTo>
                    <a:cubicBezTo>
                      <a:pt x="298" y="508"/>
                      <a:pt x="305" y="510"/>
                      <a:pt x="309" y="518"/>
                    </a:cubicBezTo>
                    <a:cubicBezTo>
                      <a:pt x="314" y="526"/>
                      <a:pt x="308" y="537"/>
                      <a:pt x="312" y="537"/>
                    </a:cubicBezTo>
                    <a:cubicBezTo>
                      <a:pt x="317" y="536"/>
                      <a:pt x="316" y="530"/>
                      <a:pt x="318" y="531"/>
                    </a:cubicBezTo>
                    <a:cubicBezTo>
                      <a:pt x="320" y="531"/>
                      <a:pt x="322" y="531"/>
                      <a:pt x="323" y="531"/>
                    </a:cubicBezTo>
                    <a:cubicBezTo>
                      <a:pt x="324" y="531"/>
                      <a:pt x="327" y="528"/>
                      <a:pt x="328" y="528"/>
                    </a:cubicBezTo>
                    <a:cubicBezTo>
                      <a:pt x="329" y="528"/>
                      <a:pt x="338" y="536"/>
                      <a:pt x="344" y="537"/>
                    </a:cubicBezTo>
                    <a:cubicBezTo>
                      <a:pt x="349" y="538"/>
                      <a:pt x="347" y="550"/>
                      <a:pt x="354" y="550"/>
                    </a:cubicBezTo>
                    <a:cubicBezTo>
                      <a:pt x="361" y="550"/>
                      <a:pt x="362" y="545"/>
                      <a:pt x="363" y="545"/>
                    </a:cubicBezTo>
                    <a:cubicBezTo>
                      <a:pt x="364" y="546"/>
                      <a:pt x="376" y="548"/>
                      <a:pt x="376" y="547"/>
                    </a:cubicBezTo>
                    <a:cubicBezTo>
                      <a:pt x="375" y="547"/>
                      <a:pt x="368" y="541"/>
                      <a:pt x="371" y="539"/>
                    </a:cubicBezTo>
                    <a:cubicBezTo>
                      <a:pt x="374" y="536"/>
                      <a:pt x="377" y="538"/>
                      <a:pt x="378" y="533"/>
                    </a:cubicBezTo>
                    <a:cubicBezTo>
                      <a:pt x="379" y="529"/>
                      <a:pt x="378" y="529"/>
                      <a:pt x="381" y="526"/>
                    </a:cubicBezTo>
                    <a:cubicBezTo>
                      <a:pt x="384" y="523"/>
                      <a:pt x="388" y="520"/>
                      <a:pt x="388" y="519"/>
                    </a:cubicBezTo>
                    <a:cubicBezTo>
                      <a:pt x="388" y="519"/>
                      <a:pt x="384" y="507"/>
                      <a:pt x="387" y="502"/>
                    </a:cubicBezTo>
                    <a:cubicBezTo>
                      <a:pt x="390" y="497"/>
                      <a:pt x="394" y="494"/>
                      <a:pt x="394" y="492"/>
                    </a:cubicBezTo>
                    <a:cubicBezTo>
                      <a:pt x="394" y="491"/>
                      <a:pt x="394" y="483"/>
                      <a:pt x="395" y="483"/>
                    </a:cubicBezTo>
                    <a:cubicBezTo>
                      <a:pt x="395" y="483"/>
                      <a:pt x="398" y="481"/>
                      <a:pt x="399" y="482"/>
                    </a:cubicBezTo>
                    <a:cubicBezTo>
                      <a:pt x="401" y="482"/>
                      <a:pt x="404" y="486"/>
                      <a:pt x="407" y="487"/>
                    </a:cubicBezTo>
                    <a:cubicBezTo>
                      <a:pt x="409" y="488"/>
                      <a:pt x="411" y="486"/>
                      <a:pt x="412" y="489"/>
                    </a:cubicBezTo>
                    <a:cubicBezTo>
                      <a:pt x="414" y="493"/>
                      <a:pt x="414" y="500"/>
                      <a:pt x="416" y="500"/>
                    </a:cubicBezTo>
                    <a:cubicBezTo>
                      <a:pt x="418" y="501"/>
                      <a:pt x="430" y="513"/>
                      <a:pt x="432" y="508"/>
                    </a:cubicBezTo>
                    <a:cubicBezTo>
                      <a:pt x="433" y="503"/>
                      <a:pt x="431" y="497"/>
                      <a:pt x="432" y="496"/>
                    </a:cubicBezTo>
                    <a:cubicBezTo>
                      <a:pt x="434" y="494"/>
                      <a:pt x="437" y="495"/>
                      <a:pt x="438" y="490"/>
                    </a:cubicBezTo>
                    <a:cubicBezTo>
                      <a:pt x="438" y="486"/>
                      <a:pt x="439" y="474"/>
                      <a:pt x="438" y="474"/>
                    </a:cubicBezTo>
                    <a:cubicBezTo>
                      <a:pt x="437" y="474"/>
                      <a:pt x="425" y="473"/>
                      <a:pt x="424" y="471"/>
                    </a:cubicBezTo>
                    <a:cubicBezTo>
                      <a:pt x="423" y="469"/>
                      <a:pt x="429" y="463"/>
                      <a:pt x="426" y="457"/>
                    </a:cubicBezTo>
                    <a:cubicBezTo>
                      <a:pt x="424" y="452"/>
                      <a:pt x="422" y="449"/>
                      <a:pt x="423" y="448"/>
                    </a:cubicBezTo>
                    <a:cubicBezTo>
                      <a:pt x="423" y="447"/>
                      <a:pt x="435" y="442"/>
                      <a:pt x="433" y="438"/>
                    </a:cubicBezTo>
                    <a:cubicBezTo>
                      <a:pt x="431" y="434"/>
                      <a:pt x="426" y="431"/>
                      <a:pt x="427" y="430"/>
                    </a:cubicBezTo>
                    <a:cubicBezTo>
                      <a:pt x="428" y="429"/>
                      <a:pt x="437" y="426"/>
                      <a:pt x="439" y="426"/>
                    </a:cubicBezTo>
                    <a:cubicBezTo>
                      <a:pt x="441" y="426"/>
                      <a:pt x="456" y="431"/>
                      <a:pt x="460" y="428"/>
                    </a:cubicBezTo>
                    <a:cubicBezTo>
                      <a:pt x="464" y="426"/>
                      <a:pt x="466" y="423"/>
                      <a:pt x="468" y="423"/>
                    </a:cubicBezTo>
                    <a:cubicBezTo>
                      <a:pt x="470" y="423"/>
                      <a:pt x="472" y="425"/>
                      <a:pt x="473" y="424"/>
                    </a:cubicBezTo>
                    <a:cubicBezTo>
                      <a:pt x="474" y="424"/>
                      <a:pt x="475" y="420"/>
                      <a:pt x="476" y="421"/>
                    </a:cubicBezTo>
                    <a:cubicBezTo>
                      <a:pt x="478" y="423"/>
                      <a:pt x="481" y="425"/>
                      <a:pt x="481" y="425"/>
                    </a:cubicBezTo>
                    <a:cubicBezTo>
                      <a:pt x="481" y="425"/>
                      <a:pt x="489" y="418"/>
                      <a:pt x="489" y="417"/>
                    </a:cubicBezTo>
                    <a:cubicBezTo>
                      <a:pt x="488" y="416"/>
                      <a:pt x="480" y="404"/>
                      <a:pt x="481" y="404"/>
                    </a:cubicBezTo>
                    <a:cubicBezTo>
                      <a:pt x="481" y="404"/>
                      <a:pt x="489" y="410"/>
                      <a:pt x="491" y="409"/>
                    </a:cubicBezTo>
                    <a:cubicBezTo>
                      <a:pt x="493" y="408"/>
                      <a:pt x="500" y="402"/>
                      <a:pt x="501" y="403"/>
                    </a:cubicBezTo>
                    <a:cubicBezTo>
                      <a:pt x="503" y="404"/>
                      <a:pt x="512" y="412"/>
                      <a:pt x="511" y="408"/>
                    </a:cubicBezTo>
                    <a:cubicBezTo>
                      <a:pt x="510" y="404"/>
                      <a:pt x="508" y="400"/>
                      <a:pt x="508" y="400"/>
                    </a:cubicBezTo>
                    <a:cubicBezTo>
                      <a:pt x="512" y="398"/>
                      <a:pt x="512" y="398"/>
                      <a:pt x="512" y="398"/>
                    </a:cubicBezTo>
                    <a:cubicBezTo>
                      <a:pt x="512" y="398"/>
                      <a:pt x="505" y="394"/>
                      <a:pt x="507" y="389"/>
                    </a:cubicBezTo>
                    <a:cubicBezTo>
                      <a:pt x="508" y="383"/>
                      <a:pt x="506" y="382"/>
                      <a:pt x="510" y="381"/>
                    </a:cubicBezTo>
                    <a:cubicBezTo>
                      <a:pt x="513" y="381"/>
                      <a:pt x="516" y="382"/>
                      <a:pt x="517" y="381"/>
                    </a:cubicBezTo>
                    <a:cubicBezTo>
                      <a:pt x="518" y="380"/>
                      <a:pt x="520" y="377"/>
                      <a:pt x="522" y="374"/>
                    </a:cubicBezTo>
                    <a:cubicBezTo>
                      <a:pt x="522" y="371"/>
                      <a:pt x="521" y="360"/>
                      <a:pt x="522" y="355"/>
                    </a:cubicBezTo>
                    <a:cubicBezTo>
                      <a:pt x="524" y="350"/>
                      <a:pt x="527" y="353"/>
                      <a:pt x="532" y="351"/>
                    </a:cubicBezTo>
                    <a:cubicBezTo>
                      <a:pt x="537" y="349"/>
                      <a:pt x="538" y="344"/>
                      <a:pt x="539" y="340"/>
                    </a:cubicBezTo>
                    <a:cubicBezTo>
                      <a:pt x="541" y="337"/>
                      <a:pt x="543" y="339"/>
                      <a:pt x="546" y="334"/>
                    </a:cubicBezTo>
                    <a:cubicBezTo>
                      <a:pt x="550" y="329"/>
                      <a:pt x="550" y="324"/>
                      <a:pt x="550" y="324"/>
                    </a:cubicBezTo>
                    <a:cubicBezTo>
                      <a:pt x="550" y="323"/>
                      <a:pt x="547" y="320"/>
                      <a:pt x="547" y="320"/>
                    </a:cubicBezTo>
                    <a:cubicBezTo>
                      <a:pt x="547" y="319"/>
                      <a:pt x="549" y="314"/>
                      <a:pt x="547" y="312"/>
                    </a:cubicBezTo>
                    <a:cubicBezTo>
                      <a:pt x="544" y="310"/>
                      <a:pt x="540" y="318"/>
                      <a:pt x="538" y="319"/>
                    </a:cubicBezTo>
                    <a:cubicBezTo>
                      <a:pt x="537" y="319"/>
                      <a:pt x="535" y="317"/>
                      <a:pt x="528" y="316"/>
                    </a:cubicBezTo>
                    <a:cubicBezTo>
                      <a:pt x="521" y="314"/>
                      <a:pt x="528" y="305"/>
                      <a:pt x="529" y="300"/>
                    </a:cubicBezTo>
                    <a:cubicBezTo>
                      <a:pt x="530" y="295"/>
                      <a:pt x="531" y="291"/>
                      <a:pt x="531" y="291"/>
                    </a:cubicBezTo>
                    <a:cubicBezTo>
                      <a:pt x="531" y="290"/>
                      <a:pt x="524" y="291"/>
                      <a:pt x="521" y="287"/>
                    </a:cubicBezTo>
                    <a:cubicBezTo>
                      <a:pt x="517" y="283"/>
                      <a:pt x="524" y="280"/>
                      <a:pt x="524" y="278"/>
                    </a:cubicBezTo>
                    <a:cubicBezTo>
                      <a:pt x="524" y="277"/>
                      <a:pt x="519" y="269"/>
                      <a:pt x="519" y="269"/>
                    </a:cubicBezTo>
                    <a:cubicBezTo>
                      <a:pt x="519" y="268"/>
                      <a:pt x="511" y="266"/>
                      <a:pt x="510" y="266"/>
                    </a:cubicBezTo>
                    <a:cubicBezTo>
                      <a:pt x="510" y="265"/>
                      <a:pt x="513" y="262"/>
                      <a:pt x="513" y="262"/>
                    </a:cubicBezTo>
                    <a:cubicBezTo>
                      <a:pt x="513" y="261"/>
                      <a:pt x="510" y="258"/>
                      <a:pt x="513" y="254"/>
                    </a:cubicBezTo>
                    <a:cubicBezTo>
                      <a:pt x="516" y="251"/>
                      <a:pt x="522" y="252"/>
                      <a:pt x="523" y="249"/>
                    </a:cubicBezTo>
                    <a:cubicBezTo>
                      <a:pt x="524" y="246"/>
                      <a:pt x="528" y="246"/>
                      <a:pt x="530" y="245"/>
                    </a:cubicBezTo>
                    <a:cubicBezTo>
                      <a:pt x="532" y="243"/>
                      <a:pt x="534" y="247"/>
                      <a:pt x="535" y="248"/>
                    </a:cubicBezTo>
                    <a:cubicBezTo>
                      <a:pt x="536" y="249"/>
                      <a:pt x="544" y="249"/>
                      <a:pt x="544" y="249"/>
                    </a:cubicBezTo>
                    <a:cubicBezTo>
                      <a:pt x="544" y="249"/>
                      <a:pt x="544" y="250"/>
                      <a:pt x="545" y="252"/>
                    </a:cubicBezTo>
                    <a:cubicBezTo>
                      <a:pt x="547" y="254"/>
                      <a:pt x="573" y="257"/>
                      <a:pt x="573" y="257"/>
                    </a:cubicBezTo>
                    <a:cubicBezTo>
                      <a:pt x="573" y="257"/>
                      <a:pt x="573" y="254"/>
                      <a:pt x="573" y="253"/>
                    </a:cubicBezTo>
                    <a:cubicBezTo>
                      <a:pt x="573" y="252"/>
                      <a:pt x="577" y="252"/>
                      <a:pt x="578" y="252"/>
                    </a:cubicBezTo>
                    <a:cubicBezTo>
                      <a:pt x="579" y="251"/>
                      <a:pt x="577" y="244"/>
                      <a:pt x="577" y="241"/>
                    </a:cubicBezTo>
                    <a:cubicBezTo>
                      <a:pt x="576" y="239"/>
                      <a:pt x="580" y="238"/>
                      <a:pt x="581" y="234"/>
                    </a:cubicBezTo>
                    <a:cubicBezTo>
                      <a:pt x="583" y="230"/>
                      <a:pt x="567" y="225"/>
                      <a:pt x="566" y="222"/>
                    </a:cubicBezTo>
                    <a:cubicBezTo>
                      <a:pt x="564" y="219"/>
                      <a:pt x="569" y="217"/>
                      <a:pt x="569" y="216"/>
                    </a:cubicBezTo>
                    <a:cubicBezTo>
                      <a:pt x="569" y="216"/>
                      <a:pt x="564" y="209"/>
                      <a:pt x="565" y="208"/>
                    </a:cubicBezTo>
                    <a:cubicBezTo>
                      <a:pt x="565" y="208"/>
                      <a:pt x="569" y="203"/>
                      <a:pt x="569" y="203"/>
                    </a:cubicBezTo>
                    <a:cubicBezTo>
                      <a:pt x="569" y="203"/>
                      <a:pt x="561" y="198"/>
                      <a:pt x="561" y="198"/>
                    </a:cubicBezTo>
                    <a:cubicBezTo>
                      <a:pt x="561" y="198"/>
                      <a:pt x="564" y="196"/>
                      <a:pt x="565" y="195"/>
                    </a:cubicBezTo>
                    <a:cubicBezTo>
                      <a:pt x="566" y="194"/>
                      <a:pt x="568" y="197"/>
                      <a:pt x="568" y="197"/>
                    </a:cubicBezTo>
                    <a:cubicBezTo>
                      <a:pt x="574" y="197"/>
                      <a:pt x="574" y="197"/>
                      <a:pt x="574" y="197"/>
                    </a:cubicBezTo>
                    <a:cubicBezTo>
                      <a:pt x="557" y="175"/>
                      <a:pt x="557" y="175"/>
                      <a:pt x="557" y="175"/>
                    </a:cubicBezTo>
                    <a:cubicBezTo>
                      <a:pt x="557" y="175"/>
                      <a:pt x="543" y="177"/>
                      <a:pt x="539" y="176"/>
                    </a:cubicBezTo>
                    <a:cubicBezTo>
                      <a:pt x="534" y="175"/>
                      <a:pt x="537" y="167"/>
                      <a:pt x="537" y="167"/>
                    </a:cubicBezTo>
                    <a:cubicBezTo>
                      <a:pt x="536" y="166"/>
                      <a:pt x="520" y="158"/>
                      <a:pt x="519" y="158"/>
                    </a:cubicBezTo>
                    <a:cubicBezTo>
                      <a:pt x="519" y="157"/>
                      <a:pt x="514" y="163"/>
                      <a:pt x="513" y="164"/>
                    </a:cubicBezTo>
                    <a:cubicBezTo>
                      <a:pt x="511" y="164"/>
                      <a:pt x="512" y="160"/>
                      <a:pt x="510" y="158"/>
                    </a:cubicBezTo>
                    <a:cubicBezTo>
                      <a:pt x="508" y="156"/>
                      <a:pt x="509" y="165"/>
                      <a:pt x="509" y="165"/>
                    </a:cubicBezTo>
                    <a:cubicBezTo>
                      <a:pt x="509" y="165"/>
                      <a:pt x="505" y="163"/>
                      <a:pt x="503" y="163"/>
                    </a:cubicBezTo>
                    <a:cubicBezTo>
                      <a:pt x="501" y="163"/>
                      <a:pt x="502" y="168"/>
                      <a:pt x="502" y="168"/>
                    </a:cubicBezTo>
                    <a:cubicBezTo>
                      <a:pt x="502" y="168"/>
                      <a:pt x="501" y="167"/>
                      <a:pt x="496" y="165"/>
                    </a:cubicBezTo>
                    <a:cubicBezTo>
                      <a:pt x="491" y="164"/>
                      <a:pt x="491" y="169"/>
                      <a:pt x="489" y="170"/>
                    </a:cubicBezTo>
                    <a:cubicBezTo>
                      <a:pt x="486" y="170"/>
                      <a:pt x="491" y="163"/>
                      <a:pt x="491" y="163"/>
                    </a:cubicBezTo>
                    <a:cubicBezTo>
                      <a:pt x="491" y="163"/>
                      <a:pt x="489" y="159"/>
                      <a:pt x="488" y="159"/>
                    </a:cubicBezTo>
                    <a:cubicBezTo>
                      <a:pt x="488" y="158"/>
                      <a:pt x="487" y="162"/>
                      <a:pt x="482" y="164"/>
                    </a:cubicBezTo>
                    <a:cubicBezTo>
                      <a:pt x="478" y="165"/>
                      <a:pt x="473" y="162"/>
                      <a:pt x="472" y="159"/>
                    </a:cubicBezTo>
                    <a:cubicBezTo>
                      <a:pt x="470" y="156"/>
                      <a:pt x="475" y="155"/>
                      <a:pt x="476" y="153"/>
                    </a:cubicBezTo>
                    <a:cubicBezTo>
                      <a:pt x="476" y="151"/>
                      <a:pt x="478" y="153"/>
                      <a:pt x="482" y="153"/>
                    </a:cubicBezTo>
                    <a:cubicBezTo>
                      <a:pt x="485" y="153"/>
                      <a:pt x="482" y="148"/>
                      <a:pt x="482" y="145"/>
                    </a:cubicBezTo>
                    <a:cubicBezTo>
                      <a:pt x="483" y="142"/>
                      <a:pt x="480" y="142"/>
                      <a:pt x="479" y="141"/>
                    </a:cubicBezTo>
                    <a:cubicBezTo>
                      <a:pt x="479" y="140"/>
                      <a:pt x="477" y="135"/>
                      <a:pt x="477" y="135"/>
                    </a:cubicBezTo>
                    <a:cubicBezTo>
                      <a:pt x="477" y="134"/>
                      <a:pt x="474" y="137"/>
                      <a:pt x="473" y="137"/>
                    </a:cubicBezTo>
                    <a:cubicBezTo>
                      <a:pt x="473" y="137"/>
                      <a:pt x="462" y="132"/>
                      <a:pt x="462" y="126"/>
                    </a:cubicBezTo>
                    <a:cubicBezTo>
                      <a:pt x="462" y="120"/>
                      <a:pt x="469" y="121"/>
                      <a:pt x="474" y="118"/>
                    </a:cubicBezTo>
                    <a:cubicBezTo>
                      <a:pt x="478" y="116"/>
                      <a:pt x="472" y="114"/>
                      <a:pt x="474" y="110"/>
                    </a:cubicBezTo>
                    <a:cubicBezTo>
                      <a:pt x="475" y="107"/>
                      <a:pt x="478" y="111"/>
                      <a:pt x="479" y="111"/>
                    </a:cubicBezTo>
                    <a:cubicBezTo>
                      <a:pt x="481" y="111"/>
                      <a:pt x="480" y="107"/>
                      <a:pt x="480" y="104"/>
                    </a:cubicBezTo>
                    <a:cubicBezTo>
                      <a:pt x="480" y="100"/>
                      <a:pt x="476" y="98"/>
                      <a:pt x="475" y="98"/>
                    </a:cubicBezTo>
                    <a:cubicBezTo>
                      <a:pt x="475" y="97"/>
                      <a:pt x="461" y="97"/>
                      <a:pt x="460" y="96"/>
                    </a:cubicBezTo>
                    <a:cubicBezTo>
                      <a:pt x="459" y="96"/>
                      <a:pt x="459" y="93"/>
                      <a:pt x="459" y="93"/>
                    </a:cubicBezTo>
                    <a:cubicBezTo>
                      <a:pt x="459" y="93"/>
                      <a:pt x="454" y="92"/>
                      <a:pt x="454" y="92"/>
                    </a:cubicBezTo>
                    <a:cubicBezTo>
                      <a:pt x="454" y="91"/>
                      <a:pt x="455" y="88"/>
                      <a:pt x="455" y="88"/>
                    </a:cubicBezTo>
                    <a:cubicBezTo>
                      <a:pt x="455" y="88"/>
                      <a:pt x="444" y="88"/>
                      <a:pt x="441" y="86"/>
                    </a:cubicBezTo>
                    <a:cubicBezTo>
                      <a:pt x="439" y="85"/>
                      <a:pt x="437" y="80"/>
                      <a:pt x="436" y="78"/>
                    </a:cubicBezTo>
                    <a:cubicBezTo>
                      <a:pt x="436" y="77"/>
                      <a:pt x="431" y="71"/>
                      <a:pt x="431" y="69"/>
                    </a:cubicBezTo>
                    <a:cubicBezTo>
                      <a:pt x="431" y="66"/>
                      <a:pt x="433" y="67"/>
                      <a:pt x="435" y="65"/>
                    </a:cubicBezTo>
                    <a:cubicBezTo>
                      <a:pt x="437" y="62"/>
                      <a:pt x="434" y="55"/>
                      <a:pt x="434" y="54"/>
                    </a:cubicBezTo>
                    <a:cubicBezTo>
                      <a:pt x="434" y="53"/>
                      <a:pt x="429" y="54"/>
                      <a:pt x="427" y="53"/>
                    </a:cubicBezTo>
                    <a:cubicBezTo>
                      <a:pt x="426" y="53"/>
                      <a:pt x="425" y="51"/>
                      <a:pt x="422" y="50"/>
                    </a:cubicBezTo>
                    <a:cubicBezTo>
                      <a:pt x="420" y="49"/>
                      <a:pt x="418" y="53"/>
                      <a:pt x="417" y="51"/>
                    </a:cubicBezTo>
                    <a:cubicBezTo>
                      <a:pt x="416" y="50"/>
                      <a:pt x="413" y="46"/>
                      <a:pt x="411" y="44"/>
                    </a:cubicBezTo>
                    <a:cubicBezTo>
                      <a:pt x="409" y="42"/>
                      <a:pt x="408" y="38"/>
                      <a:pt x="407" y="38"/>
                    </a:cubicBezTo>
                    <a:cubicBezTo>
                      <a:pt x="407" y="38"/>
                      <a:pt x="405" y="38"/>
                      <a:pt x="403" y="37"/>
                    </a:cubicBezTo>
                    <a:cubicBezTo>
                      <a:pt x="400" y="36"/>
                      <a:pt x="396" y="33"/>
                      <a:pt x="396" y="33"/>
                    </a:cubicBezTo>
                    <a:cubicBezTo>
                      <a:pt x="396" y="33"/>
                      <a:pt x="390" y="37"/>
                      <a:pt x="389" y="37"/>
                    </a:cubicBezTo>
                    <a:cubicBezTo>
                      <a:pt x="388" y="38"/>
                      <a:pt x="390" y="41"/>
                      <a:pt x="391" y="46"/>
                    </a:cubicBezTo>
                    <a:cubicBezTo>
                      <a:pt x="392" y="50"/>
                      <a:pt x="382" y="42"/>
                      <a:pt x="381" y="42"/>
                    </a:cubicBezTo>
                    <a:cubicBezTo>
                      <a:pt x="380" y="41"/>
                      <a:pt x="371" y="50"/>
                      <a:pt x="367" y="51"/>
                    </a:cubicBezTo>
                    <a:cubicBezTo>
                      <a:pt x="364" y="51"/>
                      <a:pt x="355" y="45"/>
                      <a:pt x="355" y="45"/>
                    </a:cubicBezTo>
                    <a:cubicBezTo>
                      <a:pt x="355" y="44"/>
                      <a:pt x="346" y="53"/>
                      <a:pt x="340" y="54"/>
                    </a:cubicBezTo>
                    <a:cubicBezTo>
                      <a:pt x="335" y="55"/>
                      <a:pt x="334" y="43"/>
                      <a:pt x="334" y="43"/>
                    </a:cubicBezTo>
                    <a:cubicBezTo>
                      <a:pt x="334" y="43"/>
                      <a:pt x="324" y="43"/>
                      <a:pt x="320" y="42"/>
                    </a:cubicBezTo>
                    <a:cubicBezTo>
                      <a:pt x="315" y="41"/>
                      <a:pt x="314" y="28"/>
                      <a:pt x="314" y="28"/>
                    </a:cubicBezTo>
                    <a:cubicBezTo>
                      <a:pt x="314" y="28"/>
                      <a:pt x="305" y="24"/>
                      <a:pt x="304" y="24"/>
                    </a:cubicBezTo>
                    <a:cubicBezTo>
                      <a:pt x="303" y="23"/>
                      <a:pt x="301" y="25"/>
                      <a:pt x="298" y="27"/>
                    </a:cubicBezTo>
                    <a:cubicBezTo>
                      <a:pt x="296" y="30"/>
                      <a:pt x="295" y="23"/>
                      <a:pt x="294" y="23"/>
                    </a:cubicBezTo>
                    <a:cubicBezTo>
                      <a:pt x="294" y="22"/>
                      <a:pt x="291" y="25"/>
                      <a:pt x="286" y="24"/>
                    </a:cubicBezTo>
                    <a:cubicBezTo>
                      <a:pt x="281" y="22"/>
                      <a:pt x="281" y="13"/>
                      <a:pt x="281" y="13"/>
                    </a:cubicBezTo>
                    <a:cubicBezTo>
                      <a:pt x="281" y="13"/>
                      <a:pt x="273" y="12"/>
                      <a:pt x="273" y="10"/>
                    </a:cubicBezTo>
                    <a:cubicBezTo>
                      <a:pt x="273" y="8"/>
                      <a:pt x="278" y="6"/>
                      <a:pt x="278" y="5"/>
                    </a:cubicBezTo>
                    <a:cubicBezTo>
                      <a:pt x="279" y="5"/>
                      <a:pt x="274" y="1"/>
                      <a:pt x="273" y="1"/>
                    </a:cubicBezTo>
                    <a:cubicBezTo>
                      <a:pt x="273" y="1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61" y="11"/>
                      <a:pt x="261" y="11"/>
                    </a:cubicBezTo>
                    <a:cubicBezTo>
                      <a:pt x="260" y="11"/>
                      <a:pt x="261" y="16"/>
                      <a:pt x="259" y="21"/>
                    </a:cubicBezTo>
                    <a:cubicBezTo>
                      <a:pt x="256" y="25"/>
                      <a:pt x="254" y="13"/>
                      <a:pt x="254" y="13"/>
                    </a:cubicBezTo>
                    <a:cubicBezTo>
                      <a:pt x="254" y="13"/>
                      <a:pt x="250" y="19"/>
                      <a:pt x="245" y="20"/>
                    </a:cubicBezTo>
                    <a:cubicBezTo>
                      <a:pt x="239" y="22"/>
                      <a:pt x="236" y="18"/>
                      <a:pt x="235" y="18"/>
                    </a:cubicBezTo>
                    <a:cubicBezTo>
                      <a:pt x="235" y="17"/>
                      <a:pt x="234" y="19"/>
                      <a:pt x="234" y="19"/>
                    </a:cubicBezTo>
                    <a:cubicBezTo>
                      <a:pt x="234" y="19"/>
                      <a:pt x="226" y="19"/>
                      <a:pt x="226" y="19"/>
                    </a:cubicBezTo>
                    <a:cubicBezTo>
                      <a:pt x="225" y="19"/>
                      <a:pt x="221" y="26"/>
                      <a:pt x="221" y="26"/>
                    </a:cubicBezTo>
                    <a:cubicBezTo>
                      <a:pt x="221" y="26"/>
                      <a:pt x="221" y="26"/>
                      <a:pt x="221" y="26"/>
                    </a:cubicBezTo>
                    <a:cubicBezTo>
                      <a:pt x="220" y="29"/>
                      <a:pt x="219" y="31"/>
                      <a:pt x="219" y="31"/>
                    </a:cubicBezTo>
                    <a:cubicBezTo>
                      <a:pt x="219" y="31"/>
                      <a:pt x="220" y="38"/>
                      <a:pt x="220" y="38"/>
                    </a:cubicBezTo>
                    <a:cubicBezTo>
                      <a:pt x="220" y="39"/>
                      <a:pt x="217" y="44"/>
                      <a:pt x="217" y="44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46"/>
                      <a:pt x="233" y="54"/>
                      <a:pt x="232" y="55"/>
                    </a:cubicBezTo>
                    <a:cubicBezTo>
                      <a:pt x="232" y="57"/>
                      <a:pt x="228" y="58"/>
                      <a:pt x="226" y="58"/>
                    </a:cubicBezTo>
                    <a:cubicBezTo>
                      <a:pt x="223" y="58"/>
                      <a:pt x="229" y="59"/>
                      <a:pt x="230" y="65"/>
                    </a:cubicBezTo>
                    <a:cubicBezTo>
                      <a:pt x="231" y="71"/>
                      <a:pt x="224" y="63"/>
                      <a:pt x="223" y="63"/>
                    </a:cubicBezTo>
                    <a:cubicBezTo>
                      <a:pt x="223" y="63"/>
                      <a:pt x="216" y="63"/>
                      <a:pt x="215" y="63"/>
                    </a:cubicBezTo>
                    <a:cubicBezTo>
                      <a:pt x="214" y="64"/>
                      <a:pt x="212" y="62"/>
                      <a:pt x="209" y="61"/>
                    </a:cubicBezTo>
                    <a:cubicBezTo>
                      <a:pt x="205" y="59"/>
                      <a:pt x="202" y="67"/>
                      <a:pt x="202" y="67"/>
                    </a:cubicBezTo>
                    <a:cubicBezTo>
                      <a:pt x="201" y="68"/>
                      <a:pt x="194" y="69"/>
                      <a:pt x="194" y="69"/>
                    </a:cubicBezTo>
                    <a:cubicBezTo>
                      <a:pt x="194" y="69"/>
                      <a:pt x="194" y="77"/>
                      <a:pt x="194" y="78"/>
                    </a:cubicBezTo>
                    <a:cubicBezTo>
                      <a:pt x="194" y="79"/>
                      <a:pt x="191" y="81"/>
                      <a:pt x="191" y="81"/>
                    </a:cubicBezTo>
                    <a:cubicBezTo>
                      <a:pt x="190" y="81"/>
                      <a:pt x="190" y="87"/>
                      <a:pt x="190" y="87"/>
                    </a:cubicBezTo>
                    <a:cubicBezTo>
                      <a:pt x="190" y="87"/>
                      <a:pt x="194" y="86"/>
                      <a:pt x="198" y="90"/>
                    </a:cubicBezTo>
                    <a:cubicBezTo>
                      <a:pt x="203" y="94"/>
                      <a:pt x="196" y="109"/>
                      <a:pt x="193" y="111"/>
                    </a:cubicBezTo>
                    <a:cubicBezTo>
                      <a:pt x="189" y="113"/>
                      <a:pt x="186" y="107"/>
                      <a:pt x="185" y="107"/>
                    </a:cubicBezTo>
                    <a:cubicBezTo>
                      <a:pt x="184" y="106"/>
                      <a:pt x="178" y="108"/>
                      <a:pt x="177" y="108"/>
                    </a:cubicBezTo>
                    <a:cubicBezTo>
                      <a:pt x="177" y="108"/>
                      <a:pt x="178" y="115"/>
                      <a:pt x="176" y="118"/>
                    </a:cubicBezTo>
                    <a:cubicBezTo>
                      <a:pt x="175" y="120"/>
                      <a:pt x="171" y="114"/>
                      <a:pt x="171" y="114"/>
                    </a:cubicBezTo>
                    <a:cubicBezTo>
                      <a:pt x="171" y="114"/>
                      <a:pt x="163" y="115"/>
                      <a:pt x="162" y="116"/>
                    </a:cubicBezTo>
                    <a:cubicBezTo>
                      <a:pt x="161" y="116"/>
                      <a:pt x="158" y="111"/>
                      <a:pt x="158" y="111"/>
                    </a:cubicBezTo>
                    <a:cubicBezTo>
                      <a:pt x="158" y="111"/>
                      <a:pt x="148" y="121"/>
                      <a:pt x="147" y="122"/>
                    </a:cubicBezTo>
                    <a:cubicBezTo>
                      <a:pt x="146" y="123"/>
                      <a:pt x="148" y="129"/>
                      <a:pt x="148" y="129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2" y="135"/>
                      <a:pt x="150" y="136"/>
                    </a:cubicBezTo>
                    <a:cubicBezTo>
                      <a:pt x="149" y="137"/>
                      <a:pt x="152" y="142"/>
                      <a:pt x="154" y="143"/>
                    </a:cubicBezTo>
                    <a:cubicBezTo>
                      <a:pt x="155" y="145"/>
                      <a:pt x="152" y="145"/>
                      <a:pt x="150" y="151"/>
                    </a:cubicBezTo>
                    <a:cubicBezTo>
                      <a:pt x="147" y="156"/>
                      <a:pt x="163" y="161"/>
                      <a:pt x="163" y="161"/>
                    </a:cubicBezTo>
                    <a:cubicBezTo>
                      <a:pt x="163" y="161"/>
                      <a:pt x="163" y="173"/>
                      <a:pt x="163" y="177"/>
                    </a:cubicBezTo>
                    <a:cubicBezTo>
                      <a:pt x="163" y="181"/>
                      <a:pt x="159" y="181"/>
                      <a:pt x="157" y="182"/>
                    </a:cubicBezTo>
                    <a:cubicBezTo>
                      <a:pt x="154" y="183"/>
                      <a:pt x="146" y="192"/>
                      <a:pt x="143" y="194"/>
                    </a:cubicBezTo>
                    <a:cubicBezTo>
                      <a:pt x="140" y="195"/>
                      <a:pt x="139" y="200"/>
                      <a:pt x="135" y="202"/>
                    </a:cubicBezTo>
                    <a:cubicBezTo>
                      <a:pt x="131" y="203"/>
                      <a:pt x="124" y="196"/>
                      <a:pt x="124" y="196"/>
                    </a:cubicBezTo>
                    <a:cubicBezTo>
                      <a:pt x="124" y="196"/>
                      <a:pt x="114" y="196"/>
                      <a:pt x="113" y="196"/>
                    </a:cubicBezTo>
                    <a:cubicBezTo>
                      <a:pt x="112" y="196"/>
                      <a:pt x="108" y="200"/>
                      <a:pt x="108" y="199"/>
                    </a:cubicBezTo>
                    <a:cubicBezTo>
                      <a:pt x="108" y="198"/>
                      <a:pt x="105" y="194"/>
                      <a:pt x="105" y="194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7"/>
                      <a:pt x="97" y="201"/>
                      <a:pt x="97" y="202"/>
                    </a:cubicBezTo>
                    <a:cubicBezTo>
                      <a:pt x="97" y="203"/>
                      <a:pt x="94" y="202"/>
                      <a:pt x="93" y="202"/>
                    </a:cubicBezTo>
                    <a:cubicBezTo>
                      <a:pt x="92" y="202"/>
                      <a:pt x="85" y="212"/>
                      <a:pt x="84" y="213"/>
                    </a:cubicBezTo>
                    <a:cubicBezTo>
                      <a:pt x="83" y="214"/>
                      <a:pt x="87" y="217"/>
                      <a:pt x="88" y="222"/>
                    </a:cubicBezTo>
                    <a:cubicBezTo>
                      <a:pt x="90" y="227"/>
                      <a:pt x="87" y="224"/>
                      <a:pt x="84" y="227"/>
                    </a:cubicBezTo>
                    <a:cubicBezTo>
                      <a:pt x="81" y="230"/>
                      <a:pt x="86" y="232"/>
                      <a:pt x="86" y="232"/>
                    </a:cubicBezTo>
                    <a:cubicBezTo>
                      <a:pt x="86" y="232"/>
                      <a:pt x="82" y="235"/>
                      <a:pt x="81" y="236"/>
                    </a:cubicBezTo>
                    <a:cubicBezTo>
                      <a:pt x="81" y="236"/>
                      <a:pt x="85" y="242"/>
                      <a:pt x="85" y="242"/>
                    </a:cubicBezTo>
                    <a:cubicBezTo>
                      <a:pt x="85" y="242"/>
                      <a:pt x="78" y="245"/>
                      <a:pt x="76" y="245"/>
                    </a:cubicBezTo>
                    <a:cubicBezTo>
                      <a:pt x="75" y="245"/>
                      <a:pt x="77" y="250"/>
                      <a:pt x="77" y="250"/>
                    </a:cubicBezTo>
                    <a:cubicBezTo>
                      <a:pt x="77" y="250"/>
                      <a:pt x="72" y="250"/>
                      <a:pt x="72" y="250"/>
                    </a:cubicBezTo>
                    <a:cubicBezTo>
                      <a:pt x="71" y="251"/>
                      <a:pt x="72" y="257"/>
                      <a:pt x="72" y="257"/>
                    </a:cubicBezTo>
                    <a:cubicBezTo>
                      <a:pt x="72" y="258"/>
                      <a:pt x="75" y="260"/>
                      <a:pt x="77" y="262"/>
                    </a:cubicBezTo>
                    <a:cubicBezTo>
                      <a:pt x="80" y="264"/>
                      <a:pt x="73" y="264"/>
                      <a:pt x="70" y="266"/>
                    </a:cubicBezTo>
                    <a:cubicBezTo>
                      <a:pt x="66" y="269"/>
                      <a:pt x="72" y="272"/>
                      <a:pt x="72" y="272"/>
                    </a:cubicBezTo>
                    <a:cubicBezTo>
                      <a:pt x="72" y="272"/>
                      <a:pt x="71" y="276"/>
                      <a:pt x="70" y="277"/>
                    </a:cubicBezTo>
                    <a:cubicBezTo>
                      <a:pt x="70" y="277"/>
                      <a:pt x="76" y="280"/>
                      <a:pt x="77" y="282"/>
                    </a:cubicBezTo>
                    <a:cubicBezTo>
                      <a:pt x="78" y="285"/>
                      <a:pt x="75" y="286"/>
                      <a:pt x="72" y="287"/>
                    </a:cubicBezTo>
                    <a:cubicBezTo>
                      <a:pt x="70" y="289"/>
                      <a:pt x="72" y="290"/>
                      <a:pt x="75" y="295"/>
                    </a:cubicBezTo>
                    <a:cubicBezTo>
                      <a:pt x="77" y="300"/>
                      <a:pt x="72" y="299"/>
                      <a:pt x="71" y="301"/>
                    </a:cubicBezTo>
                    <a:cubicBezTo>
                      <a:pt x="69" y="304"/>
                      <a:pt x="75" y="306"/>
                      <a:pt x="75" y="306"/>
                    </a:cubicBezTo>
                    <a:cubicBezTo>
                      <a:pt x="75" y="306"/>
                      <a:pt x="74" y="320"/>
                      <a:pt x="74" y="321"/>
                    </a:cubicBezTo>
                    <a:cubicBezTo>
                      <a:pt x="73" y="322"/>
                      <a:pt x="70" y="326"/>
                      <a:pt x="70" y="326"/>
                    </a:cubicBezTo>
                    <a:cubicBezTo>
                      <a:pt x="70" y="326"/>
                      <a:pt x="64" y="339"/>
                      <a:pt x="63" y="341"/>
                    </a:cubicBezTo>
                    <a:cubicBezTo>
                      <a:pt x="61" y="344"/>
                      <a:pt x="57" y="337"/>
                      <a:pt x="56" y="335"/>
                    </a:cubicBezTo>
                    <a:cubicBezTo>
                      <a:pt x="54" y="333"/>
                      <a:pt x="53" y="337"/>
                      <a:pt x="48" y="336"/>
                    </a:cubicBezTo>
                    <a:cubicBezTo>
                      <a:pt x="44" y="336"/>
                      <a:pt x="40" y="328"/>
                      <a:pt x="39" y="327"/>
                    </a:cubicBezTo>
                    <a:cubicBezTo>
                      <a:pt x="38" y="326"/>
                      <a:pt x="34" y="330"/>
                      <a:pt x="31" y="333"/>
                    </a:cubicBezTo>
                    <a:cubicBezTo>
                      <a:pt x="29" y="336"/>
                      <a:pt x="34" y="345"/>
                      <a:pt x="34" y="345"/>
                    </a:cubicBezTo>
                    <a:cubicBezTo>
                      <a:pt x="34" y="345"/>
                      <a:pt x="30" y="349"/>
                      <a:pt x="27" y="351"/>
                    </a:cubicBezTo>
                    <a:cubicBezTo>
                      <a:pt x="24" y="352"/>
                      <a:pt x="23" y="349"/>
                      <a:pt x="18" y="349"/>
                    </a:cubicBezTo>
                    <a:cubicBezTo>
                      <a:pt x="12" y="349"/>
                      <a:pt x="16" y="358"/>
                      <a:pt x="16" y="358"/>
                    </a:cubicBezTo>
                    <a:cubicBezTo>
                      <a:pt x="16" y="358"/>
                      <a:pt x="7" y="357"/>
                      <a:pt x="3" y="359"/>
                    </a:cubicBezTo>
                    <a:cubicBezTo>
                      <a:pt x="0" y="361"/>
                      <a:pt x="9" y="366"/>
                      <a:pt x="9" y="366"/>
                    </a:cubicBezTo>
                    <a:cubicBezTo>
                      <a:pt x="7" y="371"/>
                      <a:pt x="7" y="371"/>
                      <a:pt x="7" y="371"/>
                    </a:cubicBezTo>
                    <a:cubicBezTo>
                      <a:pt x="13" y="376"/>
                      <a:pt x="13" y="376"/>
                      <a:pt x="13" y="376"/>
                    </a:cubicBezTo>
                    <a:cubicBezTo>
                      <a:pt x="13" y="376"/>
                      <a:pt x="12" y="393"/>
                      <a:pt x="12" y="393"/>
                    </a:cubicBezTo>
                    <a:cubicBezTo>
                      <a:pt x="12" y="394"/>
                      <a:pt x="16" y="390"/>
                      <a:pt x="16" y="390"/>
                    </a:cubicBezTo>
                    <a:cubicBezTo>
                      <a:pt x="19" y="393"/>
                      <a:pt x="19" y="393"/>
                      <a:pt x="19" y="393"/>
                    </a:cubicBezTo>
                    <a:cubicBezTo>
                      <a:pt x="19" y="393"/>
                      <a:pt x="26" y="391"/>
                      <a:pt x="28" y="395"/>
                    </a:cubicBezTo>
                    <a:cubicBezTo>
                      <a:pt x="31" y="399"/>
                      <a:pt x="24" y="410"/>
                      <a:pt x="24" y="413"/>
                    </a:cubicBezTo>
                    <a:cubicBezTo>
                      <a:pt x="24" y="415"/>
                      <a:pt x="30" y="419"/>
                      <a:pt x="31" y="420"/>
                    </a:cubicBezTo>
                    <a:cubicBezTo>
                      <a:pt x="32" y="421"/>
                      <a:pt x="29" y="423"/>
                      <a:pt x="28" y="423"/>
                    </a:cubicBezTo>
                    <a:cubicBezTo>
                      <a:pt x="28" y="424"/>
                      <a:pt x="28" y="426"/>
                      <a:pt x="28" y="428"/>
                    </a:cubicBezTo>
                    <a:cubicBezTo>
                      <a:pt x="32" y="428"/>
                      <a:pt x="43" y="427"/>
                      <a:pt x="45" y="42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682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739FE6C-2930-1683-F1FC-1B12832F3D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4906" y="3051631"/>
                <a:ext cx="1714351" cy="2184957"/>
              </a:xfrm>
              <a:custGeom>
                <a:avLst/>
                <a:gdLst/>
                <a:ahLst/>
                <a:cxnLst>
                  <a:cxn ang="0">
                    <a:pos x="482" y="665"/>
                  </a:cxn>
                  <a:cxn ang="0">
                    <a:pos x="559" y="584"/>
                  </a:cxn>
                  <a:cxn ang="0">
                    <a:pos x="566" y="553"/>
                  </a:cxn>
                  <a:cxn ang="0">
                    <a:pos x="536" y="522"/>
                  </a:cxn>
                  <a:cxn ang="0">
                    <a:pos x="537" y="490"/>
                  </a:cxn>
                  <a:cxn ang="0">
                    <a:pos x="516" y="416"/>
                  </a:cxn>
                  <a:cxn ang="0">
                    <a:pos x="466" y="374"/>
                  </a:cxn>
                  <a:cxn ang="0">
                    <a:pos x="458" y="293"/>
                  </a:cxn>
                  <a:cxn ang="0">
                    <a:pos x="437" y="267"/>
                  </a:cxn>
                  <a:cxn ang="0">
                    <a:pos x="409" y="229"/>
                  </a:cxn>
                  <a:cxn ang="0">
                    <a:pos x="423" y="187"/>
                  </a:cxn>
                  <a:cxn ang="0">
                    <a:pos x="430" y="144"/>
                  </a:cxn>
                  <a:cxn ang="0">
                    <a:pos x="433" y="106"/>
                  </a:cxn>
                  <a:cxn ang="0">
                    <a:pos x="435" y="68"/>
                  </a:cxn>
                  <a:cxn ang="0">
                    <a:pos x="398" y="57"/>
                  </a:cxn>
                  <a:cxn ang="0">
                    <a:pos x="378" y="45"/>
                  </a:cxn>
                  <a:cxn ang="0">
                    <a:pos x="348" y="17"/>
                  </a:cxn>
                  <a:cxn ang="0">
                    <a:pos x="330" y="2"/>
                  </a:cxn>
                  <a:cxn ang="0">
                    <a:pos x="293" y="35"/>
                  </a:cxn>
                  <a:cxn ang="0">
                    <a:pos x="283" y="51"/>
                  </a:cxn>
                  <a:cxn ang="0">
                    <a:pos x="275" y="68"/>
                  </a:cxn>
                  <a:cxn ang="0">
                    <a:pos x="254" y="78"/>
                  </a:cxn>
                  <a:cxn ang="0">
                    <a:pos x="223" y="71"/>
                  </a:cxn>
                  <a:cxn ang="0">
                    <a:pos x="197" y="92"/>
                  </a:cxn>
                  <a:cxn ang="0">
                    <a:pos x="181" y="98"/>
                  </a:cxn>
                  <a:cxn ang="0">
                    <a:pos x="157" y="100"/>
                  </a:cxn>
                  <a:cxn ang="0">
                    <a:pos x="124" y="102"/>
                  </a:cxn>
                  <a:cxn ang="0">
                    <a:pos x="90" y="109"/>
                  </a:cxn>
                  <a:cxn ang="0">
                    <a:pos x="68" y="154"/>
                  </a:cxn>
                  <a:cxn ang="0">
                    <a:pos x="66" y="180"/>
                  </a:cxn>
                  <a:cxn ang="0">
                    <a:pos x="73" y="199"/>
                  </a:cxn>
                  <a:cxn ang="0">
                    <a:pos x="51" y="211"/>
                  </a:cxn>
                  <a:cxn ang="0">
                    <a:pos x="60" y="229"/>
                  </a:cxn>
                  <a:cxn ang="0">
                    <a:pos x="41" y="246"/>
                  </a:cxn>
                  <a:cxn ang="0">
                    <a:pos x="10" y="244"/>
                  </a:cxn>
                  <a:cxn ang="0">
                    <a:pos x="39" y="281"/>
                  </a:cxn>
                  <a:cxn ang="0">
                    <a:pos x="53" y="319"/>
                  </a:cxn>
                  <a:cxn ang="0">
                    <a:pos x="54" y="347"/>
                  </a:cxn>
                  <a:cxn ang="0">
                    <a:pos x="52" y="370"/>
                  </a:cxn>
                  <a:cxn ang="0">
                    <a:pos x="46" y="409"/>
                  </a:cxn>
                  <a:cxn ang="0">
                    <a:pos x="57" y="457"/>
                  </a:cxn>
                  <a:cxn ang="0">
                    <a:pos x="49" y="496"/>
                  </a:cxn>
                  <a:cxn ang="0">
                    <a:pos x="63" y="517"/>
                  </a:cxn>
                  <a:cxn ang="0">
                    <a:pos x="72" y="549"/>
                  </a:cxn>
                  <a:cxn ang="0">
                    <a:pos x="110" y="534"/>
                  </a:cxn>
                  <a:cxn ang="0">
                    <a:pos x="148" y="555"/>
                  </a:cxn>
                  <a:cxn ang="0">
                    <a:pos x="145" y="587"/>
                  </a:cxn>
                  <a:cxn ang="0">
                    <a:pos x="184" y="610"/>
                  </a:cxn>
                  <a:cxn ang="0">
                    <a:pos x="210" y="616"/>
                  </a:cxn>
                  <a:cxn ang="0">
                    <a:pos x="210" y="641"/>
                  </a:cxn>
                  <a:cxn ang="0">
                    <a:pos x="219" y="661"/>
                  </a:cxn>
                  <a:cxn ang="0">
                    <a:pos x="193" y="674"/>
                  </a:cxn>
                  <a:cxn ang="0">
                    <a:pos x="192" y="679"/>
                  </a:cxn>
                  <a:cxn ang="0">
                    <a:pos x="215" y="694"/>
                  </a:cxn>
                  <a:cxn ang="0">
                    <a:pos x="243" y="701"/>
                  </a:cxn>
                  <a:cxn ang="0">
                    <a:pos x="251" y="715"/>
                  </a:cxn>
                  <a:cxn ang="0">
                    <a:pos x="311" y="716"/>
                  </a:cxn>
                  <a:cxn ang="0">
                    <a:pos x="357" y="680"/>
                  </a:cxn>
                  <a:cxn ang="0">
                    <a:pos x="394" y="673"/>
                  </a:cxn>
                  <a:cxn ang="0">
                    <a:pos x="411" y="693"/>
                  </a:cxn>
                  <a:cxn ang="0">
                    <a:pos x="417" y="709"/>
                  </a:cxn>
                  <a:cxn ang="0">
                    <a:pos x="440" y="725"/>
                  </a:cxn>
                </a:cxnLst>
                <a:rect l="0" t="0" r="r" b="b"/>
                <a:pathLst>
                  <a:path w="569" h="725">
                    <a:moveTo>
                      <a:pt x="455" y="713"/>
                    </a:moveTo>
                    <a:cubicBezTo>
                      <a:pt x="458" y="705"/>
                      <a:pt x="455" y="700"/>
                      <a:pt x="459" y="697"/>
                    </a:cubicBezTo>
                    <a:cubicBezTo>
                      <a:pt x="464" y="695"/>
                      <a:pt x="478" y="689"/>
                      <a:pt x="479" y="684"/>
                    </a:cubicBezTo>
                    <a:cubicBezTo>
                      <a:pt x="481" y="678"/>
                      <a:pt x="477" y="666"/>
                      <a:pt x="482" y="665"/>
                    </a:cubicBezTo>
                    <a:cubicBezTo>
                      <a:pt x="488" y="665"/>
                      <a:pt x="519" y="655"/>
                      <a:pt x="520" y="655"/>
                    </a:cubicBezTo>
                    <a:cubicBezTo>
                      <a:pt x="520" y="655"/>
                      <a:pt x="534" y="657"/>
                      <a:pt x="541" y="651"/>
                    </a:cubicBezTo>
                    <a:cubicBezTo>
                      <a:pt x="547" y="646"/>
                      <a:pt x="554" y="637"/>
                      <a:pt x="555" y="629"/>
                    </a:cubicBezTo>
                    <a:cubicBezTo>
                      <a:pt x="557" y="620"/>
                      <a:pt x="559" y="592"/>
                      <a:pt x="559" y="584"/>
                    </a:cubicBezTo>
                    <a:cubicBezTo>
                      <a:pt x="559" y="575"/>
                      <a:pt x="559" y="575"/>
                      <a:pt x="559" y="575"/>
                    </a:cubicBezTo>
                    <a:cubicBezTo>
                      <a:pt x="559" y="575"/>
                      <a:pt x="569" y="571"/>
                      <a:pt x="567" y="568"/>
                    </a:cubicBezTo>
                    <a:cubicBezTo>
                      <a:pt x="565" y="566"/>
                      <a:pt x="558" y="561"/>
                      <a:pt x="559" y="560"/>
                    </a:cubicBezTo>
                    <a:cubicBezTo>
                      <a:pt x="560" y="559"/>
                      <a:pt x="566" y="556"/>
                      <a:pt x="566" y="553"/>
                    </a:cubicBezTo>
                    <a:cubicBezTo>
                      <a:pt x="565" y="549"/>
                      <a:pt x="562" y="544"/>
                      <a:pt x="562" y="544"/>
                    </a:cubicBezTo>
                    <a:cubicBezTo>
                      <a:pt x="562" y="543"/>
                      <a:pt x="554" y="551"/>
                      <a:pt x="551" y="543"/>
                    </a:cubicBezTo>
                    <a:cubicBezTo>
                      <a:pt x="548" y="535"/>
                      <a:pt x="549" y="527"/>
                      <a:pt x="549" y="527"/>
                    </a:cubicBezTo>
                    <a:cubicBezTo>
                      <a:pt x="549" y="527"/>
                      <a:pt x="532" y="526"/>
                      <a:pt x="536" y="522"/>
                    </a:cubicBezTo>
                    <a:cubicBezTo>
                      <a:pt x="541" y="518"/>
                      <a:pt x="543" y="507"/>
                      <a:pt x="549" y="507"/>
                    </a:cubicBezTo>
                    <a:cubicBezTo>
                      <a:pt x="554" y="506"/>
                      <a:pt x="558" y="508"/>
                      <a:pt x="558" y="506"/>
                    </a:cubicBezTo>
                    <a:cubicBezTo>
                      <a:pt x="559" y="504"/>
                      <a:pt x="554" y="493"/>
                      <a:pt x="551" y="493"/>
                    </a:cubicBezTo>
                    <a:cubicBezTo>
                      <a:pt x="548" y="492"/>
                      <a:pt x="537" y="490"/>
                      <a:pt x="537" y="490"/>
                    </a:cubicBezTo>
                    <a:cubicBezTo>
                      <a:pt x="538" y="490"/>
                      <a:pt x="513" y="449"/>
                      <a:pt x="513" y="449"/>
                    </a:cubicBezTo>
                    <a:cubicBezTo>
                      <a:pt x="513" y="449"/>
                      <a:pt x="524" y="443"/>
                      <a:pt x="524" y="443"/>
                    </a:cubicBezTo>
                    <a:cubicBezTo>
                      <a:pt x="523" y="442"/>
                      <a:pt x="518" y="430"/>
                      <a:pt x="518" y="429"/>
                    </a:cubicBezTo>
                    <a:cubicBezTo>
                      <a:pt x="517" y="428"/>
                      <a:pt x="519" y="429"/>
                      <a:pt x="516" y="416"/>
                    </a:cubicBezTo>
                    <a:cubicBezTo>
                      <a:pt x="513" y="403"/>
                      <a:pt x="503" y="407"/>
                      <a:pt x="503" y="407"/>
                    </a:cubicBezTo>
                    <a:cubicBezTo>
                      <a:pt x="502" y="390"/>
                      <a:pt x="502" y="390"/>
                      <a:pt x="502" y="390"/>
                    </a:cubicBezTo>
                    <a:cubicBezTo>
                      <a:pt x="483" y="375"/>
                      <a:pt x="483" y="375"/>
                      <a:pt x="483" y="375"/>
                    </a:cubicBezTo>
                    <a:cubicBezTo>
                      <a:pt x="483" y="375"/>
                      <a:pt x="470" y="378"/>
                      <a:pt x="466" y="374"/>
                    </a:cubicBezTo>
                    <a:cubicBezTo>
                      <a:pt x="461" y="369"/>
                      <a:pt x="466" y="359"/>
                      <a:pt x="462" y="354"/>
                    </a:cubicBezTo>
                    <a:cubicBezTo>
                      <a:pt x="457" y="349"/>
                      <a:pt x="439" y="352"/>
                      <a:pt x="441" y="338"/>
                    </a:cubicBezTo>
                    <a:cubicBezTo>
                      <a:pt x="443" y="325"/>
                      <a:pt x="453" y="331"/>
                      <a:pt x="455" y="326"/>
                    </a:cubicBezTo>
                    <a:cubicBezTo>
                      <a:pt x="456" y="320"/>
                      <a:pt x="458" y="293"/>
                      <a:pt x="458" y="293"/>
                    </a:cubicBezTo>
                    <a:cubicBezTo>
                      <a:pt x="458" y="293"/>
                      <a:pt x="451" y="293"/>
                      <a:pt x="451" y="286"/>
                    </a:cubicBezTo>
                    <a:cubicBezTo>
                      <a:pt x="451" y="286"/>
                      <a:pt x="451" y="285"/>
                      <a:pt x="451" y="285"/>
                    </a:cubicBezTo>
                    <a:cubicBezTo>
                      <a:pt x="451" y="276"/>
                      <a:pt x="454" y="272"/>
                      <a:pt x="450" y="269"/>
                    </a:cubicBezTo>
                    <a:cubicBezTo>
                      <a:pt x="447" y="267"/>
                      <a:pt x="437" y="269"/>
                      <a:pt x="437" y="267"/>
                    </a:cubicBezTo>
                    <a:cubicBezTo>
                      <a:pt x="437" y="266"/>
                      <a:pt x="439" y="256"/>
                      <a:pt x="435" y="255"/>
                    </a:cubicBezTo>
                    <a:cubicBezTo>
                      <a:pt x="431" y="255"/>
                      <a:pt x="415" y="255"/>
                      <a:pt x="415" y="254"/>
                    </a:cubicBezTo>
                    <a:cubicBezTo>
                      <a:pt x="415" y="254"/>
                      <a:pt x="415" y="246"/>
                      <a:pt x="413" y="240"/>
                    </a:cubicBezTo>
                    <a:cubicBezTo>
                      <a:pt x="410" y="234"/>
                      <a:pt x="406" y="236"/>
                      <a:pt x="409" y="229"/>
                    </a:cubicBezTo>
                    <a:cubicBezTo>
                      <a:pt x="412" y="222"/>
                      <a:pt x="414" y="220"/>
                      <a:pt x="414" y="215"/>
                    </a:cubicBezTo>
                    <a:cubicBezTo>
                      <a:pt x="414" y="210"/>
                      <a:pt x="410" y="206"/>
                      <a:pt x="412" y="204"/>
                    </a:cubicBezTo>
                    <a:cubicBezTo>
                      <a:pt x="415" y="203"/>
                      <a:pt x="423" y="201"/>
                      <a:pt x="423" y="200"/>
                    </a:cubicBezTo>
                    <a:cubicBezTo>
                      <a:pt x="424" y="199"/>
                      <a:pt x="418" y="189"/>
                      <a:pt x="423" y="187"/>
                    </a:cubicBezTo>
                    <a:cubicBezTo>
                      <a:pt x="428" y="185"/>
                      <a:pt x="436" y="180"/>
                      <a:pt x="438" y="176"/>
                    </a:cubicBezTo>
                    <a:cubicBezTo>
                      <a:pt x="440" y="171"/>
                      <a:pt x="442" y="166"/>
                      <a:pt x="437" y="161"/>
                    </a:cubicBezTo>
                    <a:cubicBezTo>
                      <a:pt x="432" y="156"/>
                      <a:pt x="431" y="154"/>
                      <a:pt x="430" y="153"/>
                    </a:cubicBezTo>
                    <a:cubicBezTo>
                      <a:pt x="430" y="152"/>
                      <a:pt x="430" y="144"/>
                      <a:pt x="430" y="144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420" y="140"/>
                      <a:pt x="419" y="130"/>
                      <a:pt x="421" y="123"/>
                    </a:cubicBezTo>
                    <a:cubicBezTo>
                      <a:pt x="421" y="121"/>
                      <a:pt x="421" y="120"/>
                      <a:pt x="422" y="119"/>
                    </a:cubicBezTo>
                    <a:cubicBezTo>
                      <a:pt x="424" y="112"/>
                      <a:pt x="433" y="109"/>
                      <a:pt x="433" y="106"/>
                    </a:cubicBezTo>
                    <a:cubicBezTo>
                      <a:pt x="433" y="103"/>
                      <a:pt x="431" y="97"/>
                      <a:pt x="433" y="97"/>
                    </a:cubicBezTo>
                    <a:cubicBezTo>
                      <a:pt x="434" y="96"/>
                      <a:pt x="442" y="94"/>
                      <a:pt x="442" y="94"/>
                    </a:cubicBezTo>
                    <a:cubicBezTo>
                      <a:pt x="442" y="93"/>
                      <a:pt x="442" y="84"/>
                      <a:pt x="441" y="82"/>
                    </a:cubicBezTo>
                    <a:cubicBezTo>
                      <a:pt x="439" y="80"/>
                      <a:pt x="435" y="74"/>
                      <a:pt x="435" y="68"/>
                    </a:cubicBezTo>
                    <a:cubicBezTo>
                      <a:pt x="434" y="63"/>
                      <a:pt x="433" y="58"/>
                      <a:pt x="429" y="56"/>
                    </a:cubicBezTo>
                    <a:cubicBezTo>
                      <a:pt x="425" y="55"/>
                      <a:pt x="413" y="56"/>
                      <a:pt x="413" y="56"/>
                    </a:cubicBezTo>
                    <a:cubicBezTo>
                      <a:pt x="413" y="56"/>
                      <a:pt x="408" y="49"/>
                      <a:pt x="408" y="50"/>
                    </a:cubicBezTo>
                    <a:cubicBezTo>
                      <a:pt x="407" y="51"/>
                      <a:pt x="401" y="59"/>
                      <a:pt x="398" y="57"/>
                    </a:cubicBezTo>
                    <a:cubicBezTo>
                      <a:pt x="395" y="56"/>
                      <a:pt x="389" y="53"/>
                      <a:pt x="389" y="51"/>
                    </a:cubicBezTo>
                    <a:cubicBezTo>
                      <a:pt x="390" y="49"/>
                      <a:pt x="392" y="44"/>
                      <a:pt x="392" y="44"/>
                    </a:cubicBezTo>
                    <a:cubicBezTo>
                      <a:pt x="387" y="41"/>
                      <a:pt x="387" y="41"/>
                      <a:pt x="387" y="41"/>
                    </a:cubicBezTo>
                    <a:cubicBezTo>
                      <a:pt x="387" y="41"/>
                      <a:pt x="384" y="46"/>
                      <a:pt x="378" y="45"/>
                    </a:cubicBezTo>
                    <a:cubicBezTo>
                      <a:pt x="372" y="44"/>
                      <a:pt x="364" y="35"/>
                      <a:pt x="364" y="35"/>
                    </a:cubicBezTo>
                    <a:cubicBezTo>
                      <a:pt x="364" y="35"/>
                      <a:pt x="357" y="43"/>
                      <a:pt x="353" y="39"/>
                    </a:cubicBezTo>
                    <a:cubicBezTo>
                      <a:pt x="349" y="36"/>
                      <a:pt x="346" y="32"/>
                      <a:pt x="347" y="30"/>
                    </a:cubicBezTo>
                    <a:cubicBezTo>
                      <a:pt x="348" y="28"/>
                      <a:pt x="348" y="17"/>
                      <a:pt x="348" y="17"/>
                    </a:cubicBezTo>
                    <a:cubicBezTo>
                      <a:pt x="348" y="17"/>
                      <a:pt x="337" y="26"/>
                      <a:pt x="337" y="22"/>
                    </a:cubicBezTo>
                    <a:cubicBezTo>
                      <a:pt x="337" y="18"/>
                      <a:pt x="338" y="10"/>
                      <a:pt x="337" y="9"/>
                    </a:cubicBezTo>
                    <a:cubicBezTo>
                      <a:pt x="336" y="9"/>
                      <a:pt x="330" y="2"/>
                      <a:pt x="330" y="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28" y="2"/>
                      <a:pt x="325" y="2"/>
                      <a:pt x="324" y="2"/>
                    </a:cubicBezTo>
                    <a:cubicBezTo>
                      <a:pt x="322" y="2"/>
                      <a:pt x="321" y="1"/>
                      <a:pt x="319" y="0"/>
                    </a:cubicBezTo>
                    <a:cubicBezTo>
                      <a:pt x="317" y="4"/>
                      <a:pt x="307" y="21"/>
                      <a:pt x="305" y="24"/>
                    </a:cubicBezTo>
                    <a:cubicBezTo>
                      <a:pt x="303" y="26"/>
                      <a:pt x="296" y="30"/>
                      <a:pt x="293" y="35"/>
                    </a:cubicBezTo>
                    <a:cubicBezTo>
                      <a:pt x="290" y="39"/>
                      <a:pt x="304" y="44"/>
                      <a:pt x="304" y="44"/>
                    </a:cubicBezTo>
                    <a:cubicBezTo>
                      <a:pt x="304" y="45"/>
                      <a:pt x="303" y="47"/>
                      <a:pt x="303" y="47"/>
                    </a:cubicBezTo>
                    <a:cubicBezTo>
                      <a:pt x="303" y="47"/>
                      <a:pt x="297" y="47"/>
                      <a:pt x="290" y="45"/>
                    </a:cubicBezTo>
                    <a:cubicBezTo>
                      <a:pt x="284" y="43"/>
                      <a:pt x="286" y="48"/>
                      <a:pt x="283" y="51"/>
                    </a:cubicBezTo>
                    <a:cubicBezTo>
                      <a:pt x="280" y="54"/>
                      <a:pt x="276" y="56"/>
                      <a:pt x="275" y="59"/>
                    </a:cubicBezTo>
                    <a:cubicBezTo>
                      <a:pt x="274" y="61"/>
                      <a:pt x="281" y="68"/>
                      <a:pt x="281" y="68"/>
                    </a:cubicBezTo>
                    <a:cubicBezTo>
                      <a:pt x="281" y="69"/>
                      <a:pt x="279" y="70"/>
                      <a:pt x="279" y="71"/>
                    </a:cubicBezTo>
                    <a:cubicBezTo>
                      <a:pt x="278" y="72"/>
                      <a:pt x="276" y="68"/>
                      <a:pt x="275" y="68"/>
                    </a:cubicBezTo>
                    <a:cubicBezTo>
                      <a:pt x="273" y="68"/>
                      <a:pt x="269" y="73"/>
                      <a:pt x="266" y="73"/>
                    </a:cubicBezTo>
                    <a:cubicBezTo>
                      <a:pt x="264" y="73"/>
                      <a:pt x="269" y="79"/>
                      <a:pt x="268" y="82"/>
                    </a:cubicBezTo>
                    <a:cubicBezTo>
                      <a:pt x="268" y="85"/>
                      <a:pt x="266" y="86"/>
                      <a:pt x="263" y="86"/>
                    </a:cubicBezTo>
                    <a:cubicBezTo>
                      <a:pt x="261" y="86"/>
                      <a:pt x="255" y="79"/>
                      <a:pt x="254" y="78"/>
                    </a:cubicBezTo>
                    <a:cubicBezTo>
                      <a:pt x="253" y="77"/>
                      <a:pt x="249" y="83"/>
                      <a:pt x="245" y="84"/>
                    </a:cubicBezTo>
                    <a:cubicBezTo>
                      <a:pt x="242" y="85"/>
                      <a:pt x="242" y="76"/>
                      <a:pt x="242" y="75"/>
                    </a:cubicBezTo>
                    <a:cubicBezTo>
                      <a:pt x="242" y="75"/>
                      <a:pt x="237" y="75"/>
                      <a:pt x="233" y="75"/>
                    </a:cubicBezTo>
                    <a:cubicBezTo>
                      <a:pt x="229" y="75"/>
                      <a:pt x="224" y="71"/>
                      <a:pt x="223" y="71"/>
                    </a:cubicBezTo>
                    <a:cubicBezTo>
                      <a:pt x="223" y="70"/>
                      <a:pt x="214" y="75"/>
                      <a:pt x="213" y="76"/>
                    </a:cubicBezTo>
                    <a:cubicBezTo>
                      <a:pt x="212" y="77"/>
                      <a:pt x="214" y="87"/>
                      <a:pt x="216" y="92"/>
                    </a:cubicBezTo>
                    <a:cubicBezTo>
                      <a:pt x="218" y="97"/>
                      <a:pt x="211" y="99"/>
                      <a:pt x="211" y="100"/>
                    </a:cubicBezTo>
                    <a:cubicBezTo>
                      <a:pt x="211" y="100"/>
                      <a:pt x="197" y="92"/>
                      <a:pt x="197" y="92"/>
                    </a:cubicBezTo>
                    <a:cubicBezTo>
                      <a:pt x="197" y="92"/>
                      <a:pt x="194" y="92"/>
                      <a:pt x="192" y="91"/>
                    </a:cubicBezTo>
                    <a:cubicBezTo>
                      <a:pt x="191" y="91"/>
                      <a:pt x="191" y="86"/>
                      <a:pt x="191" y="86"/>
                    </a:cubicBezTo>
                    <a:cubicBezTo>
                      <a:pt x="191" y="86"/>
                      <a:pt x="187" y="86"/>
                      <a:pt x="184" y="88"/>
                    </a:cubicBezTo>
                    <a:cubicBezTo>
                      <a:pt x="181" y="90"/>
                      <a:pt x="182" y="97"/>
                      <a:pt x="181" y="98"/>
                    </a:cubicBezTo>
                    <a:cubicBezTo>
                      <a:pt x="180" y="99"/>
                      <a:pt x="177" y="102"/>
                      <a:pt x="175" y="105"/>
                    </a:cubicBezTo>
                    <a:cubicBezTo>
                      <a:pt x="174" y="108"/>
                      <a:pt x="168" y="106"/>
                      <a:pt x="167" y="106"/>
                    </a:cubicBezTo>
                    <a:cubicBezTo>
                      <a:pt x="167" y="106"/>
                      <a:pt x="165" y="112"/>
                      <a:pt x="160" y="113"/>
                    </a:cubicBezTo>
                    <a:cubicBezTo>
                      <a:pt x="154" y="115"/>
                      <a:pt x="157" y="101"/>
                      <a:pt x="157" y="100"/>
                    </a:cubicBezTo>
                    <a:cubicBezTo>
                      <a:pt x="157" y="100"/>
                      <a:pt x="153" y="98"/>
                      <a:pt x="153" y="97"/>
                    </a:cubicBezTo>
                    <a:cubicBezTo>
                      <a:pt x="153" y="96"/>
                      <a:pt x="148" y="107"/>
                      <a:pt x="144" y="110"/>
                    </a:cubicBezTo>
                    <a:cubicBezTo>
                      <a:pt x="141" y="114"/>
                      <a:pt x="138" y="106"/>
                      <a:pt x="134" y="106"/>
                    </a:cubicBezTo>
                    <a:cubicBezTo>
                      <a:pt x="129" y="106"/>
                      <a:pt x="128" y="101"/>
                      <a:pt x="124" y="102"/>
                    </a:cubicBezTo>
                    <a:cubicBezTo>
                      <a:pt x="121" y="102"/>
                      <a:pt x="124" y="110"/>
                      <a:pt x="121" y="113"/>
                    </a:cubicBezTo>
                    <a:cubicBezTo>
                      <a:pt x="119" y="115"/>
                      <a:pt x="112" y="111"/>
                      <a:pt x="111" y="111"/>
                    </a:cubicBezTo>
                    <a:cubicBezTo>
                      <a:pt x="111" y="110"/>
                      <a:pt x="109" y="112"/>
                      <a:pt x="102" y="111"/>
                    </a:cubicBezTo>
                    <a:cubicBezTo>
                      <a:pt x="95" y="111"/>
                      <a:pt x="94" y="107"/>
                      <a:pt x="90" y="109"/>
                    </a:cubicBezTo>
                    <a:cubicBezTo>
                      <a:pt x="86" y="110"/>
                      <a:pt x="83" y="119"/>
                      <a:pt x="82" y="119"/>
                    </a:cubicBezTo>
                    <a:cubicBezTo>
                      <a:pt x="82" y="120"/>
                      <a:pt x="70" y="120"/>
                      <a:pt x="64" y="122"/>
                    </a:cubicBezTo>
                    <a:cubicBezTo>
                      <a:pt x="57" y="124"/>
                      <a:pt x="55" y="137"/>
                      <a:pt x="55" y="137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5" y="165"/>
                      <a:pt x="65" y="168"/>
                    </a:cubicBezTo>
                    <a:cubicBezTo>
                      <a:pt x="65" y="170"/>
                      <a:pt x="58" y="171"/>
                      <a:pt x="57" y="171"/>
                    </a:cubicBezTo>
                    <a:cubicBezTo>
                      <a:pt x="57" y="171"/>
                      <a:pt x="54" y="173"/>
                      <a:pt x="55" y="177"/>
                    </a:cubicBezTo>
                    <a:cubicBezTo>
                      <a:pt x="57" y="180"/>
                      <a:pt x="64" y="180"/>
                      <a:pt x="66" y="180"/>
                    </a:cubicBezTo>
                    <a:cubicBezTo>
                      <a:pt x="68" y="181"/>
                      <a:pt x="71" y="174"/>
                      <a:pt x="71" y="174"/>
                    </a:cubicBezTo>
                    <a:cubicBezTo>
                      <a:pt x="71" y="174"/>
                      <a:pt x="79" y="182"/>
                      <a:pt x="82" y="188"/>
                    </a:cubicBezTo>
                    <a:cubicBezTo>
                      <a:pt x="85" y="193"/>
                      <a:pt x="79" y="192"/>
                      <a:pt x="75" y="193"/>
                    </a:cubicBezTo>
                    <a:cubicBezTo>
                      <a:pt x="72" y="194"/>
                      <a:pt x="73" y="198"/>
                      <a:pt x="73" y="199"/>
                    </a:cubicBezTo>
                    <a:cubicBezTo>
                      <a:pt x="72" y="200"/>
                      <a:pt x="69" y="199"/>
                      <a:pt x="69" y="199"/>
                    </a:cubicBezTo>
                    <a:cubicBezTo>
                      <a:pt x="66" y="204"/>
                      <a:pt x="66" y="204"/>
                      <a:pt x="66" y="204"/>
                    </a:cubicBezTo>
                    <a:cubicBezTo>
                      <a:pt x="66" y="204"/>
                      <a:pt x="59" y="204"/>
                      <a:pt x="58" y="204"/>
                    </a:cubicBezTo>
                    <a:cubicBezTo>
                      <a:pt x="58" y="204"/>
                      <a:pt x="52" y="207"/>
                      <a:pt x="51" y="211"/>
                    </a:cubicBezTo>
                    <a:cubicBezTo>
                      <a:pt x="50" y="214"/>
                      <a:pt x="61" y="213"/>
                      <a:pt x="61" y="213"/>
                    </a:cubicBezTo>
                    <a:cubicBezTo>
                      <a:pt x="61" y="213"/>
                      <a:pt x="60" y="217"/>
                      <a:pt x="58" y="220"/>
                    </a:cubicBezTo>
                    <a:cubicBezTo>
                      <a:pt x="55" y="223"/>
                      <a:pt x="63" y="222"/>
                      <a:pt x="66" y="225"/>
                    </a:cubicBezTo>
                    <a:cubicBezTo>
                      <a:pt x="68" y="228"/>
                      <a:pt x="62" y="229"/>
                      <a:pt x="60" y="229"/>
                    </a:cubicBezTo>
                    <a:cubicBezTo>
                      <a:pt x="59" y="229"/>
                      <a:pt x="60" y="235"/>
                      <a:pt x="60" y="235"/>
                    </a:cubicBezTo>
                    <a:cubicBezTo>
                      <a:pt x="60" y="235"/>
                      <a:pt x="60" y="236"/>
                      <a:pt x="55" y="235"/>
                    </a:cubicBezTo>
                    <a:cubicBezTo>
                      <a:pt x="50" y="234"/>
                      <a:pt x="55" y="243"/>
                      <a:pt x="54" y="247"/>
                    </a:cubicBezTo>
                    <a:cubicBezTo>
                      <a:pt x="53" y="251"/>
                      <a:pt x="43" y="246"/>
                      <a:pt x="41" y="246"/>
                    </a:cubicBezTo>
                    <a:cubicBezTo>
                      <a:pt x="39" y="246"/>
                      <a:pt x="38" y="250"/>
                      <a:pt x="35" y="251"/>
                    </a:cubicBezTo>
                    <a:cubicBezTo>
                      <a:pt x="32" y="253"/>
                      <a:pt x="35" y="256"/>
                      <a:pt x="31" y="260"/>
                    </a:cubicBezTo>
                    <a:cubicBezTo>
                      <a:pt x="27" y="263"/>
                      <a:pt x="26" y="253"/>
                      <a:pt x="26" y="253"/>
                    </a:cubicBezTo>
                    <a:cubicBezTo>
                      <a:pt x="26" y="252"/>
                      <a:pt x="20" y="246"/>
                      <a:pt x="10" y="244"/>
                    </a:cubicBezTo>
                    <a:cubicBezTo>
                      <a:pt x="0" y="241"/>
                      <a:pt x="7" y="260"/>
                      <a:pt x="7" y="261"/>
                    </a:cubicBezTo>
                    <a:cubicBezTo>
                      <a:pt x="7" y="263"/>
                      <a:pt x="2" y="267"/>
                      <a:pt x="2" y="267"/>
                    </a:cubicBezTo>
                    <a:cubicBezTo>
                      <a:pt x="2" y="267"/>
                      <a:pt x="11" y="282"/>
                      <a:pt x="18" y="283"/>
                    </a:cubicBezTo>
                    <a:cubicBezTo>
                      <a:pt x="25" y="283"/>
                      <a:pt x="38" y="281"/>
                      <a:pt x="39" y="281"/>
                    </a:cubicBezTo>
                    <a:cubicBezTo>
                      <a:pt x="39" y="281"/>
                      <a:pt x="39" y="283"/>
                      <a:pt x="39" y="288"/>
                    </a:cubicBezTo>
                    <a:cubicBezTo>
                      <a:pt x="39" y="294"/>
                      <a:pt x="44" y="292"/>
                      <a:pt x="49" y="299"/>
                    </a:cubicBezTo>
                    <a:cubicBezTo>
                      <a:pt x="55" y="306"/>
                      <a:pt x="56" y="309"/>
                      <a:pt x="56" y="309"/>
                    </a:cubicBezTo>
                    <a:cubicBezTo>
                      <a:pt x="56" y="309"/>
                      <a:pt x="52" y="317"/>
                      <a:pt x="53" y="319"/>
                    </a:cubicBezTo>
                    <a:cubicBezTo>
                      <a:pt x="53" y="320"/>
                      <a:pt x="52" y="330"/>
                      <a:pt x="51" y="331"/>
                    </a:cubicBezTo>
                    <a:cubicBezTo>
                      <a:pt x="50" y="332"/>
                      <a:pt x="49" y="328"/>
                      <a:pt x="45" y="325"/>
                    </a:cubicBezTo>
                    <a:cubicBezTo>
                      <a:pt x="41" y="322"/>
                      <a:pt x="35" y="336"/>
                      <a:pt x="35" y="337"/>
                    </a:cubicBezTo>
                    <a:cubicBezTo>
                      <a:pt x="34" y="337"/>
                      <a:pt x="52" y="344"/>
                      <a:pt x="54" y="347"/>
                    </a:cubicBezTo>
                    <a:cubicBezTo>
                      <a:pt x="56" y="350"/>
                      <a:pt x="50" y="354"/>
                      <a:pt x="50" y="354"/>
                    </a:cubicBezTo>
                    <a:cubicBezTo>
                      <a:pt x="50" y="354"/>
                      <a:pt x="49" y="363"/>
                      <a:pt x="49" y="364"/>
                    </a:cubicBezTo>
                    <a:cubicBezTo>
                      <a:pt x="49" y="364"/>
                      <a:pt x="44" y="364"/>
                      <a:pt x="40" y="370"/>
                    </a:cubicBezTo>
                    <a:cubicBezTo>
                      <a:pt x="36" y="376"/>
                      <a:pt x="52" y="370"/>
                      <a:pt x="52" y="370"/>
                    </a:cubicBezTo>
                    <a:cubicBezTo>
                      <a:pt x="52" y="370"/>
                      <a:pt x="56" y="380"/>
                      <a:pt x="57" y="380"/>
                    </a:cubicBezTo>
                    <a:cubicBezTo>
                      <a:pt x="57" y="381"/>
                      <a:pt x="53" y="383"/>
                      <a:pt x="53" y="383"/>
                    </a:cubicBezTo>
                    <a:cubicBezTo>
                      <a:pt x="53" y="383"/>
                      <a:pt x="53" y="390"/>
                      <a:pt x="52" y="395"/>
                    </a:cubicBezTo>
                    <a:cubicBezTo>
                      <a:pt x="51" y="400"/>
                      <a:pt x="47" y="402"/>
                      <a:pt x="46" y="409"/>
                    </a:cubicBezTo>
                    <a:cubicBezTo>
                      <a:pt x="44" y="417"/>
                      <a:pt x="49" y="427"/>
                      <a:pt x="51" y="430"/>
                    </a:cubicBezTo>
                    <a:cubicBezTo>
                      <a:pt x="52" y="433"/>
                      <a:pt x="53" y="446"/>
                      <a:pt x="53" y="447"/>
                    </a:cubicBezTo>
                    <a:cubicBezTo>
                      <a:pt x="53" y="447"/>
                      <a:pt x="52" y="447"/>
                      <a:pt x="52" y="447"/>
                    </a:cubicBezTo>
                    <a:cubicBezTo>
                      <a:pt x="55" y="450"/>
                      <a:pt x="58" y="455"/>
                      <a:pt x="57" y="457"/>
                    </a:cubicBezTo>
                    <a:cubicBezTo>
                      <a:pt x="55" y="460"/>
                      <a:pt x="53" y="471"/>
                      <a:pt x="53" y="471"/>
                    </a:cubicBezTo>
                    <a:cubicBezTo>
                      <a:pt x="54" y="472"/>
                      <a:pt x="45" y="474"/>
                      <a:pt x="46" y="474"/>
                    </a:cubicBezTo>
                    <a:cubicBezTo>
                      <a:pt x="46" y="475"/>
                      <a:pt x="50" y="482"/>
                      <a:pt x="49" y="486"/>
                    </a:cubicBezTo>
                    <a:cubicBezTo>
                      <a:pt x="48" y="490"/>
                      <a:pt x="49" y="496"/>
                      <a:pt x="49" y="496"/>
                    </a:cubicBezTo>
                    <a:cubicBezTo>
                      <a:pt x="49" y="496"/>
                      <a:pt x="53" y="502"/>
                      <a:pt x="53" y="506"/>
                    </a:cubicBezTo>
                    <a:cubicBezTo>
                      <a:pt x="52" y="509"/>
                      <a:pt x="52" y="510"/>
                      <a:pt x="52" y="510"/>
                    </a:cubicBezTo>
                    <a:cubicBezTo>
                      <a:pt x="52" y="510"/>
                      <a:pt x="62" y="509"/>
                      <a:pt x="62" y="509"/>
                    </a:cubicBezTo>
                    <a:cubicBezTo>
                      <a:pt x="62" y="509"/>
                      <a:pt x="59" y="515"/>
                      <a:pt x="63" y="517"/>
                    </a:cubicBezTo>
                    <a:cubicBezTo>
                      <a:pt x="67" y="520"/>
                      <a:pt x="68" y="521"/>
                      <a:pt x="68" y="522"/>
                    </a:cubicBezTo>
                    <a:cubicBezTo>
                      <a:pt x="68" y="523"/>
                      <a:pt x="65" y="528"/>
                      <a:pt x="67" y="531"/>
                    </a:cubicBezTo>
                    <a:cubicBezTo>
                      <a:pt x="69" y="534"/>
                      <a:pt x="72" y="538"/>
                      <a:pt x="72" y="539"/>
                    </a:cubicBezTo>
                    <a:cubicBezTo>
                      <a:pt x="72" y="540"/>
                      <a:pt x="71" y="549"/>
                      <a:pt x="72" y="549"/>
                    </a:cubicBezTo>
                    <a:cubicBezTo>
                      <a:pt x="73" y="549"/>
                      <a:pt x="89" y="552"/>
                      <a:pt x="91" y="550"/>
                    </a:cubicBezTo>
                    <a:cubicBezTo>
                      <a:pt x="92" y="549"/>
                      <a:pt x="92" y="547"/>
                      <a:pt x="94" y="547"/>
                    </a:cubicBezTo>
                    <a:cubicBezTo>
                      <a:pt x="96" y="547"/>
                      <a:pt x="97" y="549"/>
                      <a:pt x="99" y="547"/>
                    </a:cubicBezTo>
                    <a:cubicBezTo>
                      <a:pt x="100" y="545"/>
                      <a:pt x="106" y="535"/>
                      <a:pt x="110" y="534"/>
                    </a:cubicBezTo>
                    <a:cubicBezTo>
                      <a:pt x="113" y="532"/>
                      <a:pt x="123" y="540"/>
                      <a:pt x="129" y="541"/>
                    </a:cubicBezTo>
                    <a:cubicBezTo>
                      <a:pt x="135" y="541"/>
                      <a:pt x="135" y="537"/>
                      <a:pt x="136" y="541"/>
                    </a:cubicBezTo>
                    <a:cubicBezTo>
                      <a:pt x="138" y="545"/>
                      <a:pt x="137" y="549"/>
                      <a:pt x="137" y="550"/>
                    </a:cubicBezTo>
                    <a:cubicBezTo>
                      <a:pt x="138" y="550"/>
                      <a:pt x="149" y="553"/>
                      <a:pt x="148" y="555"/>
                    </a:cubicBezTo>
                    <a:cubicBezTo>
                      <a:pt x="147" y="558"/>
                      <a:pt x="139" y="571"/>
                      <a:pt x="139" y="571"/>
                    </a:cubicBezTo>
                    <a:cubicBezTo>
                      <a:pt x="139" y="581"/>
                      <a:pt x="139" y="581"/>
                      <a:pt x="139" y="581"/>
                    </a:cubicBezTo>
                    <a:cubicBezTo>
                      <a:pt x="139" y="581"/>
                      <a:pt x="131" y="581"/>
                      <a:pt x="133" y="585"/>
                    </a:cubicBezTo>
                    <a:cubicBezTo>
                      <a:pt x="134" y="590"/>
                      <a:pt x="144" y="586"/>
                      <a:pt x="145" y="587"/>
                    </a:cubicBezTo>
                    <a:cubicBezTo>
                      <a:pt x="146" y="588"/>
                      <a:pt x="152" y="594"/>
                      <a:pt x="152" y="595"/>
                    </a:cubicBezTo>
                    <a:cubicBezTo>
                      <a:pt x="152" y="595"/>
                      <a:pt x="150" y="599"/>
                      <a:pt x="155" y="601"/>
                    </a:cubicBezTo>
                    <a:cubicBezTo>
                      <a:pt x="160" y="602"/>
                      <a:pt x="173" y="604"/>
                      <a:pt x="173" y="605"/>
                    </a:cubicBezTo>
                    <a:cubicBezTo>
                      <a:pt x="174" y="606"/>
                      <a:pt x="184" y="607"/>
                      <a:pt x="184" y="610"/>
                    </a:cubicBezTo>
                    <a:cubicBezTo>
                      <a:pt x="184" y="612"/>
                      <a:pt x="187" y="615"/>
                      <a:pt x="190" y="614"/>
                    </a:cubicBezTo>
                    <a:cubicBezTo>
                      <a:pt x="192" y="614"/>
                      <a:pt x="195" y="609"/>
                      <a:pt x="196" y="610"/>
                    </a:cubicBezTo>
                    <a:cubicBezTo>
                      <a:pt x="196" y="610"/>
                      <a:pt x="202" y="618"/>
                      <a:pt x="202" y="618"/>
                    </a:cubicBezTo>
                    <a:cubicBezTo>
                      <a:pt x="202" y="618"/>
                      <a:pt x="208" y="614"/>
                      <a:pt x="210" y="616"/>
                    </a:cubicBezTo>
                    <a:cubicBezTo>
                      <a:pt x="213" y="619"/>
                      <a:pt x="213" y="624"/>
                      <a:pt x="212" y="626"/>
                    </a:cubicBezTo>
                    <a:cubicBezTo>
                      <a:pt x="212" y="627"/>
                      <a:pt x="207" y="626"/>
                      <a:pt x="207" y="628"/>
                    </a:cubicBezTo>
                    <a:cubicBezTo>
                      <a:pt x="207" y="630"/>
                      <a:pt x="214" y="636"/>
                      <a:pt x="214" y="636"/>
                    </a:cubicBezTo>
                    <a:cubicBezTo>
                      <a:pt x="214" y="637"/>
                      <a:pt x="207" y="639"/>
                      <a:pt x="210" y="641"/>
                    </a:cubicBezTo>
                    <a:cubicBezTo>
                      <a:pt x="212" y="643"/>
                      <a:pt x="222" y="636"/>
                      <a:pt x="221" y="642"/>
                    </a:cubicBezTo>
                    <a:cubicBezTo>
                      <a:pt x="220" y="648"/>
                      <a:pt x="213" y="649"/>
                      <a:pt x="216" y="650"/>
                    </a:cubicBezTo>
                    <a:cubicBezTo>
                      <a:pt x="220" y="652"/>
                      <a:pt x="228" y="649"/>
                      <a:pt x="226" y="651"/>
                    </a:cubicBezTo>
                    <a:cubicBezTo>
                      <a:pt x="224" y="653"/>
                      <a:pt x="222" y="661"/>
                      <a:pt x="219" y="661"/>
                    </a:cubicBezTo>
                    <a:cubicBezTo>
                      <a:pt x="217" y="661"/>
                      <a:pt x="202" y="662"/>
                      <a:pt x="202" y="662"/>
                    </a:cubicBezTo>
                    <a:cubicBezTo>
                      <a:pt x="202" y="662"/>
                      <a:pt x="196" y="654"/>
                      <a:pt x="195" y="658"/>
                    </a:cubicBezTo>
                    <a:cubicBezTo>
                      <a:pt x="193" y="661"/>
                      <a:pt x="198" y="668"/>
                      <a:pt x="198" y="668"/>
                    </a:cubicBezTo>
                    <a:cubicBezTo>
                      <a:pt x="193" y="674"/>
                      <a:pt x="193" y="674"/>
                      <a:pt x="193" y="674"/>
                    </a:cubicBezTo>
                    <a:cubicBezTo>
                      <a:pt x="186" y="674"/>
                      <a:pt x="186" y="674"/>
                      <a:pt x="186" y="674"/>
                    </a:cubicBezTo>
                    <a:cubicBezTo>
                      <a:pt x="186" y="674"/>
                      <a:pt x="183" y="678"/>
                      <a:pt x="183" y="679"/>
                    </a:cubicBezTo>
                    <a:cubicBezTo>
                      <a:pt x="184" y="680"/>
                      <a:pt x="187" y="682"/>
                      <a:pt x="187" y="682"/>
                    </a:cubicBezTo>
                    <a:cubicBezTo>
                      <a:pt x="187" y="682"/>
                      <a:pt x="189" y="676"/>
                      <a:pt x="192" y="679"/>
                    </a:cubicBezTo>
                    <a:cubicBezTo>
                      <a:pt x="194" y="682"/>
                      <a:pt x="197" y="684"/>
                      <a:pt x="197" y="684"/>
                    </a:cubicBezTo>
                    <a:cubicBezTo>
                      <a:pt x="197" y="684"/>
                      <a:pt x="197" y="689"/>
                      <a:pt x="197" y="689"/>
                    </a:cubicBezTo>
                    <a:cubicBezTo>
                      <a:pt x="197" y="689"/>
                      <a:pt x="204" y="698"/>
                      <a:pt x="209" y="697"/>
                    </a:cubicBezTo>
                    <a:cubicBezTo>
                      <a:pt x="214" y="697"/>
                      <a:pt x="210" y="694"/>
                      <a:pt x="215" y="694"/>
                    </a:cubicBezTo>
                    <a:cubicBezTo>
                      <a:pt x="220" y="693"/>
                      <a:pt x="234" y="695"/>
                      <a:pt x="237" y="694"/>
                    </a:cubicBezTo>
                    <a:cubicBezTo>
                      <a:pt x="239" y="693"/>
                      <a:pt x="240" y="691"/>
                      <a:pt x="241" y="691"/>
                    </a:cubicBezTo>
                    <a:cubicBezTo>
                      <a:pt x="243" y="691"/>
                      <a:pt x="252" y="692"/>
                      <a:pt x="252" y="693"/>
                    </a:cubicBezTo>
                    <a:cubicBezTo>
                      <a:pt x="252" y="693"/>
                      <a:pt x="244" y="700"/>
                      <a:pt x="243" y="701"/>
                    </a:cubicBezTo>
                    <a:cubicBezTo>
                      <a:pt x="242" y="701"/>
                      <a:pt x="232" y="700"/>
                      <a:pt x="232" y="701"/>
                    </a:cubicBezTo>
                    <a:cubicBezTo>
                      <a:pt x="232" y="702"/>
                      <a:pt x="230" y="706"/>
                      <a:pt x="233" y="708"/>
                    </a:cubicBezTo>
                    <a:cubicBezTo>
                      <a:pt x="235" y="710"/>
                      <a:pt x="240" y="710"/>
                      <a:pt x="242" y="711"/>
                    </a:cubicBezTo>
                    <a:cubicBezTo>
                      <a:pt x="244" y="711"/>
                      <a:pt x="250" y="715"/>
                      <a:pt x="251" y="715"/>
                    </a:cubicBezTo>
                    <a:cubicBezTo>
                      <a:pt x="252" y="715"/>
                      <a:pt x="266" y="711"/>
                      <a:pt x="275" y="711"/>
                    </a:cubicBezTo>
                    <a:cubicBezTo>
                      <a:pt x="284" y="711"/>
                      <a:pt x="289" y="717"/>
                      <a:pt x="292" y="716"/>
                    </a:cubicBezTo>
                    <a:cubicBezTo>
                      <a:pt x="296" y="715"/>
                      <a:pt x="296" y="710"/>
                      <a:pt x="298" y="711"/>
                    </a:cubicBezTo>
                    <a:cubicBezTo>
                      <a:pt x="300" y="712"/>
                      <a:pt x="310" y="717"/>
                      <a:pt x="311" y="716"/>
                    </a:cubicBezTo>
                    <a:cubicBezTo>
                      <a:pt x="312" y="716"/>
                      <a:pt x="316" y="713"/>
                      <a:pt x="317" y="714"/>
                    </a:cubicBezTo>
                    <a:cubicBezTo>
                      <a:pt x="318" y="714"/>
                      <a:pt x="325" y="715"/>
                      <a:pt x="326" y="715"/>
                    </a:cubicBezTo>
                    <a:cubicBezTo>
                      <a:pt x="327" y="715"/>
                      <a:pt x="342" y="695"/>
                      <a:pt x="346" y="691"/>
                    </a:cubicBezTo>
                    <a:cubicBezTo>
                      <a:pt x="349" y="687"/>
                      <a:pt x="352" y="679"/>
                      <a:pt x="357" y="680"/>
                    </a:cubicBezTo>
                    <a:cubicBezTo>
                      <a:pt x="362" y="681"/>
                      <a:pt x="373" y="690"/>
                      <a:pt x="375" y="689"/>
                    </a:cubicBezTo>
                    <a:cubicBezTo>
                      <a:pt x="376" y="688"/>
                      <a:pt x="378" y="683"/>
                      <a:pt x="379" y="683"/>
                    </a:cubicBezTo>
                    <a:cubicBezTo>
                      <a:pt x="381" y="684"/>
                      <a:pt x="383" y="684"/>
                      <a:pt x="383" y="684"/>
                    </a:cubicBezTo>
                    <a:cubicBezTo>
                      <a:pt x="383" y="684"/>
                      <a:pt x="394" y="673"/>
                      <a:pt x="394" y="673"/>
                    </a:cubicBezTo>
                    <a:cubicBezTo>
                      <a:pt x="393" y="673"/>
                      <a:pt x="396" y="689"/>
                      <a:pt x="397" y="689"/>
                    </a:cubicBezTo>
                    <a:cubicBezTo>
                      <a:pt x="397" y="689"/>
                      <a:pt x="403" y="687"/>
                      <a:pt x="403" y="688"/>
                    </a:cubicBezTo>
                    <a:cubicBezTo>
                      <a:pt x="403" y="688"/>
                      <a:pt x="401" y="690"/>
                      <a:pt x="403" y="690"/>
                    </a:cubicBezTo>
                    <a:cubicBezTo>
                      <a:pt x="405" y="690"/>
                      <a:pt x="411" y="693"/>
                      <a:pt x="411" y="693"/>
                    </a:cubicBezTo>
                    <a:cubicBezTo>
                      <a:pt x="411" y="693"/>
                      <a:pt x="410" y="699"/>
                      <a:pt x="408" y="700"/>
                    </a:cubicBezTo>
                    <a:cubicBezTo>
                      <a:pt x="406" y="701"/>
                      <a:pt x="403" y="702"/>
                      <a:pt x="404" y="703"/>
                    </a:cubicBezTo>
                    <a:cubicBezTo>
                      <a:pt x="404" y="705"/>
                      <a:pt x="408" y="705"/>
                      <a:pt x="411" y="706"/>
                    </a:cubicBezTo>
                    <a:cubicBezTo>
                      <a:pt x="413" y="708"/>
                      <a:pt x="416" y="709"/>
                      <a:pt x="417" y="709"/>
                    </a:cubicBezTo>
                    <a:cubicBezTo>
                      <a:pt x="419" y="710"/>
                      <a:pt x="424" y="702"/>
                      <a:pt x="426" y="706"/>
                    </a:cubicBezTo>
                    <a:cubicBezTo>
                      <a:pt x="428" y="710"/>
                      <a:pt x="427" y="719"/>
                      <a:pt x="428" y="719"/>
                    </a:cubicBezTo>
                    <a:cubicBezTo>
                      <a:pt x="428" y="719"/>
                      <a:pt x="434" y="719"/>
                      <a:pt x="435" y="720"/>
                    </a:cubicBezTo>
                    <a:cubicBezTo>
                      <a:pt x="436" y="720"/>
                      <a:pt x="437" y="723"/>
                      <a:pt x="440" y="725"/>
                    </a:cubicBezTo>
                    <a:cubicBezTo>
                      <a:pt x="443" y="722"/>
                      <a:pt x="452" y="720"/>
                      <a:pt x="455" y="71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Freeform 68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A0022B85-5D45-DD37-94BD-83AA4AA8B7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6837" y="4277275"/>
                <a:ext cx="1189444" cy="1342003"/>
              </a:xfrm>
              <a:custGeom>
                <a:avLst/>
                <a:gdLst/>
                <a:ahLst/>
                <a:cxnLst>
                  <a:cxn ang="0">
                    <a:pos x="250" y="378"/>
                  </a:cxn>
                  <a:cxn ang="0">
                    <a:pos x="268" y="374"/>
                  </a:cxn>
                  <a:cxn ang="0">
                    <a:pos x="280" y="372"/>
                  </a:cxn>
                  <a:cxn ang="0">
                    <a:pos x="293" y="361"/>
                  </a:cxn>
                  <a:cxn ang="0">
                    <a:pos x="318" y="346"/>
                  </a:cxn>
                  <a:cxn ang="0">
                    <a:pos x="329" y="337"/>
                  </a:cxn>
                  <a:cxn ang="0">
                    <a:pos x="328" y="298"/>
                  </a:cxn>
                  <a:cxn ang="0">
                    <a:pos x="327" y="256"/>
                  </a:cxn>
                  <a:cxn ang="0">
                    <a:pos x="350" y="261"/>
                  </a:cxn>
                  <a:cxn ang="0">
                    <a:pos x="340" y="232"/>
                  </a:cxn>
                  <a:cxn ang="0">
                    <a:pos x="364" y="234"/>
                  </a:cxn>
                  <a:cxn ang="0">
                    <a:pos x="374" y="218"/>
                  </a:cxn>
                  <a:cxn ang="0">
                    <a:pos x="356" y="190"/>
                  </a:cxn>
                  <a:cxn ang="0">
                    <a:pos x="354" y="170"/>
                  </a:cxn>
                  <a:cxn ang="0">
                    <a:pos x="369" y="158"/>
                  </a:cxn>
                  <a:cxn ang="0">
                    <a:pos x="362" y="126"/>
                  </a:cxn>
                  <a:cxn ang="0">
                    <a:pos x="381" y="101"/>
                  </a:cxn>
                  <a:cxn ang="0">
                    <a:pos x="387" y="74"/>
                  </a:cxn>
                  <a:cxn ang="0">
                    <a:pos x="394" y="54"/>
                  </a:cxn>
                  <a:cxn ang="0">
                    <a:pos x="375" y="42"/>
                  </a:cxn>
                  <a:cxn ang="0">
                    <a:pos x="371" y="25"/>
                  </a:cxn>
                  <a:cxn ang="0">
                    <a:pos x="359" y="34"/>
                  </a:cxn>
                  <a:cxn ang="0">
                    <a:pos x="350" y="30"/>
                  </a:cxn>
                  <a:cxn ang="0">
                    <a:pos x="319" y="20"/>
                  </a:cxn>
                  <a:cxn ang="0">
                    <a:pos x="285" y="10"/>
                  </a:cxn>
                  <a:cxn ang="0">
                    <a:pos x="272" y="18"/>
                  </a:cxn>
                  <a:cxn ang="0">
                    <a:pos x="241" y="30"/>
                  </a:cxn>
                  <a:cxn ang="0">
                    <a:pos x="213" y="24"/>
                  </a:cxn>
                  <a:cxn ang="0">
                    <a:pos x="211" y="3"/>
                  </a:cxn>
                  <a:cxn ang="0">
                    <a:pos x="197" y="3"/>
                  </a:cxn>
                  <a:cxn ang="0">
                    <a:pos x="185" y="10"/>
                  </a:cxn>
                  <a:cxn ang="0">
                    <a:pos x="163" y="9"/>
                  </a:cxn>
                  <a:cxn ang="0">
                    <a:pos x="153" y="35"/>
                  </a:cxn>
                  <a:cxn ang="0">
                    <a:pos x="144" y="54"/>
                  </a:cxn>
                  <a:cxn ang="0">
                    <a:pos x="118" y="83"/>
                  </a:cxn>
                  <a:cxn ang="0">
                    <a:pos x="100" y="101"/>
                  </a:cxn>
                  <a:cxn ang="0">
                    <a:pos x="102" y="120"/>
                  </a:cxn>
                  <a:cxn ang="0">
                    <a:pos x="99" y="140"/>
                  </a:cxn>
                  <a:cxn ang="0">
                    <a:pos x="77" y="152"/>
                  </a:cxn>
                  <a:cxn ang="0">
                    <a:pos x="79" y="168"/>
                  </a:cxn>
                  <a:cxn ang="0">
                    <a:pos x="77" y="181"/>
                  </a:cxn>
                  <a:cxn ang="0">
                    <a:pos x="73" y="200"/>
                  </a:cxn>
                  <a:cxn ang="0">
                    <a:pos x="46" y="200"/>
                  </a:cxn>
                  <a:cxn ang="0">
                    <a:pos x="33" y="236"/>
                  </a:cxn>
                  <a:cxn ang="0">
                    <a:pos x="26" y="251"/>
                  </a:cxn>
                  <a:cxn ang="0">
                    <a:pos x="9" y="244"/>
                  </a:cxn>
                  <a:cxn ang="0">
                    <a:pos x="0" y="261"/>
                  </a:cxn>
                  <a:cxn ang="0">
                    <a:pos x="37" y="281"/>
                  </a:cxn>
                  <a:cxn ang="0">
                    <a:pos x="76" y="315"/>
                  </a:cxn>
                  <a:cxn ang="0">
                    <a:pos x="100" y="337"/>
                  </a:cxn>
                  <a:cxn ang="0">
                    <a:pos x="111" y="340"/>
                  </a:cxn>
                  <a:cxn ang="0">
                    <a:pos x="138" y="339"/>
                  </a:cxn>
                  <a:cxn ang="0">
                    <a:pos x="166" y="327"/>
                  </a:cxn>
                  <a:cxn ang="0">
                    <a:pos x="180" y="334"/>
                  </a:cxn>
                  <a:cxn ang="0">
                    <a:pos x="182" y="357"/>
                  </a:cxn>
                  <a:cxn ang="0">
                    <a:pos x="158" y="393"/>
                  </a:cxn>
                  <a:cxn ang="0">
                    <a:pos x="182" y="414"/>
                  </a:cxn>
                  <a:cxn ang="0">
                    <a:pos x="216" y="442"/>
                  </a:cxn>
                  <a:cxn ang="0">
                    <a:pos x="249" y="423"/>
                  </a:cxn>
                  <a:cxn ang="0">
                    <a:pos x="246" y="411"/>
                  </a:cxn>
                </a:cxnLst>
                <a:rect l="0" t="0" r="r" b="b"/>
                <a:pathLst>
                  <a:path w="395" h="446">
                    <a:moveTo>
                      <a:pt x="251" y="387"/>
                    </a:moveTo>
                    <a:cubicBezTo>
                      <a:pt x="251" y="387"/>
                      <a:pt x="254" y="384"/>
                      <a:pt x="254" y="384"/>
                    </a:cubicBezTo>
                    <a:cubicBezTo>
                      <a:pt x="254" y="384"/>
                      <a:pt x="250" y="378"/>
                      <a:pt x="250" y="378"/>
                    </a:cubicBezTo>
                    <a:cubicBezTo>
                      <a:pt x="250" y="378"/>
                      <a:pt x="253" y="370"/>
                      <a:pt x="257" y="373"/>
                    </a:cubicBezTo>
                    <a:cubicBezTo>
                      <a:pt x="260" y="375"/>
                      <a:pt x="265" y="380"/>
                      <a:pt x="265" y="379"/>
                    </a:cubicBezTo>
                    <a:cubicBezTo>
                      <a:pt x="266" y="378"/>
                      <a:pt x="266" y="374"/>
                      <a:pt x="268" y="374"/>
                    </a:cubicBezTo>
                    <a:cubicBezTo>
                      <a:pt x="271" y="374"/>
                      <a:pt x="274" y="375"/>
                      <a:pt x="275" y="375"/>
                    </a:cubicBezTo>
                    <a:cubicBezTo>
                      <a:pt x="275" y="374"/>
                      <a:pt x="275" y="371"/>
                      <a:pt x="275" y="371"/>
                    </a:cubicBezTo>
                    <a:cubicBezTo>
                      <a:pt x="276" y="371"/>
                      <a:pt x="278" y="374"/>
                      <a:pt x="280" y="372"/>
                    </a:cubicBezTo>
                    <a:cubicBezTo>
                      <a:pt x="281" y="371"/>
                      <a:pt x="280" y="368"/>
                      <a:pt x="283" y="370"/>
                    </a:cubicBezTo>
                    <a:cubicBezTo>
                      <a:pt x="286" y="372"/>
                      <a:pt x="293" y="374"/>
                      <a:pt x="293" y="373"/>
                    </a:cubicBezTo>
                    <a:cubicBezTo>
                      <a:pt x="293" y="372"/>
                      <a:pt x="293" y="361"/>
                      <a:pt x="293" y="361"/>
                    </a:cubicBezTo>
                    <a:cubicBezTo>
                      <a:pt x="294" y="361"/>
                      <a:pt x="297" y="360"/>
                      <a:pt x="305" y="357"/>
                    </a:cubicBezTo>
                    <a:cubicBezTo>
                      <a:pt x="313" y="354"/>
                      <a:pt x="318" y="351"/>
                      <a:pt x="318" y="351"/>
                    </a:cubicBezTo>
                    <a:cubicBezTo>
                      <a:pt x="318" y="351"/>
                      <a:pt x="317" y="346"/>
                      <a:pt x="318" y="346"/>
                    </a:cubicBezTo>
                    <a:cubicBezTo>
                      <a:pt x="319" y="346"/>
                      <a:pt x="323" y="349"/>
                      <a:pt x="324" y="349"/>
                    </a:cubicBezTo>
                    <a:cubicBezTo>
                      <a:pt x="326" y="349"/>
                      <a:pt x="338" y="350"/>
                      <a:pt x="336" y="345"/>
                    </a:cubicBezTo>
                    <a:cubicBezTo>
                      <a:pt x="335" y="341"/>
                      <a:pt x="329" y="338"/>
                      <a:pt x="329" y="337"/>
                    </a:cubicBezTo>
                    <a:cubicBezTo>
                      <a:pt x="329" y="337"/>
                      <a:pt x="332" y="323"/>
                      <a:pt x="330" y="321"/>
                    </a:cubicBezTo>
                    <a:cubicBezTo>
                      <a:pt x="329" y="319"/>
                      <a:pt x="320" y="314"/>
                      <a:pt x="320" y="311"/>
                    </a:cubicBezTo>
                    <a:cubicBezTo>
                      <a:pt x="320" y="308"/>
                      <a:pt x="329" y="303"/>
                      <a:pt x="328" y="298"/>
                    </a:cubicBezTo>
                    <a:cubicBezTo>
                      <a:pt x="326" y="293"/>
                      <a:pt x="320" y="286"/>
                      <a:pt x="320" y="286"/>
                    </a:cubicBezTo>
                    <a:cubicBezTo>
                      <a:pt x="320" y="286"/>
                      <a:pt x="322" y="283"/>
                      <a:pt x="323" y="282"/>
                    </a:cubicBezTo>
                    <a:cubicBezTo>
                      <a:pt x="323" y="281"/>
                      <a:pt x="327" y="256"/>
                      <a:pt x="327" y="256"/>
                    </a:cubicBezTo>
                    <a:cubicBezTo>
                      <a:pt x="327" y="256"/>
                      <a:pt x="334" y="260"/>
                      <a:pt x="335" y="259"/>
                    </a:cubicBezTo>
                    <a:cubicBezTo>
                      <a:pt x="335" y="259"/>
                      <a:pt x="341" y="255"/>
                      <a:pt x="341" y="255"/>
                    </a:cubicBezTo>
                    <a:cubicBezTo>
                      <a:pt x="341" y="256"/>
                      <a:pt x="349" y="270"/>
                      <a:pt x="350" y="261"/>
                    </a:cubicBezTo>
                    <a:cubicBezTo>
                      <a:pt x="351" y="253"/>
                      <a:pt x="339" y="247"/>
                      <a:pt x="339" y="247"/>
                    </a:cubicBezTo>
                    <a:cubicBezTo>
                      <a:pt x="341" y="240"/>
                      <a:pt x="341" y="240"/>
                      <a:pt x="341" y="240"/>
                    </a:cubicBezTo>
                    <a:cubicBezTo>
                      <a:pt x="341" y="240"/>
                      <a:pt x="335" y="236"/>
                      <a:pt x="340" y="232"/>
                    </a:cubicBezTo>
                    <a:cubicBezTo>
                      <a:pt x="345" y="228"/>
                      <a:pt x="348" y="233"/>
                      <a:pt x="349" y="233"/>
                    </a:cubicBezTo>
                    <a:cubicBezTo>
                      <a:pt x="349" y="233"/>
                      <a:pt x="348" y="228"/>
                      <a:pt x="354" y="230"/>
                    </a:cubicBezTo>
                    <a:cubicBezTo>
                      <a:pt x="361" y="231"/>
                      <a:pt x="361" y="235"/>
                      <a:pt x="364" y="234"/>
                    </a:cubicBezTo>
                    <a:cubicBezTo>
                      <a:pt x="367" y="233"/>
                      <a:pt x="369" y="229"/>
                      <a:pt x="371" y="229"/>
                    </a:cubicBezTo>
                    <a:cubicBezTo>
                      <a:pt x="374" y="230"/>
                      <a:pt x="378" y="230"/>
                      <a:pt x="379" y="226"/>
                    </a:cubicBezTo>
                    <a:cubicBezTo>
                      <a:pt x="379" y="222"/>
                      <a:pt x="374" y="218"/>
                      <a:pt x="374" y="218"/>
                    </a:cubicBezTo>
                    <a:cubicBezTo>
                      <a:pt x="374" y="218"/>
                      <a:pt x="381" y="213"/>
                      <a:pt x="375" y="208"/>
                    </a:cubicBezTo>
                    <a:cubicBezTo>
                      <a:pt x="369" y="204"/>
                      <a:pt x="357" y="202"/>
                      <a:pt x="357" y="201"/>
                    </a:cubicBezTo>
                    <a:cubicBezTo>
                      <a:pt x="357" y="200"/>
                      <a:pt x="356" y="190"/>
                      <a:pt x="356" y="190"/>
                    </a:cubicBezTo>
                    <a:cubicBezTo>
                      <a:pt x="352" y="177"/>
                      <a:pt x="352" y="177"/>
                      <a:pt x="352" y="177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54" y="170"/>
                      <a:pt x="354" y="170"/>
                      <a:pt x="354" y="170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63"/>
                      <a:pt x="362" y="165"/>
                      <a:pt x="363" y="164"/>
                    </a:cubicBezTo>
                    <a:cubicBezTo>
                      <a:pt x="363" y="164"/>
                      <a:pt x="371" y="159"/>
                      <a:pt x="369" y="158"/>
                    </a:cubicBezTo>
                    <a:cubicBezTo>
                      <a:pt x="368" y="157"/>
                      <a:pt x="355" y="142"/>
                      <a:pt x="356" y="140"/>
                    </a:cubicBezTo>
                    <a:cubicBezTo>
                      <a:pt x="357" y="138"/>
                      <a:pt x="362" y="140"/>
                      <a:pt x="361" y="137"/>
                    </a:cubicBezTo>
                    <a:cubicBezTo>
                      <a:pt x="361" y="134"/>
                      <a:pt x="356" y="126"/>
                      <a:pt x="362" y="126"/>
                    </a:cubicBezTo>
                    <a:cubicBezTo>
                      <a:pt x="368" y="125"/>
                      <a:pt x="376" y="123"/>
                      <a:pt x="376" y="118"/>
                    </a:cubicBezTo>
                    <a:cubicBezTo>
                      <a:pt x="376" y="113"/>
                      <a:pt x="380" y="113"/>
                      <a:pt x="380" y="110"/>
                    </a:cubicBezTo>
                    <a:cubicBezTo>
                      <a:pt x="380" y="106"/>
                      <a:pt x="378" y="103"/>
                      <a:pt x="381" y="101"/>
                    </a:cubicBezTo>
                    <a:cubicBezTo>
                      <a:pt x="384" y="100"/>
                      <a:pt x="384" y="97"/>
                      <a:pt x="383" y="95"/>
                    </a:cubicBezTo>
                    <a:cubicBezTo>
                      <a:pt x="382" y="93"/>
                      <a:pt x="379" y="88"/>
                      <a:pt x="379" y="86"/>
                    </a:cubicBezTo>
                    <a:cubicBezTo>
                      <a:pt x="379" y="84"/>
                      <a:pt x="387" y="74"/>
                      <a:pt x="387" y="74"/>
                    </a:cubicBezTo>
                    <a:cubicBezTo>
                      <a:pt x="387" y="73"/>
                      <a:pt x="387" y="65"/>
                      <a:pt x="388" y="65"/>
                    </a:cubicBezTo>
                    <a:cubicBezTo>
                      <a:pt x="389" y="64"/>
                      <a:pt x="395" y="63"/>
                      <a:pt x="395" y="62"/>
                    </a:cubicBezTo>
                    <a:cubicBezTo>
                      <a:pt x="395" y="62"/>
                      <a:pt x="395" y="58"/>
                      <a:pt x="394" y="54"/>
                    </a:cubicBezTo>
                    <a:cubicBezTo>
                      <a:pt x="393" y="53"/>
                      <a:pt x="388" y="51"/>
                      <a:pt x="386" y="50"/>
                    </a:cubicBezTo>
                    <a:cubicBezTo>
                      <a:pt x="384" y="48"/>
                      <a:pt x="384" y="44"/>
                      <a:pt x="382" y="41"/>
                    </a:cubicBezTo>
                    <a:cubicBezTo>
                      <a:pt x="380" y="38"/>
                      <a:pt x="375" y="42"/>
                      <a:pt x="375" y="42"/>
                    </a:cubicBezTo>
                    <a:cubicBezTo>
                      <a:pt x="375" y="42"/>
                      <a:pt x="375" y="41"/>
                      <a:pt x="375" y="39"/>
                    </a:cubicBezTo>
                    <a:cubicBezTo>
                      <a:pt x="375" y="36"/>
                      <a:pt x="372" y="34"/>
                      <a:pt x="371" y="34"/>
                    </a:cubicBezTo>
                    <a:cubicBezTo>
                      <a:pt x="371" y="33"/>
                      <a:pt x="371" y="25"/>
                      <a:pt x="371" y="25"/>
                    </a:cubicBezTo>
                    <a:cubicBezTo>
                      <a:pt x="362" y="24"/>
                      <a:pt x="362" y="24"/>
                      <a:pt x="362" y="24"/>
                    </a:cubicBezTo>
                    <a:cubicBezTo>
                      <a:pt x="362" y="24"/>
                      <a:pt x="362" y="33"/>
                      <a:pt x="362" y="33"/>
                    </a:cubicBezTo>
                    <a:cubicBezTo>
                      <a:pt x="362" y="34"/>
                      <a:pt x="361" y="33"/>
                      <a:pt x="359" y="34"/>
                    </a:cubicBezTo>
                    <a:cubicBezTo>
                      <a:pt x="357" y="35"/>
                      <a:pt x="355" y="39"/>
                      <a:pt x="355" y="39"/>
                    </a:cubicBezTo>
                    <a:cubicBezTo>
                      <a:pt x="352" y="36"/>
                      <a:pt x="352" y="36"/>
                      <a:pt x="352" y="36"/>
                    </a:cubicBezTo>
                    <a:cubicBezTo>
                      <a:pt x="352" y="36"/>
                      <a:pt x="350" y="30"/>
                      <a:pt x="350" y="30"/>
                    </a:cubicBezTo>
                    <a:cubicBezTo>
                      <a:pt x="349" y="30"/>
                      <a:pt x="344" y="29"/>
                      <a:pt x="338" y="28"/>
                    </a:cubicBezTo>
                    <a:cubicBezTo>
                      <a:pt x="333" y="26"/>
                      <a:pt x="330" y="20"/>
                      <a:pt x="326" y="19"/>
                    </a:cubicBezTo>
                    <a:cubicBezTo>
                      <a:pt x="323" y="18"/>
                      <a:pt x="322" y="19"/>
                      <a:pt x="319" y="20"/>
                    </a:cubicBezTo>
                    <a:cubicBezTo>
                      <a:pt x="316" y="22"/>
                      <a:pt x="309" y="18"/>
                      <a:pt x="309" y="18"/>
                    </a:cubicBezTo>
                    <a:cubicBezTo>
                      <a:pt x="309" y="18"/>
                      <a:pt x="305" y="14"/>
                      <a:pt x="302" y="11"/>
                    </a:cubicBezTo>
                    <a:cubicBezTo>
                      <a:pt x="300" y="9"/>
                      <a:pt x="289" y="10"/>
                      <a:pt x="285" y="10"/>
                    </a:cubicBezTo>
                    <a:cubicBezTo>
                      <a:pt x="285" y="11"/>
                      <a:pt x="285" y="12"/>
                      <a:pt x="285" y="13"/>
                    </a:cubicBezTo>
                    <a:cubicBezTo>
                      <a:pt x="283" y="13"/>
                      <a:pt x="278" y="13"/>
                      <a:pt x="276" y="13"/>
                    </a:cubicBezTo>
                    <a:cubicBezTo>
                      <a:pt x="273" y="12"/>
                      <a:pt x="273" y="16"/>
                      <a:pt x="272" y="18"/>
                    </a:cubicBezTo>
                    <a:cubicBezTo>
                      <a:pt x="270" y="20"/>
                      <a:pt x="270" y="18"/>
                      <a:pt x="266" y="14"/>
                    </a:cubicBezTo>
                    <a:cubicBezTo>
                      <a:pt x="262" y="11"/>
                      <a:pt x="266" y="18"/>
                      <a:pt x="265" y="23"/>
                    </a:cubicBezTo>
                    <a:cubicBezTo>
                      <a:pt x="263" y="27"/>
                      <a:pt x="243" y="30"/>
                      <a:pt x="241" y="30"/>
                    </a:cubicBezTo>
                    <a:cubicBezTo>
                      <a:pt x="239" y="30"/>
                      <a:pt x="235" y="30"/>
                      <a:pt x="232" y="31"/>
                    </a:cubicBezTo>
                    <a:cubicBezTo>
                      <a:pt x="229" y="32"/>
                      <a:pt x="220" y="31"/>
                      <a:pt x="220" y="31"/>
                    </a:cubicBezTo>
                    <a:cubicBezTo>
                      <a:pt x="220" y="31"/>
                      <a:pt x="215" y="29"/>
                      <a:pt x="213" y="24"/>
                    </a:cubicBezTo>
                    <a:cubicBezTo>
                      <a:pt x="210" y="18"/>
                      <a:pt x="217" y="19"/>
                      <a:pt x="217" y="19"/>
                    </a:cubicBezTo>
                    <a:cubicBezTo>
                      <a:pt x="217" y="18"/>
                      <a:pt x="222" y="8"/>
                      <a:pt x="222" y="7"/>
                    </a:cubicBezTo>
                    <a:cubicBezTo>
                      <a:pt x="223" y="6"/>
                      <a:pt x="211" y="3"/>
                      <a:pt x="211" y="3"/>
                    </a:cubicBezTo>
                    <a:cubicBezTo>
                      <a:pt x="210" y="2"/>
                      <a:pt x="211" y="1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06" y="1"/>
                      <a:pt x="199" y="3"/>
                      <a:pt x="197" y="3"/>
                    </a:cubicBezTo>
                    <a:cubicBezTo>
                      <a:pt x="194" y="3"/>
                      <a:pt x="195" y="6"/>
                      <a:pt x="194" y="7"/>
                    </a:cubicBezTo>
                    <a:cubicBezTo>
                      <a:pt x="192" y="9"/>
                      <a:pt x="191" y="8"/>
                      <a:pt x="187" y="8"/>
                    </a:cubicBezTo>
                    <a:cubicBezTo>
                      <a:pt x="184" y="8"/>
                      <a:pt x="186" y="10"/>
                      <a:pt x="185" y="10"/>
                    </a:cubicBezTo>
                    <a:cubicBezTo>
                      <a:pt x="185" y="11"/>
                      <a:pt x="175" y="11"/>
                      <a:pt x="174" y="11"/>
                    </a:cubicBezTo>
                    <a:cubicBezTo>
                      <a:pt x="173" y="11"/>
                      <a:pt x="166" y="3"/>
                      <a:pt x="166" y="3"/>
                    </a:cubicBezTo>
                    <a:cubicBezTo>
                      <a:pt x="165" y="2"/>
                      <a:pt x="163" y="8"/>
                      <a:pt x="163" y="9"/>
                    </a:cubicBezTo>
                    <a:cubicBezTo>
                      <a:pt x="162" y="10"/>
                      <a:pt x="150" y="16"/>
                      <a:pt x="150" y="17"/>
                    </a:cubicBezTo>
                    <a:cubicBezTo>
                      <a:pt x="151" y="18"/>
                      <a:pt x="156" y="20"/>
                      <a:pt x="157" y="24"/>
                    </a:cubicBezTo>
                    <a:cubicBezTo>
                      <a:pt x="159" y="29"/>
                      <a:pt x="154" y="34"/>
                      <a:pt x="153" y="35"/>
                    </a:cubicBezTo>
                    <a:cubicBezTo>
                      <a:pt x="151" y="37"/>
                      <a:pt x="154" y="36"/>
                      <a:pt x="155" y="39"/>
                    </a:cubicBezTo>
                    <a:cubicBezTo>
                      <a:pt x="157" y="42"/>
                      <a:pt x="144" y="47"/>
                      <a:pt x="143" y="48"/>
                    </a:cubicBezTo>
                    <a:cubicBezTo>
                      <a:pt x="142" y="50"/>
                      <a:pt x="144" y="52"/>
                      <a:pt x="144" y="54"/>
                    </a:cubicBezTo>
                    <a:cubicBezTo>
                      <a:pt x="144" y="57"/>
                      <a:pt x="140" y="59"/>
                      <a:pt x="139" y="61"/>
                    </a:cubicBezTo>
                    <a:cubicBezTo>
                      <a:pt x="139" y="64"/>
                      <a:pt x="141" y="68"/>
                      <a:pt x="144" y="70"/>
                    </a:cubicBezTo>
                    <a:cubicBezTo>
                      <a:pt x="146" y="72"/>
                      <a:pt x="120" y="80"/>
                      <a:pt x="118" y="83"/>
                    </a:cubicBezTo>
                    <a:cubicBezTo>
                      <a:pt x="117" y="86"/>
                      <a:pt x="120" y="92"/>
                      <a:pt x="119" y="97"/>
                    </a:cubicBezTo>
                    <a:cubicBezTo>
                      <a:pt x="118" y="103"/>
                      <a:pt x="105" y="94"/>
                      <a:pt x="105" y="9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8" y="109"/>
                      <a:pt x="109" y="110"/>
                    </a:cubicBezTo>
                    <a:cubicBezTo>
                      <a:pt x="109" y="111"/>
                      <a:pt x="107" y="114"/>
                      <a:pt x="102" y="115"/>
                    </a:cubicBezTo>
                    <a:cubicBezTo>
                      <a:pt x="97" y="116"/>
                      <a:pt x="102" y="120"/>
                      <a:pt x="102" y="120"/>
                    </a:cubicBezTo>
                    <a:cubicBezTo>
                      <a:pt x="102" y="121"/>
                      <a:pt x="96" y="119"/>
                      <a:pt x="95" y="120"/>
                    </a:cubicBezTo>
                    <a:cubicBezTo>
                      <a:pt x="94" y="120"/>
                      <a:pt x="91" y="130"/>
                      <a:pt x="91" y="132"/>
                    </a:cubicBezTo>
                    <a:cubicBezTo>
                      <a:pt x="91" y="134"/>
                      <a:pt x="96" y="136"/>
                      <a:pt x="99" y="140"/>
                    </a:cubicBezTo>
                    <a:cubicBezTo>
                      <a:pt x="102" y="143"/>
                      <a:pt x="98" y="143"/>
                      <a:pt x="94" y="146"/>
                    </a:cubicBezTo>
                    <a:cubicBezTo>
                      <a:pt x="91" y="148"/>
                      <a:pt x="83" y="142"/>
                      <a:pt x="83" y="142"/>
                    </a:cubicBezTo>
                    <a:cubicBezTo>
                      <a:pt x="83" y="142"/>
                      <a:pt x="77" y="151"/>
                      <a:pt x="77" y="152"/>
                    </a:cubicBezTo>
                    <a:cubicBezTo>
                      <a:pt x="76" y="152"/>
                      <a:pt x="83" y="156"/>
                      <a:pt x="85" y="159"/>
                    </a:cubicBezTo>
                    <a:cubicBezTo>
                      <a:pt x="86" y="162"/>
                      <a:pt x="82" y="161"/>
                      <a:pt x="80" y="161"/>
                    </a:cubicBezTo>
                    <a:cubicBezTo>
                      <a:pt x="78" y="162"/>
                      <a:pt x="80" y="164"/>
                      <a:pt x="79" y="168"/>
                    </a:cubicBezTo>
                    <a:cubicBezTo>
                      <a:pt x="79" y="173"/>
                      <a:pt x="75" y="168"/>
                      <a:pt x="73" y="170"/>
                    </a:cubicBezTo>
                    <a:cubicBezTo>
                      <a:pt x="70" y="172"/>
                      <a:pt x="69" y="177"/>
                      <a:pt x="69" y="177"/>
                    </a:cubicBezTo>
                    <a:cubicBezTo>
                      <a:pt x="69" y="177"/>
                      <a:pt x="76" y="180"/>
                      <a:pt x="77" y="181"/>
                    </a:cubicBezTo>
                    <a:cubicBezTo>
                      <a:pt x="78" y="183"/>
                      <a:pt x="73" y="185"/>
                      <a:pt x="71" y="185"/>
                    </a:cubicBezTo>
                    <a:cubicBezTo>
                      <a:pt x="70" y="186"/>
                      <a:pt x="70" y="191"/>
                      <a:pt x="70" y="194"/>
                    </a:cubicBezTo>
                    <a:cubicBezTo>
                      <a:pt x="69" y="198"/>
                      <a:pt x="72" y="198"/>
                      <a:pt x="73" y="200"/>
                    </a:cubicBezTo>
                    <a:cubicBezTo>
                      <a:pt x="74" y="203"/>
                      <a:pt x="70" y="206"/>
                      <a:pt x="70" y="206"/>
                    </a:cubicBezTo>
                    <a:cubicBezTo>
                      <a:pt x="70" y="206"/>
                      <a:pt x="56" y="205"/>
                      <a:pt x="56" y="205"/>
                    </a:cubicBezTo>
                    <a:cubicBezTo>
                      <a:pt x="57" y="204"/>
                      <a:pt x="51" y="200"/>
                      <a:pt x="46" y="200"/>
                    </a:cubicBezTo>
                    <a:cubicBezTo>
                      <a:pt x="41" y="200"/>
                      <a:pt x="42" y="209"/>
                      <a:pt x="41" y="210"/>
                    </a:cubicBezTo>
                    <a:cubicBezTo>
                      <a:pt x="41" y="210"/>
                      <a:pt x="33" y="221"/>
                      <a:pt x="33" y="221"/>
                    </a:cubicBezTo>
                    <a:cubicBezTo>
                      <a:pt x="33" y="221"/>
                      <a:pt x="33" y="235"/>
                      <a:pt x="33" y="236"/>
                    </a:cubicBezTo>
                    <a:cubicBezTo>
                      <a:pt x="33" y="237"/>
                      <a:pt x="28" y="238"/>
                      <a:pt x="27" y="240"/>
                    </a:cubicBezTo>
                    <a:cubicBezTo>
                      <a:pt x="25" y="242"/>
                      <a:pt x="31" y="245"/>
                      <a:pt x="31" y="245"/>
                    </a:cubicBezTo>
                    <a:cubicBezTo>
                      <a:pt x="31" y="245"/>
                      <a:pt x="26" y="250"/>
                      <a:pt x="26" y="251"/>
                    </a:cubicBezTo>
                    <a:cubicBezTo>
                      <a:pt x="25" y="252"/>
                      <a:pt x="22" y="247"/>
                      <a:pt x="21" y="246"/>
                    </a:cubicBezTo>
                    <a:cubicBezTo>
                      <a:pt x="19" y="245"/>
                      <a:pt x="17" y="249"/>
                      <a:pt x="16" y="250"/>
                    </a:cubicBezTo>
                    <a:cubicBezTo>
                      <a:pt x="16" y="251"/>
                      <a:pt x="14" y="244"/>
                      <a:pt x="9" y="244"/>
                    </a:cubicBezTo>
                    <a:cubicBezTo>
                      <a:pt x="5" y="244"/>
                      <a:pt x="8" y="252"/>
                      <a:pt x="8" y="254"/>
                    </a:cubicBezTo>
                    <a:cubicBezTo>
                      <a:pt x="8" y="255"/>
                      <a:pt x="6" y="255"/>
                      <a:pt x="3" y="256"/>
                    </a:cubicBezTo>
                    <a:cubicBezTo>
                      <a:pt x="1" y="257"/>
                      <a:pt x="1" y="259"/>
                      <a:pt x="0" y="261"/>
                    </a:cubicBezTo>
                    <a:cubicBezTo>
                      <a:pt x="1" y="261"/>
                      <a:pt x="2" y="261"/>
                      <a:pt x="2" y="261"/>
                    </a:cubicBezTo>
                    <a:cubicBezTo>
                      <a:pt x="5" y="264"/>
                      <a:pt x="28" y="283"/>
                      <a:pt x="30" y="283"/>
                    </a:cubicBezTo>
                    <a:cubicBezTo>
                      <a:pt x="32" y="283"/>
                      <a:pt x="37" y="281"/>
                      <a:pt x="37" y="281"/>
                    </a:cubicBezTo>
                    <a:cubicBezTo>
                      <a:pt x="37" y="281"/>
                      <a:pt x="41" y="291"/>
                      <a:pt x="47" y="291"/>
                    </a:cubicBezTo>
                    <a:cubicBezTo>
                      <a:pt x="54" y="291"/>
                      <a:pt x="55" y="288"/>
                      <a:pt x="58" y="291"/>
                    </a:cubicBezTo>
                    <a:cubicBezTo>
                      <a:pt x="60" y="294"/>
                      <a:pt x="71" y="315"/>
                      <a:pt x="76" y="315"/>
                    </a:cubicBezTo>
                    <a:cubicBezTo>
                      <a:pt x="81" y="315"/>
                      <a:pt x="95" y="315"/>
                      <a:pt x="94" y="317"/>
                    </a:cubicBezTo>
                    <a:cubicBezTo>
                      <a:pt x="93" y="319"/>
                      <a:pt x="91" y="332"/>
                      <a:pt x="91" y="332"/>
                    </a:cubicBezTo>
                    <a:cubicBezTo>
                      <a:pt x="91" y="333"/>
                      <a:pt x="99" y="339"/>
                      <a:pt x="100" y="337"/>
                    </a:cubicBezTo>
                    <a:cubicBezTo>
                      <a:pt x="101" y="336"/>
                      <a:pt x="98" y="320"/>
                      <a:pt x="105" y="323"/>
                    </a:cubicBezTo>
                    <a:cubicBezTo>
                      <a:pt x="112" y="326"/>
                      <a:pt x="115" y="325"/>
                      <a:pt x="114" y="330"/>
                    </a:cubicBezTo>
                    <a:cubicBezTo>
                      <a:pt x="113" y="334"/>
                      <a:pt x="110" y="340"/>
                      <a:pt x="111" y="340"/>
                    </a:cubicBezTo>
                    <a:cubicBezTo>
                      <a:pt x="112" y="340"/>
                      <a:pt x="117" y="342"/>
                      <a:pt x="119" y="340"/>
                    </a:cubicBezTo>
                    <a:cubicBezTo>
                      <a:pt x="120" y="339"/>
                      <a:pt x="113" y="333"/>
                      <a:pt x="121" y="333"/>
                    </a:cubicBezTo>
                    <a:cubicBezTo>
                      <a:pt x="130" y="334"/>
                      <a:pt x="135" y="341"/>
                      <a:pt x="138" y="339"/>
                    </a:cubicBezTo>
                    <a:cubicBezTo>
                      <a:pt x="142" y="337"/>
                      <a:pt x="143" y="331"/>
                      <a:pt x="144" y="332"/>
                    </a:cubicBezTo>
                    <a:cubicBezTo>
                      <a:pt x="145" y="332"/>
                      <a:pt x="153" y="337"/>
                      <a:pt x="154" y="337"/>
                    </a:cubicBezTo>
                    <a:cubicBezTo>
                      <a:pt x="155" y="336"/>
                      <a:pt x="159" y="333"/>
                      <a:pt x="166" y="327"/>
                    </a:cubicBezTo>
                    <a:cubicBezTo>
                      <a:pt x="174" y="321"/>
                      <a:pt x="173" y="318"/>
                      <a:pt x="176" y="319"/>
                    </a:cubicBezTo>
                    <a:cubicBezTo>
                      <a:pt x="179" y="321"/>
                      <a:pt x="186" y="325"/>
                      <a:pt x="185" y="329"/>
                    </a:cubicBezTo>
                    <a:cubicBezTo>
                      <a:pt x="184" y="332"/>
                      <a:pt x="180" y="334"/>
                      <a:pt x="180" y="334"/>
                    </a:cubicBezTo>
                    <a:cubicBezTo>
                      <a:pt x="180" y="334"/>
                      <a:pt x="183" y="341"/>
                      <a:pt x="183" y="341"/>
                    </a:cubicBezTo>
                    <a:cubicBezTo>
                      <a:pt x="183" y="342"/>
                      <a:pt x="182" y="346"/>
                      <a:pt x="182" y="346"/>
                    </a:cubicBezTo>
                    <a:cubicBezTo>
                      <a:pt x="182" y="346"/>
                      <a:pt x="182" y="357"/>
                      <a:pt x="182" y="357"/>
                    </a:cubicBezTo>
                    <a:cubicBezTo>
                      <a:pt x="181" y="358"/>
                      <a:pt x="180" y="366"/>
                      <a:pt x="171" y="368"/>
                    </a:cubicBezTo>
                    <a:cubicBezTo>
                      <a:pt x="162" y="370"/>
                      <a:pt x="148" y="365"/>
                      <a:pt x="146" y="371"/>
                    </a:cubicBezTo>
                    <a:cubicBezTo>
                      <a:pt x="143" y="377"/>
                      <a:pt x="158" y="393"/>
                      <a:pt x="158" y="393"/>
                    </a:cubicBezTo>
                    <a:cubicBezTo>
                      <a:pt x="169" y="393"/>
                      <a:pt x="169" y="393"/>
                      <a:pt x="169" y="393"/>
                    </a:cubicBezTo>
                    <a:cubicBezTo>
                      <a:pt x="169" y="393"/>
                      <a:pt x="181" y="400"/>
                      <a:pt x="181" y="400"/>
                    </a:cubicBezTo>
                    <a:cubicBezTo>
                      <a:pt x="181" y="401"/>
                      <a:pt x="179" y="407"/>
                      <a:pt x="182" y="414"/>
                    </a:cubicBezTo>
                    <a:cubicBezTo>
                      <a:pt x="185" y="420"/>
                      <a:pt x="193" y="420"/>
                      <a:pt x="195" y="426"/>
                    </a:cubicBezTo>
                    <a:cubicBezTo>
                      <a:pt x="198" y="432"/>
                      <a:pt x="192" y="433"/>
                      <a:pt x="198" y="436"/>
                    </a:cubicBezTo>
                    <a:cubicBezTo>
                      <a:pt x="204" y="438"/>
                      <a:pt x="206" y="446"/>
                      <a:pt x="216" y="442"/>
                    </a:cubicBezTo>
                    <a:cubicBezTo>
                      <a:pt x="225" y="438"/>
                      <a:pt x="225" y="426"/>
                      <a:pt x="231" y="428"/>
                    </a:cubicBezTo>
                    <a:cubicBezTo>
                      <a:pt x="238" y="430"/>
                      <a:pt x="241" y="436"/>
                      <a:pt x="244" y="433"/>
                    </a:cubicBezTo>
                    <a:cubicBezTo>
                      <a:pt x="248" y="430"/>
                      <a:pt x="249" y="424"/>
                      <a:pt x="249" y="423"/>
                    </a:cubicBezTo>
                    <a:cubicBezTo>
                      <a:pt x="248" y="423"/>
                      <a:pt x="238" y="419"/>
                      <a:pt x="239" y="419"/>
                    </a:cubicBezTo>
                    <a:cubicBezTo>
                      <a:pt x="239" y="418"/>
                      <a:pt x="233" y="411"/>
                      <a:pt x="244" y="411"/>
                    </a:cubicBezTo>
                    <a:cubicBezTo>
                      <a:pt x="245" y="411"/>
                      <a:pt x="246" y="411"/>
                      <a:pt x="246" y="411"/>
                    </a:cubicBezTo>
                    <a:cubicBezTo>
                      <a:pt x="249" y="407"/>
                      <a:pt x="256" y="397"/>
                      <a:pt x="256" y="396"/>
                    </a:cubicBezTo>
                    <a:cubicBezTo>
                      <a:pt x="256" y="396"/>
                      <a:pt x="250" y="387"/>
                      <a:pt x="251" y="387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reeform 68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2104EFC6-29B2-5DD6-338D-8FC9C6BEC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361" y="4372947"/>
                <a:ext cx="1277359" cy="1874667"/>
              </a:xfrm>
              <a:custGeom>
                <a:avLst/>
                <a:gdLst/>
                <a:ahLst/>
                <a:cxnLst>
                  <a:cxn ang="0">
                    <a:pos x="324" y="495"/>
                  </a:cxn>
                  <a:cxn ang="0">
                    <a:pos x="282" y="465"/>
                  </a:cxn>
                  <a:cxn ang="0">
                    <a:pos x="258" y="420"/>
                  </a:cxn>
                  <a:cxn ang="0">
                    <a:pos x="248" y="384"/>
                  </a:cxn>
                  <a:cxn ang="0">
                    <a:pos x="273" y="356"/>
                  </a:cxn>
                  <a:cxn ang="0">
                    <a:pos x="309" y="315"/>
                  </a:cxn>
                  <a:cxn ang="0">
                    <a:pos x="311" y="287"/>
                  </a:cxn>
                  <a:cxn ang="0">
                    <a:pos x="324" y="272"/>
                  </a:cxn>
                  <a:cxn ang="0">
                    <a:pos x="320" y="259"/>
                  </a:cxn>
                  <a:cxn ang="0">
                    <a:pos x="364" y="246"/>
                  </a:cxn>
                  <a:cxn ang="0">
                    <a:pos x="400" y="243"/>
                  </a:cxn>
                  <a:cxn ang="0">
                    <a:pos x="424" y="235"/>
                  </a:cxn>
                  <a:cxn ang="0">
                    <a:pos x="403" y="211"/>
                  </a:cxn>
                  <a:cxn ang="0">
                    <a:pos x="401" y="187"/>
                  </a:cxn>
                  <a:cxn ang="0">
                    <a:pos x="415" y="169"/>
                  </a:cxn>
                  <a:cxn ang="0">
                    <a:pos x="408" y="156"/>
                  </a:cxn>
                  <a:cxn ang="0">
                    <a:pos x="385" y="149"/>
                  </a:cxn>
                  <a:cxn ang="0">
                    <a:pos x="368" y="130"/>
                  </a:cxn>
                  <a:cxn ang="0">
                    <a:pos x="386" y="117"/>
                  </a:cxn>
                  <a:cxn ang="0">
                    <a:pos x="392" y="102"/>
                  </a:cxn>
                  <a:cxn ang="0">
                    <a:pos x="374" y="95"/>
                  </a:cxn>
                  <a:cxn ang="0">
                    <a:pos x="334" y="81"/>
                  </a:cxn>
                  <a:cxn ang="0">
                    <a:pos x="309" y="58"/>
                  </a:cxn>
                  <a:cxn ang="0">
                    <a:pos x="293" y="43"/>
                  </a:cxn>
                  <a:cxn ang="0">
                    <a:pos x="273" y="23"/>
                  </a:cxn>
                  <a:cxn ang="0">
                    <a:pos x="246" y="32"/>
                  </a:cxn>
                  <a:cxn ang="0">
                    <a:pos x="225" y="26"/>
                  </a:cxn>
                  <a:cxn ang="0">
                    <a:pos x="197" y="3"/>
                  </a:cxn>
                  <a:cxn ang="0">
                    <a:pos x="167" y="12"/>
                  </a:cxn>
                  <a:cxn ang="0">
                    <a:pos x="149" y="30"/>
                  </a:cxn>
                  <a:cxn ang="0">
                    <a:pos x="137" y="63"/>
                  </a:cxn>
                  <a:cxn ang="0">
                    <a:pos x="116" y="94"/>
                  </a:cxn>
                  <a:cxn ang="0">
                    <a:pos x="117" y="132"/>
                  </a:cxn>
                  <a:cxn ang="0">
                    <a:pos x="106" y="145"/>
                  </a:cxn>
                  <a:cxn ang="0">
                    <a:pos x="128" y="186"/>
                  </a:cxn>
                  <a:cxn ang="0">
                    <a:pos x="108" y="198"/>
                  </a:cxn>
                  <a:cxn ang="0">
                    <a:pos x="93" y="215"/>
                  </a:cxn>
                  <a:cxn ang="0">
                    <a:pos x="81" y="224"/>
                  </a:cxn>
                  <a:cxn ang="0">
                    <a:pos x="74" y="279"/>
                  </a:cxn>
                  <a:cxn ang="0">
                    <a:pos x="78" y="317"/>
                  </a:cxn>
                  <a:cxn ang="0">
                    <a:pos x="47" y="329"/>
                  </a:cxn>
                  <a:cxn ang="0">
                    <a:pos x="29" y="339"/>
                  </a:cxn>
                  <a:cxn ang="0">
                    <a:pos x="11" y="341"/>
                  </a:cxn>
                  <a:cxn ang="0">
                    <a:pos x="10" y="364"/>
                  </a:cxn>
                  <a:cxn ang="0">
                    <a:pos x="35" y="401"/>
                  </a:cxn>
                  <a:cxn ang="0">
                    <a:pos x="55" y="425"/>
                  </a:cxn>
                  <a:cxn ang="0">
                    <a:pos x="93" y="427"/>
                  </a:cxn>
                  <a:cxn ang="0">
                    <a:pos x="117" y="443"/>
                  </a:cxn>
                  <a:cxn ang="0">
                    <a:pos x="133" y="503"/>
                  </a:cxn>
                  <a:cxn ang="0">
                    <a:pos x="171" y="520"/>
                  </a:cxn>
                  <a:cxn ang="0">
                    <a:pos x="180" y="573"/>
                  </a:cxn>
                  <a:cxn ang="0">
                    <a:pos x="208" y="612"/>
                  </a:cxn>
                  <a:cxn ang="0">
                    <a:pos x="250" y="614"/>
                  </a:cxn>
                  <a:cxn ang="0">
                    <a:pos x="280" y="572"/>
                  </a:cxn>
                  <a:cxn ang="0">
                    <a:pos x="324" y="537"/>
                  </a:cxn>
                </a:cxnLst>
                <a:rect l="0" t="0" r="r" b="b"/>
                <a:pathLst>
                  <a:path w="424" h="622">
                    <a:moveTo>
                      <a:pt x="327" y="525"/>
                    </a:moveTo>
                    <a:cubicBezTo>
                      <a:pt x="327" y="525"/>
                      <a:pt x="315" y="526"/>
                      <a:pt x="310" y="520"/>
                    </a:cubicBezTo>
                    <a:cubicBezTo>
                      <a:pt x="305" y="514"/>
                      <a:pt x="321" y="508"/>
                      <a:pt x="322" y="507"/>
                    </a:cubicBezTo>
                    <a:cubicBezTo>
                      <a:pt x="322" y="507"/>
                      <a:pt x="326" y="501"/>
                      <a:pt x="324" y="495"/>
                    </a:cubicBezTo>
                    <a:cubicBezTo>
                      <a:pt x="322" y="488"/>
                      <a:pt x="290" y="489"/>
                      <a:pt x="290" y="489"/>
                    </a:cubicBezTo>
                    <a:cubicBezTo>
                      <a:pt x="290" y="489"/>
                      <a:pt x="281" y="481"/>
                      <a:pt x="279" y="479"/>
                    </a:cubicBezTo>
                    <a:cubicBezTo>
                      <a:pt x="277" y="477"/>
                      <a:pt x="282" y="473"/>
                      <a:pt x="282" y="473"/>
                    </a:cubicBezTo>
                    <a:cubicBezTo>
                      <a:pt x="282" y="472"/>
                      <a:pt x="282" y="466"/>
                      <a:pt x="282" y="465"/>
                    </a:cubicBezTo>
                    <a:cubicBezTo>
                      <a:pt x="282" y="464"/>
                      <a:pt x="262" y="465"/>
                      <a:pt x="257" y="462"/>
                    </a:cubicBezTo>
                    <a:cubicBezTo>
                      <a:pt x="253" y="459"/>
                      <a:pt x="258" y="449"/>
                      <a:pt x="258" y="449"/>
                    </a:cubicBezTo>
                    <a:cubicBezTo>
                      <a:pt x="258" y="449"/>
                      <a:pt x="257" y="434"/>
                      <a:pt x="256" y="434"/>
                    </a:cubicBezTo>
                    <a:cubicBezTo>
                      <a:pt x="255" y="434"/>
                      <a:pt x="259" y="424"/>
                      <a:pt x="258" y="420"/>
                    </a:cubicBezTo>
                    <a:cubicBezTo>
                      <a:pt x="256" y="415"/>
                      <a:pt x="248" y="424"/>
                      <a:pt x="241" y="424"/>
                    </a:cubicBezTo>
                    <a:cubicBezTo>
                      <a:pt x="234" y="424"/>
                      <a:pt x="239" y="416"/>
                      <a:pt x="239" y="416"/>
                    </a:cubicBezTo>
                    <a:cubicBezTo>
                      <a:pt x="239" y="415"/>
                      <a:pt x="239" y="406"/>
                      <a:pt x="240" y="400"/>
                    </a:cubicBezTo>
                    <a:cubicBezTo>
                      <a:pt x="241" y="394"/>
                      <a:pt x="246" y="386"/>
                      <a:pt x="248" y="384"/>
                    </a:cubicBezTo>
                    <a:cubicBezTo>
                      <a:pt x="250" y="382"/>
                      <a:pt x="259" y="380"/>
                      <a:pt x="259" y="380"/>
                    </a:cubicBezTo>
                    <a:cubicBezTo>
                      <a:pt x="259" y="379"/>
                      <a:pt x="259" y="375"/>
                      <a:pt x="259" y="372"/>
                    </a:cubicBezTo>
                    <a:cubicBezTo>
                      <a:pt x="260" y="369"/>
                      <a:pt x="268" y="358"/>
                      <a:pt x="269" y="358"/>
                    </a:cubicBezTo>
                    <a:cubicBezTo>
                      <a:pt x="269" y="358"/>
                      <a:pt x="273" y="356"/>
                      <a:pt x="273" y="356"/>
                    </a:cubicBezTo>
                    <a:cubicBezTo>
                      <a:pt x="273" y="355"/>
                      <a:pt x="274" y="347"/>
                      <a:pt x="274" y="347"/>
                    </a:cubicBezTo>
                    <a:cubicBezTo>
                      <a:pt x="274" y="346"/>
                      <a:pt x="288" y="347"/>
                      <a:pt x="292" y="345"/>
                    </a:cubicBezTo>
                    <a:cubicBezTo>
                      <a:pt x="296" y="343"/>
                      <a:pt x="298" y="323"/>
                      <a:pt x="299" y="322"/>
                    </a:cubicBezTo>
                    <a:cubicBezTo>
                      <a:pt x="299" y="321"/>
                      <a:pt x="309" y="315"/>
                      <a:pt x="309" y="315"/>
                    </a:cubicBezTo>
                    <a:cubicBezTo>
                      <a:pt x="309" y="315"/>
                      <a:pt x="289" y="302"/>
                      <a:pt x="290" y="301"/>
                    </a:cubicBezTo>
                    <a:cubicBezTo>
                      <a:pt x="290" y="300"/>
                      <a:pt x="301" y="298"/>
                      <a:pt x="302" y="298"/>
                    </a:cubicBezTo>
                    <a:cubicBezTo>
                      <a:pt x="303" y="298"/>
                      <a:pt x="302" y="293"/>
                      <a:pt x="302" y="293"/>
                    </a:cubicBezTo>
                    <a:cubicBezTo>
                      <a:pt x="302" y="293"/>
                      <a:pt x="308" y="291"/>
                      <a:pt x="311" y="287"/>
                    </a:cubicBezTo>
                    <a:cubicBezTo>
                      <a:pt x="314" y="283"/>
                      <a:pt x="306" y="280"/>
                      <a:pt x="306" y="280"/>
                    </a:cubicBezTo>
                    <a:cubicBezTo>
                      <a:pt x="306" y="280"/>
                      <a:pt x="307" y="278"/>
                      <a:pt x="309" y="276"/>
                    </a:cubicBezTo>
                    <a:cubicBezTo>
                      <a:pt x="312" y="273"/>
                      <a:pt x="318" y="280"/>
                      <a:pt x="318" y="280"/>
                    </a:cubicBezTo>
                    <a:cubicBezTo>
                      <a:pt x="318" y="280"/>
                      <a:pt x="325" y="275"/>
                      <a:pt x="324" y="272"/>
                    </a:cubicBezTo>
                    <a:cubicBezTo>
                      <a:pt x="324" y="270"/>
                      <a:pt x="316" y="268"/>
                      <a:pt x="315" y="264"/>
                    </a:cubicBezTo>
                    <a:cubicBezTo>
                      <a:pt x="314" y="260"/>
                      <a:pt x="324" y="266"/>
                      <a:pt x="324" y="266"/>
                    </a:cubicBezTo>
                    <a:cubicBezTo>
                      <a:pt x="324" y="266"/>
                      <a:pt x="326" y="265"/>
                      <a:pt x="326" y="265"/>
                    </a:cubicBezTo>
                    <a:cubicBezTo>
                      <a:pt x="326" y="265"/>
                      <a:pt x="321" y="259"/>
                      <a:pt x="320" y="259"/>
                    </a:cubicBezTo>
                    <a:cubicBezTo>
                      <a:pt x="320" y="259"/>
                      <a:pt x="325" y="252"/>
                      <a:pt x="331" y="249"/>
                    </a:cubicBezTo>
                    <a:cubicBezTo>
                      <a:pt x="337" y="247"/>
                      <a:pt x="338" y="254"/>
                      <a:pt x="338" y="254"/>
                    </a:cubicBezTo>
                    <a:cubicBezTo>
                      <a:pt x="338" y="254"/>
                      <a:pt x="355" y="254"/>
                      <a:pt x="359" y="254"/>
                    </a:cubicBezTo>
                    <a:cubicBezTo>
                      <a:pt x="362" y="254"/>
                      <a:pt x="360" y="247"/>
                      <a:pt x="364" y="246"/>
                    </a:cubicBezTo>
                    <a:cubicBezTo>
                      <a:pt x="368" y="245"/>
                      <a:pt x="373" y="248"/>
                      <a:pt x="377" y="248"/>
                    </a:cubicBezTo>
                    <a:cubicBezTo>
                      <a:pt x="381" y="247"/>
                      <a:pt x="385" y="242"/>
                      <a:pt x="387" y="242"/>
                    </a:cubicBezTo>
                    <a:cubicBezTo>
                      <a:pt x="388" y="242"/>
                      <a:pt x="390" y="246"/>
                      <a:pt x="394" y="247"/>
                    </a:cubicBezTo>
                    <a:cubicBezTo>
                      <a:pt x="397" y="247"/>
                      <a:pt x="397" y="245"/>
                      <a:pt x="400" y="243"/>
                    </a:cubicBezTo>
                    <a:cubicBezTo>
                      <a:pt x="402" y="242"/>
                      <a:pt x="407" y="244"/>
                      <a:pt x="410" y="243"/>
                    </a:cubicBezTo>
                    <a:cubicBezTo>
                      <a:pt x="413" y="242"/>
                      <a:pt x="405" y="237"/>
                      <a:pt x="405" y="237"/>
                    </a:cubicBezTo>
                    <a:cubicBezTo>
                      <a:pt x="405" y="236"/>
                      <a:pt x="415" y="234"/>
                      <a:pt x="415" y="234"/>
                    </a:cubicBezTo>
                    <a:cubicBezTo>
                      <a:pt x="415" y="233"/>
                      <a:pt x="423" y="235"/>
                      <a:pt x="424" y="235"/>
                    </a:cubicBezTo>
                    <a:cubicBezTo>
                      <a:pt x="424" y="234"/>
                      <a:pt x="423" y="233"/>
                      <a:pt x="417" y="229"/>
                    </a:cubicBezTo>
                    <a:cubicBezTo>
                      <a:pt x="411" y="225"/>
                      <a:pt x="415" y="220"/>
                      <a:pt x="415" y="219"/>
                    </a:cubicBezTo>
                    <a:cubicBezTo>
                      <a:pt x="414" y="219"/>
                      <a:pt x="412" y="219"/>
                      <a:pt x="409" y="219"/>
                    </a:cubicBezTo>
                    <a:cubicBezTo>
                      <a:pt x="406" y="219"/>
                      <a:pt x="405" y="215"/>
                      <a:pt x="403" y="211"/>
                    </a:cubicBezTo>
                    <a:cubicBezTo>
                      <a:pt x="401" y="207"/>
                      <a:pt x="399" y="212"/>
                      <a:pt x="396" y="212"/>
                    </a:cubicBezTo>
                    <a:cubicBezTo>
                      <a:pt x="392" y="212"/>
                      <a:pt x="389" y="205"/>
                      <a:pt x="389" y="205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9" y="196"/>
                      <a:pt x="401" y="187"/>
                      <a:pt x="401" y="187"/>
                    </a:cubicBezTo>
                    <a:cubicBezTo>
                      <a:pt x="401" y="187"/>
                      <a:pt x="409" y="187"/>
                      <a:pt x="410" y="187"/>
                    </a:cubicBezTo>
                    <a:cubicBezTo>
                      <a:pt x="411" y="187"/>
                      <a:pt x="410" y="183"/>
                      <a:pt x="411" y="181"/>
                    </a:cubicBezTo>
                    <a:cubicBezTo>
                      <a:pt x="412" y="179"/>
                      <a:pt x="413" y="179"/>
                      <a:pt x="415" y="176"/>
                    </a:cubicBezTo>
                    <a:cubicBezTo>
                      <a:pt x="417" y="173"/>
                      <a:pt x="415" y="169"/>
                      <a:pt x="415" y="169"/>
                    </a:cubicBezTo>
                    <a:cubicBezTo>
                      <a:pt x="414" y="168"/>
                      <a:pt x="410" y="173"/>
                      <a:pt x="410" y="174"/>
                    </a:cubicBezTo>
                    <a:cubicBezTo>
                      <a:pt x="409" y="174"/>
                      <a:pt x="408" y="171"/>
                      <a:pt x="408" y="170"/>
                    </a:cubicBezTo>
                    <a:cubicBezTo>
                      <a:pt x="407" y="170"/>
                      <a:pt x="399" y="169"/>
                      <a:pt x="398" y="163"/>
                    </a:cubicBezTo>
                    <a:cubicBezTo>
                      <a:pt x="398" y="158"/>
                      <a:pt x="406" y="159"/>
                      <a:pt x="408" y="156"/>
                    </a:cubicBezTo>
                    <a:cubicBezTo>
                      <a:pt x="410" y="153"/>
                      <a:pt x="401" y="156"/>
                      <a:pt x="401" y="156"/>
                    </a:cubicBezTo>
                    <a:cubicBezTo>
                      <a:pt x="400" y="156"/>
                      <a:pt x="399" y="154"/>
                      <a:pt x="398" y="153"/>
                    </a:cubicBezTo>
                    <a:cubicBezTo>
                      <a:pt x="397" y="153"/>
                      <a:pt x="394" y="154"/>
                      <a:pt x="392" y="154"/>
                    </a:cubicBezTo>
                    <a:cubicBezTo>
                      <a:pt x="390" y="154"/>
                      <a:pt x="387" y="149"/>
                      <a:pt x="385" y="149"/>
                    </a:cubicBezTo>
                    <a:cubicBezTo>
                      <a:pt x="383" y="148"/>
                      <a:pt x="373" y="151"/>
                      <a:pt x="371" y="147"/>
                    </a:cubicBezTo>
                    <a:cubicBezTo>
                      <a:pt x="370" y="144"/>
                      <a:pt x="374" y="143"/>
                      <a:pt x="375" y="140"/>
                    </a:cubicBezTo>
                    <a:cubicBezTo>
                      <a:pt x="376" y="138"/>
                      <a:pt x="368" y="135"/>
                      <a:pt x="368" y="135"/>
                    </a:cubicBezTo>
                    <a:cubicBezTo>
                      <a:pt x="367" y="135"/>
                      <a:pt x="368" y="132"/>
                      <a:pt x="368" y="130"/>
                    </a:cubicBezTo>
                    <a:cubicBezTo>
                      <a:pt x="367" y="128"/>
                      <a:pt x="376" y="134"/>
                      <a:pt x="376" y="134"/>
                    </a:cubicBezTo>
                    <a:cubicBezTo>
                      <a:pt x="386" y="125"/>
                      <a:pt x="386" y="125"/>
                      <a:pt x="386" y="125"/>
                    </a:cubicBezTo>
                    <a:cubicBezTo>
                      <a:pt x="386" y="125"/>
                      <a:pt x="384" y="121"/>
                      <a:pt x="383" y="120"/>
                    </a:cubicBezTo>
                    <a:cubicBezTo>
                      <a:pt x="383" y="119"/>
                      <a:pt x="386" y="117"/>
                      <a:pt x="386" y="117"/>
                    </a:cubicBezTo>
                    <a:cubicBezTo>
                      <a:pt x="387" y="111"/>
                      <a:pt x="387" y="111"/>
                      <a:pt x="387" y="111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9" y="107"/>
                      <a:pt x="399" y="106"/>
                    </a:cubicBezTo>
                    <a:cubicBezTo>
                      <a:pt x="399" y="106"/>
                      <a:pt x="395" y="103"/>
                      <a:pt x="392" y="102"/>
                    </a:cubicBezTo>
                    <a:cubicBezTo>
                      <a:pt x="390" y="100"/>
                      <a:pt x="392" y="98"/>
                      <a:pt x="392" y="98"/>
                    </a:cubicBezTo>
                    <a:cubicBezTo>
                      <a:pt x="386" y="97"/>
                      <a:pt x="386" y="97"/>
                      <a:pt x="386" y="97"/>
                    </a:cubicBezTo>
                    <a:cubicBezTo>
                      <a:pt x="386" y="97"/>
                      <a:pt x="387" y="97"/>
                      <a:pt x="387" y="97"/>
                    </a:cubicBezTo>
                    <a:cubicBezTo>
                      <a:pt x="387" y="98"/>
                      <a:pt x="375" y="96"/>
                      <a:pt x="374" y="95"/>
                    </a:cubicBezTo>
                    <a:cubicBezTo>
                      <a:pt x="373" y="95"/>
                      <a:pt x="372" y="100"/>
                      <a:pt x="365" y="100"/>
                    </a:cubicBezTo>
                    <a:cubicBezTo>
                      <a:pt x="358" y="100"/>
                      <a:pt x="360" y="88"/>
                      <a:pt x="355" y="87"/>
                    </a:cubicBezTo>
                    <a:cubicBezTo>
                      <a:pt x="349" y="86"/>
                      <a:pt x="340" y="78"/>
                      <a:pt x="339" y="78"/>
                    </a:cubicBezTo>
                    <a:cubicBezTo>
                      <a:pt x="338" y="78"/>
                      <a:pt x="335" y="81"/>
                      <a:pt x="334" y="81"/>
                    </a:cubicBezTo>
                    <a:cubicBezTo>
                      <a:pt x="333" y="81"/>
                      <a:pt x="331" y="81"/>
                      <a:pt x="329" y="81"/>
                    </a:cubicBezTo>
                    <a:cubicBezTo>
                      <a:pt x="327" y="80"/>
                      <a:pt x="328" y="86"/>
                      <a:pt x="323" y="87"/>
                    </a:cubicBezTo>
                    <a:cubicBezTo>
                      <a:pt x="319" y="87"/>
                      <a:pt x="325" y="76"/>
                      <a:pt x="320" y="68"/>
                    </a:cubicBezTo>
                    <a:cubicBezTo>
                      <a:pt x="316" y="60"/>
                      <a:pt x="309" y="58"/>
                      <a:pt x="309" y="58"/>
                    </a:cubicBezTo>
                    <a:cubicBezTo>
                      <a:pt x="308" y="57"/>
                      <a:pt x="308" y="53"/>
                      <a:pt x="308" y="53"/>
                    </a:cubicBezTo>
                    <a:cubicBezTo>
                      <a:pt x="304" y="42"/>
                      <a:pt x="304" y="42"/>
                      <a:pt x="304" y="42"/>
                    </a:cubicBezTo>
                    <a:cubicBezTo>
                      <a:pt x="304" y="42"/>
                      <a:pt x="300" y="41"/>
                      <a:pt x="299" y="40"/>
                    </a:cubicBezTo>
                    <a:cubicBezTo>
                      <a:pt x="298" y="39"/>
                      <a:pt x="296" y="43"/>
                      <a:pt x="293" y="43"/>
                    </a:cubicBezTo>
                    <a:cubicBezTo>
                      <a:pt x="290" y="44"/>
                      <a:pt x="291" y="39"/>
                      <a:pt x="292" y="39"/>
                    </a:cubicBezTo>
                    <a:cubicBezTo>
                      <a:pt x="292" y="38"/>
                      <a:pt x="285" y="34"/>
                      <a:pt x="283" y="31"/>
                    </a:cubicBezTo>
                    <a:cubicBezTo>
                      <a:pt x="280" y="28"/>
                      <a:pt x="284" y="29"/>
                      <a:pt x="287" y="25"/>
                    </a:cubicBezTo>
                    <a:cubicBezTo>
                      <a:pt x="289" y="20"/>
                      <a:pt x="273" y="23"/>
                      <a:pt x="273" y="23"/>
                    </a:cubicBezTo>
                    <a:cubicBezTo>
                      <a:pt x="273" y="23"/>
                      <a:pt x="270" y="27"/>
                      <a:pt x="269" y="29"/>
                    </a:cubicBezTo>
                    <a:cubicBezTo>
                      <a:pt x="267" y="30"/>
                      <a:pt x="270" y="36"/>
                      <a:pt x="265" y="40"/>
                    </a:cubicBezTo>
                    <a:cubicBezTo>
                      <a:pt x="260" y="44"/>
                      <a:pt x="250" y="37"/>
                      <a:pt x="250" y="37"/>
                    </a:cubicBezTo>
                    <a:cubicBezTo>
                      <a:pt x="250" y="37"/>
                      <a:pt x="248" y="34"/>
                      <a:pt x="246" y="32"/>
                    </a:cubicBezTo>
                    <a:cubicBezTo>
                      <a:pt x="244" y="31"/>
                      <a:pt x="243" y="35"/>
                      <a:pt x="243" y="35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26"/>
                      <a:pt x="229" y="29"/>
                      <a:pt x="228" y="29"/>
                    </a:cubicBezTo>
                    <a:cubicBezTo>
                      <a:pt x="228" y="29"/>
                      <a:pt x="225" y="26"/>
                      <a:pt x="225" y="26"/>
                    </a:cubicBezTo>
                    <a:cubicBezTo>
                      <a:pt x="225" y="26"/>
                      <a:pt x="225" y="20"/>
                      <a:pt x="225" y="17"/>
                    </a:cubicBezTo>
                    <a:cubicBezTo>
                      <a:pt x="225" y="14"/>
                      <a:pt x="216" y="8"/>
                      <a:pt x="213" y="7"/>
                    </a:cubicBezTo>
                    <a:cubicBezTo>
                      <a:pt x="211" y="6"/>
                      <a:pt x="205" y="0"/>
                      <a:pt x="205" y="0"/>
                    </a:cubicBezTo>
                    <a:cubicBezTo>
                      <a:pt x="204" y="0"/>
                      <a:pt x="199" y="1"/>
                      <a:pt x="197" y="3"/>
                    </a:cubicBezTo>
                    <a:cubicBezTo>
                      <a:pt x="194" y="5"/>
                      <a:pt x="191" y="15"/>
                      <a:pt x="191" y="16"/>
                    </a:cubicBezTo>
                    <a:cubicBezTo>
                      <a:pt x="190" y="16"/>
                      <a:pt x="183" y="8"/>
                      <a:pt x="183" y="8"/>
                    </a:cubicBezTo>
                    <a:cubicBezTo>
                      <a:pt x="183" y="8"/>
                      <a:pt x="179" y="11"/>
                      <a:pt x="179" y="11"/>
                    </a:cubicBezTo>
                    <a:cubicBezTo>
                      <a:pt x="178" y="11"/>
                      <a:pt x="170" y="11"/>
                      <a:pt x="167" y="12"/>
                    </a:cubicBezTo>
                    <a:cubicBezTo>
                      <a:pt x="164" y="13"/>
                      <a:pt x="153" y="13"/>
                      <a:pt x="153" y="13"/>
                    </a:cubicBezTo>
                    <a:cubicBezTo>
                      <a:pt x="152" y="13"/>
                      <a:pt x="148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9" y="26"/>
                      <a:pt x="149" y="30"/>
                      <a:pt x="149" y="30"/>
                    </a:cubicBezTo>
                    <a:cubicBezTo>
                      <a:pt x="149" y="31"/>
                      <a:pt x="143" y="32"/>
                      <a:pt x="142" y="33"/>
                    </a:cubicBezTo>
                    <a:cubicBezTo>
                      <a:pt x="141" y="33"/>
                      <a:pt x="141" y="41"/>
                      <a:pt x="141" y="42"/>
                    </a:cubicBezTo>
                    <a:cubicBezTo>
                      <a:pt x="141" y="42"/>
                      <a:pt x="133" y="52"/>
                      <a:pt x="133" y="54"/>
                    </a:cubicBezTo>
                    <a:cubicBezTo>
                      <a:pt x="133" y="56"/>
                      <a:pt x="136" y="61"/>
                      <a:pt x="137" y="63"/>
                    </a:cubicBezTo>
                    <a:cubicBezTo>
                      <a:pt x="138" y="65"/>
                      <a:pt x="138" y="68"/>
                      <a:pt x="135" y="69"/>
                    </a:cubicBezTo>
                    <a:cubicBezTo>
                      <a:pt x="132" y="71"/>
                      <a:pt x="134" y="74"/>
                      <a:pt x="134" y="78"/>
                    </a:cubicBezTo>
                    <a:cubicBezTo>
                      <a:pt x="134" y="81"/>
                      <a:pt x="130" y="81"/>
                      <a:pt x="130" y="86"/>
                    </a:cubicBezTo>
                    <a:cubicBezTo>
                      <a:pt x="130" y="91"/>
                      <a:pt x="122" y="93"/>
                      <a:pt x="116" y="94"/>
                    </a:cubicBezTo>
                    <a:cubicBezTo>
                      <a:pt x="110" y="94"/>
                      <a:pt x="115" y="102"/>
                      <a:pt x="115" y="105"/>
                    </a:cubicBezTo>
                    <a:cubicBezTo>
                      <a:pt x="116" y="108"/>
                      <a:pt x="111" y="106"/>
                      <a:pt x="110" y="108"/>
                    </a:cubicBezTo>
                    <a:cubicBezTo>
                      <a:pt x="109" y="110"/>
                      <a:pt x="122" y="125"/>
                      <a:pt x="123" y="126"/>
                    </a:cubicBezTo>
                    <a:cubicBezTo>
                      <a:pt x="125" y="127"/>
                      <a:pt x="117" y="132"/>
                      <a:pt x="117" y="132"/>
                    </a:cubicBezTo>
                    <a:cubicBezTo>
                      <a:pt x="116" y="133"/>
                      <a:pt x="109" y="131"/>
                      <a:pt x="109" y="131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1" y="168"/>
                      <a:pt x="111" y="169"/>
                    </a:cubicBezTo>
                    <a:cubicBezTo>
                      <a:pt x="111" y="170"/>
                      <a:pt x="123" y="172"/>
                      <a:pt x="129" y="176"/>
                    </a:cubicBezTo>
                    <a:cubicBezTo>
                      <a:pt x="135" y="181"/>
                      <a:pt x="128" y="186"/>
                      <a:pt x="128" y="186"/>
                    </a:cubicBezTo>
                    <a:cubicBezTo>
                      <a:pt x="128" y="186"/>
                      <a:pt x="133" y="190"/>
                      <a:pt x="133" y="194"/>
                    </a:cubicBezTo>
                    <a:cubicBezTo>
                      <a:pt x="132" y="198"/>
                      <a:pt x="128" y="198"/>
                      <a:pt x="125" y="197"/>
                    </a:cubicBezTo>
                    <a:cubicBezTo>
                      <a:pt x="123" y="197"/>
                      <a:pt x="121" y="201"/>
                      <a:pt x="118" y="202"/>
                    </a:cubicBezTo>
                    <a:cubicBezTo>
                      <a:pt x="115" y="203"/>
                      <a:pt x="115" y="199"/>
                      <a:pt x="108" y="198"/>
                    </a:cubicBezTo>
                    <a:cubicBezTo>
                      <a:pt x="102" y="196"/>
                      <a:pt x="103" y="201"/>
                      <a:pt x="103" y="201"/>
                    </a:cubicBezTo>
                    <a:cubicBezTo>
                      <a:pt x="102" y="201"/>
                      <a:pt x="99" y="196"/>
                      <a:pt x="94" y="200"/>
                    </a:cubicBezTo>
                    <a:cubicBezTo>
                      <a:pt x="89" y="204"/>
                      <a:pt x="95" y="208"/>
                      <a:pt x="95" y="208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105" y="221"/>
                      <a:pt x="104" y="229"/>
                    </a:cubicBezTo>
                    <a:cubicBezTo>
                      <a:pt x="103" y="238"/>
                      <a:pt x="95" y="224"/>
                      <a:pt x="95" y="223"/>
                    </a:cubicBezTo>
                    <a:cubicBezTo>
                      <a:pt x="95" y="223"/>
                      <a:pt x="89" y="227"/>
                      <a:pt x="89" y="227"/>
                    </a:cubicBezTo>
                    <a:cubicBezTo>
                      <a:pt x="88" y="228"/>
                      <a:pt x="81" y="224"/>
                      <a:pt x="81" y="224"/>
                    </a:cubicBezTo>
                    <a:cubicBezTo>
                      <a:pt x="81" y="224"/>
                      <a:pt x="77" y="249"/>
                      <a:pt x="77" y="250"/>
                    </a:cubicBezTo>
                    <a:cubicBezTo>
                      <a:pt x="76" y="251"/>
                      <a:pt x="74" y="254"/>
                      <a:pt x="74" y="254"/>
                    </a:cubicBezTo>
                    <a:cubicBezTo>
                      <a:pt x="74" y="254"/>
                      <a:pt x="80" y="261"/>
                      <a:pt x="82" y="266"/>
                    </a:cubicBezTo>
                    <a:cubicBezTo>
                      <a:pt x="83" y="271"/>
                      <a:pt x="74" y="276"/>
                      <a:pt x="74" y="279"/>
                    </a:cubicBezTo>
                    <a:cubicBezTo>
                      <a:pt x="74" y="282"/>
                      <a:pt x="83" y="287"/>
                      <a:pt x="84" y="289"/>
                    </a:cubicBezTo>
                    <a:cubicBezTo>
                      <a:pt x="86" y="291"/>
                      <a:pt x="83" y="305"/>
                      <a:pt x="83" y="305"/>
                    </a:cubicBezTo>
                    <a:cubicBezTo>
                      <a:pt x="83" y="306"/>
                      <a:pt x="89" y="309"/>
                      <a:pt x="90" y="313"/>
                    </a:cubicBezTo>
                    <a:cubicBezTo>
                      <a:pt x="92" y="318"/>
                      <a:pt x="80" y="317"/>
                      <a:pt x="78" y="317"/>
                    </a:cubicBezTo>
                    <a:cubicBezTo>
                      <a:pt x="77" y="317"/>
                      <a:pt x="73" y="314"/>
                      <a:pt x="72" y="314"/>
                    </a:cubicBezTo>
                    <a:cubicBezTo>
                      <a:pt x="71" y="314"/>
                      <a:pt x="72" y="319"/>
                      <a:pt x="72" y="319"/>
                    </a:cubicBezTo>
                    <a:cubicBezTo>
                      <a:pt x="72" y="319"/>
                      <a:pt x="67" y="322"/>
                      <a:pt x="59" y="325"/>
                    </a:cubicBezTo>
                    <a:cubicBezTo>
                      <a:pt x="51" y="328"/>
                      <a:pt x="48" y="329"/>
                      <a:pt x="47" y="329"/>
                    </a:cubicBezTo>
                    <a:cubicBezTo>
                      <a:pt x="47" y="329"/>
                      <a:pt x="47" y="340"/>
                      <a:pt x="47" y="341"/>
                    </a:cubicBezTo>
                    <a:cubicBezTo>
                      <a:pt x="47" y="342"/>
                      <a:pt x="40" y="340"/>
                      <a:pt x="37" y="338"/>
                    </a:cubicBezTo>
                    <a:cubicBezTo>
                      <a:pt x="34" y="336"/>
                      <a:pt x="35" y="339"/>
                      <a:pt x="34" y="340"/>
                    </a:cubicBezTo>
                    <a:cubicBezTo>
                      <a:pt x="32" y="342"/>
                      <a:pt x="30" y="339"/>
                      <a:pt x="29" y="339"/>
                    </a:cubicBezTo>
                    <a:cubicBezTo>
                      <a:pt x="29" y="339"/>
                      <a:pt x="29" y="342"/>
                      <a:pt x="29" y="343"/>
                    </a:cubicBezTo>
                    <a:cubicBezTo>
                      <a:pt x="28" y="343"/>
                      <a:pt x="25" y="342"/>
                      <a:pt x="22" y="342"/>
                    </a:cubicBezTo>
                    <a:cubicBezTo>
                      <a:pt x="20" y="342"/>
                      <a:pt x="20" y="346"/>
                      <a:pt x="19" y="347"/>
                    </a:cubicBezTo>
                    <a:cubicBezTo>
                      <a:pt x="19" y="348"/>
                      <a:pt x="14" y="343"/>
                      <a:pt x="11" y="341"/>
                    </a:cubicBezTo>
                    <a:cubicBezTo>
                      <a:pt x="7" y="338"/>
                      <a:pt x="4" y="346"/>
                      <a:pt x="4" y="346"/>
                    </a:cubicBezTo>
                    <a:cubicBezTo>
                      <a:pt x="4" y="346"/>
                      <a:pt x="8" y="352"/>
                      <a:pt x="8" y="352"/>
                    </a:cubicBezTo>
                    <a:cubicBezTo>
                      <a:pt x="8" y="352"/>
                      <a:pt x="5" y="355"/>
                      <a:pt x="5" y="355"/>
                    </a:cubicBezTo>
                    <a:cubicBezTo>
                      <a:pt x="4" y="355"/>
                      <a:pt x="10" y="364"/>
                      <a:pt x="10" y="364"/>
                    </a:cubicBezTo>
                    <a:cubicBezTo>
                      <a:pt x="10" y="365"/>
                      <a:pt x="3" y="375"/>
                      <a:pt x="0" y="379"/>
                    </a:cubicBezTo>
                    <a:cubicBezTo>
                      <a:pt x="10" y="380"/>
                      <a:pt x="15" y="387"/>
                      <a:pt x="16" y="389"/>
                    </a:cubicBezTo>
                    <a:cubicBezTo>
                      <a:pt x="16" y="391"/>
                      <a:pt x="12" y="402"/>
                      <a:pt x="21" y="402"/>
                    </a:cubicBezTo>
                    <a:cubicBezTo>
                      <a:pt x="29" y="403"/>
                      <a:pt x="35" y="401"/>
                      <a:pt x="35" y="401"/>
                    </a:cubicBezTo>
                    <a:cubicBezTo>
                      <a:pt x="40" y="411"/>
                      <a:pt x="40" y="411"/>
                      <a:pt x="40" y="411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54" y="420"/>
                      <a:pt x="54" y="420"/>
                      <a:pt x="54" y="420"/>
                    </a:cubicBezTo>
                    <a:cubicBezTo>
                      <a:pt x="54" y="420"/>
                      <a:pt x="54" y="424"/>
                      <a:pt x="55" y="425"/>
                    </a:cubicBezTo>
                    <a:cubicBezTo>
                      <a:pt x="55" y="426"/>
                      <a:pt x="62" y="427"/>
                      <a:pt x="62" y="427"/>
                    </a:cubicBezTo>
                    <a:cubicBezTo>
                      <a:pt x="63" y="427"/>
                      <a:pt x="65" y="418"/>
                      <a:pt x="69" y="420"/>
                    </a:cubicBezTo>
                    <a:cubicBezTo>
                      <a:pt x="73" y="422"/>
                      <a:pt x="76" y="414"/>
                      <a:pt x="80" y="418"/>
                    </a:cubicBezTo>
                    <a:cubicBezTo>
                      <a:pt x="84" y="421"/>
                      <a:pt x="93" y="422"/>
                      <a:pt x="93" y="427"/>
                    </a:cubicBezTo>
                    <a:cubicBezTo>
                      <a:pt x="93" y="431"/>
                      <a:pt x="95" y="434"/>
                      <a:pt x="95" y="434"/>
                    </a:cubicBezTo>
                    <a:cubicBezTo>
                      <a:pt x="95" y="434"/>
                      <a:pt x="99" y="436"/>
                      <a:pt x="104" y="434"/>
                    </a:cubicBezTo>
                    <a:cubicBezTo>
                      <a:pt x="109" y="432"/>
                      <a:pt x="112" y="420"/>
                      <a:pt x="117" y="428"/>
                    </a:cubicBezTo>
                    <a:cubicBezTo>
                      <a:pt x="122" y="436"/>
                      <a:pt x="115" y="438"/>
                      <a:pt x="117" y="443"/>
                    </a:cubicBezTo>
                    <a:cubicBezTo>
                      <a:pt x="119" y="447"/>
                      <a:pt x="126" y="449"/>
                      <a:pt x="125" y="451"/>
                    </a:cubicBezTo>
                    <a:cubicBezTo>
                      <a:pt x="125" y="453"/>
                      <a:pt x="119" y="455"/>
                      <a:pt x="119" y="460"/>
                    </a:cubicBezTo>
                    <a:cubicBezTo>
                      <a:pt x="119" y="464"/>
                      <a:pt x="119" y="476"/>
                      <a:pt x="123" y="484"/>
                    </a:cubicBezTo>
                    <a:cubicBezTo>
                      <a:pt x="127" y="493"/>
                      <a:pt x="125" y="500"/>
                      <a:pt x="133" y="503"/>
                    </a:cubicBezTo>
                    <a:cubicBezTo>
                      <a:pt x="141" y="505"/>
                      <a:pt x="140" y="500"/>
                      <a:pt x="143" y="504"/>
                    </a:cubicBezTo>
                    <a:cubicBezTo>
                      <a:pt x="145" y="508"/>
                      <a:pt x="144" y="514"/>
                      <a:pt x="151" y="515"/>
                    </a:cubicBezTo>
                    <a:cubicBezTo>
                      <a:pt x="158" y="517"/>
                      <a:pt x="164" y="513"/>
                      <a:pt x="166" y="515"/>
                    </a:cubicBezTo>
                    <a:cubicBezTo>
                      <a:pt x="167" y="517"/>
                      <a:pt x="171" y="520"/>
                      <a:pt x="171" y="520"/>
                    </a:cubicBezTo>
                    <a:cubicBezTo>
                      <a:pt x="171" y="520"/>
                      <a:pt x="172" y="536"/>
                      <a:pt x="174" y="542"/>
                    </a:cubicBezTo>
                    <a:cubicBezTo>
                      <a:pt x="176" y="548"/>
                      <a:pt x="182" y="559"/>
                      <a:pt x="182" y="559"/>
                    </a:cubicBezTo>
                    <a:cubicBezTo>
                      <a:pt x="182" y="559"/>
                      <a:pt x="180" y="571"/>
                      <a:pt x="180" y="573"/>
                    </a:cubicBezTo>
                    <a:cubicBezTo>
                      <a:pt x="180" y="573"/>
                      <a:pt x="180" y="573"/>
                      <a:pt x="180" y="573"/>
                    </a:cubicBezTo>
                    <a:cubicBezTo>
                      <a:pt x="181" y="573"/>
                      <a:pt x="184" y="578"/>
                      <a:pt x="185" y="578"/>
                    </a:cubicBezTo>
                    <a:cubicBezTo>
                      <a:pt x="186" y="577"/>
                      <a:pt x="200" y="572"/>
                      <a:pt x="203" y="577"/>
                    </a:cubicBezTo>
                    <a:cubicBezTo>
                      <a:pt x="206" y="581"/>
                      <a:pt x="210" y="592"/>
                      <a:pt x="209" y="601"/>
                    </a:cubicBezTo>
                    <a:cubicBezTo>
                      <a:pt x="209" y="610"/>
                      <a:pt x="208" y="612"/>
                      <a:pt x="208" y="612"/>
                    </a:cubicBezTo>
                    <a:cubicBezTo>
                      <a:pt x="208" y="612"/>
                      <a:pt x="209" y="622"/>
                      <a:pt x="216" y="619"/>
                    </a:cubicBezTo>
                    <a:cubicBezTo>
                      <a:pt x="224" y="616"/>
                      <a:pt x="227" y="608"/>
                      <a:pt x="231" y="610"/>
                    </a:cubicBezTo>
                    <a:cubicBezTo>
                      <a:pt x="234" y="612"/>
                      <a:pt x="234" y="615"/>
                      <a:pt x="241" y="615"/>
                    </a:cubicBezTo>
                    <a:cubicBezTo>
                      <a:pt x="243" y="615"/>
                      <a:pt x="246" y="614"/>
                      <a:pt x="250" y="614"/>
                    </a:cubicBezTo>
                    <a:cubicBezTo>
                      <a:pt x="255" y="613"/>
                      <a:pt x="260" y="611"/>
                      <a:pt x="261" y="609"/>
                    </a:cubicBezTo>
                    <a:cubicBezTo>
                      <a:pt x="261" y="604"/>
                      <a:pt x="266" y="594"/>
                      <a:pt x="266" y="593"/>
                    </a:cubicBezTo>
                    <a:cubicBezTo>
                      <a:pt x="266" y="592"/>
                      <a:pt x="264" y="584"/>
                      <a:pt x="265" y="584"/>
                    </a:cubicBezTo>
                    <a:cubicBezTo>
                      <a:pt x="265" y="584"/>
                      <a:pt x="277" y="572"/>
                      <a:pt x="280" y="572"/>
                    </a:cubicBezTo>
                    <a:cubicBezTo>
                      <a:pt x="284" y="571"/>
                      <a:pt x="289" y="572"/>
                      <a:pt x="291" y="569"/>
                    </a:cubicBezTo>
                    <a:cubicBezTo>
                      <a:pt x="294" y="566"/>
                      <a:pt x="305" y="551"/>
                      <a:pt x="306" y="551"/>
                    </a:cubicBezTo>
                    <a:cubicBezTo>
                      <a:pt x="307" y="550"/>
                      <a:pt x="312" y="551"/>
                      <a:pt x="313" y="551"/>
                    </a:cubicBezTo>
                    <a:cubicBezTo>
                      <a:pt x="313" y="550"/>
                      <a:pt x="316" y="531"/>
                      <a:pt x="324" y="537"/>
                    </a:cubicBezTo>
                    <a:cubicBezTo>
                      <a:pt x="325" y="537"/>
                      <a:pt x="326" y="538"/>
                      <a:pt x="327" y="539"/>
                    </a:cubicBezTo>
                    <a:cubicBezTo>
                      <a:pt x="329" y="535"/>
                      <a:pt x="332" y="531"/>
                      <a:pt x="332" y="531"/>
                    </a:cubicBezTo>
                    <a:cubicBezTo>
                      <a:pt x="332" y="530"/>
                      <a:pt x="327" y="525"/>
                      <a:pt x="327" y="525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eform 68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55D509C-0E3F-B297-DE74-9F17A47A40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42271" y="5001284"/>
                <a:ext cx="1610922" cy="1450605"/>
              </a:xfrm>
              <a:custGeom>
                <a:avLst/>
                <a:gdLst/>
                <a:ahLst/>
                <a:cxnLst>
                  <a:cxn ang="0">
                    <a:pos x="529" y="368"/>
                  </a:cxn>
                  <a:cxn ang="0">
                    <a:pos x="525" y="355"/>
                  </a:cxn>
                  <a:cxn ang="0">
                    <a:pos x="521" y="330"/>
                  </a:cxn>
                  <a:cxn ang="0">
                    <a:pos x="517" y="305"/>
                  </a:cxn>
                  <a:cxn ang="0">
                    <a:pos x="507" y="276"/>
                  </a:cxn>
                  <a:cxn ang="0">
                    <a:pos x="488" y="255"/>
                  </a:cxn>
                  <a:cxn ang="0">
                    <a:pos x="511" y="241"/>
                  </a:cxn>
                  <a:cxn ang="0">
                    <a:pos x="489" y="231"/>
                  </a:cxn>
                  <a:cxn ang="0">
                    <a:pos x="492" y="219"/>
                  </a:cxn>
                  <a:cxn ang="0">
                    <a:pos x="471" y="193"/>
                  </a:cxn>
                  <a:cxn ang="0">
                    <a:pos x="476" y="166"/>
                  </a:cxn>
                  <a:cxn ang="0">
                    <a:pos x="474" y="148"/>
                  </a:cxn>
                  <a:cxn ang="0">
                    <a:pos x="476" y="136"/>
                  </a:cxn>
                  <a:cxn ang="0">
                    <a:pos x="472" y="115"/>
                  </a:cxn>
                  <a:cxn ang="0">
                    <a:pos x="472" y="94"/>
                  </a:cxn>
                  <a:cxn ang="0">
                    <a:pos x="470" y="77"/>
                  </a:cxn>
                  <a:cxn ang="0">
                    <a:pos x="429" y="78"/>
                  </a:cxn>
                  <a:cxn ang="0">
                    <a:pos x="399" y="93"/>
                  </a:cxn>
                  <a:cxn ang="0">
                    <a:pos x="357" y="102"/>
                  </a:cxn>
                  <a:cxn ang="0">
                    <a:pos x="308" y="121"/>
                  </a:cxn>
                  <a:cxn ang="0">
                    <a:pos x="293" y="120"/>
                  </a:cxn>
                  <a:cxn ang="0">
                    <a:pos x="284" y="102"/>
                  </a:cxn>
                  <a:cxn ang="0">
                    <a:pos x="281" y="85"/>
                  </a:cxn>
                  <a:cxn ang="0">
                    <a:pos x="267" y="69"/>
                  </a:cxn>
                  <a:cxn ang="0">
                    <a:pos x="276" y="55"/>
                  </a:cxn>
                  <a:cxn ang="0">
                    <a:pos x="259" y="33"/>
                  </a:cxn>
                  <a:cxn ang="0">
                    <a:pos x="240" y="11"/>
                  </a:cxn>
                  <a:cxn ang="0">
                    <a:pos x="211" y="5"/>
                  </a:cxn>
                  <a:cxn ang="0">
                    <a:pos x="186" y="1"/>
                  </a:cxn>
                  <a:cxn ang="0">
                    <a:pos x="183" y="20"/>
                  </a:cxn>
                  <a:cxn ang="0">
                    <a:pos x="171" y="28"/>
                  </a:cxn>
                  <a:cxn ang="0">
                    <a:pos x="160" y="38"/>
                  </a:cxn>
                  <a:cxn ang="0">
                    <a:pos x="130" y="37"/>
                  </a:cxn>
                  <a:cxn ang="0">
                    <a:pos x="97" y="40"/>
                  </a:cxn>
                  <a:cxn ang="0">
                    <a:pos x="90" y="57"/>
                  </a:cxn>
                  <a:cxn ang="0">
                    <a:pos x="84" y="71"/>
                  </a:cxn>
                  <a:cxn ang="0">
                    <a:pos x="77" y="78"/>
                  </a:cxn>
                  <a:cxn ang="0">
                    <a:pos x="56" y="92"/>
                  </a:cxn>
                  <a:cxn ang="0">
                    <a:pos x="58" y="136"/>
                  </a:cxn>
                  <a:cxn ang="0">
                    <a:pos x="35" y="149"/>
                  </a:cxn>
                  <a:cxn ang="0">
                    <a:pos x="14" y="175"/>
                  </a:cxn>
                  <a:cxn ang="0">
                    <a:pos x="7" y="215"/>
                  </a:cxn>
                  <a:cxn ang="0">
                    <a:pos x="24" y="240"/>
                  </a:cxn>
                  <a:cxn ang="0">
                    <a:pos x="48" y="264"/>
                  </a:cxn>
                  <a:cxn ang="0">
                    <a:pos x="90" y="286"/>
                  </a:cxn>
                  <a:cxn ang="0">
                    <a:pos x="93" y="316"/>
                  </a:cxn>
                  <a:cxn ang="0">
                    <a:pos x="102" y="342"/>
                  </a:cxn>
                  <a:cxn ang="0">
                    <a:pos x="111" y="375"/>
                  </a:cxn>
                  <a:cxn ang="0">
                    <a:pos x="156" y="397"/>
                  </a:cxn>
                  <a:cxn ang="0">
                    <a:pos x="173" y="444"/>
                  </a:cxn>
                  <a:cxn ang="0">
                    <a:pos x="198" y="462"/>
                  </a:cxn>
                  <a:cxn ang="0">
                    <a:pos x="235" y="453"/>
                  </a:cxn>
                  <a:cxn ang="0">
                    <a:pos x="277" y="424"/>
                  </a:cxn>
                  <a:cxn ang="0">
                    <a:pos x="300" y="409"/>
                  </a:cxn>
                  <a:cxn ang="0">
                    <a:pos x="337" y="409"/>
                  </a:cxn>
                  <a:cxn ang="0">
                    <a:pos x="366" y="402"/>
                  </a:cxn>
                  <a:cxn ang="0">
                    <a:pos x="400" y="430"/>
                  </a:cxn>
                  <a:cxn ang="0">
                    <a:pos x="446" y="410"/>
                  </a:cxn>
                  <a:cxn ang="0">
                    <a:pos x="450" y="391"/>
                  </a:cxn>
                  <a:cxn ang="0">
                    <a:pos x="484" y="393"/>
                  </a:cxn>
                  <a:cxn ang="0">
                    <a:pos x="525" y="386"/>
                  </a:cxn>
                </a:cxnLst>
                <a:rect l="0" t="0" r="r" b="b"/>
                <a:pathLst>
                  <a:path w="535" h="481">
                    <a:moveTo>
                      <a:pt x="527" y="380"/>
                    </a:moveTo>
                    <a:cubicBezTo>
                      <a:pt x="526" y="376"/>
                      <a:pt x="525" y="374"/>
                      <a:pt x="526" y="374"/>
                    </a:cubicBezTo>
                    <a:cubicBezTo>
                      <a:pt x="526" y="374"/>
                      <a:pt x="530" y="369"/>
                      <a:pt x="529" y="368"/>
                    </a:cubicBezTo>
                    <a:cubicBezTo>
                      <a:pt x="528" y="366"/>
                      <a:pt x="524" y="362"/>
                      <a:pt x="524" y="362"/>
                    </a:cubicBezTo>
                    <a:cubicBezTo>
                      <a:pt x="524" y="362"/>
                      <a:pt x="535" y="359"/>
                      <a:pt x="531" y="356"/>
                    </a:cubicBezTo>
                    <a:cubicBezTo>
                      <a:pt x="528" y="354"/>
                      <a:pt x="525" y="355"/>
                      <a:pt x="525" y="355"/>
                    </a:cubicBezTo>
                    <a:cubicBezTo>
                      <a:pt x="525" y="355"/>
                      <a:pt x="519" y="344"/>
                      <a:pt x="519" y="342"/>
                    </a:cubicBezTo>
                    <a:cubicBezTo>
                      <a:pt x="519" y="340"/>
                      <a:pt x="514" y="340"/>
                      <a:pt x="515" y="338"/>
                    </a:cubicBezTo>
                    <a:cubicBezTo>
                      <a:pt x="516" y="337"/>
                      <a:pt x="523" y="332"/>
                      <a:pt x="521" y="330"/>
                    </a:cubicBezTo>
                    <a:cubicBezTo>
                      <a:pt x="519" y="329"/>
                      <a:pt x="514" y="329"/>
                      <a:pt x="514" y="329"/>
                    </a:cubicBezTo>
                    <a:cubicBezTo>
                      <a:pt x="513" y="329"/>
                      <a:pt x="506" y="322"/>
                      <a:pt x="508" y="318"/>
                    </a:cubicBezTo>
                    <a:cubicBezTo>
                      <a:pt x="510" y="315"/>
                      <a:pt x="519" y="309"/>
                      <a:pt x="517" y="305"/>
                    </a:cubicBezTo>
                    <a:cubicBezTo>
                      <a:pt x="516" y="301"/>
                      <a:pt x="512" y="296"/>
                      <a:pt x="512" y="295"/>
                    </a:cubicBezTo>
                    <a:cubicBezTo>
                      <a:pt x="512" y="294"/>
                      <a:pt x="513" y="285"/>
                      <a:pt x="512" y="284"/>
                    </a:cubicBezTo>
                    <a:cubicBezTo>
                      <a:pt x="512" y="284"/>
                      <a:pt x="507" y="280"/>
                      <a:pt x="507" y="276"/>
                    </a:cubicBezTo>
                    <a:cubicBezTo>
                      <a:pt x="507" y="272"/>
                      <a:pt x="504" y="264"/>
                      <a:pt x="504" y="263"/>
                    </a:cubicBezTo>
                    <a:cubicBezTo>
                      <a:pt x="503" y="262"/>
                      <a:pt x="497" y="264"/>
                      <a:pt x="494" y="263"/>
                    </a:cubicBezTo>
                    <a:cubicBezTo>
                      <a:pt x="492" y="262"/>
                      <a:pt x="488" y="255"/>
                      <a:pt x="488" y="255"/>
                    </a:cubicBezTo>
                    <a:cubicBezTo>
                      <a:pt x="488" y="255"/>
                      <a:pt x="495" y="247"/>
                      <a:pt x="496" y="247"/>
                    </a:cubicBezTo>
                    <a:cubicBezTo>
                      <a:pt x="497" y="247"/>
                      <a:pt x="506" y="247"/>
                      <a:pt x="507" y="246"/>
                    </a:cubicBezTo>
                    <a:cubicBezTo>
                      <a:pt x="509" y="245"/>
                      <a:pt x="513" y="243"/>
                      <a:pt x="511" y="241"/>
                    </a:cubicBezTo>
                    <a:cubicBezTo>
                      <a:pt x="510" y="238"/>
                      <a:pt x="504" y="237"/>
                      <a:pt x="504" y="237"/>
                    </a:cubicBezTo>
                    <a:cubicBezTo>
                      <a:pt x="503" y="236"/>
                      <a:pt x="501" y="225"/>
                      <a:pt x="501" y="225"/>
                    </a:cubicBezTo>
                    <a:cubicBezTo>
                      <a:pt x="489" y="231"/>
                      <a:pt x="489" y="231"/>
                      <a:pt x="489" y="231"/>
                    </a:cubicBezTo>
                    <a:cubicBezTo>
                      <a:pt x="481" y="225"/>
                      <a:pt x="481" y="225"/>
                      <a:pt x="481" y="225"/>
                    </a:cubicBezTo>
                    <a:cubicBezTo>
                      <a:pt x="485" y="219"/>
                      <a:pt x="485" y="219"/>
                      <a:pt x="485" y="219"/>
                    </a:cubicBezTo>
                    <a:cubicBezTo>
                      <a:pt x="485" y="219"/>
                      <a:pt x="492" y="219"/>
                      <a:pt x="492" y="219"/>
                    </a:cubicBezTo>
                    <a:cubicBezTo>
                      <a:pt x="493" y="219"/>
                      <a:pt x="503" y="213"/>
                      <a:pt x="500" y="209"/>
                    </a:cubicBezTo>
                    <a:cubicBezTo>
                      <a:pt x="498" y="205"/>
                      <a:pt x="478" y="208"/>
                      <a:pt x="474" y="201"/>
                    </a:cubicBezTo>
                    <a:cubicBezTo>
                      <a:pt x="470" y="193"/>
                      <a:pt x="472" y="195"/>
                      <a:pt x="471" y="193"/>
                    </a:cubicBezTo>
                    <a:cubicBezTo>
                      <a:pt x="470" y="191"/>
                      <a:pt x="463" y="183"/>
                      <a:pt x="467" y="180"/>
                    </a:cubicBezTo>
                    <a:cubicBezTo>
                      <a:pt x="470" y="177"/>
                      <a:pt x="476" y="174"/>
                      <a:pt x="476" y="173"/>
                    </a:cubicBezTo>
                    <a:cubicBezTo>
                      <a:pt x="476" y="172"/>
                      <a:pt x="478" y="168"/>
                      <a:pt x="476" y="166"/>
                    </a:cubicBezTo>
                    <a:cubicBezTo>
                      <a:pt x="474" y="163"/>
                      <a:pt x="469" y="165"/>
                      <a:pt x="469" y="161"/>
                    </a:cubicBezTo>
                    <a:cubicBezTo>
                      <a:pt x="468" y="157"/>
                      <a:pt x="473" y="153"/>
                      <a:pt x="474" y="152"/>
                    </a:cubicBezTo>
                    <a:cubicBezTo>
                      <a:pt x="474" y="152"/>
                      <a:pt x="474" y="149"/>
                      <a:pt x="474" y="148"/>
                    </a:cubicBezTo>
                    <a:cubicBezTo>
                      <a:pt x="475" y="148"/>
                      <a:pt x="478" y="149"/>
                      <a:pt x="477" y="145"/>
                    </a:cubicBezTo>
                    <a:cubicBezTo>
                      <a:pt x="477" y="141"/>
                      <a:pt x="474" y="139"/>
                      <a:pt x="474" y="139"/>
                    </a:cubicBezTo>
                    <a:cubicBezTo>
                      <a:pt x="475" y="138"/>
                      <a:pt x="476" y="136"/>
                      <a:pt x="476" y="136"/>
                    </a:cubicBezTo>
                    <a:cubicBezTo>
                      <a:pt x="471" y="134"/>
                      <a:pt x="471" y="134"/>
                      <a:pt x="471" y="134"/>
                    </a:cubicBezTo>
                    <a:cubicBezTo>
                      <a:pt x="467" y="128"/>
                      <a:pt x="467" y="128"/>
                      <a:pt x="467" y="128"/>
                    </a:cubicBezTo>
                    <a:cubicBezTo>
                      <a:pt x="467" y="128"/>
                      <a:pt x="472" y="121"/>
                      <a:pt x="472" y="115"/>
                    </a:cubicBezTo>
                    <a:cubicBezTo>
                      <a:pt x="472" y="110"/>
                      <a:pt x="473" y="106"/>
                      <a:pt x="473" y="105"/>
                    </a:cubicBezTo>
                    <a:cubicBezTo>
                      <a:pt x="472" y="104"/>
                      <a:pt x="464" y="97"/>
                      <a:pt x="465" y="97"/>
                    </a:cubicBezTo>
                    <a:cubicBezTo>
                      <a:pt x="466" y="96"/>
                      <a:pt x="472" y="95"/>
                      <a:pt x="472" y="94"/>
                    </a:cubicBezTo>
                    <a:cubicBezTo>
                      <a:pt x="471" y="93"/>
                      <a:pt x="467" y="89"/>
                      <a:pt x="467" y="87"/>
                    </a:cubicBezTo>
                    <a:cubicBezTo>
                      <a:pt x="466" y="85"/>
                      <a:pt x="473" y="82"/>
                      <a:pt x="473" y="81"/>
                    </a:cubicBezTo>
                    <a:cubicBezTo>
                      <a:pt x="473" y="80"/>
                      <a:pt x="470" y="77"/>
                      <a:pt x="470" y="77"/>
                    </a:cubicBezTo>
                    <a:cubicBezTo>
                      <a:pt x="465" y="68"/>
                      <a:pt x="465" y="68"/>
                      <a:pt x="465" y="68"/>
                    </a:cubicBezTo>
                    <a:cubicBezTo>
                      <a:pt x="447" y="77"/>
                      <a:pt x="447" y="77"/>
                      <a:pt x="447" y="77"/>
                    </a:cubicBezTo>
                    <a:cubicBezTo>
                      <a:pt x="447" y="77"/>
                      <a:pt x="433" y="74"/>
                      <a:pt x="429" y="78"/>
                    </a:cubicBezTo>
                    <a:cubicBezTo>
                      <a:pt x="425" y="82"/>
                      <a:pt x="423" y="86"/>
                      <a:pt x="421" y="86"/>
                    </a:cubicBezTo>
                    <a:cubicBezTo>
                      <a:pt x="420" y="86"/>
                      <a:pt x="406" y="86"/>
                      <a:pt x="406" y="86"/>
                    </a:cubicBezTo>
                    <a:cubicBezTo>
                      <a:pt x="399" y="93"/>
                      <a:pt x="399" y="93"/>
                      <a:pt x="399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3" y="92"/>
                      <a:pt x="371" y="105"/>
                      <a:pt x="365" y="105"/>
                    </a:cubicBezTo>
                    <a:cubicBezTo>
                      <a:pt x="359" y="106"/>
                      <a:pt x="358" y="102"/>
                      <a:pt x="357" y="102"/>
                    </a:cubicBezTo>
                    <a:cubicBezTo>
                      <a:pt x="357" y="103"/>
                      <a:pt x="335" y="114"/>
                      <a:pt x="335" y="114"/>
                    </a:cubicBezTo>
                    <a:cubicBezTo>
                      <a:pt x="335" y="115"/>
                      <a:pt x="330" y="111"/>
                      <a:pt x="326" y="111"/>
                    </a:cubicBezTo>
                    <a:cubicBezTo>
                      <a:pt x="323" y="111"/>
                      <a:pt x="308" y="121"/>
                      <a:pt x="308" y="121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3" y="120"/>
                      <a:pt x="293" y="120"/>
                      <a:pt x="293" y="120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82" y="115"/>
                      <a:pt x="282" y="111"/>
                    </a:cubicBezTo>
                    <a:cubicBezTo>
                      <a:pt x="282" y="108"/>
                      <a:pt x="285" y="104"/>
                      <a:pt x="284" y="102"/>
                    </a:cubicBezTo>
                    <a:cubicBezTo>
                      <a:pt x="283" y="99"/>
                      <a:pt x="282" y="94"/>
                      <a:pt x="282" y="94"/>
                    </a:cubicBezTo>
                    <a:cubicBezTo>
                      <a:pt x="282" y="94"/>
                      <a:pt x="275" y="92"/>
                      <a:pt x="276" y="91"/>
                    </a:cubicBezTo>
                    <a:cubicBezTo>
                      <a:pt x="278" y="90"/>
                      <a:pt x="281" y="89"/>
                      <a:pt x="281" y="85"/>
                    </a:cubicBezTo>
                    <a:cubicBezTo>
                      <a:pt x="282" y="82"/>
                      <a:pt x="276" y="74"/>
                      <a:pt x="273" y="74"/>
                    </a:cubicBezTo>
                    <a:cubicBezTo>
                      <a:pt x="270" y="74"/>
                      <a:pt x="265" y="74"/>
                      <a:pt x="265" y="74"/>
                    </a:cubicBezTo>
                    <a:cubicBezTo>
                      <a:pt x="265" y="73"/>
                      <a:pt x="267" y="69"/>
                      <a:pt x="267" y="69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5" y="63"/>
                      <a:pt x="277" y="60"/>
                      <a:pt x="276" y="60"/>
                    </a:cubicBezTo>
                    <a:cubicBezTo>
                      <a:pt x="276" y="59"/>
                      <a:pt x="276" y="55"/>
                      <a:pt x="276" y="55"/>
                    </a:cubicBezTo>
                    <a:cubicBezTo>
                      <a:pt x="276" y="55"/>
                      <a:pt x="271" y="49"/>
                      <a:pt x="270" y="46"/>
                    </a:cubicBezTo>
                    <a:cubicBezTo>
                      <a:pt x="270" y="42"/>
                      <a:pt x="271" y="41"/>
                      <a:pt x="269" y="40"/>
                    </a:cubicBezTo>
                    <a:cubicBezTo>
                      <a:pt x="268" y="39"/>
                      <a:pt x="259" y="37"/>
                      <a:pt x="259" y="33"/>
                    </a:cubicBezTo>
                    <a:cubicBezTo>
                      <a:pt x="260" y="28"/>
                      <a:pt x="260" y="19"/>
                      <a:pt x="260" y="19"/>
                    </a:cubicBezTo>
                    <a:cubicBezTo>
                      <a:pt x="260" y="19"/>
                      <a:pt x="258" y="21"/>
                      <a:pt x="253" y="18"/>
                    </a:cubicBezTo>
                    <a:cubicBezTo>
                      <a:pt x="249" y="15"/>
                      <a:pt x="245" y="10"/>
                      <a:pt x="240" y="11"/>
                    </a:cubicBezTo>
                    <a:cubicBezTo>
                      <a:pt x="235" y="12"/>
                      <a:pt x="236" y="15"/>
                      <a:pt x="233" y="15"/>
                    </a:cubicBezTo>
                    <a:cubicBezTo>
                      <a:pt x="230" y="15"/>
                      <a:pt x="219" y="15"/>
                      <a:pt x="218" y="15"/>
                    </a:cubicBezTo>
                    <a:cubicBezTo>
                      <a:pt x="218" y="14"/>
                      <a:pt x="215" y="5"/>
                      <a:pt x="211" y="5"/>
                    </a:cubicBezTo>
                    <a:cubicBezTo>
                      <a:pt x="207" y="6"/>
                      <a:pt x="202" y="10"/>
                      <a:pt x="201" y="9"/>
                    </a:cubicBezTo>
                    <a:cubicBezTo>
                      <a:pt x="200" y="9"/>
                      <a:pt x="202" y="3"/>
                      <a:pt x="195" y="2"/>
                    </a:cubicBezTo>
                    <a:cubicBezTo>
                      <a:pt x="189" y="1"/>
                      <a:pt x="186" y="0"/>
                      <a:pt x="186" y="1"/>
                    </a:cubicBezTo>
                    <a:cubicBezTo>
                      <a:pt x="185" y="2"/>
                      <a:pt x="181" y="7"/>
                      <a:pt x="180" y="10"/>
                    </a:cubicBezTo>
                    <a:cubicBezTo>
                      <a:pt x="180" y="10"/>
                      <a:pt x="180" y="10"/>
                      <a:pt x="181" y="10"/>
                    </a:cubicBezTo>
                    <a:cubicBezTo>
                      <a:pt x="181" y="11"/>
                      <a:pt x="177" y="16"/>
                      <a:pt x="183" y="20"/>
                    </a:cubicBezTo>
                    <a:cubicBezTo>
                      <a:pt x="189" y="24"/>
                      <a:pt x="190" y="25"/>
                      <a:pt x="190" y="26"/>
                    </a:cubicBezTo>
                    <a:cubicBezTo>
                      <a:pt x="189" y="26"/>
                      <a:pt x="181" y="24"/>
                      <a:pt x="181" y="25"/>
                    </a:cubicBezTo>
                    <a:cubicBezTo>
                      <a:pt x="181" y="25"/>
                      <a:pt x="171" y="27"/>
                      <a:pt x="171" y="28"/>
                    </a:cubicBezTo>
                    <a:cubicBezTo>
                      <a:pt x="171" y="28"/>
                      <a:pt x="179" y="33"/>
                      <a:pt x="176" y="34"/>
                    </a:cubicBezTo>
                    <a:cubicBezTo>
                      <a:pt x="173" y="35"/>
                      <a:pt x="168" y="33"/>
                      <a:pt x="166" y="34"/>
                    </a:cubicBezTo>
                    <a:cubicBezTo>
                      <a:pt x="163" y="36"/>
                      <a:pt x="163" y="38"/>
                      <a:pt x="160" y="38"/>
                    </a:cubicBezTo>
                    <a:cubicBezTo>
                      <a:pt x="156" y="37"/>
                      <a:pt x="154" y="33"/>
                      <a:pt x="153" y="33"/>
                    </a:cubicBezTo>
                    <a:cubicBezTo>
                      <a:pt x="151" y="33"/>
                      <a:pt x="147" y="38"/>
                      <a:pt x="143" y="39"/>
                    </a:cubicBezTo>
                    <a:cubicBezTo>
                      <a:pt x="139" y="39"/>
                      <a:pt x="134" y="36"/>
                      <a:pt x="130" y="37"/>
                    </a:cubicBezTo>
                    <a:cubicBezTo>
                      <a:pt x="126" y="38"/>
                      <a:pt x="128" y="45"/>
                      <a:pt x="125" y="45"/>
                    </a:cubicBezTo>
                    <a:cubicBezTo>
                      <a:pt x="121" y="45"/>
                      <a:pt x="104" y="45"/>
                      <a:pt x="104" y="45"/>
                    </a:cubicBezTo>
                    <a:cubicBezTo>
                      <a:pt x="104" y="45"/>
                      <a:pt x="103" y="38"/>
                      <a:pt x="97" y="40"/>
                    </a:cubicBezTo>
                    <a:cubicBezTo>
                      <a:pt x="91" y="43"/>
                      <a:pt x="86" y="50"/>
                      <a:pt x="86" y="50"/>
                    </a:cubicBezTo>
                    <a:cubicBezTo>
                      <a:pt x="87" y="50"/>
                      <a:pt x="92" y="56"/>
                      <a:pt x="92" y="56"/>
                    </a:cubicBezTo>
                    <a:cubicBezTo>
                      <a:pt x="92" y="56"/>
                      <a:pt x="90" y="57"/>
                      <a:pt x="90" y="57"/>
                    </a:cubicBezTo>
                    <a:cubicBezTo>
                      <a:pt x="90" y="57"/>
                      <a:pt x="80" y="51"/>
                      <a:pt x="81" y="55"/>
                    </a:cubicBezTo>
                    <a:cubicBezTo>
                      <a:pt x="82" y="59"/>
                      <a:pt x="90" y="61"/>
                      <a:pt x="90" y="63"/>
                    </a:cubicBezTo>
                    <a:cubicBezTo>
                      <a:pt x="91" y="66"/>
                      <a:pt x="84" y="71"/>
                      <a:pt x="84" y="71"/>
                    </a:cubicBezTo>
                    <a:cubicBezTo>
                      <a:pt x="84" y="71"/>
                      <a:pt x="78" y="64"/>
                      <a:pt x="75" y="67"/>
                    </a:cubicBezTo>
                    <a:cubicBezTo>
                      <a:pt x="73" y="69"/>
                      <a:pt x="72" y="71"/>
                      <a:pt x="72" y="71"/>
                    </a:cubicBezTo>
                    <a:cubicBezTo>
                      <a:pt x="72" y="71"/>
                      <a:pt x="80" y="74"/>
                      <a:pt x="77" y="78"/>
                    </a:cubicBezTo>
                    <a:cubicBezTo>
                      <a:pt x="74" y="82"/>
                      <a:pt x="68" y="84"/>
                      <a:pt x="68" y="84"/>
                    </a:cubicBezTo>
                    <a:cubicBezTo>
                      <a:pt x="68" y="84"/>
                      <a:pt x="69" y="89"/>
                      <a:pt x="68" y="89"/>
                    </a:cubicBezTo>
                    <a:cubicBezTo>
                      <a:pt x="67" y="89"/>
                      <a:pt x="56" y="91"/>
                      <a:pt x="56" y="92"/>
                    </a:cubicBezTo>
                    <a:cubicBezTo>
                      <a:pt x="55" y="93"/>
                      <a:pt x="75" y="106"/>
                      <a:pt x="75" y="106"/>
                    </a:cubicBezTo>
                    <a:cubicBezTo>
                      <a:pt x="75" y="106"/>
                      <a:pt x="65" y="112"/>
                      <a:pt x="65" y="113"/>
                    </a:cubicBezTo>
                    <a:cubicBezTo>
                      <a:pt x="64" y="114"/>
                      <a:pt x="62" y="134"/>
                      <a:pt x="58" y="136"/>
                    </a:cubicBezTo>
                    <a:cubicBezTo>
                      <a:pt x="54" y="138"/>
                      <a:pt x="40" y="137"/>
                      <a:pt x="40" y="138"/>
                    </a:cubicBezTo>
                    <a:cubicBezTo>
                      <a:pt x="40" y="138"/>
                      <a:pt x="39" y="146"/>
                      <a:pt x="39" y="147"/>
                    </a:cubicBezTo>
                    <a:cubicBezTo>
                      <a:pt x="39" y="147"/>
                      <a:pt x="35" y="149"/>
                      <a:pt x="35" y="149"/>
                    </a:cubicBezTo>
                    <a:cubicBezTo>
                      <a:pt x="34" y="149"/>
                      <a:pt x="26" y="160"/>
                      <a:pt x="25" y="163"/>
                    </a:cubicBezTo>
                    <a:cubicBezTo>
                      <a:pt x="25" y="166"/>
                      <a:pt x="25" y="170"/>
                      <a:pt x="25" y="171"/>
                    </a:cubicBezTo>
                    <a:cubicBezTo>
                      <a:pt x="25" y="171"/>
                      <a:pt x="16" y="173"/>
                      <a:pt x="14" y="175"/>
                    </a:cubicBezTo>
                    <a:cubicBezTo>
                      <a:pt x="12" y="177"/>
                      <a:pt x="7" y="185"/>
                      <a:pt x="6" y="191"/>
                    </a:cubicBezTo>
                    <a:cubicBezTo>
                      <a:pt x="5" y="197"/>
                      <a:pt x="5" y="206"/>
                      <a:pt x="5" y="207"/>
                    </a:cubicBezTo>
                    <a:cubicBezTo>
                      <a:pt x="5" y="207"/>
                      <a:pt x="0" y="215"/>
                      <a:pt x="7" y="215"/>
                    </a:cubicBezTo>
                    <a:cubicBezTo>
                      <a:pt x="14" y="215"/>
                      <a:pt x="22" y="206"/>
                      <a:pt x="24" y="211"/>
                    </a:cubicBezTo>
                    <a:cubicBezTo>
                      <a:pt x="25" y="215"/>
                      <a:pt x="21" y="225"/>
                      <a:pt x="22" y="225"/>
                    </a:cubicBezTo>
                    <a:cubicBezTo>
                      <a:pt x="23" y="225"/>
                      <a:pt x="24" y="240"/>
                      <a:pt x="24" y="240"/>
                    </a:cubicBezTo>
                    <a:cubicBezTo>
                      <a:pt x="24" y="240"/>
                      <a:pt x="19" y="250"/>
                      <a:pt x="23" y="253"/>
                    </a:cubicBezTo>
                    <a:cubicBezTo>
                      <a:pt x="28" y="256"/>
                      <a:pt x="48" y="255"/>
                      <a:pt x="48" y="256"/>
                    </a:cubicBezTo>
                    <a:cubicBezTo>
                      <a:pt x="48" y="257"/>
                      <a:pt x="48" y="263"/>
                      <a:pt x="48" y="264"/>
                    </a:cubicBezTo>
                    <a:cubicBezTo>
                      <a:pt x="48" y="264"/>
                      <a:pt x="43" y="268"/>
                      <a:pt x="45" y="270"/>
                    </a:cubicBezTo>
                    <a:cubicBezTo>
                      <a:pt x="47" y="272"/>
                      <a:pt x="56" y="280"/>
                      <a:pt x="56" y="280"/>
                    </a:cubicBezTo>
                    <a:cubicBezTo>
                      <a:pt x="56" y="280"/>
                      <a:pt x="88" y="279"/>
                      <a:pt x="90" y="286"/>
                    </a:cubicBezTo>
                    <a:cubicBezTo>
                      <a:pt x="92" y="292"/>
                      <a:pt x="88" y="298"/>
                      <a:pt x="88" y="298"/>
                    </a:cubicBezTo>
                    <a:cubicBezTo>
                      <a:pt x="87" y="299"/>
                      <a:pt x="71" y="305"/>
                      <a:pt x="76" y="311"/>
                    </a:cubicBezTo>
                    <a:cubicBezTo>
                      <a:pt x="81" y="317"/>
                      <a:pt x="93" y="316"/>
                      <a:pt x="93" y="316"/>
                    </a:cubicBezTo>
                    <a:cubicBezTo>
                      <a:pt x="93" y="316"/>
                      <a:pt x="98" y="321"/>
                      <a:pt x="98" y="322"/>
                    </a:cubicBezTo>
                    <a:cubicBezTo>
                      <a:pt x="98" y="322"/>
                      <a:pt x="95" y="326"/>
                      <a:pt x="93" y="330"/>
                    </a:cubicBezTo>
                    <a:cubicBezTo>
                      <a:pt x="99" y="335"/>
                      <a:pt x="102" y="341"/>
                      <a:pt x="102" y="342"/>
                    </a:cubicBezTo>
                    <a:cubicBezTo>
                      <a:pt x="103" y="343"/>
                      <a:pt x="103" y="357"/>
                      <a:pt x="103" y="357"/>
                    </a:cubicBezTo>
                    <a:cubicBezTo>
                      <a:pt x="104" y="357"/>
                      <a:pt x="109" y="362"/>
                      <a:pt x="110" y="365"/>
                    </a:cubicBezTo>
                    <a:cubicBezTo>
                      <a:pt x="110" y="368"/>
                      <a:pt x="110" y="374"/>
                      <a:pt x="111" y="375"/>
                    </a:cubicBezTo>
                    <a:cubicBezTo>
                      <a:pt x="111" y="376"/>
                      <a:pt x="124" y="386"/>
                      <a:pt x="125" y="390"/>
                    </a:cubicBezTo>
                    <a:cubicBezTo>
                      <a:pt x="126" y="394"/>
                      <a:pt x="128" y="407"/>
                      <a:pt x="139" y="404"/>
                    </a:cubicBezTo>
                    <a:cubicBezTo>
                      <a:pt x="150" y="400"/>
                      <a:pt x="156" y="397"/>
                      <a:pt x="156" y="39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407"/>
                      <a:pt x="162" y="431"/>
                      <a:pt x="162" y="432"/>
                    </a:cubicBezTo>
                    <a:cubicBezTo>
                      <a:pt x="163" y="432"/>
                      <a:pt x="179" y="438"/>
                      <a:pt x="173" y="444"/>
                    </a:cubicBezTo>
                    <a:cubicBezTo>
                      <a:pt x="166" y="450"/>
                      <a:pt x="155" y="462"/>
                      <a:pt x="158" y="465"/>
                    </a:cubicBezTo>
                    <a:cubicBezTo>
                      <a:pt x="162" y="468"/>
                      <a:pt x="167" y="477"/>
                      <a:pt x="177" y="473"/>
                    </a:cubicBezTo>
                    <a:cubicBezTo>
                      <a:pt x="187" y="469"/>
                      <a:pt x="191" y="459"/>
                      <a:pt x="198" y="462"/>
                    </a:cubicBezTo>
                    <a:cubicBezTo>
                      <a:pt x="205" y="464"/>
                      <a:pt x="218" y="471"/>
                      <a:pt x="218" y="472"/>
                    </a:cubicBezTo>
                    <a:cubicBezTo>
                      <a:pt x="218" y="472"/>
                      <a:pt x="235" y="481"/>
                      <a:pt x="236" y="480"/>
                    </a:cubicBezTo>
                    <a:cubicBezTo>
                      <a:pt x="237" y="479"/>
                      <a:pt x="232" y="454"/>
                      <a:pt x="235" y="453"/>
                    </a:cubicBezTo>
                    <a:cubicBezTo>
                      <a:pt x="239" y="452"/>
                      <a:pt x="243" y="448"/>
                      <a:pt x="247" y="442"/>
                    </a:cubicBezTo>
                    <a:cubicBezTo>
                      <a:pt x="251" y="435"/>
                      <a:pt x="250" y="426"/>
                      <a:pt x="255" y="424"/>
                    </a:cubicBezTo>
                    <a:cubicBezTo>
                      <a:pt x="260" y="421"/>
                      <a:pt x="275" y="422"/>
                      <a:pt x="277" y="424"/>
                    </a:cubicBezTo>
                    <a:cubicBezTo>
                      <a:pt x="280" y="426"/>
                      <a:pt x="294" y="427"/>
                      <a:pt x="292" y="421"/>
                    </a:cubicBezTo>
                    <a:cubicBezTo>
                      <a:pt x="289" y="416"/>
                      <a:pt x="284" y="406"/>
                      <a:pt x="284" y="406"/>
                    </a:cubicBezTo>
                    <a:cubicBezTo>
                      <a:pt x="284" y="406"/>
                      <a:pt x="300" y="409"/>
                      <a:pt x="300" y="409"/>
                    </a:cubicBezTo>
                    <a:cubicBezTo>
                      <a:pt x="300" y="409"/>
                      <a:pt x="305" y="409"/>
                      <a:pt x="312" y="404"/>
                    </a:cubicBezTo>
                    <a:cubicBezTo>
                      <a:pt x="319" y="399"/>
                      <a:pt x="317" y="395"/>
                      <a:pt x="319" y="395"/>
                    </a:cubicBezTo>
                    <a:cubicBezTo>
                      <a:pt x="322" y="396"/>
                      <a:pt x="335" y="409"/>
                      <a:pt x="337" y="409"/>
                    </a:cubicBezTo>
                    <a:cubicBezTo>
                      <a:pt x="338" y="409"/>
                      <a:pt x="343" y="409"/>
                      <a:pt x="343" y="409"/>
                    </a:cubicBezTo>
                    <a:cubicBezTo>
                      <a:pt x="343" y="409"/>
                      <a:pt x="347" y="398"/>
                      <a:pt x="353" y="398"/>
                    </a:cubicBezTo>
                    <a:cubicBezTo>
                      <a:pt x="360" y="398"/>
                      <a:pt x="365" y="402"/>
                      <a:pt x="366" y="402"/>
                    </a:cubicBezTo>
                    <a:cubicBezTo>
                      <a:pt x="367" y="402"/>
                      <a:pt x="375" y="394"/>
                      <a:pt x="375" y="394"/>
                    </a:cubicBezTo>
                    <a:cubicBezTo>
                      <a:pt x="375" y="394"/>
                      <a:pt x="386" y="406"/>
                      <a:pt x="388" y="414"/>
                    </a:cubicBezTo>
                    <a:cubicBezTo>
                      <a:pt x="390" y="421"/>
                      <a:pt x="392" y="432"/>
                      <a:pt x="400" y="430"/>
                    </a:cubicBezTo>
                    <a:cubicBezTo>
                      <a:pt x="409" y="428"/>
                      <a:pt x="412" y="423"/>
                      <a:pt x="412" y="423"/>
                    </a:cubicBezTo>
                    <a:cubicBezTo>
                      <a:pt x="412" y="423"/>
                      <a:pt x="417" y="433"/>
                      <a:pt x="424" y="432"/>
                    </a:cubicBezTo>
                    <a:cubicBezTo>
                      <a:pt x="431" y="430"/>
                      <a:pt x="442" y="412"/>
                      <a:pt x="446" y="410"/>
                    </a:cubicBezTo>
                    <a:cubicBezTo>
                      <a:pt x="450" y="409"/>
                      <a:pt x="455" y="413"/>
                      <a:pt x="456" y="408"/>
                    </a:cubicBezTo>
                    <a:cubicBezTo>
                      <a:pt x="458" y="403"/>
                      <a:pt x="460" y="402"/>
                      <a:pt x="459" y="401"/>
                    </a:cubicBezTo>
                    <a:cubicBezTo>
                      <a:pt x="458" y="400"/>
                      <a:pt x="449" y="392"/>
                      <a:pt x="450" y="391"/>
                    </a:cubicBezTo>
                    <a:cubicBezTo>
                      <a:pt x="450" y="391"/>
                      <a:pt x="449" y="385"/>
                      <a:pt x="460" y="384"/>
                    </a:cubicBezTo>
                    <a:cubicBezTo>
                      <a:pt x="471" y="383"/>
                      <a:pt x="474" y="386"/>
                      <a:pt x="475" y="386"/>
                    </a:cubicBezTo>
                    <a:cubicBezTo>
                      <a:pt x="475" y="386"/>
                      <a:pt x="476" y="396"/>
                      <a:pt x="484" y="393"/>
                    </a:cubicBezTo>
                    <a:cubicBezTo>
                      <a:pt x="492" y="390"/>
                      <a:pt x="499" y="380"/>
                      <a:pt x="499" y="380"/>
                    </a:cubicBezTo>
                    <a:cubicBezTo>
                      <a:pt x="499" y="379"/>
                      <a:pt x="513" y="378"/>
                      <a:pt x="520" y="382"/>
                    </a:cubicBezTo>
                    <a:cubicBezTo>
                      <a:pt x="522" y="383"/>
                      <a:pt x="524" y="384"/>
                      <a:pt x="525" y="386"/>
                    </a:cubicBezTo>
                    <a:cubicBezTo>
                      <a:pt x="527" y="384"/>
                      <a:pt x="528" y="382"/>
                      <a:pt x="527" y="38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eform 68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6D3EB738-B547-6AF6-285B-3C0997A73F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5988" y="4654794"/>
                <a:ext cx="1595407" cy="1918624"/>
              </a:xfrm>
              <a:custGeom>
                <a:avLst/>
                <a:gdLst/>
                <a:ahLst/>
                <a:cxnLst>
                  <a:cxn ang="0">
                    <a:pos x="506" y="177"/>
                  </a:cxn>
                  <a:cxn ang="0">
                    <a:pos x="500" y="161"/>
                  </a:cxn>
                  <a:cxn ang="0">
                    <a:pos x="483" y="141"/>
                  </a:cxn>
                  <a:cxn ang="0">
                    <a:pos x="446" y="148"/>
                  </a:cxn>
                  <a:cxn ang="0">
                    <a:pos x="400" y="184"/>
                  </a:cxn>
                  <a:cxn ang="0">
                    <a:pos x="340" y="183"/>
                  </a:cxn>
                  <a:cxn ang="0">
                    <a:pos x="332" y="169"/>
                  </a:cxn>
                  <a:cxn ang="0">
                    <a:pos x="304" y="162"/>
                  </a:cxn>
                  <a:cxn ang="0">
                    <a:pos x="281" y="147"/>
                  </a:cxn>
                  <a:cxn ang="0">
                    <a:pos x="282" y="142"/>
                  </a:cxn>
                  <a:cxn ang="0">
                    <a:pos x="308" y="129"/>
                  </a:cxn>
                  <a:cxn ang="0">
                    <a:pos x="299" y="109"/>
                  </a:cxn>
                  <a:cxn ang="0">
                    <a:pos x="299" y="84"/>
                  </a:cxn>
                  <a:cxn ang="0">
                    <a:pos x="273" y="78"/>
                  </a:cxn>
                  <a:cxn ang="0">
                    <a:pos x="234" y="55"/>
                  </a:cxn>
                  <a:cxn ang="0">
                    <a:pos x="237" y="23"/>
                  </a:cxn>
                  <a:cxn ang="0">
                    <a:pos x="199" y="2"/>
                  </a:cxn>
                  <a:cxn ang="0">
                    <a:pos x="162" y="17"/>
                  </a:cxn>
                  <a:cxn ang="0">
                    <a:pos x="142" y="50"/>
                  </a:cxn>
                  <a:cxn ang="0">
                    <a:pos x="115" y="78"/>
                  </a:cxn>
                  <a:cxn ang="0">
                    <a:pos x="99" y="113"/>
                  </a:cxn>
                  <a:cxn ang="0">
                    <a:pos x="51" y="139"/>
                  </a:cxn>
                  <a:cxn ang="0">
                    <a:pos x="7" y="191"/>
                  </a:cxn>
                  <a:cxn ang="0">
                    <a:pos x="9" y="209"/>
                  </a:cxn>
                  <a:cxn ang="0">
                    <a:pos x="4" y="243"/>
                  </a:cxn>
                  <a:cxn ang="0">
                    <a:pos x="14" y="260"/>
                  </a:cxn>
                  <a:cxn ang="0">
                    <a:pos x="13" y="281"/>
                  </a:cxn>
                  <a:cxn ang="0">
                    <a:pos x="11" y="316"/>
                  </a:cxn>
                  <a:cxn ang="0">
                    <a:pos x="18" y="340"/>
                  </a:cxn>
                  <a:cxn ang="0">
                    <a:pos x="48" y="356"/>
                  </a:cxn>
                  <a:cxn ang="0">
                    <a:pos x="31" y="378"/>
                  </a:cxn>
                  <a:cxn ang="0">
                    <a:pos x="49" y="410"/>
                  </a:cxn>
                  <a:cxn ang="0">
                    <a:pos x="58" y="445"/>
                  </a:cxn>
                  <a:cxn ang="0">
                    <a:pos x="68" y="471"/>
                  </a:cxn>
                  <a:cxn ang="0">
                    <a:pos x="64" y="495"/>
                  </a:cxn>
                  <a:cxn ang="0">
                    <a:pos x="149" y="514"/>
                  </a:cxn>
                  <a:cxn ang="0">
                    <a:pos x="172" y="518"/>
                  </a:cxn>
                  <a:cxn ang="0">
                    <a:pos x="217" y="569"/>
                  </a:cxn>
                  <a:cxn ang="0">
                    <a:pos x="278" y="595"/>
                  </a:cxn>
                  <a:cxn ang="0">
                    <a:pos x="339" y="609"/>
                  </a:cxn>
                  <a:cxn ang="0">
                    <a:pos x="403" y="634"/>
                  </a:cxn>
                  <a:cxn ang="0">
                    <a:pos x="398" y="591"/>
                  </a:cxn>
                  <a:cxn ang="0">
                    <a:pos x="378" y="563"/>
                  </a:cxn>
                  <a:cxn ang="0">
                    <a:pos x="371" y="543"/>
                  </a:cxn>
                  <a:cxn ang="0">
                    <a:pos x="350" y="448"/>
                  </a:cxn>
                  <a:cxn ang="0">
                    <a:pos x="407" y="361"/>
                  </a:cxn>
                  <a:cxn ang="0">
                    <a:pos x="456" y="292"/>
                  </a:cxn>
                  <a:cxn ang="0">
                    <a:pos x="484" y="247"/>
                  </a:cxn>
                  <a:cxn ang="0">
                    <a:pos x="528" y="194"/>
                  </a:cxn>
                </a:cxnLst>
                <a:rect l="0" t="0" r="r" b="b"/>
                <a:pathLst>
                  <a:path w="529" h="636">
                    <a:moveTo>
                      <a:pt x="524" y="188"/>
                    </a:moveTo>
                    <a:cubicBezTo>
                      <a:pt x="523" y="187"/>
                      <a:pt x="517" y="187"/>
                      <a:pt x="517" y="187"/>
                    </a:cubicBezTo>
                    <a:cubicBezTo>
                      <a:pt x="516" y="187"/>
                      <a:pt x="517" y="178"/>
                      <a:pt x="515" y="174"/>
                    </a:cubicBezTo>
                    <a:cubicBezTo>
                      <a:pt x="513" y="170"/>
                      <a:pt x="508" y="178"/>
                      <a:pt x="506" y="177"/>
                    </a:cubicBezTo>
                    <a:cubicBezTo>
                      <a:pt x="505" y="177"/>
                      <a:pt x="502" y="176"/>
                      <a:pt x="500" y="174"/>
                    </a:cubicBezTo>
                    <a:cubicBezTo>
                      <a:pt x="497" y="173"/>
                      <a:pt x="493" y="173"/>
                      <a:pt x="493" y="171"/>
                    </a:cubicBezTo>
                    <a:cubicBezTo>
                      <a:pt x="492" y="170"/>
                      <a:pt x="495" y="169"/>
                      <a:pt x="497" y="168"/>
                    </a:cubicBezTo>
                    <a:cubicBezTo>
                      <a:pt x="499" y="167"/>
                      <a:pt x="500" y="161"/>
                      <a:pt x="500" y="161"/>
                    </a:cubicBezTo>
                    <a:cubicBezTo>
                      <a:pt x="500" y="161"/>
                      <a:pt x="494" y="158"/>
                      <a:pt x="492" y="158"/>
                    </a:cubicBezTo>
                    <a:cubicBezTo>
                      <a:pt x="490" y="158"/>
                      <a:pt x="492" y="156"/>
                      <a:pt x="492" y="156"/>
                    </a:cubicBezTo>
                    <a:cubicBezTo>
                      <a:pt x="492" y="155"/>
                      <a:pt x="486" y="157"/>
                      <a:pt x="486" y="157"/>
                    </a:cubicBezTo>
                    <a:cubicBezTo>
                      <a:pt x="485" y="157"/>
                      <a:pt x="482" y="141"/>
                      <a:pt x="483" y="141"/>
                    </a:cubicBezTo>
                    <a:cubicBezTo>
                      <a:pt x="483" y="141"/>
                      <a:pt x="472" y="152"/>
                      <a:pt x="472" y="152"/>
                    </a:cubicBezTo>
                    <a:cubicBezTo>
                      <a:pt x="472" y="152"/>
                      <a:pt x="470" y="152"/>
                      <a:pt x="468" y="151"/>
                    </a:cubicBezTo>
                    <a:cubicBezTo>
                      <a:pt x="467" y="151"/>
                      <a:pt x="465" y="156"/>
                      <a:pt x="464" y="157"/>
                    </a:cubicBezTo>
                    <a:cubicBezTo>
                      <a:pt x="462" y="158"/>
                      <a:pt x="451" y="149"/>
                      <a:pt x="446" y="148"/>
                    </a:cubicBezTo>
                    <a:cubicBezTo>
                      <a:pt x="441" y="147"/>
                      <a:pt x="438" y="155"/>
                      <a:pt x="435" y="159"/>
                    </a:cubicBezTo>
                    <a:cubicBezTo>
                      <a:pt x="431" y="163"/>
                      <a:pt x="416" y="183"/>
                      <a:pt x="415" y="183"/>
                    </a:cubicBezTo>
                    <a:cubicBezTo>
                      <a:pt x="414" y="183"/>
                      <a:pt x="407" y="182"/>
                      <a:pt x="406" y="182"/>
                    </a:cubicBezTo>
                    <a:cubicBezTo>
                      <a:pt x="405" y="181"/>
                      <a:pt x="401" y="184"/>
                      <a:pt x="400" y="184"/>
                    </a:cubicBezTo>
                    <a:cubicBezTo>
                      <a:pt x="399" y="185"/>
                      <a:pt x="389" y="180"/>
                      <a:pt x="387" y="179"/>
                    </a:cubicBezTo>
                    <a:cubicBezTo>
                      <a:pt x="385" y="178"/>
                      <a:pt x="385" y="183"/>
                      <a:pt x="381" y="184"/>
                    </a:cubicBezTo>
                    <a:cubicBezTo>
                      <a:pt x="378" y="185"/>
                      <a:pt x="373" y="179"/>
                      <a:pt x="364" y="179"/>
                    </a:cubicBezTo>
                    <a:cubicBezTo>
                      <a:pt x="355" y="179"/>
                      <a:pt x="341" y="183"/>
                      <a:pt x="340" y="183"/>
                    </a:cubicBezTo>
                    <a:cubicBezTo>
                      <a:pt x="339" y="183"/>
                      <a:pt x="333" y="179"/>
                      <a:pt x="331" y="179"/>
                    </a:cubicBezTo>
                    <a:cubicBezTo>
                      <a:pt x="329" y="178"/>
                      <a:pt x="324" y="178"/>
                      <a:pt x="322" y="176"/>
                    </a:cubicBezTo>
                    <a:cubicBezTo>
                      <a:pt x="319" y="174"/>
                      <a:pt x="321" y="170"/>
                      <a:pt x="321" y="169"/>
                    </a:cubicBezTo>
                    <a:cubicBezTo>
                      <a:pt x="321" y="168"/>
                      <a:pt x="331" y="169"/>
                      <a:pt x="332" y="169"/>
                    </a:cubicBezTo>
                    <a:cubicBezTo>
                      <a:pt x="333" y="168"/>
                      <a:pt x="341" y="161"/>
                      <a:pt x="341" y="161"/>
                    </a:cubicBezTo>
                    <a:cubicBezTo>
                      <a:pt x="341" y="160"/>
                      <a:pt x="332" y="159"/>
                      <a:pt x="330" y="159"/>
                    </a:cubicBezTo>
                    <a:cubicBezTo>
                      <a:pt x="329" y="159"/>
                      <a:pt x="328" y="161"/>
                      <a:pt x="326" y="162"/>
                    </a:cubicBezTo>
                    <a:cubicBezTo>
                      <a:pt x="323" y="163"/>
                      <a:pt x="309" y="161"/>
                      <a:pt x="304" y="162"/>
                    </a:cubicBezTo>
                    <a:cubicBezTo>
                      <a:pt x="299" y="162"/>
                      <a:pt x="303" y="165"/>
                      <a:pt x="298" y="165"/>
                    </a:cubicBezTo>
                    <a:cubicBezTo>
                      <a:pt x="293" y="166"/>
                      <a:pt x="286" y="157"/>
                      <a:pt x="286" y="157"/>
                    </a:cubicBezTo>
                    <a:cubicBezTo>
                      <a:pt x="286" y="157"/>
                      <a:pt x="286" y="152"/>
                      <a:pt x="286" y="152"/>
                    </a:cubicBezTo>
                    <a:cubicBezTo>
                      <a:pt x="286" y="152"/>
                      <a:pt x="283" y="150"/>
                      <a:pt x="281" y="147"/>
                    </a:cubicBezTo>
                    <a:cubicBezTo>
                      <a:pt x="278" y="144"/>
                      <a:pt x="276" y="150"/>
                      <a:pt x="276" y="150"/>
                    </a:cubicBezTo>
                    <a:cubicBezTo>
                      <a:pt x="276" y="150"/>
                      <a:pt x="273" y="148"/>
                      <a:pt x="272" y="147"/>
                    </a:cubicBezTo>
                    <a:cubicBezTo>
                      <a:pt x="272" y="146"/>
                      <a:pt x="275" y="142"/>
                      <a:pt x="275" y="142"/>
                    </a:cubicBezTo>
                    <a:cubicBezTo>
                      <a:pt x="282" y="142"/>
                      <a:pt x="282" y="142"/>
                      <a:pt x="282" y="142"/>
                    </a:cubicBezTo>
                    <a:cubicBezTo>
                      <a:pt x="287" y="136"/>
                      <a:pt x="287" y="136"/>
                      <a:pt x="287" y="136"/>
                    </a:cubicBezTo>
                    <a:cubicBezTo>
                      <a:pt x="287" y="136"/>
                      <a:pt x="282" y="129"/>
                      <a:pt x="284" y="126"/>
                    </a:cubicBezTo>
                    <a:cubicBezTo>
                      <a:pt x="285" y="122"/>
                      <a:pt x="291" y="130"/>
                      <a:pt x="291" y="130"/>
                    </a:cubicBezTo>
                    <a:cubicBezTo>
                      <a:pt x="291" y="130"/>
                      <a:pt x="306" y="129"/>
                      <a:pt x="308" y="129"/>
                    </a:cubicBezTo>
                    <a:cubicBezTo>
                      <a:pt x="311" y="129"/>
                      <a:pt x="313" y="121"/>
                      <a:pt x="315" y="119"/>
                    </a:cubicBezTo>
                    <a:cubicBezTo>
                      <a:pt x="317" y="117"/>
                      <a:pt x="309" y="120"/>
                      <a:pt x="305" y="118"/>
                    </a:cubicBezTo>
                    <a:cubicBezTo>
                      <a:pt x="302" y="117"/>
                      <a:pt x="309" y="116"/>
                      <a:pt x="310" y="110"/>
                    </a:cubicBezTo>
                    <a:cubicBezTo>
                      <a:pt x="311" y="104"/>
                      <a:pt x="301" y="111"/>
                      <a:pt x="299" y="109"/>
                    </a:cubicBezTo>
                    <a:cubicBezTo>
                      <a:pt x="296" y="107"/>
                      <a:pt x="303" y="105"/>
                      <a:pt x="303" y="104"/>
                    </a:cubicBezTo>
                    <a:cubicBezTo>
                      <a:pt x="303" y="104"/>
                      <a:pt x="296" y="98"/>
                      <a:pt x="296" y="96"/>
                    </a:cubicBezTo>
                    <a:cubicBezTo>
                      <a:pt x="296" y="94"/>
                      <a:pt x="301" y="95"/>
                      <a:pt x="301" y="94"/>
                    </a:cubicBezTo>
                    <a:cubicBezTo>
                      <a:pt x="302" y="92"/>
                      <a:pt x="302" y="87"/>
                      <a:pt x="299" y="84"/>
                    </a:cubicBezTo>
                    <a:cubicBezTo>
                      <a:pt x="297" y="82"/>
                      <a:pt x="291" y="86"/>
                      <a:pt x="291" y="86"/>
                    </a:cubicBezTo>
                    <a:cubicBezTo>
                      <a:pt x="291" y="86"/>
                      <a:pt x="285" y="78"/>
                      <a:pt x="285" y="78"/>
                    </a:cubicBezTo>
                    <a:cubicBezTo>
                      <a:pt x="284" y="77"/>
                      <a:pt x="281" y="82"/>
                      <a:pt x="279" y="82"/>
                    </a:cubicBezTo>
                    <a:cubicBezTo>
                      <a:pt x="276" y="83"/>
                      <a:pt x="273" y="80"/>
                      <a:pt x="273" y="78"/>
                    </a:cubicBezTo>
                    <a:cubicBezTo>
                      <a:pt x="273" y="75"/>
                      <a:pt x="263" y="74"/>
                      <a:pt x="262" y="73"/>
                    </a:cubicBezTo>
                    <a:cubicBezTo>
                      <a:pt x="262" y="72"/>
                      <a:pt x="249" y="70"/>
                      <a:pt x="244" y="69"/>
                    </a:cubicBezTo>
                    <a:cubicBezTo>
                      <a:pt x="239" y="67"/>
                      <a:pt x="241" y="63"/>
                      <a:pt x="241" y="63"/>
                    </a:cubicBezTo>
                    <a:cubicBezTo>
                      <a:pt x="241" y="62"/>
                      <a:pt x="235" y="56"/>
                      <a:pt x="234" y="55"/>
                    </a:cubicBezTo>
                    <a:cubicBezTo>
                      <a:pt x="233" y="54"/>
                      <a:pt x="223" y="58"/>
                      <a:pt x="222" y="53"/>
                    </a:cubicBezTo>
                    <a:cubicBezTo>
                      <a:pt x="220" y="49"/>
                      <a:pt x="228" y="49"/>
                      <a:pt x="228" y="49"/>
                    </a:cubicBezTo>
                    <a:cubicBezTo>
                      <a:pt x="228" y="39"/>
                      <a:pt x="228" y="39"/>
                      <a:pt x="228" y="39"/>
                    </a:cubicBezTo>
                    <a:cubicBezTo>
                      <a:pt x="228" y="39"/>
                      <a:pt x="236" y="26"/>
                      <a:pt x="237" y="23"/>
                    </a:cubicBezTo>
                    <a:cubicBezTo>
                      <a:pt x="238" y="21"/>
                      <a:pt x="227" y="18"/>
                      <a:pt x="226" y="18"/>
                    </a:cubicBezTo>
                    <a:cubicBezTo>
                      <a:pt x="226" y="17"/>
                      <a:pt x="227" y="13"/>
                      <a:pt x="225" y="9"/>
                    </a:cubicBezTo>
                    <a:cubicBezTo>
                      <a:pt x="224" y="5"/>
                      <a:pt x="224" y="9"/>
                      <a:pt x="218" y="9"/>
                    </a:cubicBezTo>
                    <a:cubicBezTo>
                      <a:pt x="212" y="8"/>
                      <a:pt x="202" y="0"/>
                      <a:pt x="199" y="2"/>
                    </a:cubicBezTo>
                    <a:cubicBezTo>
                      <a:pt x="195" y="3"/>
                      <a:pt x="189" y="13"/>
                      <a:pt x="188" y="15"/>
                    </a:cubicBezTo>
                    <a:cubicBezTo>
                      <a:pt x="186" y="17"/>
                      <a:pt x="185" y="15"/>
                      <a:pt x="183" y="15"/>
                    </a:cubicBezTo>
                    <a:cubicBezTo>
                      <a:pt x="181" y="15"/>
                      <a:pt x="181" y="17"/>
                      <a:pt x="180" y="18"/>
                    </a:cubicBezTo>
                    <a:cubicBezTo>
                      <a:pt x="178" y="19"/>
                      <a:pt x="166" y="17"/>
                      <a:pt x="162" y="17"/>
                    </a:cubicBezTo>
                    <a:cubicBezTo>
                      <a:pt x="160" y="22"/>
                      <a:pt x="158" y="28"/>
                      <a:pt x="157" y="31"/>
                    </a:cubicBezTo>
                    <a:cubicBezTo>
                      <a:pt x="154" y="36"/>
                      <a:pt x="152" y="30"/>
                      <a:pt x="147" y="31"/>
                    </a:cubicBezTo>
                    <a:cubicBezTo>
                      <a:pt x="141" y="32"/>
                      <a:pt x="147" y="38"/>
                      <a:pt x="148" y="43"/>
                    </a:cubicBezTo>
                    <a:cubicBezTo>
                      <a:pt x="148" y="49"/>
                      <a:pt x="142" y="50"/>
                      <a:pt x="142" y="50"/>
                    </a:cubicBezTo>
                    <a:cubicBezTo>
                      <a:pt x="141" y="50"/>
                      <a:pt x="143" y="62"/>
                      <a:pt x="143" y="62"/>
                    </a:cubicBezTo>
                    <a:cubicBezTo>
                      <a:pt x="143" y="62"/>
                      <a:pt x="141" y="63"/>
                      <a:pt x="137" y="66"/>
                    </a:cubicBezTo>
                    <a:cubicBezTo>
                      <a:pt x="133" y="70"/>
                      <a:pt x="122" y="62"/>
                      <a:pt x="122" y="61"/>
                    </a:cubicBezTo>
                    <a:cubicBezTo>
                      <a:pt x="121" y="61"/>
                      <a:pt x="117" y="77"/>
                      <a:pt x="115" y="78"/>
                    </a:cubicBezTo>
                    <a:cubicBezTo>
                      <a:pt x="113" y="80"/>
                      <a:pt x="111" y="83"/>
                      <a:pt x="108" y="85"/>
                    </a:cubicBezTo>
                    <a:cubicBezTo>
                      <a:pt x="105" y="87"/>
                      <a:pt x="107" y="91"/>
                      <a:pt x="107" y="97"/>
                    </a:cubicBezTo>
                    <a:cubicBezTo>
                      <a:pt x="107" y="103"/>
                      <a:pt x="101" y="104"/>
                      <a:pt x="101" y="104"/>
                    </a:cubicBezTo>
                    <a:cubicBezTo>
                      <a:pt x="101" y="104"/>
                      <a:pt x="103" y="107"/>
                      <a:pt x="99" y="113"/>
                    </a:cubicBezTo>
                    <a:cubicBezTo>
                      <a:pt x="95" y="119"/>
                      <a:pt x="75" y="125"/>
                      <a:pt x="72" y="126"/>
                    </a:cubicBezTo>
                    <a:cubicBezTo>
                      <a:pt x="69" y="127"/>
                      <a:pt x="70" y="137"/>
                      <a:pt x="69" y="138"/>
                    </a:cubicBezTo>
                    <a:cubicBezTo>
                      <a:pt x="67" y="139"/>
                      <a:pt x="59" y="144"/>
                      <a:pt x="58" y="145"/>
                    </a:cubicBezTo>
                    <a:cubicBezTo>
                      <a:pt x="57" y="146"/>
                      <a:pt x="51" y="140"/>
                      <a:pt x="51" y="139"/>
                    </a:cubicBezTo>
                    <a:cubicBezTo>
                      <a:pt x="51" y="139"/>
                      <a:pt x="11" y="168"/>
                      <a:pt x="11" y="168"/>
                    </a:cubicBezTo>
                    <a:cubicBezTo>
                      <a:pt x="11" y="168"/>
                      <a:pt x="14" y="172"/>
                      <a:pt x="18" y="176"/>
                    </a:cubicBezTo>
                    <a:cubicBezTo>
                      <a:pt x="21" y="181"/>
                      <a:pt x="17" y="185"/>
                      <a:pt x="17" y="185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10" y="195"/>
                      <a:pt x="10" y="196"/>
                    </a:cubicBezTo>
                    <a:cubicBezTo>
                      <a:pt x="10" y="197"/>
                      <a:pt x="3" y="200"/>
                      <a:pt x="4" y="202"/>
                    </a:cubicBezTo>
                    <a:cubicBezTo>
                      <a:pt x="4" y="204"/>
                      <a:pt x="8" y="208"/>
                      <a:pt x="9" y="209"/>
                    </a:cubicBezTo>
                    <a:cubicBezTo>
                      <a:pt x="9" y="210"/>
                      <a:pt x="3" y="211"/>
                      <a:pt x="2" y="212"/>
                    </a:cubicBezTo>
                    <a:cubicBezTo>
                      <a:pt x="1" y="212"/>
                      <a:pt x="9" y="219"/>
                      <a:pt x="10" y="220"/>
                    </a:cubicBezTo>
                    <a:cubicBezTo>
                      <a:pt x="10" y="221"/>
                      <a:pt x="9" y="225"/>
                      <a:pt x="9" y="230"/>
                    </a:cubicBezTo>
                    <a:cubicBezTo>
                      <a:pt x="9" y="236"/>
                      <a:pt x="4" y="243"/>
                      <a:pt x="4" y="243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2" y="253"/>
                      <a:pt x="11" y="254"/>
                    </a:cubicBezTo>
                    <a:cubicBezTo>
                      <a:pt x="11" y="254"/>
                      <a:pt x="14" y="256"/>
                      <a:pt x="14" y="260"/>
                    </a:cubicBezTo>
                    <a:cubicBezTo>
                      <a:pt x="15" y="264"/>
                      <a:pt x="12" y="263"/>
                      <a:pt x="11" y="263"/>
                    </a:cubicBezTo>
                    <a:cubicBezTo>
                      <a:pt x="11" y="264"/>
                      <a:pt x="11" y="267"/>
                      <a:pt x="11" y="267"/>
                    </a:cubicBezTo>
                    <a:cubicBezTo>
                      <a:pt x="10" y="268"/>
                      <a:pt x="5" y="272"/>
                      <a:pt x="6" y="276"/>
                    </a:cubicBezTo>
                    <a:cubicBezTo>
                      <a:pt x="6" y="280"/>
                      <a:pt x="11" y="278"/>
                      <a:pt x="13" y="281"/>
                    </a:cubicBezTo>
                    <a:cubicBezTo>
                      <a:pt x="15" y="283"/>
                      <a:pt x="13" y="287"/>
                      <a:pt x="13" y="288"/>
                    </a:cubicBezTo>
                    <a:cubicBezTo>
                      <a:pt x="13" y="289"/>
                      <a:pt x="7" y="292"/>
                      <a:pt x="4" y="295"/>
                    </a:cubicBezTo>
                    <a:cubicBezTo>
                      <a:pt x="0" y="298"/>
                      <a:pt x="7" y="306"/>
                      <a:pt x="8" y="308"/>
                    </a:cubicBezTo>
                    <a:cubicBezTo>
                      <a:pt x="9" y="310"/>
                      <a:pt x="7" y="308"/>
                      <a:pt x="11" y="316"/>
                    </a:cubicBezTo>
                    <a:cubicBezTo>
                      <a:pt x="15" y="323"/>
                      <a:pt x="35" y="320"/>
                      <a:pt x="37" y="324"/>
                    </a:cubicBezTo>
                    <a:cubicBezTo>
                      <a:pt x="40" y="328"/>
                      <a:pt x="30" y="334"/>
                      <a:pt x="29" y="334"/>
                    </a:cubicBezTo>
                    <a:cubicBezTo>
                      <a:pt x="29" y="334"/>
                      <a:pt x="22" y="334"/>
                      <a:pt x="22" y="334"/>
                    </a:cubicBezTo>
                    <a:cubicBezTo>
                      <a:pt x="18" y="340"/>
                      <a:pt x="18" y="340"/>
                      <a:pt x="18" y="340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38" y="340"/>
                      <a:pt x="40" y="351"/>
                      <a:pt x="41" y="352"/>
                    </a:cubicBezTo>
                    <a:cubicBezTo>
                      <a:pt x="41" y="352"/>
                      <a:pt x="47" y="353"/>
                      <a:pt x="48" y="356"/>
                    </a:cubicBezTo>
                    <a:cubicBezTo>
                      <a:pt x="50" y="358"/>
                      <a:pt x="46" y="360"/>
                      <a:pt x="44" y="361"/>
                    </a:cubicBezTo>
                    <a:cubicBezTo>
                      <a:pt x="43" y="362"/>
                      <a:pt x="34" y="362"/>
                      <a:pt x="33" y="362"/>
                    </a:cubicBezTo>
                    <a:cubicBezTo>
                      <a:pt x="32" y="362"/>
                      <a:pt x="25" y="370"/>
                      <a:pt x="25" y="370"/>
                    </a:cubicBezTo>
                    <a:cubicBezTo>
                      <a:pt x="25" y="370"/>
                      <a:pt x="29" y="377"/>
                      <a:pt x="31" y="378"/>
                    </a:cubicBezTo>
                    <a:cubicBezTo>
                      <a:pt x="34" y="379"/>
                      <a:pt x="40" y="377"/>
                      <a:pt x="41" y="378"/>
                    </a:cubicBezTo>
                    <a:cubicBezTo>
                      <a:pt x="41" y="379"/>
                      <a:pt x="44" y="387"/>
                      <a:pt x="44" y="391"/>
                    </a:cubicBezTo>
                    <a:cubicBezTo>
                      <a:pt x="44" y="395"/>
                      <a:pt x="49" y="399"/>
                      <a:pt x="49" y="399"/>
                    </a:cubicBezTo>
                    <a:cubicBezTo>
                      <a:pt x="50" y="400"/>
                      <a:pt x="49" y="409"/>
                      <a:pt x="49" y="410"/>
                    </a:cubicBezTo>
                    <a:cubicBezTo>
                      <a:pt x="49" y="411"/>
                      <a:pt x="53" y="416"/>
                      <a:pt x="54" y="420"/>
                    </a:cubicBezTo>
                    <a:cubicBezTo>
                      <a:pt x="56" y="424"/>
                      <a:pt x="47" y="430"/>
                      <a:pt x="45" y="433"/>
                    </a:cubicBezTo>
                    <a:cubicBezTo>
                      <a:pt x="43" y="437"/>
                      <a:pt x="50" y="444"/>
                      <a:pt x="51" y="444"/>
                    </a:cubicBezTo>
                    <a:cubicBezTo>
                      <a:pt x="51" y="444"/>
                      <a:pt x="56" y="444"/>
                      <a:pt x="58" y="445"/>
                    </a:cubicBezTo>
                    <a:cubicBezTo>
                      <a:pt x="60" y="447"/>
                      <a:pt x="53" y="452"/>
                      <a:pt x="52" y="453"/>
                    </a:cubicBezTo>
                    <a:cubicBezTo>
                      <a:pt x="51" y="455"/>
                      <a:pt x="56" y="455"/>
                      <a:pt x="56" y="457"/>
                    </a:cubicBezTo>
                    <a:cubicBezTo>
                      <a:pt x="56" y="459"/>
                      <a:pt x="62" y="470"/>
                      <a:pt x="62" y="470"/>
                    </a:cubicBezTo>
                    <a:cubicBezTo>
                      <a:pt x="62" y="470"/>
                      <a:pt x="65" y="469"/>
                      <a:pt x="68" y="471"/>
                    </a:cubicBezTo>
                    <a:cubicBezTo>
                      <a:pt x="72" y="474"/>
                      <a:pt x="61" y="477"/>
                      <a:pt x="61" y="477"/>
                    </a:cubicBezTo>
                    <a:cubicBezTo>
                      <a:pt x="61" y="477"/>
                      <a:pt x="65" y="481"/>
                      <a:pt x="66" y="483"/>
                    </a:cubicBezTo>
                    <a:cubicBezTo>
                      <a:pt x="67" y="484"/>
                      <a:pt x="63" y="489"/>
                      <a:pt x="63" y="489"/>
                    </a:cubicBezTo>
                    <a:cubicBezTo>
                      <a:pt x="62" y="489"/>
                      <a:pt x="63" y="491"/>
                      <a:pt x="64" y="495"/>
                    </a:cubicBezTo>
                    <a:cubicBezTo>
                      <a:pt x="65" y="497"/>
                      <a:pt x="64" y="499"/>
                      <a:pt x="62" y="501"/>
                    </a:cubicBezTo>
                    <a:cubicBezTo>
                      <a:pt x="65" y="504"/>
                      <a:pt x="68" y="508"/>
                      <a:pt x="79" y="506"/>
                    </a:cubicBezTo>
                    <a:cubicBezTo>
                      <a:pt x="94" y="503"/>
                      <a:pt x="123" y="494"/>
                      <a:pt x="127" y="497"/>
                    </a:cubicBezTo>
                    <a:cubicBezTo>
                      <a:pt x="130" y="500"/>
                      <a:pt x="148" y="511"/>
                      <a:pt x="149" y="514"/>
                    </a:cubicBezTo>
                    <a:cubicBezTo>
                      <a:pt x="150" y="518"/>
                      <a:pt x="151" y="523"/>
                      <a:pt x="151" y="523"/>
                    </a:cubicBezTo>
                    <a:cubicBezTo>
                      <a:pt x="155" y="526"/>
                      <a:pt x="155" y="526"/>
                      <a:pt x="155" y="526"/>
                    </a:cubicBezTo>
                    <a:cubicBezTo>
                      <a:pt x="155" y="526"/>
                      <a:pt x="156" y="509"/>
                      <a:pt x="165" y="513"/>
                    </a:cubicBezTo>
                    <a:cubicBezTo>
                      <a:pt x="173" y="517"/>
                      <a:pt x="171" y="518"/>
                      <a:pt x="172" y="518"/>
                    </a:cubicBezTo>
                    <a:cubicBezTo>
                      <a:pt x="173" y="518"/>
                      <a:pt x="196" y="527"/>
                      <a:pt x="196" y="527"/>
                    </a:cubicBezTo>
                    <a:cubicBezTo>
                      <a:pt x="196" y="527"/>
                      <a:pt x="203" y="544"/>
                      <a:pt x="205" y="544"/>
                    </a:cubicBezTo>
                    <a:cubicBezTo>
                      <a:pt x="207" y="544"/>
                      <a:pt x="215" y="548"/>
                      <a:pt x="215" y="551"/>
                    </a:cubicBezTo>
                    <a:cubicBezTo>
                      <a:pt x="215" y="555"/>
                      <a:pt x="215" y="566"/>
                      <a:pt x="217" y="569"/>
                    </a:cubicBezTo>
                    <a:cubicBezTo>
                      <a:pt x="219" y="572"/>
                      <a:pt x="243" y="584"/>
                      <a:pt x="248" y="583"/>
                    </a:cubicBezTo>
                    <a:cubicBezTo>
                      <a:pt x="253" y="583"/>
                      <a:pt x="259" y="574"/>
                      <a:pt x="261" y="579"/>
                    </a:cubicBezTo>
                    <a:cubicBezTo>
                      <a:pt x="264" y="584"/>
                      <a:pt x="260" y="589"/>
                      <a:pt x="260" y="589"/>
                    </a:cubicBezTo>
                    <a:cubicBezTo>
                      <a:pt x="260" y="589"/>
                      <a:pt x="270" y="598"/>
                      <a:pt x="278" y="595"/>
                    </a:cubicBezTo>
                    <a:cubicBezTo>
                      <a:pt x="285" y="593"/>
                      <a:pt x="284" y="587"/>
                      <a:pt x="290" y="591"/>
                    </a:cubicBezTo>
                    <a:cubicBezTo>
                      <a:pt x="296" y="596"/>
                      <a:pt x="294" y="605"/>
                      <a:pt x="301" y="606"/>
                    </a:cubicBezTo>
                    <a:cubicBezTo>
                      <a:pt x="308" y="607"/>
                      <a:pt x="327" y="611"/>
                      <a:pt x="327" y="611"/>
                    </a:cubicBezTo>
                    <a:cubicBezTo>
                      <a:pt x="327" y="611"/>
                      <a:pt x="333" y="609"/>
                      <a:pt x="339" y="609"/>
                    </a:cubicBezTo>
                    <a:cubicBezTo>
                      <a:pt x="341" y="609"/>
                      <a:pt x="343" y="610"/>
                      <a:pt x="345" y="611"/>
                    </a:cubicBezTo>
                    <a:cubicBezTo>
                      <a:pt x="351" y="615"/>
                      <a:pt x="356" y="625"/>
                      <a:pt x="356" y="625"/>
                    </a:cubicBezTo>
                    <a:cubicBezTo>
                      <a:pt x="383" y="623"/>
                      <a:pt x="383" y="623"/>
                      <a:pt x="383" y="623"/>
                    </a:cubicBezTo>
                    <a:cubicBezTo>
                      <a:pt x="383" y="623"/>
                      <a:pt x="398" y="636"/>
                      <a:pt x="403" y="634"/>
                    </a:cubicBezTo>
                    <a:cubicBezTo>
                      <a:pt x="409" y="633"/>
                      <a:pt x="413" y="632"/>
                      <a:pt x="413" y="631"/>
                    </a:cubicBezTo>
                    <a:cubicBezTo>
                      <a:pt x="414" y="630"/>
                      <a:pt x="406" y="617"/>
                      <a:pt x="410" y="613"/>
                    </a:cubicBezTo>
                    <a:cubicBezTo>
                      <a:pt x="414" y="610"/>
                      <a:pt x="414" y="607"/>
                      <a:pt x="414" y="607"/>
                    </a:cubicBezTo>
                    <a:cubicBezTo>
                      <a:pt x="414" y="607"/>
                      <a:pt x="401" y="594"/>
                      <a:pt x="398" y="591"/>
                    </a:cubicBezTo>
                    <a:cubicBezTo>
                      <a:pt x="395" y="588"/>
                      <a:pt x="392" y="589"/>
                      <a:pt x="392" y="588"/>
                    </a:cubicBezTo>
                    <a:cubicBezTo>
                      <a:pt x="392" y="586"/>
                      <a:pt x="391" y="579"/>
                      <a:pt x="390" y="578"/>
                    </a:cubicBezTo>
                    <a:cubicBezTo>
                      <a:pt x="390" y="577"/>
                      <a:pt x="379" y="575"/>
                      <a:pt x="377" y="571"/>
                    </a:cubicBezTo>
                    <a:cubicBezTo>
                      <a:pt x="375" y="567"/>
                      <a:pt x="378" y="563"/>
                      <a:pt x="378" y="563"/>
                    </a:cubicBezTo>
                    <a:cubicBezTo>
                      <a:pt x="378" y="563"/>
                      <a:pt x="367" y="562"/>
                      <a:pt x="367" y="561"/>
                    </a:cubicBezTo>
                    <a:cubicBezTo>
                      <a:pt x="367" y="560"/>
                      <a:pt x="367" y="555"/>
                      <a:pt x="367" y="555"/>
                    </a:cubicBezTo>
                    <a:cubicBezTo>
                      <a:pt x="372" y="550"/>
                      <a:pt x="372" y="550"/>
                      <a:pt x="372" y="550"/>
                    </a:cubicBezTo>
                    <a:cubicBezTo>
                      <a:pt x="372" y="550"/>
                      <a:pt x="371" y="547"/>
                      <a:pt x="371" y="543"/>
                    </a:cubicBezTo>
                    <a:cubicBezTo>
                      <a:pt x="371" y="534"/>
                      <a:pt x="371" y="517"/>
                      <a:pt x="370" y="512"/>
                    </a:cubicBezTo>
                    <a:cubicBezTo>
                      <a:pt x="369" y="506"/>
                      <a:pt x="362" y="479"/>
                      <a:pt x="360" y="473"/>
                    </a:cubicBezTo>
                    <a:cubicBezTo>
                      <a:pt x="358" y="468"/>
                      <a:pt x="348" y="456"/>
                      <a:pt x="348" y="456"/>
                    </a:cubicBezTo>
                    <a:cubicBezTo>
                      <a:pt x="348" y="456"/>
                      <a:pt x="346" y="455"/>
                      <a:pt x="350" y="448"/>
                    </a:cubicBezTo>
                    <a:cubicBezTo>
                      <a:pt x="354" y="442"/>
                      <a:pt x="363" y="437"/>
                      <a:pt x="366" y="430"/>
                    </a:cubicBezTo>
                    <a:cubicBezTo>
                      <a:pt x="369" y="423"/>
                      <a:pt x="380" y="400"/>
                      <a:pt x="380" y="400"/>
                    </a:cubicBezTo>
                    <a:cubicBezTo>
                      <a:pt x="380" y="400"/>
                      <a:pt x="391" y="396"/>
                      <a:pt x="393" y="390"/>
                    </a:cubicBezTo>
                    <a:cubicBezTo>
                      <a:pt x="396" y="384"/>
                      <a:pt x="405" y="362"/>
                      <a:pt x="407" y="361"/>
                    </a:cubicBezTo>
                    <a:cubicBezTo>
                      <a:pt x="408" y="361"/>
                      <a:pt x="410" y="363"/>
                      <a:pt x="413" y="356"/>
                    </a:cubicBezTo>
                    <a:cubicBezTo>
                      <a:pt x="417" y="349"/>
                      <a:pt x="415" y="346"/>
                      <a:pt x="416" y="346"/>
                    </a:cubicBezTo>
                    <a:cubicBezTo>
                      <a:pt x="417" y="345"/>
                      <a:pt x="428" y="337"/>
                      <a:pt x="431" y="330"/>
                    </a:cubicBezTo>
                    <a:cubicBezTo>
                      <a:pt x="434" y="323"/>
                      <a:pt x="456" y="292"/>
                      <a:pt x="456" y="292"/>
                    </a:cubicBezTo>
                    <a:cubicBezTo>
                      <a:pt x="456" y="292"/>
                      <a:pt x="468" y="274"/>
                      <a:pt x="468" y="274"/>
                    </a:cubicBezTo>
                    <a:cubicBezTo>
                      <a:pt x="468" y="273"/>
                      <a:pt x="467" y="265"/>
                      <a:pt x="470" y="263"/>
                    </a:cubicBezTo>
                    <a:cubicBezTo>
                      <a:pt x="472" y="262"/>
                      <a:pt x="481" y="258"/>
                      <a:pt x="481" y="258"/>
                    </a:cubicBezTo>
                    <a:cubicBezTo>
                      <a:pt x="481" y="257"/>
                      <a:pt x="479" y="250"/>
                      <a:pt x="484" y="247"/>
                    </a:cubicBezTo>
                    <a:cubicBezTo>
                      <a:pt x="490" y="243"/>
                      <a:pt x="498" y="236"/>
                      <a:pt x="502" y="230"/>
                    </a:cubicBezTo>
                    <a:cubicBezTo>
                      <a:pt x="506" y="224"/>
                      <a:pt x="508" y="216"/>
                      <a:pt x="508" y="216"/>
                    </a:cubicBezTo>
                    <a:cubicBezTo>
                      <a:pt x="508" y="216"/>
                      <a:pt x="510" y="215"/>
                      <a:pt x="514" y="212"/>
                    </a:cubicBezTo>
                    <a:cubicBezTo>
                      <a:pt x="517" y="208"/>
                      <a:pt x="525" y="197"/>
                      <a:pt x="528" y="194"/>
                    </a:cubicBezTo>
                    <a:cubicBezTo>
                      <a:pt x="528" y="194"/>
                      <a:pt x="528" y="194"/>
                      <a:pt x="529" y="193"/>
                    </a:cubicBezTo>
                    <a:cubicBezTo>
                      <a:pt x="526" y="191"/>
                      <a:pt x="525" y="188"/>
                      <a:pt x="524" y="188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Freeform 68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DAB76BB-6C2A-6426-FAD0-81D4B4E4C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3061" y="4142816"/>
                <a:ext cx="1481634" cy="1225644"/>
              </a:xfrm>
              <a:custGeom>
                <a:avLst/>
                <a:gdLst/>
                <a:ahLst/>
                <a:cxnLst>
                  <a:cxn ang="0">
                    <a:pos x="482" y="155"/>
                  </a:cxn>
                  <a:cxn ang="0">
                    <a:pos x="468" y="134"/>
                  </a:cxn>
                  <a:cxn ang="0">
                    <a:pos x="476" y="95"/>
                  </a:cxn>
                  <a:cxn ang="0">
                    <a:pos x="445" y="95"/>
                  </a:cxn>
                  <a:cxn ang="0">
                    <a:pos x="424" y="92"/>
                  </a:cxn>
                  <a:cxn ang="0">
                    <a:pos x="402" y="91"/>
                  </a:cxn>
                  <a:cxn ang="0">
                    <a:pos x="371" y="103"/>
                  </a:cxn>
                  <a:cxn ang="0">
                    <a:pos x="321" y="77"/>
                  </a:cxn>
                  <a:cxn ang="0">
                    <a:pos x="304" y="44"/>
                  </a:cxn>
                  <a:cxn ang="0">
                    <a:pos x="289" y="59"/>
                  </a:cxn>
                  <a:cxn ang="0">
                    <a:pos x="266" y="62"/>
                  </a:cxn>
                  <a:cxn ang="0">
                    <a:pos x="247" y="60"/>
                  </a:cxn>
                  <a:cxn ang="0">
                    <a:pos x="234" y="51"/>
                  </a:cxn>
                  <a:cxn ang="0">
                    <a:pos x="210" y="38"/>
                  </a:cxn>
                  <a:cxn ang="0">
                    <a:pos x="187" y="17"/>
                  </a:cxn>
                  <a:cxn ang="0">
                    <a:pos x="166" y="1"/>
                  </a:cxn>
                  <a:cxn ang="0">
                    <a:pos x="151" y="15"/>
                  </a:cxn>
                  <a:cxn ang="0">
                    <a:pos x="145" y="29"/>
                  </a:cxn>
                  <a:cxn ang="0">
                    <a:pos x="125" y="51"/>
                  </a:cxn>
                  <a:cxn ang="0">
                    <a:pos x="104" y="54"/>
                  </a:cxn>
                  <a:cxn ang="0">
                    <a:pos x="67" y="74"/>
                  </a:cxn>
                  <a:cxn ang="0">
                    <a:pos x="82" y="116"/>
                  </a:cxn>
                  <a:cxn ang="0">
                    <a:pos x="56" y="115"/>
                  </a:cxn>
                  <a:cxn ang="0">
                    <a:pos x="38" y="118"/>
                  </a:cxn>
                  <a:cxn ang="0">
                    <a:pos x="22" y="159"/>
                  </a:cxn>
                  <a:cxn ang="0">
                    <a:pos x="25" y="178"/>
                  </a:cxn>
                  <a:cxn ang="0">
                    <a:pos x="19" y="193"/>
                  </a:cxn>
                  <a:cxn ang="0">
                    <a:pos x="1" y="206"/>
                  </a:cxn>
                  <a:cxn ang="0">
                    <a:pos x="18" y="225"/>
                  </a:cxn>
                  <a:cxn ang="0">
                    <a:pos x="41" y="232"/>
                  </a:cxn>
                  <a:cxn ang="0">
                    <a:pos x="48" y="245"/>
                  </a:cxn>
                  <a:cxn ang="0">
                    <a:pos x="34" y="263"/>
                  </a:cxn>
                  <a:cxn ang="0">
                    <a:pos x="36" y="287"/>
                  </a:cxn>
                  <a:cxn ang="0">
                    <a:pos x="62" y="287"/>
                  </a:cxn>
                  <a:cxn ang="0">
                    <a:pos x="100" y="300"/>
                  </a:cxn>
                  <a:cxn ang="0">
                    <a:pos x="126" y="318"/>
                  </a:cxn>
                  <a:cxn ang="0">
                    <a:pos x="143" y="345"/>
                  </a:cxn>
                  <a:cxn ang="0">
                    <a:pos x="140" y="359"/>
                  </a:cxn>
                  <a:cxn ang="0">
                    <a:pos x="151" y="387"/>
                  </a:cxn>
                  <a:cxn ang="0">
                    <a:pos x="169" y="406"/>
                  </a:cxn>
                  <a:cxn ang="0">
                    <a:pos x="202" y="399"/>
                  </a:cxn>
                  <a:cxn ang="0">
                    <a:pos x="266" y="378"/>
                  </a:cxn>
                  <a:cxn ang="0">
                    <a:pos x="314" y="362"/>
                  </a:cxn>
                  <a:cxn ang="0">
                    <a:pos x="348" y="346"/>
                  </a:cxn>
                  <a:cxn ang="0">
                    <a:pos x="399" y="308"/>
                  </a:cxn>
                  <a:cxn ang="0">
                    <a:pos x="437" y="267"/>
                  </a:cxn>
                  <a:cxn ang="0">
                    <a:pos x="467" y="236"/>
                  </a:cxn>
                  <a:cxn ang="0">
                    <a:pos x="477" y="201"/>
                  </a:cxn>
                  <a:cxn ang="0">
                    <a:pos x="491" y="177"/>
                  </a:cxn>
                </a:cxnLst>
                <a:rect l="0" t="0" r="r" b="b"/>
                <a:pathLst>
                  <a:path w="492" h="406">
                    <a:moveTo>
                      <a:pt x="491" y="177"/>
                    </a:moveTo>
                    <a:cubicBezTo>
                      <a:pt x="491" y="176"/>
                      <a:pt x="488" y="172"/>
                      <a:pt x="486" y="169"/>
                    </a:cubicBezTo>
                    <a:cubicBezTo>
                      <a:pt x="484" y="166"/>
                      <a:pt x="487" y="161"/>
                      <a:pt x="487" y="160"/>
                    </a:cubicBezTo>
                    <a:cubicBezTo>
                      <a:pt x="487" y="159"/>
                      <a:pt x="486" y="158"/>
                      <a:pt x="482" y="155"/>
                    </a:cubicBezTo>
                    <a:cubicBezTo>
                      <a:pt x="478" y="153"/>
                      <a:pt x="481" y="147"/>
                      <a:pt x="481" y="147"/>
                    </a:cubicBezTo>
                    <a:cubicBezTo>
                      <a:pt x="481" y="147"/>
                      <a:pt x="471" y="148"/>
                      <a:pt x="471" y="148"/>
                    </a:cubicBezTo>
                    <a:cubicBezTo>
                      <a:pt x="471" y="148"/>
                      <a:pt x="471" y="147"/>
                      <a:pt x="472" y="144"/>
                    </a:cubicBezTo>
                    <a:cubicBezTo>
                      <a:pt x="472" y="140"/>
                      <a:pt x="468" y="134"/>
                      <a:pt x="468" y="134"/>
                    </a:cubicBezTo>
                    <a:cubicBezTo>
                      <a:pt x="468" y="134"/>
                      <a:pt x="467" y="128"/>
                      <a:pt x="468" y="124"/>
                    </a:cubicBezTo>
                    <a:cubicBezTo>
                      <a:pt x="469" y="120"/>
                      <a:pt x="465" y="113"/>
                      <a:pt x="465" y="112"/>
                    </a:cubicBezTo>
                    <a:cubicBezTo>
                      <a:pt x="464" y="112"/>
                      <a:pt x="473" y="110"/>
                      <a:pt x="472" y="109"/>
                    </a:cubicBezTo>
                    <a:cubicBezTo>
                      <a:pt x="472" y="109"/>
                      <a:pt x="474" y="98"/>
                      <a:pt x="476" y="95"/>
                    </a:cubicBezTo>
                    <a:cubicBezTo>
                      <a:pt x="477" y="93"/>
                      <a:pt x="474" y="88"/>
                      <a:pt x="471" y="85"/>
                    </a:cubicBezTo>
                    <a:cubicBezTo>
                      <a:pt x="469" y="87"/>
                      <a:pt x="463" y="89"/>
                      <a:pt x="463" y="89"/>
                    </a:cubicBezTo>
                    <a:cubicBezTo>
                      <a:pt x="460" y="89"/>
                      <a:pt x="455" y="96"/>
                      <a:pt x="455" y="96"/>
                    </a:cubicBezTo>
                    <a:cubicBezTo>
                      <a:pt x="455" y="96"/>
                      <a:pt x="450" y="96"/>
                      <a:pt x="445" y="95"/>
                    </a:cubicBezTo>
                    <a:cubicBezTo>
                      <a:pt x="441" y="94"/>
                      <a:pt x="437" y="87"/>
                      <a:pt x="437" y="87"/>
                    </a:cubicBezTo>
                    <a:cubicBezTo>
                      <a:pt x="437" y="87"/>
                      <a:pt x="431" y="90"/>
                      <a:pt x="431" y="90"/>
                    </a:cubicBezTo>
                    <a:cubicBezTo>
                      <a:pt x="430" y="90"/>
                      <a:pt x="428" y="86"/>
                      <a:pt x="426" y="84"/>
                    </a:cubicBezTo>
                    <a:cubicBezTo>
                      <a:pt x="424" y="82"/>
                      <a:pt x="424" y="92"/>
                      <a:pt x="424" y="92"/>
                    </a:cubicBezTo>
                    <a:cubicBezTo>
                      <a:pt x="424" y="92"/>
                      <a:pt x="420" y="95"/>
                      <a:pt x="419" y="95"/>
                    </a:cubicBezTo>
                    <a:cubicBezTo>
                      <a:pt x="418" y="95"/>
                      <a:pt x="418" y="94"/>
                      <a:pt x="417" y="93"/>
                    </a:cubicBezTo>
                    <a:cubicBezTo>
                      <a:pt x="416" y="93"/>
                      <a:pt x="412" y="96"/>
                      <a:pt x="410" y="96"/>
                    </a:cubicBezTo>
                    <a:cubicBezTo>
                      <a:pt x="408" y="95"/>
                      <a:pt x="403" y="91"/>
                      <a:pt x="402" y="91"/>
                    </a:cubicBezTo>
                    <a:cubicBezTo>
                      <a:pt x="401" y="92"/>
                      <a:pt x="397" y="104"/>
                      <a:pt x="397" y="105"/>
                    </a:cubicBezTo>
                    <a:cubicBezTo>
                      <a:pt x="397" y="106"/>
                      <a:pt x="393" y="110"/>
                      <a:pt x="391" y="111"/>
                    </a:cubicBezTo>
                    <a:cubicBezTo>
                      <a:pt x="390" y="111"/>
                      <a:pt x="383" y="106"/>
                      <a:pt x="382" y="106"/>
                    </a:cubicBezTo>
                    <a:cubicBezTo>
                      <a:pt x="381" y="106"/>
                      <a:pt x="371" y="103"/>
                      <a:pt x="371" y="103"/>
                    </a:cubicBezTo>
                    <a:cubicBezTo>
                      <a:pt x="371" y="103"/>
                      <a:pt x="370" y="95"/>
                      <a:pt x="367" y="93"/>
                    </a:cubicBezTo>
                    <a:cubicBezTo>
                      <a:pt x="364" y="91"/>
                      <a:pt x="364" y="88"/>
                      <a:pt x="364" y="88"/>
                    </a:cubicBezTo>
                    <a:cubicBezTo>
                      <a:pt x="364" y="87"/>
                      <a:pt x="320" y="88"/>
                      <a:pt x="318" y="84"/>
                    </a:cubicBezTo>
                    <a:cubicBezTo>
                      <a:pt x="315" y="80"/>
                      <a:pt x="320" y="82"/>
                      <a:pt x="321" y="77"/>
                    </a:cubicBezTo>
                    <a:cubicBezTo>
                      <a:pt x="321" y="72"/>
                      <a:pt x="313" y="66"/>
                      <a:pt x="313" y="66"/>
                    </a:cubicBezTo>
                    <a:cubicBezTo>
                      <a:pt x="313" y="65"/>
                      <a:pt x="305" y="66"/>
                      <a:pt x="304" y="66"/>
                    </a:cubicBezTo>
                    <a:cubicBezTo>
                      <a:pt x="302" y="66"/>
                      <a:pt x="309" y="57"/>
                      <a:pt x="314" y="54"/>
                    </a:cubicBezTo>
                    <a:cubicBezTo>
                      <a:pt x="318" y="50"/>
                      <a:pt x="303" y="45"/>
                      <a:pt x="304" y="44"/>
                    </a:cubicBezTo>
                    <a:cubicBezTo>
                      <a:pt x="304" y="44"/>
                      <a:pt x="302" y="57"/>
                      <a:pt x="301" y="61"/>
                    </a:cubicBezTo>
                    <a:cubicBezTo>
                      <a:pt x="299" y="65"/>
                      <a:pt x="297" y="62"/>
                      <a:pt x="297" y="62"/>
                    </a:cubicBezTo>
                    <a:cubicBezTo>
                      <a:pt x="296" y="62"/>
                      <a:pt x="294" y="66"/>
                      <a:pt x="292" y="67"/>
                    </a:cubicBezTo>
                    <a:cubicBezTo>
                      <a:pt x="290" y="68"/>
                      <a:pt x="291" y="62"/>
                      <a:pt x="289" y="59"/>
                    </a:cubicBezTo>
                    <a:cubicBezTo>
                      <a:pt x="288" y="57"/>
                      <a:pt x="278" y="57"/>
                      <a:pt x="275" y="56"/>
                    </a:cubicBezTo>
                    <a:cubicBezTo>
                      <a:pt x="272" y="55"/>
                      <a:pt x="274" y="57"/>
                      <a:pt x="273" y="58"/>
                    </a:cubicBezTo>
                    <a:cubicBezTo>
                      <a:pt x="272" y="60"/>
                      <a:pt x="271" y="59"/>
                      <a:pt x="269" y="59"/>
                    </a:cubicBezTo>
                    <a:cubicBezTo>
                      <a:pt x="267" y="59"/>
                      <a:pt x="269" y="59"/>
                      <a:pt x="266" y="62"/>
                    </a:cubicBezTo>
                    <a:cubicBezTo>
                      <a:pt x="263" y="66"/>
                      <a:pt x="252" y="63"/>
                      <a:pt x="251" y="63"/>
                    </a:cubicBezTo>
                    <a:cubicBezTo>
                      <a:pt x="250" y="63"/>
                      <a:pt x="248" y="67"/>
                      <a:pt x="248" y="67"/>
                    </a:cubicBezTo>
                    <a:cubicBezTo>
                      <a:pt x="247" y="67"/>
                      <a:pt x="245" y="65"/>
                      <a:pt x="245" y="65"/>
                    </a:cubicBezTo>
                    <a:cubicBezTo>
                      <a:pt x="245" y="65"/>
                      <a:pt x="247" y="62"/>
                      <a:pt x="247" y="60"/>
                    </a:cubicBezTo>
                    <a:cubicBezTo>
                      <a:pt x="247" y="59"/>
                      <a:pt x="243" y="58"/>
                      <a:pt x="239" y="55"/>
                    </a:cubicBezTo>
                    <a:cubicBezTo>
                      <a:pt x="235" y="52"/>
                      <a:pt x="237" y="63"/>
                      <a:pt x="234" y="64"/>
                    </a:cubicBezTo>
                    <a:cubicBezTo>
                      <a:pt x="231" y="64"/>
                      <a:pt x="231" y="63"/>
                      <a:pt x="230" y="62"/>
                    </a:cubicBezTo>
                    <a:cubicBezTo>
                      <a:pt x="230" y="62"/>
                      <a:pt x="234" y="52"/>
                      <a:pt x="234" y="51"/>
                    </a:cubicBezTo>
                    <a:cubicBezTo>
                      <a:pt x="235" y="50"/>
                      <a:pt x="229" y="44"/>
                      <a:pt x="229" y="44"/>
                    </a:cubicBezTo>
                    <a:cubicBezTo>
                      <a:pt x="229" y="44"/>
                      <a:pt x="224" y="43"/>
                      <a:pt x="222" y="40"/>
                    </a:cubicBezTo>
                    <a:cubicBezTo>
                      <a:pt x="221" y="37"/>
                      <a:pt x="217" y="30"/>
                      <a:pt x="217" y="30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4" y="32"/>
                      <a:pt x="203" y="32"/>
                    </a:cubicBezTo>
                    <a:cubicBezTo>
                      <a:pt x="203" y="31"/>
                      <a:pt x="197" y="37"/>
                      <a:pt x="196" y="37"/>
                    </a:cubicBezTo>
                    <a:cubicBezTo>
                      <a:pt x="196" y="37"/>
                      <a:pt x="191" y="25"/>
                      <a:pt x="191" y="21"/>
                    </a:cubicBezTo>
                    <a:cubicBezTo>
                      <a:pt x="191" y="18"/>
                      <a:pt x="187" y="18"/>
                      <a:pt x="187" y="17"/>
                    </a:cubicBezTo>
                    <a:cubicBezTo>
                      <a:pt x="187" y="16"/>
                      <a:pt x="181" y="13"/>
                      <a:pt x="181" y="13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6" y="1"/>
                      <a:pt x="166" y="1"/>
                      <a:pt x="166" y="0"/>
                    </a:cubicBezTo>
                    <a:cubicBezTo>
                      <a:pt x="164" y="3"/>
                      <a:pt x="162" y="6"/>
                      <a:pt x="161" y="7"/>
                    </a:cubicBezTo>
                    <a:cubicBezTo>
                      <a:pt x="160" y="8"/>
                      <a:pt x="157" y="7"/>
                      <a:pt x="154" y="7"/>
                    </a:cubicBezTo>
                    <a:cubicBezTo>
                      <a:pt x="150" y="8"/>
                      <a:pt x="152" y="9"/>
                      <a:pt x="151" y="15"/>
                    </a:cubicBezTo>
                    <a:cubicBezTo>
                      <a:pt x="149" y="20"/>
                      <a:pt x="156" y="24"/>
                      <a:pt x="156" y="2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6"/>
                      <a:pt x="154" y="30"/>
                      <a:pt x="155" y="34"/>
                    </a:cubicBezTo>
                    <a:cubicBezTo>
                      <a:pt x="156" y="38"/>
                      <a:pt x="147" y="30"/>
                      <a:pt x="145" y="29"/>
                    </a:cubicBezTo>
                    <a:cubicBezTo>
                      <a:pt x="144" y="28"/>
                      <a:pt x="137" y="34"/>
                      <a:pt x="135" y="35"/>
                    </a:cubicBezTo>
                    <a:cubicBezTo>
                      <a:pt x="133" y="36"/>
                      <a:pt x="125" y="30"/>
                      <a:pt x="125" y="30"/>
                    </a:cubicBezTo>
                    <a:cubicBezTo>
                      <a:pt x="124" y="30"/>
                      <a:pt x="132" y="42"/>
                      <a:pt x="133" y="43"/>
                    </a:cubicBezTo>
                    <a:cubicBezTo>
                      <a:pt x="133" y="44"/>
                      <a:pt x="125" y="51"/>
                      <a:pt x="125" y="51"/>
                    </a:cubicBezTo>
                    <a:cubicBezTo>
                      <a:pt x="125" y="51"/>
                      <a:pt x="122" y="49"/>
                      <a:pt x="120" y="47"/>
                    </a:cubicBezTo>
                    <a:cubicBezTo>
                      <a:pt x="119" y="46"/>
                      <a:pt x="118" y="50"/>
                      <a:pt x="117" y="50"/>
                    </a:cubicBezTo>
                    <a:cubicBezTo>
                      <a:pt x="116" y="51"/>
                      <a:pt x="114" y="49"/>
                      <a:pt x="112" y="49"/>
                    </a:cubicBezTo>
                    <a:cubicBezTo>
                      <a:pt x="110" y="49"/>
                      <a:pt x="108" y="52"/>
                      <a:pt x="104" y="54"/>
                    </a:cubicBezTo>
                    <a:cubicBezTo>
                      <a:pt x="100" y="57"/>
                      <a:pt x="85" y="52"/>
                      <a:pt x="83" y="52"/>
                    </a:cubicBezTo>
                    <a:cubicBezTo>
                      <a:pt x="81" y="52"/>
                      <a:pt x="72" y="55"/>
                      <a:pt x="71" y="56"/>
                    </a:cubicBezTo>
                    <a:cubicBezTo>
                      <a:pt x="70" y="57"/>
                      <a:pt x="75" y="60"/>
                      <a:pt x="77" y="64"/>
                    </a:cubicBezTo>
                    <a:cubicBezTo>
                      <a:pt x="79" y="68"/>
                      <a:pt x="67" y="73"/>
                      <a:pt x="67" y="74"/>
                    </a:cubicBezTo>
                    <a:cubicBezTo>
                      <a:pt x="66" y="75"/>
                      <a:pt x="68" y="78"/>
                      <a:pt x="70" y="83"/>
                    </a:cubicBezTo>
                    <a:cubicBezTo>
                      <a:pt x="73" y="89"/>
                      <a:pt x="67" y="95"/>
                      <a:pt x="68" y="97"/>
                    </a:cubicBezTo>
                    <a:cubicBezTo>
                      <a:pt x="69" y="99"/>
                      <a:pt x="81" y="100"/>
                      <a:pt x="82" y="100"/>
                    </a:cubicBezTo>
                    <a:cubicBezTo>
                      <a:pt x="83" y="100"/>
                      <a:pt x="82" y="112"/>
                      <a:pt x="82" y="116"/>
                    </a:cubicBezTo>
                    <a:cubicBezTo>
                      <a:pt x="81" y="121"/>
                      <a:pt x="78" y="120"/>
                      <a:pt x="76" y="122"/>
                    </a:cubicBezTo>
                    <a:cubicBezTo>
                      <a:pt x="75" y="123"/>
                      <a:pt x="77" y="129"/>
                      <a:pt x="76" y="134"/>
                    </a:cubicBezTo>
                    <a:cubicBezTo>
                      <a:pt x="74" y="139"/>
                      <a:pt x="62" y="127"/>
                      <a:pt x="60" y="126"/>
                    </a:cubicBezTo>
                    <a:cubicBezTo>
                      <a:pt x="58" y="126"/>
                      <a:pt x="58" y="119"/>
                      <a:pt x="56" y="115"/>
                    </a:cubicBezTo>
                    <a:cubicBezTo>
                      <a:pt x="55" y="112"/>
                      <a:pt x="53" y="114"/>
                      <a:pt x="51" y="113"/>
                    </a:cubicBezTo>
                    <a:cubicBezTo>
                      <a:pt x="48" y="112"/>
                      <a:pt x="45" y="108"/>
                      <a:pt x="43" y="108"/>
                    </a:cubicBezTo>
                    <a:cubicBezTo>
                      <a:pt x="42" y="107"/>
                      <a:pt x="39" y="109"/>
                      <a:pt x="39" y="109"/>
                    </a:cubicBezTo>
                    <a:cubicBezTo>
                      <a:pt x="38" y="109"/>
                      <a:pt x="38" y="117"/>
                      <a:pt x="38" y="118"/>
                    </a:cubicBezTo>
                    <a:cubicBezTo>
                      <a:pt x="38" y="120"/>
                      <a:pt x="34" y="123"/>
                      <a:pt x="31" y="128"/>
                    </a:cubicBezTo>
                    <a:cubicBezTo>
                      <a:pt x="28" y="133"/>
                      <a:pt x="32" y="145"/>
                      <a:pt x="32" y="145"/>
                    </a:cubicBezTo>
                    <a:cubicBezTo>
                      <a:pt x="32" y="146"/>
                      <a:pt x="28" y="149"/>
                      <a:pt x="25" y="152"/>
                    </a:cubicBezTo>
                    <a:cubicBezTo>
                      <a:pt x="22" y="155"/>
                      <a:pt x="23" y="155"/>
                      <a:pt x="22" y="159"/>
                    </a:cubicBezTo>
                    <a:cubicBezTo>
                      <a:pt x="21" y="164"/>
                      <a:pt x="18" y="162"/>
                      <a:pt x="15" y="165"/>
                    </a:cubicBezTo>
                    <a:cubicBezTo>
                      <a:pt x="13" y="167"/>
                      <a:pt x="17" y="171"/>
                      <a:pt x="19" y="173"/>
                    </a:cubicBezTo>
                    <a:cubicBezTo>
                      <a:pt x="25" y="174"/>
                      <a:pt x="25" y="174"/>
                      <a:pt x="25" y="174"/>
                    </a:cubicBezTo>
                    <a:cubicBezTo>
                      <a:pt x="25" y="174"/>
                      <a:pt x="23" y="176"/>
                      <a:pt x="25" y="178"/>
                    </a:cubicBezTo>
                    <a:cubicBezTo>
                      <a:pt x="28" y="179"/>
                      <a:pt x="32" y="182"/>
                      <a:pt x="32" y="182"/>
                    </a:cubicBezTo>
                    <a:cubicBezTo>
                      <a:pt x="32" y="183"/>
                      <a:pt x="28" y="191"/>
                      <a:pt x="28" y="191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19" y="193"/>
                      <a:pt x="16" y="195"/>
                      <a:pt x="16" y="196"/>
                    </a:cubicBezTo>
                    <a:cubicBezTo>
                      <a:pt x="17" y="197"/>
                      <a:pt x="19" y="201"/>
                      <a:pt x="19" y="201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9" y="210"/>
                      <a:pt x="0" y="204"/>
                      <a:pt x="1" y="206"/>
                    </a:cubicBezTo>
                    <a:cubicBezTo>
                      <a:pt x="1" y="208"/>
                      <a:pt x="0" y="211"/>
                      <a:pt x="1" y="211"/>
                    </a:cubicBezTo>
                    <a:cubicBezTo>
                      <a:pt x="1" y="211"/>
                      <a:pt x="9" y="214"/>
                      <a:pt x="8" y="216"/>
                    </a:cubicBezTo>
                    <a:cubicBezTo>
                      <a:pt x="7" y="219"/>
                      <a:pt x="3" y="220"/>
                      <a:pt x="4" y="223"/>
                    </a:cubicBezTo>
                    <a:cubicBezTo>
                      <a:pt x="6" y="227"/>
                      <a:pt x="16" y="224"/>
                      <a:pt x="18" y="225"/>
                    </a:cubicBezTo>
                    <a:cubicBezTo>
                      <a:pt x="20" y="225"/>
                      <a:pt x="23" y="230"/>
                      <a:pt x="25" y="230"/>
                    </a:cubicBezTo>
                    <a:cubicBezTo>
                      <a:pt x="27" y="230"/>
                      <a:pt x="30" y="229"/>
                      <a:pt x="31" y="229"/>
                    </a:cubicBezTo>
                    <a:cubicBezTo>
                      <a:pt x="32" y="230"/>
                      <a:pt x="33" y="232"/>
                      <a:pt x="34" y="232"/>
                    </a:cubicBezTo>
                    <a:cubicBezTo>
                      <a:pt x="34" y="232"/>
                      <a:pt x="43" y="229"/>
                      <a:pt x="41" y="232"/>
                    </a:cubicBezTo>
                    <a:cubicBezTo>
                      <a:pt x="39" y="235"/>
                      <a:pt x="31" y="234"/>
                      <a:pt x="31" y="239"/>
                    </a:cubicBezTo>
                    <a:cubicBezTo>
                      <a:pt x="32" y="245"/>
                      <a:pt x="40" y="246"/>
                      <a:pt x="41" y="246"/>
                    </a:cubicBezTo>
                    <a:cubicBezTo>
                      <a:pt x="41" y="247"/>
                      <a:pt x="42" y="250"/>
                      <a:pt x="43" y="250"/>
                    </a:cubicBezTo>
                    <a:cubicBezTo>
                      <a:pt x="43" y="249"/>
                      <a:pt x="47" y="244"/>
                      <a:pt x="48" y="245"/>
                    </a:cubicBezTo>
                    <a:cubicBezTo>
                      <a:pt x="48" y="245"/>
                      <a:pt x="50" y="249"/>
                      <a:pt x="48" y="252"/>
                    </a:cubicBezTo>
                    <a:cubicBezTo>
                      <a:pt x="46" y="255"/>
                      <a:pt x="45" y="255"/>
                      <a:pt x="44" y="257"/>
                    </a:cubicBezTo>
                    <a:cubicBezTo>
                      <a:pt x="43" y="259"/>
                      <a:pt x="44" y="263"/>
                      <a:pt x="43" y="263"/>
                    </a:cubicBezTo>
                    <a:cubicBezTo>
                      <a:pt x="42" y="263"/>
                      <a:pt x="34" y="263"/>
                      <a:pt x="34" y="263"/>
                    </a:cubicBezTo>
                    <a:cubicBezTo>
                      <a:pt x="34" y="263"/>
                      <a:pt x="32" y="272"/>
                      <a:pt x="32" y="272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5" y="288"/>
                      <a:pt x="29" y="288"/>
                    </a:cubicBezTo>
                    <a:cubicBezTo>
                      <a:pt x="32" y="288"/>
                      <a:pt x="34" y="283"/>
                      <a:pt x="36" y="287"/>
                    </a:cubicBezTo>
                    <a:cubicBezTo>
                      <a:pt x="38" y="291"/>
                      <a:pt x="39" y="295"/>
                      <a:pt x="42" y="295"/>
                    </a:cubicBezTo>
                    <a:cubicBezTo>
                      <a:pt x="44" y="295"/>
                      <a:pt x="46" y="295"/>
                      <a:pt x="47" y="295"/>
                    </a:cubicBezTo>
                    <a:cubicBezTo>
                      <a:pt x="48" y="292"/>
                      <a:pt x="52" y="287"/>
                      <a:pt x="53" y="286"/>
                    </a:cubicBezTo>
                    <a:cubicBezTo>
                      <a:pt x="53" y="285"/>
                      <a:pt x="56" y="286"/>
                      <a:pt x="62" y="287"/>
                    </a:cubicBezTo>
                    <a:cubicBezTo>
                      <a:pt x="69" y="288"/>
                      <a:pt x="67" y="294"/>
                      <a:pt x="68" y="294"/>
                    </a:cubicBezTo>
                    <a:cubicBezTo>
                      <a:pt x="69" y="295"/>
                      <a:pt x="74" y="291"/>
                      <a:pt x="78" y="290"/>
                    </a:cubicBezTo>
                    <a:cubicBezTo>
                      <a:pt x="82" y="290"/>
                      <a:pt x="85" y="299"/>
                      <a:pt x="85" y="300"/>
                    </a:cubicBezTo>
                    <a:cubicBezTo>
                      <a:pt x="86" y="300"/>
                      <a:pt x="97" y="300"/>
                      <a:pt x="100" y="300"/>
                    </a:cubicBezTo>
                    <a:cubicBezTo>
                      <a:pt x="103" y="300"/>
                      <a:pt x="102" y="297"/>
                      <a:pt x="107" y="296"/>
                    </a:cubicBezTo>
                    <a:cubicBezTo>
                      <a:pt x="112" y="295"/>
                      <a:pt x="116" y="300"/>
                      <a:pt x="120" y="303"/>
                    </a:cubicBezTo>
                    <a:cubicBezTo>
                      <a:pt x="125" y="306"/>
                      <a:pt x="127" y="304"/>
                      <a:pt x="127" y="304"/>
                    </a:cubicBezTo>
                    <a:cubicBezTo>
                      <a:pt x="127" y="304"/>
                      <a:pt x="127" y="313"/>
                      <a:pt x="126" y="318"/>
                    </a:cubicBezTo>
                    <a:cubicBezTo>
                      <a:pt x="126" y="322"/>
                      <a:pt x="135" y="324"/>
                      <a:pt x="136" y="325"/>
                    </a:cubicBezTo>
                    <a:cubicBezTo>
                      <a:pt x="138" y="326"/>
                      <a:pt x="137" y="327"/>
                      <a:pt x="137" y="331"/>
                    </a:cubicBezTo>
                    <a:cubicBezTo>
                      <a:pt x="138" y="334"/>
                      <a:pt x="143" y="340"/>
                      <a:pt x="143" y="340"/>
                    </a:cubicBezTo>
                    <a:cubicBezTo>
                      <a:pt x="143" y="340"/>
                      <a:pt x="143" y="344"/>
                      <a:pt x="143" y="345"/>
                    </a:cubicBezTo>
                    <a:cubicBezTo>
                      <a:pt x="144" y="345"/>
                      <a:pt x="132" y="348"/>
                      <a:pt x="132" y="348"/>
                    </a:cubicBezTo>
                    <a:cubicBezTo>
                      <a:pt x="134" y="354"/>
                      <a:pt x="134" y="354"/>
                      <a:pt x="134" y="354"/>
                    </a:cubicBezTo>
                    <a:cubicBezTo>
                      <a:pt x="134" y="354"/>
                      <a:pt x="132" y="358"/>
                      <a:pt x="132" y="359"/>
                    </a:cubicBezTo>
                    <a:cubicBezTo>
                      <a:pt x="132" y="359"/>
                      <a:pt x="137" y="359"/>
                      <a:pt x="140" y="359"/>
                    </a:cubicBezTo>
                    <a:cubicBezTo>
                      <a:pt x="143" y="359"/>
                      <a:pt x="149" y="367"/>
                      <a:pt x="148" y="370"/>
                    </a:cubicBezTo>
                    <a:cubicBezTo>
                      <a:pt x="148" y="374"/>
                      <a:pt x="145" y="375"/>
                      <a:pt x="143" y="376"/>
                    </a:cubicBezTo>
                    <a:cubicBezTo>
                      <a:pt x="142" y="377"/>
                      <a:pt x="149" y="379"/>
                      <a:pt x="149" y="379"/>
                    </a:cubicBezTo>
                    <a:cubicBezTo>
                      <a:pt x="149" y="379"/>
                      <a:pt x="150" y="384"/>
                      <a:pt x="151" y="387"/>
                    </a:cubicBezTo>
                    <a:cubicBezTo>
                      <a:pt x="152" y="389"/>
                      <a:pt x="149" y="393"/>
                      <a:pt x="149" y="396"/>
                    </a:cubicBezTo>
                    <a:cubicBezTo>
                      <a:pt x="149" y="400"/>
                      <a:pt x="158" y="397"/>
                      <a:pt x="158" y="397"/>
                    </a:cubicBezTo>
                    <a:cubicBezTo>
                      <a:pt x="160" y="405"/>
                      <a:pt x="160" y="405"/>
                      <a:pt x="160" y="405"/>
                    </a:cubicBezTo>
                    <a:cubicBezTo>
                      <a:pt x="169" y="406"/>
                      <a:pt x="169" y="406"/>
                      <a:pt x="169" y="406"/>
                    </a:cubicBezTo>
                    <a:cubicBezTo>
                      <a:pt x="172" y="404"/>
                      <a:pt x="172" y="404"/>
                      <a:pt x="172" y="404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6"/>
                      <a:pt x="190" y="396"/>
                      <a:pt x="193" y="396"/>
                    </a:cubicBezTo>
                    <a:cubicBezTo>
                      <a:pt x="197" y="396"/>
                      <a:pt x="202" y="400"/>
                      <a:pt x="202" y="399"/>
                    </a:cubicBezTo>
                    <a:cubicBezTo>
                      <a:pt x="202" y="399"/>
                      <a:pt x="224" y="388"/>
                      <a:pt x="224" y="387"/>
                    </a:cubicBezTo>
                    <a:cubicBezTo>
                      <a:pt x="225" y="387"/>
                      <a:pt x="226" y="391"/>
                      <a:pt x="232" y="390"/>
                    </a:cubicBezTo>
                    <a:cubicBezTo>
                      <a:pt x="238" y="390"/>
                      <a:pt x="250" y="377"/>
                      <a:pt x="250" y="377"/>
                    </a:cubicBezTo>
                    <a:cubicBezTo>
                      <a:pt x="266" y="378"/>
                      <a:pt x="266" y="378"/>
                      <a:pt x="266" y="378"/>
                    </a:cubicBezTo>
                    <a:cubicBezTo>
                      <a:pt x="273" y="371"/>
                      <a:pt x="273" y="371"/>
                      <a:pt x="273" y="371"/>
                    </a:cubicBezTo>
                    <a:cubicBezTo>
                      <a:pt x="273" y="371"/>
                      <a:pt x="287" y="371"/>
                      <a:pt x="288" y="371"/>
                    </a:cubicBezTo>
                    <a:cubicBezTo>
                      <a:pt x="290" y="371"/>
                      <a:pt x="292" y="367"/>
                      <a:pt x="296" y="363"/>
                    </a:cubicBezTo>
                    <a:cubicBezTo>
                      <a:pt x="300" y="359"/>
                      <a:pt x="314" y="362"/>
                      <a:pt x="314" y="362"/>
                    </a:cubicBezTo>
                    <a:cubicBezTo>
                      <a:pt x="332" y="353"/>
                      <a:pt x="332" y="353"/>
                      <a:pt x="332" y="353"/>
                    </a:cubicBezTo>
                    <a:cubicBezTo>
                      <a:pt x="337" y="361"/>
                      <a:pt x="337" y="361"/>
                      <a:pt x="337" y="361"/>
                    </a:cubicBezTo>
                    <a:cubicBezTo>
                      <a:pt x="347" y="355"/>
                      <a:pt x="347" y="355"/>
                      <a:pt x="347" y="355"/>
                    </a:cubicBezTo>
                    <a:cubicBezTo>
                      <a:pt x="347" y="355"/>
                      <a:pt x="351" y="351"/>
                      <a:pt x="348" y="346"/>
                    </a:cubicBezTo>
                    <a:cubicBezTo>
                      <a:pt x="344" y="342"/>
                      <a:pt x="341" y="338"/>
                      <a:pt x="341" y="338"/>
                    </a:cubicBezTo>
                    <a:cubicBezTo>
                      <a:pt x="341" y="338"/>
                      <a:pt x="381" y="309"/>
                      <a:pt x="381" y="309"/>
                    </a:cubicBezTo>
                    <a:cubicBezTo>
                      <a:pt x="381" y="310"/>
                      <a:pt x="387" y="316"/>
                      <a:pt x="388" y="315"/>
                    </a:cubicBezTo>
                    <a:cubicBezTo>
                      <a:pt x="389" y="314"/>
                      <a:pt x="397" y="309"/>
                      <a:pt x="399" y="308"/>
                    </a:cubicBezTo>
                    <a:cubicBezTo>
                      <a:pt x="400" y="307"/>
                      <a:pt x="399" y="297"/>
                      <a:pt x="402" y="296"/>
                    </a:cubicBezTo>
                    <a:cubicBezTo>
                      <a:pt x="405" y="295"/>
                      <a:pt x="425" y="289"/>
                      <a:pt x="429" y="283"/>
                    </a:cubicBezTo>
                    <a:cubicBezTo>
                      <a:pt x="433" y="277"/>
                      <a:pt x="431" y="274"/>
                      <a:pt x="431" y="274"/>
                    </a:cubicBezTo>
                    <a:cubicBezTo>
                      <a:pt x="431" y="274"/>
                      <a:pt x="437" y="273"/>
                      <a:pt x="437" y="267"/>
                    </a:cubicBezTo>
                    <a:cubicBezTo>
                      <a:pt x="437" y="261"/>
                      <a:pt x="435" y="257"/>
                      <a:pt x="438" y="255"/>
                    </a:cubicBezTo>
                    <a:cubicBezTo>
                      <a:pt x="441" y="253"/>
                      <a:pt x="443" y="250"/>
                      <a:pt x="445" y="248"/>
                    </a:cubicBezTo>
                    <a:cubicBezTo>
                      <a:pt x="447" y="247"/>
                      <a:pt x="451" y="231"/>
                      <a:pt x="452" y="231"/>
                    </a:cubicBezTo>
                    <a:cubicBezTo>
                      <a:pt x="452" y="232"/>
                      <a:pt x="463" y="240"/>
                      <a:pt x="467" y="236"/>
                    </a:cubicBezTo>
                    <a:cubicBezTo>
                      <a:pt x="471" y="233"/>
                      <a:pt x="473" y="232"/>
                      <a:pt x="473" y="232"/>
                    </a:cubicBezTo>
                    <a:cubicBezTo>
                      <a:pt x="473" y="232"/>
                      <a:pt x="471" y="220"/>
                      <a:pt x="472" y="220"/>
                    </a:cubicBezTo>
                    <a:cubicBezTo>
                      <a:pt x="472" y="220"/>
                      <a:pt x="478" y="219"/>
                      <a:pt x="478" y="213"/>
                    </a:cubicBezTo>
                    <a:cubicBezTo>
                      <a:pt x="477" y="208"/>
                      <a:pt x="471" y="202"/>
                      <a:pt x="477" y="201"/>
                    </a:cubicBezTo>
                    <a:cubicBezTo>
                      <a:pt x="482" y="200"/>
                      <a:pt x="484" y="206"/>
                      <a:pt x="487" y="201"/>
                    </a:cubicBezTo>
                    <a:cubicBezTo>
                      <a:pt x="488" y="198"/>
                      <a:pt x="490" y="192"/>
                      <a:pt x="492" y="187"/>
                    </a:cubicBezTo>
                    <a:cubicBezTo>
                      <a:pt x="491" y="187"/>
                      <a:pt x="491" y="187"/>
                      <a:pt x="491" y="187"/>
                    </a:cubicBezTo>
                    <a:cubicBezTo>
                      <a:pt x="490" y="187"/>
                      <a:pt x="491" y="178"/>
                      <a:pt x="491" y="177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Freeform 68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3C53615-8434-3EDD-3EF6-400B8DFF94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9714" y="1670842"/>
                <a:ext cx="2143586" cy="2702106"/>
              </a:xfrm>
              <a:custGeom>
                <a:avLst/>
                <a:gdLst/>
                <a:ahLst/>
                <a:cxnLst>
                  <a:cxn ang="0">
                    <a:pos x="47" y="264"/>
                  </a:cxn>
                  <a:cxn ang="0">
                    <a:pos x="10" y="322"/>
                  </a:cxn>
                  <a:cxn ang="0">
                    <a:pos x="10" y="374"/>
                  </a:cxn>
                  <a:cxn ang="0">
                    <a:pos x="8" y="402"/>
                  </a:cxn>
                  <a:cxn ang="0">
                    <a:pos x="12" y="473"/>
                  </a:cxn>
                  <a:cxn ang="0">
                    <a:pos x="31" y="529"/>
                  </a:cxn>
                  <a:cxn ang="0">
                    <a:pos x="66" y="561"/>
                  </a:cxn>
                  <a:cxn ang="0">
                    <a:pos x="81" y="594"/>
                  </a:cxn>
                  <a:cxn ang="0">
                    <a:pos x="125" y="599"/>
                  </a:cxn>
                  <a:cxn ang="0">
                    <a:pos x="184" y="660"/>
                  </a:cxn>
                  <a:cxn ang="0">
                    <a:pos x="199" y="698"/>
                  </a:cxn>
                  <a:cxn ang="0">
                    <a:pos x="223" y="727"/>
                  </a:cxn>
                  <a:cxn ang="0">
                    <a:pos x="274" y="732"/>
                  </a:cxn>
                  <a:cxn ang="0">
                    <a:pos x="307" y="712"/>
                  </a:cxn>
                  <a:cxn ang="0">
                    <a:pos x="370" y="731"/>
                  </a:cxn>
                  <a:cxn ang="0">
                    <a:pos x="371" y="777"/>
                  </a:cxn>
                  <a:cxn ang="0">
                    <a:pos x="412" y="786"/>
                  </a:cxn>
                  <a:cxn ang="0">
                    <a:pos x="418" y="835"/>
                  </a:cxn>
                  <a:cxn ang="0">
                    <a:pos x="438" y="883"/>
                  </a:cxn>
                  <a:cxn ang="0">
                    <a:pos x="493" y="882"/>
                  </a:cxn>
                  <a:cxn ang="0">
                    <a:pos x="502" y="859"/>
                  </a:cxn>
                  <a:cxn ang="0">
                    <a:pos x="487" y="812"/>
                  </a:cxn>
                  <a:cxn ang="0">
                    <a:pos x="517" y="773"/>
                  </a:cxn>
                  <a:cxn ang="0">
                    <a:pos x="549" y="747"/>
                  </a:cxn>
                  <a:cxn ang="0">
                    <a:pos x="555" y="708"/>
                  </a:cxn>
                  <a:cxn ang="0">
                    <a:pos x="564" y="678"/>
                  </a:cxn>
                  <a:cxn ang="0">
                    <a:pos x="583" y="640"/>
                  </a:cxn>
                  <a:cxn ang="0">
                    <a:pos x="641" y="623"/>
                  </a:cxn>
                  <a:cxn ang="0">
                    <a:pos x="625" y="568"/>
                  </a:cxn>
                  <a:cxn ang="0">
                    <a:pos x="671" y="557"/>
                  </a:cxn>
                  <a:cxn ang="0">
                    <a:pos x="687" y="507"/>
                  </a:cxn>
                  <a:cxn ang="0">
                    <a:pos x="695" y="490"/>
                  </a:cxn>
                  <a:cxn ang="0">
                    <a:pos x="685" y="454"/>
                  </a:cxn>
                  <a:cxn ang="0">
                    <a:pos x="638" y="467"/>
                  </a:cxn>
                  <a:cxn ang="0">
                    <a:pos x="598" y="424"/>
                  </a:cxn>
                  <a:cxn ang="0">
                    <a:pos x="557" y="419"/>
                  </a:cxn>
                  <a:cxn ang="0">
                    <a:pos x="512" y="406"/>
                  </a:cxn>
                  <a:cxn ang="0">
                    <a:pos x="472" y="388"/>
                  </a:cxn>
                  <a:cxn ang="0">
                    <a:pos x="457" y="367"/>
                  </a:cxn>
                  <a:cxn ang="0">
                    <a:pos x="422" y="353"/>
                  </a:cxn>
                  <a:cxn ang="0">
                    <a:pos x="395" y="339"/>
                  </a:cxn>
                  <a:cxn ang="0">
                    <a:pos x="365" y="329"/>
                  </a:cxn>
                  <a:cxn ang="0">
                    <a:pos x="370" y="292"/>
                  </a:cxn>
                  <a:cxn ang="0">
                    <a:pos x="365" y="254"/>
                  </a:cxn>
                  <a:cxn ang="0">
                    <a:pos x="325" y="226"/>
                  </a:cxn>
                  <a:cxn ang="0">
                    <a:pos x="334" y="167"/>
                  </a:cxn>
                  <a:cxn ang="0">
                    <a:pos x="348" y="114"/>
                  </a:cxn>
                  <a:cxn ang="0">
                    <a:pos x="337" y="74"/>
                  </a:cxn>
                  <a:cxn ang="0">
                    <a:pos x="311" y="39"/>
                  </a:cxn>
                  <a:cxn ang="0">
                    <a:pos x="255" y="14"/>
                  </a:cxn>
                  <a:cxn ang="0">
                    <a:pos x="219" y="26"/>
                  </a:cxn>
                  <a:cxn ang="0">
                    <a:pos x="167" y="52"/>
                  </a:cxn>
                  <a:cxn ang="0">
                    <a:pos x="187" y="93"/>
                  </a:cxn>
                  <a:cxn ang="0">
                    <a:pos x="152" y="151"/>
                  </a:cxn>
                  <a:cxn ang="0">
                    <a:pos x="140" y="178"/>
                  </a:cxn>
                  <a:cxn ang="0">
                    <a:pos x="62" y="200"/>
                  </a:cxn>
                </a:cxnLst>
                <a:rect l="0" t="0" r="r" b="b"/>
                <a:pathLst>
                  <a:path w="711" h="896">
                    <a:moveTo>
                      <a:pt x="52" y="197"/>
                    </a:moveTo>
                    <a:cubicBezTo>
                      <a:pt x="52" y="201"/>
                      <a:pt x="54" y="203"/>
                      <a:pt x="54" y="203"/>
                    </a:cubicBezTo>
                    <a:cubicBezTo>
                      <a:pt x="54" y="203"/>
                      <a:pt x="45" y="210"/>
                      <a:pt x="50" y="215"/>
                    </a:cubicBezTo>
                    <a:cubicBezTo>
                      <a:pt x="55" y="220"/>
                      <a:pt x="58" y="220"/>
                      <a:pt x="57" y="220"/>
                    </a:cubicBezTo>
                    <a:cubicBezTo>
                      <a:pt x="57" y="221"/>
                      <a:pt x="52" y="225"/>
                      <a:pt x="53" y="230"/>
                    </a:cubicBezTo>
                    <a:cubicBezTo>
                      <a:pt x="54" y="235"/>
                      <a:pt x="54" y="255"/>
                      <a:pt x="54" y="255"/>
                    </a:cubicBezTo>
                    <a:cubicBezTo>
                      <a:pt x="54" y="255"/>
                      <a:pt x="49" y="263"/>
                      <a:pt x="47" y="264"/>
                    </a:cubicBezTo>
                    <a:cubicBezTo>
                      <a:pt x="46" y="265"/>
                      <a:pt x="32" y="274"/>
                      <a:pt x="33" y="274"/>
                    </a:cubicBezTo>
                    <a:cubicBezTo>
                      <a:pt x="34" y="275"/>
                      <a:pt x="43" y="281"/>
                      <a:pt x="43" y="282"/>
                    </a:cubicBezTo>
                    <a:cubicBezTo>
                      <a:pt x="43" y="282"/>
                      <a:pt x="39" y="285"/>
                      <a:pt x="40" y="287"/>
                    </a:cubicBezTo>
                    <a:cubicBezTo>
                      <a:pt x="40" y="288"/>
                      <a:pt x="43" y="293"/>
                      <a:pt x="43" y="293"/>
                    </a:cubicBezTo>
                    <a:cubicBezTo>
                      <a:pt x="43" y="293"/>
                      <a:pt x="51" y="303"/>
                      <a:pt x="43" y="305"/>
                    </a:cubicBezTo>
                    <a:cubicBezTo>
                      <a:pt x="35" y="308"/>
                      <a:pt x="5" y="312"/>
                      <a:pt x="5" y="312"/>
                    </a:cubicBezTo>
                    <a:cubicBezTo>
                      <a:pt x="5" y="312"/>
                      <a:pt x="12" y="320"/>
                      <a:pt x="10" y="322"/>
                    </a:cubicBezTo>
                    <a:cubicBezTo>
                      <a:pt x="9" y="324"/>
                      <a:pt x="0" y="325"/>
                      <a:pt x="0" y="328"/>
                    </a:cubicBezTo>
                    <a:cubicBezTo>
                      <a:pt x="0" y="332"/>
                      <a:pt x="1" y="337"/>
                      <a:pt x="2" y="337"/>
                    </a:cubicBezTo>
                    <a:cubicBezTo>
                      <a:pt x="3" y="337"/>
                      <a:pt x="1" y="348"/>
                      <a:pt x="1" y="348"/>
                    </a:cubicBezTo>
                    <a:cubicBezTo>
                      <a:pt x="1" y="348"/>
                      <a:pt x="9" y="351"/>
                      <a:pt x="8" y="354"/>
                    </a:cubicBezTo>
                    <a:cubicBezTo>
                      <a:pt x="8" y="357"/>
                      <a:pt x="4" y="359"/>
                      <a:pt x="6" y="361"/>
                    </a:cubicBezTo>
                    <a:cubicBezTo>
                      <a:pt x="8" y="363"/>
                      <a:pt x="13" y="365"/>
                      <a:pt x="12" y="367"/>
                    </a:cubicBezTo>
                    <a:cubicBezTo>
                      <a:pt x="11" y="369"/>
                      <a:pt x="10" y="372"/>
                      <a:pt x="10" y="374"/>
                    </a:cubicBezTo>
                    <a:cubicBezTo>
                      <a:pt x="11" y="377"/>
                      <a:pt x="13" y="381"/>
                      <a:pt x="13" y="381"/>
                    </a:cubicBezTo>
                    <a:cubicBezTo>
                      <a:pt x="17" y="381"/>
                      <a:pt x="17" y="381"/>
                      <a:pt x="17" y="381"/>
                    </a:cubicBezTo>
                    <a:cubicBezTo>
                      <a:pt x="20" y="395"/>
                      <a:pt x="20" y="395"/>
                      <a:pt x="20" y="395"/>
                    </a:cubicBezTo>
                    <a:cubicBezTo>
                      <a:pt x="17" y="396"/>
                      <a:pt x="17" y="396"/>
                      <a:pt x="17" y="396"/>
                    </a:cubicBezTo>
                    <a:cubicBezTo>
                      <a:pt x="21" y="401"/>
                      <a:pt x="21" y="401"/>
                      <a:pt x="21" y="401"/>
                    </a:cubicBezTo>
                    <a:cubicBezTo>
                      <a:pt x="14" y="409"/>
                      <a:pt x="14" y="409"/>
                      <a:pt x="14" y="409"/>
                    </a:cubicBezTo>
                    <a:cubicBezTo>
                      <a:pt x="8" y="402"/>
                      <a:pt x="8" y="402"/>
                      <a:pt x="8" y="402"/>
                    </a:cubicBezTo>
                    <a:cubicBezTo>
                      <a:pt x="8" y="402"/>
                      <a:pt x="10" y="397"/>
                      <a:pt x="8" y="397"/>
                    </a:cubicBezTo>
                    <a:cubicBezTo>
                      <a:pt x="6" y="398"/>
                      <a:pt x="1" y="399"/>
                      <a:pt x="1" y="402"/>
                    </a:cubicBezTo>
                    <a:cubicBezTo>
                      <a:pt x="2" y="405"/>
                      <a:pt x="5" y="409"/>
                      <a:pt x="7" y="411"/>
                    </a:cubicBezTo>
                    <a:cubicBezTo>
                      <a:pt x="10" y="412"/>
                      <a:pt x="28" y="423"/>
                      <a:pt x="28" y="423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3" y="449"/>
                      <a:pt x="16" y="447"/>
                      <a:pt x="14" y="454"/>
                    </a:cubicBezTo>
                    <a:cubicBezTo>
                      <a:pt x="12" y="461"/>
                      <a:pt x="11" y="468"/>
                      <a:pt x="12" y="473"/>
                    </a:cubicBezTo>
                    <a:cubicBezTo>
                      <a:pt x="12" y="477"/>
                      <a:pt x="13" y="486"/>
                      <a:pt x="14" y="487"/>
                    </a:cubicBezTo>
                    <a:cubicBezTo>
                      <a:pt x="14" y="487"/>
                      <a:pt x="8" y="491"/>
                      <a:pt x="11" y="495"/>
                    </a:cubicBezTo>
                    <a:cubicBezTo>
                      <a:pt x="15" y="499"/>
                      <a:pt x="18" y="499"/>
                      <a:pt x="18" y="502"/>
                    </a:cubicBezTo>
                    <a:cubicBezTo>
                      <a:pt x="19" y="504"/>
                      <a:pt x="19" y="511"/>
                      <a:pt x="19" y="511"/>
                    </a:cubicBezTo>
                    <a:cubicBezTo>
                      <a:pt x="19" y="511"/>
                      <a:pt x="9" y="518"/>
                      <a:pt x="14" y="523"/>
                    </a:cubicBezTo>
                    <a:cubicBezTo>
                      <a:pt x="18" y="529"/>
                      <a:pt x="26" y="532"/>
                      <a:pt x="26" y="532"/>
                    </a:cubicBezTo>
                    <a:cubicBezTo>
                      <a:pt x="27" y="532"/>
                      <a:pt x="30" y="529"/>
                      <a:pt x="31" y="529"/>
                    </a:cubicBezTo>
                    <a:cubicBezTo>
                      <a:pt x="31" y="530"/>
                      <a:pt x="41" y="530"/>
                      <a:pt x="40" y="537"/>
                    </a:cubicBezTo>
                    <a:cubicBezTo>
                      <a:pt x="39" y="544"/>
                      <a:pt x="33" y="545"/>
                      <a:pt x="33" y="546"/>
                    </a:cubicBezTo>
                    <a:cubicBezTo>
                      <a:pt x="34" y="547"/>
                      <a:pt x="33" y="557"/>
                      <a:pt x="36" y="558"/>
                    </a:cubicBezTo>
                    <a:cubicBezTo>
                      <a:pt x="39" y="559"/>
                      <a:pt x="41" y="557"/>
                      <a:pt x="41" y="558"/>
                    </a:cubicBezTo>
                    <a:cubicBezTo>
                      <a:pt x="41" y="559"/>
                      <a:pt x="42" y="567"/>
                      <a:pt x="47" y="568"/>
                    </a:cubicBezTo>
                    <a:cubicBezTo>
                      <a:pt x="52" y="568"/>
                      <a:pt x="55" y="567"/>
                      <a:pt x="55" y="567"/>
                    </a:cubicBezTo>
                    <a:cubicBezTo>
                      <a:pt x="55" y="567"/>
                      <a:pt x="60" y="557"/>
                      <a:pt x="66" y="561"/>
                    </a:cubicBezTo>
                    <a:cubicBezTo>
                      <a:pt x="72" y="564"/>
                      <a:pt x="74" y="573"/>
                      <a:pt x="74" y="573"/>
                    </a:cubicBezTo>
                    <a:cubicBezTo>
                      <a:pt x="70" y="575"/>
                      <a:pt x="70" y="575"/>
                      <a:pt x="70" y="575"/>
                    </a:cubicBezTo>
                    <a:cubicBezTo>
                      <a:pt x="70" y="575"/>
                      <a:pt x="76" y="584"/>
                      <a:pt x="73" y="585"/>
                    </a:cubicBezTo>
                    <a:cubicBezTo>
                      <a:pt x="71" y="587"/>
                      <a:pt x="63" y="588"/>
                      <a:pt x="65" y="592"/>
                    </a:cubicBezTo>
                    <a:cubicBezTo>
                      <a:pt x="68" y="596"/>
                      <a:pt x="69" y="591"/>
                      <a:pt x="71" y="593"/>
                    </a:cubicBezTo>
                    <a:cubicBezTo>
                      <a:pt x="73" y="595"/>
                      <a:pt x="72" y="595"/>
                      <a:pt x="74" y="595"/>
                    </a:cubicBezTo>
                    <a:cubicBezTo>
                      <a:pt x="76" y="595"/>
                      <a:pt x="81" y="592"/>
                      <a:pt x="81" y="594"/>
                    </a:cubicBezTo>
                    <a:cubicBezTo>
                      <a:pt x="82" y="596"/>
                      <a:pt x="83" y="601"/>
                      <a:pt x="83" y="601"/>
                    </a:cubicBezTo>
                    <a:cubicBezTo>
                      <a:pt x="90" y="597"/>
                      <a:pt x="90" y="597"/>
                      <a:pt x="90" y="597"/>
                    </a:cubicBezTo>
                    <a:cubicBezTo>
                      <a:pt x="90" y="597"/>
                      <a:pt x="88" y="603"/>
                      <a:pt x="91" y="602"/>
                    </a:cubicBezTo>
                    <a:cubicBezTo>
                      <a:pt x="93" y="601"/>
                      <a:pt x="104" y="588"/>
                      <a:pt x="104" y="589"/>
                    </a:cubicBezTo>
                    <a:cubicBezTo>
                      <a:pt x="104" y="590"/>
                      <a:pt x="104" y="593"/>
                      <a:pt x="104" y="593"/>
                    </a:cubicBezTo>
                    <a:cubicBezTo>
                      <a:pt x="104" y="593"/>
                      <a:pt x="109" y="592"/>
                      <a:pt x="112" y="594"/>
                    </a:cubicBezTo>
                    <a:cubicBezTo>
                      <a:pt x="115" y="595"/>
                      <a:pt x="125" y="599"/>
                      <a:pt x="125" y="599"/>
                    </a:cubicBezTo>
                    <a:cubicBezTo>
                      <a:pt x="125" y="600"/>
                      <a:pt x="124" y="605"/>
                      <a:pt x="125" y="606"/>
                    </a:cubicBezTo>
                    <a:cubicBezTo>
                      <a:pt x="126" y="607"/>
                      <a:pt x="136" y="618"/>
                      <a:pt x="136" y="618"/>
                    </a:cubicBezTo>
                    <a:cubicBezTo>
                      <a:pt x="136" y="619"/>
                      <a:pt x="137" y="633"/>
                      <a:pt x="137" y="633"/>
                    </a:cubicBezTo>
                    <a:cubicBezTo>
                      <a:pt x="137" y="633"/>
                      <a:pt x="149" y="645"/>
                      <a:pt x="154" y="647"/>
                    </a:cubicBezTo>
                    <a:cubicBezTo>
                      <a:pt x="159" y="648"/>
                      <a:pt x="160" y="644"/>
                      <a:pt x="164" y="648"/>
                    </a:cubicBezTo>
                    <a:cubicBezTo>
                      <a:pt x="167" y="652"/>
                      <a:pt x="171" y="658"/>
                      <a:pt x="176" y="659"/>
                    </a:cubicBezTo>
                    <a:cubicBezTo>
                      <a:pt x="181" y="660"/>
                      <a:pt x="184" y="659"/>
                      <a:pt x="184" y="660"/>
                    </a:cubicBezTo>
                    <a:cubicBezTo>
                      <a:pt x="184" y="662"/>
                      <a:pt x="183" y="668"/>
                      <a:pt x="183" y="668"/>
                    </a:cubicBezTo>
                    <a:cubicBezTo>
                      <a:pt x="183" y="668"/>
                      <a:pt x="187" y="671"/>
                      <a:pt x="186" y="673"/>
                    </a:cubicBezTo>
                    <a:cubicBezTo>
                      <a:pt x="186" y="674"/>
                      <a:pt x="184" y="675"/>
                      <a:pt x="183" y="679"/>
                    </a:cubicBezTo>
                    <a:cubicBezTo>
                      <a:pt x="181" y="683"/>
                      <a:pt x="176" y="687"/>
                      <a:pt x="179" y="691"/>
                    </a:cubicBezTo>
                    <a:cubicBezTo>
                      <a:pt x="182" y="694"/>
                      <a:pt x="186" y="693"/>
                      <a:pt x="186" y="694"/>
                    </a:cubicBezTo>
                    <a:cubicBezTo>
                      <a:pt x="187" y="695"/>
                      <a:pt x="189" y="699"/>
                      <a:pt x="191" y="699"/>
                    </a:cubicBezTo>
                    <a:cubicBezTo>
                      <a:pt x="193" y="699"/>
                      <a:pt x="198" y="697"/>
                      <a:pt x="199" y="698"/>
                    </a:cubicBezTo>
                    <a:cubicBezTo>
                      <a:pt x="200" y="700"/>
                      <a:pt x="202" y="702"/>
                      <a:pt x="203" y="701"/>
                    </a:cubicBezTo>
                    <a:cubicBezTo>
                      <a:pt x="204" y="701"/>
                      <a:pt x="208" y="696"/>
                      <a:pt x="208" y="699"/>
                    </a:cubicBezTo>
                    <a:cubicBezTo>
                      <a:pt x="209" y="702"/>
                      <a:pt x="207" y="706"/>
                      <a:pt x="210" y="709"/>
                    </a:cubicBezTo>
                    <a:cubicBezTo>
                      <a:pt x="212" y="713"/>
                      <a:pt x="216" y="713"/>
                      <a:pt x="216" y="713"/>
                    </a:cubicBezTo>
                    <a:cubicBezTo>
                      <a:pt x="215" y="714"/>
                      <a:pt x="214" y="719"/>
                      <a:pt x="215" y="720"/>
                    </a:cubicBezTo>
                    <a:cubicBezTo>
                      <a:pt x="215" y="720"/>
                      <a:pt x="219" y="718"/>
                      <a:pt x="220" y="722"/>
                    </a:cubicBezTo>
                    <a:cubicBezTo>
                      <a:pt x="221" y="726"/>
                      <a:pt x="223" y="727"/>
                      <a:pt x="223" y="727"/>
                    </a:cubicBezTo>
                    <a:cubicBezTo>
                      <a:pt x="223" y="727"/>
                      <a:pt x="233" y="727"/>
                      <a:pt x="234" y="727"/>
                    </a:cubicBezTo>
                    <a:cubicBezTo>
                      <a:pt x="234" y="728"/>
                      <a:pt x="242" y="738"/>
                      <a:pt x="243" y="738"/>
                    </a:cubicBezTo>
                    <a:cubicBezTo>
                      <a:pt x="243" y="738"/>
                      <a:pt x="248" y="738"/>
                      <a:pt x="249" y="738"/>
                    </a:cubicBezTo>
                    <a:cubicBezTo>
                      <a:pt x="249" y="738"/>
                      <a:pt x="253" y="742"/>
                      <a:pt x="256" y="741"/>
                    </a:cubicBezTo>
                    <a:cubicBezTo>
                      <a:pt x="259" y="740"/>
                      <a:pt x="257" y="735"/>
                      <a:pt x="261" y="735"/>
                    </a:cubicBezTo>
                    <a:cubicBezTo>
                      <a:pt x="266" y="736"/>
                      <a:pt x="270" y="742"/>
                      <a:pt x="272" y="739"/>
                    </a:cubicBezTo>
                    <a:cubicBezTo>
                      <a:pt x="275" y="736"/>
                      <a:pt x="274" y="732"/>
                      <a:pt x="274" y="732"/>
                    </a:cubicBezTo>
                    <a:cubicBezTo>
                      <a:pt x="274" y="732"/>
                      <a:pt x="281" y="729"/>
                      <a:pt x="282" y="729"/>
                    </a:cubicBezTo>
                    <a:cubicBezTo>
                      <a:pt x="283" y="730"/>
                      <a:pt x="288" y="736"/>
                      <a:pt x="290" y="735"/>
                    </a:cubicBezTo>
                    <a:cubicBezTo>
                      <a:pt x="291" y="734"/>
                      <a:pt x="292" y="730"/>
                      <a:pt x="295" y="731"/>
                    </a:cubicBezTo>
                    <a:cubicBezTo>
                      <a:pt x="298" y="732"/>
                      <a:pt x="303" y="736"/>
                      <a:pt x="304" y="731"/>
                    </a:cubicBezTo>
                    <a:cubicBezTo>
                      <a:pt x="304" y="726"/>
                      <a:pt x="304" y="724"/>
                      <a:pt x="304" y="722"/>
                    </a:cubicBezTo>
                    <a:cubicBezTo>
                      <a:pt x="303" y="721"/>
                      <a:pt x="300" y="718"/>
                      <a:pt x="301" y="718"/>
                    </a:cubicBezTo>
                    <a:cubicBezTo>
                      <a:pt x="301" y="717"/>
                      <a:pt x="304" y="712"/>
                      <a:pt x="307" y="712"/>
                    </a:cubicBezTo>
                    <a:cubicBezTo>
                      <a:pt x="309" y="713"/>
                      <a:pt x="311" y="710"/>
                      <a:pt x="314" y="709"/>
                    </a:cubicBezTo>
                    <a:cubicBezTo>
                      <a:pt x="316" y="709"/>
                      <a:pt x="332" y="710"/>
                      <a:pt x="332" y="710"/>
                    </a:cubicBezTo>
                    <a:cubicBezTo>
                      <a:pt x="332" y="710"/>
                      <a:pt x="343" y="718"/>
                      <a:pt x="344" y="718"/>
                    </a:cubicBezTo>
                    <a:cubicBezTo>
                      <a:pt x="346" y="718"/>
                      <a:pt x="350" y="717"/>
                      <a:pt x="351" y="717"/>
                    </a:cubicBezTo>
                    <a:cubicBezTo>
                      <a:pt x="351" y="717"/>
                      <a:pt x="358" y="723"/>
                      <a:pt x="358" y="723"/>
                    </a:cubicBezTo>
                    <a:cubicBezTo>
                      <a:pt x="359" y="723"/>
                      <a:pt x="364" y="720"/>
                      <a:pt x="368" y="722"/>
                    </a:cubicBezTo>
                    <a:cubicBezTo>
                      <a:pt x="372" y="724"/>
                      <a:pt x="369" y="731"/>
                      <a:pt x="370" y="731"/>
                    </a:cubicBezTo>
                    <a:cubicBezTo>
                      <a:pt x="370" y="731"/>
                      <a:pt x="378" y="730"/>
                      <a:pt x="377" y="732"/>
                    </a:cubicBezTo>
                    <a:cubicBezTo>
                      <a:pt x="377" y="734"/>
                      <a:pt x="384" y="739"/>
                      <a:pt x="384" y="742"/>
                    </a:cubicBezTo>
                    <a:cubicBezTo>
                      <a:pt x="383" y="744"/>
                      <a:pt x="375" y="756"/>
                      <a:pt x="375" y="756"/>
                    </a:cubicBezTo>
                    <a:cubicBezTo>
                      <a:pt x="375" y="756"/>
                      <a:pt x="368" y="755"/>
                      <a:pt x="367" y="755"/>
                    </a:cubicBezTo>
                    <a:cubicBezTo>
                      <a:pt x="367" y="756"/>
                      <a:pt x="370" y="758"/>
                      <a:pt x="369" y="761"/>
                    </a:cubicBezTo>
                    <a:cubicBezTo>
                      <a:pt x="368" y="763"/>
                      <a:pt x="365" y="760"/>
                      <a:pt x="367" y="767"/>
                    </a:cubicBezTo>
                    <a:cubicBezTo>
                      <a:pt x="369" y="773"/>
                      <a:pt x="368" y="774"/>
                      <a:pt x="371" y="777"/>
                    </a:cubicBezTo>
                    <a:cubicBezTo>
                      <a:pt x="375" y="780"/>
                      <a:pt x="375" y="781"/>
                      <a:pt x="375" y="784"/>
                    </a:cubicBezTo>
                    <a:cubicBezTo>
                      <a:pt x="375" y="787"/>
                      <a:pt x="373" y="793"/>
                      <a:pt x="378" y="793"/>
                    </a:cubicBezTo>
                    <a:cubicBezTo>
                      <a:pt x="383" y="793"/>
                      <a:pt x="384" y="786"/>
                      <a:pt x="389" y="787"/>
                    </a:cubicBezTo>
                    <a:cubicBezTo>
                      <a:pt x="395" y="789"/>
                      <a:pt x="396" y="792"/>
                      <a:pt x="398" y="792"/>
                    </a:cubicBezTo>
                    <a:cubicBezTo>
                      <a:pt x="399" y="792"/>
                      <a:pt x="399" y="789"/>
                      <a:pt x="401" y="790"/>
                    </a:cubicBezTo>
                    <a:cubicBezTo>
                      <a:pt x="404" y="792"/>
                      <a:pt x="408" y="795"/>
                      <a:pt x="408" y="794"/>
                    </a:cubicBezTo>
                    <a:cubicBezTo>
                      <a:pt x="409" y="793"/>
                      <a:pt x="410" y="785"/>
                      <a:pt x="412" y="786"/>
                    </a:cubicBezTo>
                    <a:cubicBezTo>
                      <a:pt x="414" y="788"/>
                      <a:pt x="415" y="792"/>
                      <a:pt x="415" y="792"/>
                    </a:cubicBezTo>
                    <a:cubicBezTo>
                      <a:pt x="415" y="792"/>
                      <a:pt x="420" y="786"/>
                      <a:pt x="420" y="792"/>
                    </a:cubicBezTo>
                    <a:cubicBezTo>
                      <a:pt x="420" y="797"/>
                      <a:pt x="415" y="797"/>
                      <a:pt x="415" y="797"/>
                    </a:cubicBezTo>
                    <a:cubicBezTo>
                      <a:pt x="415" y="798"/>
                      <a:pt x="410" y="806"/>
                      <a:pt x="410" y="806"/>
                    </a:cubicBezTo>
                    <a:cubicBezTo>
                      <a:pt x="410" y="806"/>
                      <a:pt x="416" y="810"/>
                      <a:pt x="416" y="811"/>
                    </a:cubicBezTo>
                    <a:cubicBezTo>
                      <a:pt x="417" y="813"/>
                      <a:pt x="422" y="817"/>
                      <a:pt x="421" y="823"/>
                    </a:cubicBezTo>
                    <a:cubicBezTo>
                      <a:pt x="419" y="828"/>
                      <a:pt x="417" y="830"/>
                      <a:pt x="418" y="835"/>
                    </a:cubicBezTo>
                    <a:cubicBezTo>
                      <a:pt x="419" y="840"/>
                      <a:pt x="416" y="842"/>
                      <a:pt x="418" y="844"/>
                    </a:cubicBezTo>
                    <a:cubicBezTo>
                      <a:pt x="420" y="846"/>
                      <a:pt x="423" y="846"/>
                      <a:pt x="423" y="849"/>
                    </a:cubicBezTo>
                    <a:cubicBezTo>
                      <a:pt x="423" y="852"/>
                      <a:pt x="422" y="856"/>
                      <a:pt x="423" y="859"/>
                    </a:cubicBezTo>
                    <a:cubicBezTo>
                      <a:pt x="424" y="861"/>
                      <a:pt x="431" y="863"/>
                      <a:pt x="431" y="864"/>
                    </a:cubicBezTo>
                    <a:cubicBezTo>
                      <a:pt x="432" y="865"/>
                      <a:pt x="431" y="866"/>
                      <a:pt x="432" y="867"/>
                    </a:cubicBezTo>
                    <a:cubicBezTo>
                      <a:pt x="432" y="867"/>
                      <a:pt x="444" y="870"/>
                      <a:pt x="443" y="871"/>
                    </a:cubicBezTo>
                    <a:cubicBezTo>
                      <a:pt x="443" y="872"/>
                      <a:pt x="438" y="882"/>
                      <a:pt x="438" y="883"/>
                    </a:cubicBezTo>
                    <a:cubicBezTo>
                      <a:pt x="438" y="883"/>
                      <a:pt x="431" y="882"/>
                      <a:pt x="434" y="888"/>
                    </a:cubicBezTo>
                    <a:cubicBezTo>
                      <a:pt x="436" y="893"/>
                      <a:pt x="441" y="895"/>
                      <a:pt x="441" y="895"/>
                    </a:cubicBezTo>
                    <a:cubicBezTo>
                      <a:pt x="441" y="895"/>
                      <a:pt x="450" y="896"/>
                      <a:pt x="453" y="895"/>
                    </a:cubicBezTo>
                    <a:cubicBezTo>
                      <a:pt x="456" y="894"/>
                      <a:pt x="460" y="894"/>
                      <a:pt x="462" y="894"/>
                    </a:cubicBezTo>
                    <a:cubicBezTo>
                      <a:pt x="464" y="894"/>
                      <a:pt x="484" y="891"/>
                      <a:pt x="486" y="887"/>
                    </a:cubicBezTo>
                    <a:cubicBezTo>
                      <a:pt x="487" y="882"/>
                      <a:pt x="483" y="875"/>
                      <a:pt x="487" y="878"/>
                    </a:cubicBezTo>
                    <a:cubicBezTo>
                      <a:pt x="491" y="882"/>
                      <a:pt x="491" y="884"/>
                      <a:pt x="493" y="882"/>
                    </a:cubicBezTo>
                    <a:cubicBezTo>
                      <a:pt x="494" y="880"/>
                      <a:pt x="494" y="876"/>
                      <a:pt x="497" y="877"/>
                    </a:cubicBezTo>
                    <a:cubicBezTo>
                      <a:pt x="499" y="877"/>
                      <a:pt x="504" y="877"/>
                      <a:pt x="506" y="877"/>
                    </a:cubicBezTo>
                    <a:cubicBezTo>
                      <a:pt x="507" y="876"/>
                      <a:pt x="506" y="871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7" y="869"/>
                      <a:pt x="510" y="867"/>
                      <a:pt x="509" y="866"/>
                    </a:cubicBezTo>
                    <a:cubicBezTo>
                      <a:pt x="508" y="865"/>
                      <a:pt x="502" y="861"/>
                      <a:pt x="502" y="859"/>
                    </a:cubicBezTo>
                    <a:cubicBezTo>
                      <a:pt x="502" y="856"/>
                      <a:pt x="509" y="845"/>
                      <a:pt x="506" y="841"/>
                    </a:cubicBezTo>
                    <a:cubicBezTo>
                      <a:pt x="504" y="837"/>
                      <a:pt x="497" y="839"/>
                      <a:pt x="497" y="839"/>
                    </a:cubicBezTo>
                    <a:cubicBezTo>
                      <a:pt x="494" y="836"/>
                      <a:pt x="494" y="836"/>
                      <a:pt x="494" y="836"/>
                    </a:cubicBezTo>
                    <a:cubicBezTo>
                      <a:pt x="494" y="836"/>
                      <a:pt x="490" y="840"/>
                      <a:pt x="490" y="839"/>
                    </a:cubicBezTo>
                    <a:cubicBezTo>
                      <a:pt x="490" y="839"/>
                      <a:pt x="491" y="822"/>
                      <a:pt x="491" y="822"/>
                    </a:cubicBezTo>
                    <a:cubicBezTo>
                      <a:pt x="485" y="817"/>
                      <a:pt x="485" y="817"/>
                      <a:pt x="485" y="817"/>
                    </a:cubicBezTo>
                    <a:cubicBezTo>
                      <a:pt x="487" y="812"/>
                      <a:pt x="487" y="812"/>
                      <a:pt x="487" y="812"/>
                    </a:cubicBezTo>
                    <a:cubicBezTo>
                      <a:pt x="487" y="812"/>
                      <a:pt x="478" y="807"/>
                      <a:pt x="481" y="805"/>
                    </a:cubicBezTo>
                    <a:cubicBezTo>
                      <a:pt x="485" y="803"/>
                      <a:pt x="494" y="804"/>
                      <a:pt x="494" y="804"/>
                    </a:cubicBezTo>
                    <a:cubicBezTo>
                      <a:pt x="494" y="804"/>
                      <a:pt x="490" y="795"/>
                      <a:pt x="496" y="795"/>
                    </a:cubicBezTo>
                    <a:cubicBezTo>
                      <a:pt x="501" y="795"/>
                      <a:pt x="502" y="798"/>
                      <a:pt x="505" y="797"/>
                    </a:cubicBezTo>
                    <a:cubicBezTo>
                      <a:pt x="508" y="795"/>
                      <a:pt x="512" y="791"/>
                      <a:pt x="512" y="791"/>
                    </a:cubicBezTo>
                    <a:cubicBezTo>
                      <a:pt x="512" y="791"/>
                      <a:pt x="507" y="782"/>
                      <a:pt x="509" y="779"/>
                    </a:cubicBezTo>
                    <a:cubicBezTo>
                      <a:pt x="512" y="776"/>
                      <a:pt x="516" y="772"/>
                      <a:pt x="517" y="773"/>
                    </a:cubicBezTo>
                    <a:cubicBezTo>
                      <a:pt x="518" y="774"/>
                      <a:pt x="522" y="782"/>
                      <a:pt x="526" y="782"/>
                    </a:cubicBezTo>
                    <a:cubicBezTo>
                      <a:pt x="531" y="783"/>
                      <a:pt x="532" y="779"/>
                      <a:pt x="534" y="781"/>
                    </a:cubicBezTo>
                    <a:cubicBezTo>
                      <a:pt x="535" y="783"/>
                      <a:pt x="539" y="790"/>
                      <a:pt x="541" y="787"/>
                    </a:cubicBezTo>
                    <a:cubicBezTo>
                      <a:pt x="542" y="785"/>
                      <a:pt x="548" y="772"/>
                      <a:pt x="548" y="772"/>
                    </a:cubicBezTo>
                    <a:cubicBezTo>
                      <a:pt x="548" y="772"/>
                      <a:pt x="551" y="768"/>
                      <a:pt x="552" y="767"/>
                    </a:cubicBezTo>
                    <a:cubicBezTo>
                      <a:pt x="552" y="766"/>
                      <a:pt x="553" y="752"/>
                      <a:pt x="553" y="752"/>
                    </a:cubicBezTo>
                    <a:cubicBezTo>
                      <a:pt x="553" y="752"/>
                      <a:pt x="547" y="750"/>
                      <a:pt x="549" y="747"/>
                    </a:cubicBezTo>
                    <a:cubicBezTo>
                      <a:pt x="550" y="745"/>
                      <a:pt x="555" y="746"/>
                      <a:pt x="553" y="741"/>
                    </a:cubicBezTo>
                    <a:cubicBezTo>
                      <a:pt x="550" y="736"/>
                      <a:pt x="548" y="735"/>
                      <a:pt x="550" y="733"/>
                    </a:cubicBezTo>
                    <a:cubicBezTo>
                      <a:pt x="553" y="732"/>
                      <a:pt x="556" y="731"/>
                      <a:pt x="555" y="728"/>
                    </a:cubicBezTo>
                    <a:cubicBezTo>
                      <a:pt x="554" y="726"/>
                      <a:pt x="548" y="723"/>
                      <a:pt x="548" y="723"/>
                    </a:cubicBezTo>
                    <a:cubicBezTo>
                      <a:pt x="549" y="722"/>
                      <a:pt x="550" y="718"/>
                      <a:pt x="550" y="718"/>
                    </a:cubicBezTo>
                    <a:cubicBezTo>
                      <a:pt x="550" y="718"/>
                      <a:pt x="544" y="715"/>
                      <a:pt x="548" y="712"/>
                    </a:cubicBezTo>
                    <a:cubicBezTo>
                      <a:pt x="551" y="710"/>
                      <a:pt x="558" y="710"/>
                      <a:pt x="555" y="708"/>
                    </a:cubicBezTo>
                    <a:cubicBezTo>
                      <a:pt x="553" y="706"/>
                      <a:pt x="550" y="704"/>
                      <a:pt x="550" y="703"/>
                    </a:cubicBezTo>
                    <a:cubicBezTo>
                      <a:pt x="550" y="703"/>
                      <a:pt x="549" y="697"/>
                      <a:pt x="550" y="696"/>
                    </a:cubicBezTo>
                    <a:cubicBezTo>
                      <a:pt x="550" y="696"/>
                      <a:pt x="555" y="696"/>
                      <a:pt x="555" y="696"/>
                    </a:cubicBezTo>
                    <a:cubicBezTo>
                      <a:pt x="555" y="696"/>
                      <a:pt x="553" y="691"/>
                      <a:pt x="554" y="691"/>
                    </a:cubicBezTo>
                    <a:cubicBezTo>
                      <a:pt x="556" y="691"/>
                      <a:pt x="563" y="688"/>
                      <a:pt x="563" y="688"/>
                    </a:cubicBezTo>
                    <a:cubicBezTo>
                      <a:pt x="563" y="688"/>
                      <a:pt x="559" y="682"/>
                      <a:pt x="559" y="682"/>
                    </a:cubicBezTo>
                    <a:cubicBezTo>
                      <a:pt x="560" y="681"/>
                      <a:pt x="564" y="678"/>
                      <a:pt x="564" y="678"/>
                    </a:cubicBezTo>
                    <a:cubicBezTo>
                      <a:pt x="564" y="678"/>
                      <a:pt x="559" y="676"/>
                      <a:pt x="562" y="673"/>
                    </a:cubicBezTo>
                    <a:cubicBezTo>
                      <a:pt x="565" y="670"/>
                      <a:pt x="568" y="673"/>
                      <a:pt x="566" y="668"/>
                    </a:cubicBezTo>
                    <a:cubicBezTo>
                      <a:pt x="565" y="663"/>
                      <a:pt x="561" y="660"/>
                      <a:pt x="562" y="659"/>
                    </a:cubicBezTo>
                    <a:cubicBezTo>
                      <a:pt x="563" y="658"/>
                      <a:pt x="570" y="648"/>
                      <a:pt x="571" y="648"/>
                    </a:cubicBezTo>
                    <a:cubicBezTo>
                      <a:pt x="572" y="648"/>
                      <a:pt x="575" y="649"/>
                      <a:pt x="575" y="648"/>
                    </a:cubicBezTo>
                    <a:cubicBezTo>
                      <a:pt x="575" y="647"/>
                      <a:pt x="574" y="643"/>
                      <a:pt x="574" y="643"/>
                    </a:cubicBezTo>
                    <a:cubicBezTo>
                      <a:pt x="583" y="640"/>
                      <a:pt x="583" y="640"/>
                      <a:pt x="583" y="640"/>
                    </a:cubicBezTo>
                    <a:cubicBezTo>
                      <a:pt x="583" y="640"/>
                      <a:pt x="586" y="644"/>
                      <a:pt x="586" y="645"/>
                    </a:cubicBezTo>
                    <a:cubicBezTo>
                      <a:pt x="586" y="646"/>
                      <a:pt x="590" y="642"/>
                      <a:pt x="591" y="642"/>
                    </a:cubicBezTo>
                    <a:cubicBezTo>
                      <a:pt x="592" y="642"/>
                      <a:pt x="602" y="642"/>
                      <a:pt x="602" y="642"/>
                    </a:cubicBezTo>
                    <a:cubicBezTo>
                      <a:pt x="602" y="642"/>
                      <a:pt x="609" y="649"/>
                      <a:pt x="613" y="648"/>
                    </a:cubicBezTo>
                    <a:cubicBezTo>
                      <a:pt x="617" y="646"/>
                      <a:pt x="618" y="641"/>
                      <a:pt x="621" y="640"/>
                    </a:cubicBezTo>
                    <a:cubicBezTo>
                      <a:pt x="624" y="638"/>
                      <a:pt x="632" y="629"/>
                      <a:pt x="635" y="628"/>
                    </a:cubicBezTo>
                    <a:cubicBezTo>
                      <a:pt x="637" y="627"/>
                      <a:pt x="641" y="627"/>
                      <a:pt x="641" y="623"/>
                    </a:cubicBezTo>
                    <a:cubicBezTo>
                      <a:pt x="641" y="619"/>
                      <a:pt x="641" y="607"/>
                      <a:pt x="641" y="607"/>
                    </a:cubicBezTo>
                    <a:cubicBezTo>
                      <a:pt x="641" y="607"/>
                      <a:pt x="625" y="602"/>
                      <a:pt x="628" y="597"/>
                    </a:cubicBezTo>
                    <a:cubicBezTo>
                      <a:pt x="630" y="591"/>
                      <a:pt x="633" y="591"/>
                      <a:pt x="632" y="589"/>
                    </a:cubicBezTo>
                    <a:cubicBezTo>
                      <a:pt x="630" y="588"/>
                      <a:pt x="627" y="583"/>
                      <a:pt x="628" y="582"/>
                    </a:cubicBezTo>
                    <a:cubicBezTo>
                      <a:pt x="630" y="581"/>
                      <a:pt x="632" y="578"/>
                      <a:pt x="632" y="578"/>
                    </a:cubicBezTo>
                    <a:cubicBezTo>
                      <a:pt x="626" y="575"/>
                      <a:pt x="626" y="575"/>
                      <a:pt x="626" y="575"/>
                    </a:cubicBezTo>
                    <a:cubicBezTo>
                      <a:pt x="626" y="575"/>
                      <a:pt x="624" y="569"/>
                      <a:pt x="625" y="568"/>
                    </a:cubicBezTo>
                    <a:cubicBezTo>
                      <a:pt x="626" y="567"/>
                      <a:pt x="636" y="557"/>
                      <a:pt x="636" y="557"/>
                    </a:cubicBezTo>
                    <a:cubicBezTo>
                      <a:pt x="636" y="557"/>
                      <a:pt x="639" y="562"/>
                      <a:pt x="640" y="562"/>
                    </a:cubicBezTo>
                    <a:cubicBezTo>
                      <a:pt x="641" y="561"/>
                      <a:pt x="649" y="560"/>
                      <a:pt x="649" y="560"/>
                    </a:cubicBezTo>
                    <a:cubicBezTo>
                      <a:pt x="649" y="560"/>
                      <a:pt x="653" y="566"/>
                      <a:pt x="654" y="564"/>
                    </a:cubicBezTo>
                    <a:cubicBezTo>
                      <a:pt x="656" y="561"/>
                      <a:pt x="655" y="554"/>
                      <a:pt x="655" y="554"/>
                    </a:cubicBezTo>
                    <a:cubicBezTo>
                      <a:pt x="656" y="554"/>
                      <a:pt x="662" y="552"/>
                      <a:pt x="663" y="553"/>
                    </a:cubicBezTo>
                    <a:cubicBezTo>
                      <a:pt x="664" y="553"/>
                      <a:pt x="667" y="559"/>
                      <a:pt x="671" y="557"/>
                    </a:cubicBezTo>
                    <a:cubicBezTo>
                      <a:pt x="674" y="555"/>
                      <a:pt x="681" y="540"/>
                      <a:pt x="676" y="536"/>
                    </a:cubicBezTo>
                    <a:cubicBezTo>
                      <a:pt x="672" y="532"/>
                      <a:pt x="668" y="533"/>
                      <a:pt x="668" y="533"/>
                    </a:cubicBezTo>
                    <a:cubicBezTo>
                      <a:pt x="668" y="533"/>
                      <a:pt x="668" y="527"/>
                      <a:pt x="669" y="527"/>
                    </a:cubicBezTo>
                    <a:cubicBezTo>
                      <a:pt x="669" y="527"/>
                      <a:pt x="672" y="525"/>
                      <a:pt x="672" y="524"/>
                    </a:cubicBezTo>
                    <a:cubicBezTo>
                      <a:pt x="672" y="523"/>
                      <a:pt x="672" y="515"/>
                      <a:pt x="672" y="515"/>
                    </a:cubicBezTo>
                    <a:cubicBezTo>
                      <a:pt x="672" y="515"/>
                      <a:pt x="679" y="514"/>
                      <a:pt x="680" y="513"/>
                    </a:cubicBezTo>
                    <a:cubicBezTo>
                      <a:pt x="680" y="513"/>
                      <a:pt x="683" y="505"/>
                      <a:pt x="687" y="507"/>
                    </a:cubicBezTo>
                    <a:cubicBezTo>
                      <a:pt x="690" y="508"/>
                      <a:pt x="692" y="510"/>
                      <a:pt x="693" y="509"/>
                    </a:cubicBezTo>
                    <a:cubicBezTo>
                      <a:pt x="694" y="509"/>
                      <a:pt x="701" y="509"/>
                      <a:pt x="701" y="509"/>
                    </a:cubicBezTo>
                    <a:cubicBezTo>
                      <a:pt x="702" y="509"/>
                      <a:pt x="709" y="517"/>
                      <a:pt x="708" y="511"/>
                    </a:cubicBezTo>
                    <a:cubicBezTo>
                      <a:pt x="707" y="505"/>
                      <a:pt x="701" y="504"/>
                      <a:pt x="704" y="504"/>
                    </a:cubicBezTo>
                    <a:cubicBezTo>
                      <a:pt x="706" y="504"/>
                      <a:pt x="710" y="503"/>
                      <a:pt x="710" y="501"/>
                    </a:cubicBezTo>
                    <a:cubicBezTo>
                      <a:pt x="711" y="500"/>
                      <a:pt x="709" y="492"/>
                      <a:pt x="709" y="492"/>
                    </a:cubicBezTo>
                    <a:cubicBezTo>
                      <a:pt x="695" y="490"/>
                      <a:pt x="695" y="490"/>
                      <a:pt x="695" y="490"/>
                    </a:cubicBezTo>
                    <a:cubicBezTo>
                      <a:pt x="695" y="490"/>
                      <a:pt x="698" y="485"/>
                      <a:pt x="698" y="484"/>
                    </a:cubicBezTo>
                    <a:cubicBezTo>
                      <a:pt x="698" y="484"/>
                      <a:pt x="697" y="477"/>
                      <a:pt x="697" y="477"/>
                    </a:cubicBezTo>
                    <a:cubicBezTo>
                      <a:pt x="697" y="477"/>
                      <a:pt x="698" y="475"/>
                      <a:pt x="699" y="472"/>
                    </a:cubicBezTo>
                    <a:cubicBezTo>
                      <a:pt x="698" y="472"/>
                      <a:pt x="689" y="469"/>
                      <a:pt x="689" y="468"/>
                    </a:cubicBezTo>
                    <a:cubicBezTo>
                      <a:pt x="688" y="468"/>
                      <a:pt x="690" y="467"/>
                      <a:pt x="691" y="463"/>
                    </a:cubicBezTo>
                    <a:cubicBezTo>
                      <a:pt x="691" y="459"/>
                      <a:pt x="684" y="459"/>
                      <a:pt x="682" y="459"/>
                    </a:cubicBezTo>
                    <a:cubicBezTo>
                      <a:pt x="680" y="459"/>
                      <a:pt x="685" y="456"/>
                      <a:pt x="685" y="454"/>
                    </a:cubicBezTo>
                    <a:cubicBezTo>
                      <a:pt x="686" y="453"/>
                      <a:pt x="681" y="453"/>
                      <a:pt x="680" y="453"/>
                    </a:cubicBezTo>
                    <a:cubicBezTo>
                      <a:pt x="679" y="453"/>
                      <a:pt x="676" y="446"/>
                      <a:pt x="676" y="445"/>
                    </a:cubicBezTo>
                    <a:cubicBezTo>
                      <a:pt x="676" y="445"/>
                      <a:pt x="671" y="458"/>
                      <a:pt x="671" y="458"/>
                    </a:cubicBezTo>
                    <a:cubicBezTo>
                      <a:pt x="671" y="459"/>
                      <a:pt x="664" y="458"/>
                      <a:pt x="663" y="458"/>
                    </a:cubicBezTo>
                    <a:cubicBezTo>
                      <a:pt x="662" y="458"/>
                      <a:pt x="660" y="462"/>
                      <a:pt x="658" y="464"/>
                    </a:cubicBezTo>
                    <a:cubicBezTo>
                      <a:pt x="656" y="466"/>
                      <a:pt x="647" y="462"/>
                      <a:pt x="644" y="462"/>
                    </a:cubicBezTo>
                    <a:cubicBezTo>
                      <a:pt x="642" y="462"/>
                      <a:pt x="643" y="467"/>
                      <a:pt x="638" y="467"/>
                    </a:cubicBezTo>
                    <a:cubicBezTo>
                      <a:pt x="633" y="467"/>
                      <a:pt x="635" y="457"/>
                      <a:pt x="633" y="454"/>
                    </a:cubicBezTo>
                    <a:cubicBezTo>
                      <a:pt x="631" y="451"/>
                      <a:pt x="625" y="446"/>
                      <a:pt x="622" y="445"/>
                    </a:cubicBezTo>
                    <a:cubicBezTo>
                      <a:pt x="620" y="444"/>
                      <a:pt x="621" y="438"/>
                      <a:pt x="621" y="437"/>
                    </a:cubicBezTo>
                    <a:cubicBezTo>
                      <a:pt x="622" y="436"/>
                      <a:pt x="617" y="435"/>
                      <a:pt x="616" y="435"/>
                    </a:cubicBezTo>
                    <a:cubicBezTo>
                      <a:pt x="616" y="434"/>
                      <a:pt x="615" y="429"/>
                      <a:pt x="615" y="427"/>
                    </a:cubicBezTo>
                    <a:cubicBezTo>
                      <a:pt x="614" y="426"/>
                      <a:pt x="604" y="424"/>
                      <a:pt x="602" y="423"/>
                    </a:cubicBezTo>
                    <a:cubicBezTo>
                      <a:pt x="600" y="423"/>
                      <a:pt x="598" y="424"/>
                      <a:pt x="598" y="424"/>
                    </a:cubicBezTo>
                    <a:cubicBezTo>
                      <a:pt x="597" y="425"/>
                      <a:pt x="597" y="421"/>
                      <a:pt x="596" y="418"/>
                    </a:cubicBezTo>
                    <a:cubicBezTo>
                      <a:pt x="596" y="416"/>
                      <a:pt x="592" y="419"/>
                      <a:pt x="591" y="418"/>
                    </a:cubicBezTo>
                    <a:cubicBezTo>
                      <a:pt x="590" y="418"/>
                      <a:pt x="589" y="414"/>
                      <a:pt x="583" y="411"/>
                    </a:cubicBezTo>
                    <a:cubicBezTo>
                      <a:pt x="577" y="407"/>
                      <a:pt x="575" y="419"/>
                      <a:pt x="574" y="419"/>
                    </a:cubicBezTo>
                    <a:cubicBezTo>
                      <a:pt x="574" y="419"/>
                      <a:pt x="567" y="418"/>
                      <a:pt x="566" y="418"/>
                    </a:cubicBezTo>
                    <a:cubicBezTo>
                      <a:pt x="564" y="418"/>
                      <a:pt x="563" y="421"/>
                      <a:pt x="563" y="421"/>
                    </a:cubicBezTo>
                    <a:cubicBezTo>
                      <a:pt x="563" y="421"/>
                      <a:pt x="557" y="419"/>
                      <a:pt x="557" y="419"/>
                    </a:cubicBezTo>
                    <a:cubicBezTo>
                      <a:pt x="556" y="419"/>
                      <a:pt x="560" y="398"/>
                      <a:pt x="554" y="397"/>
                    </a:cubicBezTo>
                    <a:cubicBezTo>
                      <a:pt x="548" y="396"/>
                      <a:pt x="550" y="401"/>
                      <a:pt x="549" y="402"/>
                    </a:cubicBezTo>
                    <a:cubicBezTo>
                      <a:pt x="549" y="402"/>
                      <a:pt x="533" y="415"/>
                      <a:pt x="532" y="415"/>
                    </a:cubicBezTo>
                    <a:cubicBezTo>
                      <a:pt x="531" y="415"/>
                      <a:pt x="522" y="414"/>
                      <a:pt x="520" y="413"/>
                    </a:cubicBezTo>
                    <a:cubicBezTo>
                      <a:pt x="517" y="412"/>
                      <a:pt x="518" y="408"/>
                      <a:pt x="518" y="408"/>
                    </a:cubicBezTo>
                    <a:cubicBezTo>
                      <a:pt x="517" y="408"/>
                      <a:pt x="513" y="408"/>
                      <a:pt x="512" y="408"/>
                    </a:cubicBezTo>
                    <a:cubicBezTo>
                      <a:pt x="511" y="408"/>
                      <a:pt x="512" y="406"/>
                      <a:pt x="512" y="406"/>
                    </a:cubicBezTo>
                    <a:cubicBezTo>
                      <a:pt x="511" y="405"/>
                      <a:pt x="503" y="406"/>
                      <a:pt x="503" y="406"/>
                    </a:cubicBezTo>
                    <a:cubicBezTo>
                      <a:pt x="503" y="406"/>
                      <a:pt x="501" y="401"/>
                      <a:pt x="501" y="398"/>
                    </a:cubicBezTo>
                    <a:cubicBezTo>
                      <a:pt x="501" y="396"/>
                      <a:pt x="495" y="399"/>
                      <a:pt x="495" y="399"/>
                    </a:cubicBezTo>
                    <a:cubicBezTo>
                      <a:pt x="495" y="399"/>
                      <a:pt x="494" y="390"/>
                      <a:pt x="493" y="386"/>
                    </a:cubicBezTo>
                    <a:cubicBezTo>
                      <a:pt x="493" y="382"/>
                      <a:pt x="488" y="387"/>
                      <a:pt x="486" y="387"/>
                    </a:cubicBezTo>
                    <a:cubicBezTo>
                      <a:pt x="484" y="387"/>
                      <a:pt x="479" y="384"/>
                      <a:pt x="479" y="384"/>
                    </a:cubicBezTo>
                    <a:cubicBezTo>
                      <a:pt x="479" y="384"/>
                      <a:pt x="474" y="389"/>
                      <a:pt x="472" y="388"/>
                    </a:cubicBezTo>
                    <a:cubicBezTo>
                      <a:pt x="470" y="387"/>
                      <a:pt x="475" y="381"/>
                      <a:pt x="475" y="381"/>
                    </a:cubicBezTo>
                    <a:cubicBezTo>
                      <a:pt x="474" y="377"/>
                      <a:pt x="474" y="377"/>
                      <a:pt x="474" y="377"/>
                    </a:cubicBezTo>
                    <a:cubicBezTo>
                      <a:pt x="474" y="377"/>
                      <a:pt x="471" y="381"/>
                      <a:pt x="471" y="381"/>
                    </a:cubicBezTo>
                    <a:cubicBezTo>
                      <a:pt x="471" y="381"/>
                      <a:pt x="465" y="379"/>
                      <a:pt x="465" y="379"/>
                    </a:cubicBezTo>
                    <a:cubicBezTo>
                      <a:pt x="465" y="379"/>
                      <a:pt x="465" y="373"/>
                      <a:pt x="463" y="371"/>
                    </a:cubicBezTo>
                    <a:cubicBezTo>
                      <a:pt x="460" y="370"/>
                      <a:pt x="459" y="375"/>
                      <a:pt x="457" y="374"/>
                    </a:cubicBezTo>
                    <a:cubicBezTo>
                      <a:pt x="456" y="373"/>
                      <a:pt x="457" y="367"/>
                      <a:pt x="457" y="367"/>
                    </a:cubicBezTo>
                    <a:cubicBezTo>
                      <a:pt x="457" y="367"/>
                      <a:pt x="455" y="367"/>
                      <a:pt x="453" y="366"/>
                    </a:cubicBezTo>
                    <a:cubicBezTo>
                      <a:pt x="451" y="364"/>
                      <a:pt x="449" y="357"/>
                      <a:pt x="448" y="356"/>
                    </a:cubicBezTo>
                    <a:cubicBezTo>
                      <a:pt x="446" y="354"/>
                      <a:pt x="447" y="358"/>
                      <a:pt x="443" y="359"/>
                    </a:cubicBezTo>
                    <a:cubicBezTo>
                      <a:pt x="440" y="360"/>
                      <a:pt x="439" y="353"/>
                      <a:pt x="439" y="353"/>
                    </a:cubicBezTo>
                    <a:cubicBezTo>
                      <a:pt x="439" y="353"/>
                      <a:pt x="436" y="354"/>
                      <a:pt x="434" y="354"/>
                    </a:cubicBezTo>
                    <a:cubicBezTo>
                      <a:pt x="432" y="354"/>
                      <a:pt x="428" y="346"/>
                      <a:pt x="428" y="346"/>
                    </a:cubicBezTo>
                    <a:cubicBezTo>
                      <a:pt x="422" y="353"/>
                      <a:pt x="422" y="353"/>
                      <a:pt x="422" y="353"/>
                    </a:cubicBezTo>
                    <a:cubicBezTo>
                      <a:pt x="422" y="353"/>
                      <a:pt x="418" y="347"/>
                      <a:pt x="418" y="348"/>
                    </a:cubicBezTo>
                    <a:cubicBezTo>
                      <a:pt x="417" y="348"/>
                      <a:pt x="413" y="350"/>
                      <a:pt x="413" y="350"/>
                    </a:cubicBezTo>
                    <a:cubicBezTo>
                      <a:pt x="416" y="354"/>
                      <a:pt x="416" y="354"/>
                      <a:pt x="416" y="354"/>
                    </a:cubicBezTo>
                    <a:cubicBezTo>
                      <a:pt x="405" y="362"/>
                      <a:pt x="405" y="362"/>
                      <a:pt x="405" y="362"/>
                    </a:cubicBezTo>
                    <a:cubicBezTo>
                      <a:pt x="405" y="362"/>
                      <a:pt x="401" y="348"/>
                      <a:pt x="400" y="348"/>
                    </a:cubicBezTo>
                    <a:cubicBezTo>
                      <a:pt x="400" y="348"/>
                      <a:pt x="392" y="345"/>
                      <a:pt x="392" y="345"/>
                    </a:cubicBezTo>
                    <a:cubicBezTo>
                      <a:pt x="395" y="339"/>
                      <a:pt x="395" y="339"/>
                      <a:pt x="395" y="339"/>
                    </a:cubicBezTo>
                    <a:cubicBezTo>
                      <a:pt x="395" y="339"/>
                      <a:pt x="398" y="336"/>
                      <a:pt x="395" y="331"/>
                    </a:cubicBezTo>
                    <a:cubicBezTo>
                      <a:pt x="393" y="327"/>
                      <a:pt x="382" y="335"/>
                      <a:pt x="382" y="335"/>
                    </a:cubicBezTo>
                    <a:cubicBezTo>
                      <a:pt x="382" y="335"/>
                      <a:pt x="376" y="335"/>
                      <a:pt x="376" y="334"/>
                    </a:cubicBezTo>
                    <a:cubicBezTo>
                      <a:pt x="375" y="333"/>
                      <a:pt x="368" y="340"/>
                      <a:pt x="368" y="340"/>
                    </a:cubicBezTo>
                    <a:cubicBezTo>
                      <a:pt x="366" y="336"/>
                      <a:pt x="366" y="336"/>
                      <a:pt x="366" y="336"/>
                    </a:cubicBezTo>
                    <a:cubicBezTo>
                      <a:pt x="366" y="336"/>
                      <a:pt x="364" y="338"/>
                      <a:pt x="360" y="336"/>
                    </a:cubicBezTo>
                    <a:cubicBezTo>
                      <a:pt x="356" y="333"/>
                      <a:pt x="365" y="329"/>
                      <a:pt x="365" y="329"/>
                    </a:cubicBezTo>
                    <a:cubicBezTo>
                      <a:pt x="365" y="329"/>
                      <a:pt x="362" y="326"/>
                      <a:pt x="362" y="326"/>
                    </a:cubicBezTo>
                    <a:cubicBezTo>
                      <a:pt x="362" y="326"/>
                      <a:pt x="363" y="322"/>
                      <a:pt x="363" y="321"/>
                    </a:cubicBezTo>
                    <a:cubicBezTo>
                      <a:pt x="363" y="320"/>
                      <a:pt x="351" y="317"/>
                      <a:pt x="347" y="315"/>
                    </a:cubicBezTo>
                    <a:cubicBezTo>
                      <a:pt x="343" y="313"/>
                      <a:pt x="348" y="305"/>
                      <a:pt x="348" y="305"/>
                    </a:cubicBezTo>
                    <a:cubicBezTo>
                      <a:pt x="354" y="302"/>
                      <a:pt x="354" y="302"/>
                      <a:pt x="354" y="302"/>
                    </a:cubicBezTo>
                    <a:cubicBezTo>
                      <a:pt x="354" y="302"/>
                      <a:pt x="358" y="304"/>
                      <a:pt x="362" y="304"/>
                    </a:cubicBezTo>
                    <a:cubicBezTo>
                      <a:pt x="366" y="305"/>
                      <a:pt x="370" y="293"/>
                      <a:pt x="370" y="292"/>
                    </a:cubicBezTo>
                    <a:cubicBezTo>
                      <a:pt x="370" y="292"/>
                      <a:pt x="367" y="287"/>
                      <a:pt x="368" y="284"/>
                    </a:cubicBezTo>
                    <a:cubicBezTo>
                      <a:pt x="369" y="280"/>
                      <a:pt x="373" y="281"/>
                      <a:pt x="373" y="279"/>
                    </a:cubicBezTo>
                    <a:cubicBezTo>
                      <a:pt x="374" y="278"/>
                      <a:pt x="372" y="278"/>
                      <a:pt x="370" y="276"/>
                    </a:cubicBezTo>
                    <a:cubicBezTo>
                      <a:pt x="369" y="274"/>
                      <a:pt x="370" y="269"/>
                      <a:pt x="370" y="268"/>
                    </a:cubicBezTo>
                    <a:cubicBezTo>
                      <a:pt x="370" y="268"/>
                      <a:pt x="363" y="260"/>
                      <a:pt x="363" y="260"/>
                    </a:cubicBezTo>
                    <a:cubicBezTo>
                      <a:pt x="368" y="255"/>
                      <a:pt x="368" y="255"/>
                      <a:pt x="368" y="255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65" y="254"/>
                      <a:pt x="365" y="252"/>
                      <a:pt x="364" y="250"/>
                    </a:cubicBezTo>
                    <a:cubicBezTo>
                      <a:pt x="364" y="248"/>
                      <a:pt x="359" y="250"/>
                      <a:pt x="359" y="250"/>
                    </a:cubicBezTo>
                    <a:cubicBezTo>
                      <a:pt x="359" y="250"/>
                      <a:pt x="348" y="239"/>
                      <a:pt x="343" y="238"/>
                    </a:cubicBezTo>
                    <a:cubicBezTo>
                      <a:pt x="338" y="236"/>
                      <a:pt x="338" y="240"/>
                      <a:pt x="338" y="240"/>
                    </a:cubicBezTo>
                    <a:cubicBezTo>
                      <a:pt x="338" y="240"/>
                      <a:pt x="328" y="239"/>
                      <a:pt x="328" y="238"/>
                    </a:cubicBezTo>
                    <a:cubicBezTo>
                      <a:pt x="328" y="237"/>
                      <a:pt x="323" y="234"/>
                      <a:pt x="323" y="234"/>
                    </a:cubicBezTo>
                    <a:cubicBezTo>
                      <a:pt x="323" y="234"/>
                      <a:pt x="325" y="227"/>
                      <a:pt x="325" y="226"/>
                    </a:cubicBezTo>
                    <a:cubicBezTo>
                      <a:pt x="325" y="225"/>
                      <a:pt x="328" y="222"/>
                      <a:pt x="330" y="220"/>
                    </a:cubicBezTo>
                    <a:cubicBezTo>
                      <a:pt x="332" y="219"/>
                      <a:pt x="333" y="205"/>
                      <a:pt x="333" y="205"/>
                    </a:cubicBezTo>
                    <a:cubicBezTo>
                      <a:pt x="338" y="202"/>
                      <a:pt x="338" y="202"/>
                      <a:pt x="338" y="202"/>
                    </a:cubicBezTo>
                    <a:cubicBezTo>
                      <a:pt x="338" y="202"/>
                      <a:pt x="336" y="184"/>
                      <a:pt x="336" y="184"/>
                    </a:cubicBezTo>
                    <a:cubicBezTo>
                      <a:pt x="337" y="183"/>
                      <a:pt x="342" y="182"/>
                      <a:pt x="345" y="179"/>
                    </a:cubicBezTo>
                    <a:cubicBezTo>
                      <a:pt x="347" y="177"/>
                      <a:pt x="333" y="176"/>
                      <a:pt x="333" y="176"/>
                    </a:cubicBezTo>
                    <a:cubicBezTo>
                      <a:pt x="333" y="176"/>
                      <a:pt x="333" y="169"/>
                      <a:pt x="334" y="167"/>
                    </a:cubicBezTo>
                    <a:cubicBezTo>
                      <a:pt x="334" y="166"/>
                      <a:pt x="338" y="161"/>
                      <a:pt x="338" y="161"/>
                    </a:cubicBezTo>
                    <a:cubicBezTo>
                      <a:pt x="339" y="160"/>
                      <a:pt x="334" y="155"/>
                      <a:pt x="334" y="155"/>
                    </a:cubicBezTo>
                    <a:cubicBezTo>
                      <a:pt x="334" y="155"/>
                      <a:pt x="352" y="150"/>
                      <a:pt x="357" y="150"/>
                    </a:cubicBezTo>
                    <a:cubicBezTo>
                      <a:pt x="361" y="149"/>
                      <a:pt x="356" y="141"/>
                      <a:pt x="356" y="139"/>
                    </a:cubicBezTo>
                    <a:cubicBezTo>
                      <a:pt x="356" y="137"/>
                      <a:pt x="362" y="133"/>
                      <a:pt x="362" y="133"/>
                    </a:cubicBezTo>
                    <a:cubicBezTo>
                      <a:pt x="362" y="133"/>
                      <a:pt x="350" y="120"/>
                      <a:pt x="348" y="119"/>
                    </a:cubicBezTo>
                    <a:cubicBezTo>
                      <a:pt x="347" y="118"/>
                      <a:pt x="348" y="114"/>
                      <a:pt x="348" y="114"/>
                    </a:cubicBezTo>
                    <a:cubicBezTo>
                      <a:pt x="348" y="114"/>
                      <a:pt x="346" y="113"/>
                      <a:pt x="344" y="112"/>
                    </a:cubicBezTo>
                    <a:cubicBezTo>
                      <a:pt x="343" y="111"/>
                      <a:pt x="344" y="109"/>
                      <a:pt x="344" y="109"/>
                    </a:cubicBezTo>
                    <a:cubicBezTo>
                      <a:pt x="344" y="109"/>
                      <a:pt x="337" y="105"/>
                      <a:pt x="335" y="103"/>
                    </a:cubicBezTo>
                    <a:cubicBezTo>
                      <a:pt x="333" y="102"/>
                      <a:pt x="336" y="101"/>
                      <a:pt x="336" y="100"/>
                    </a:cubicBezTo>
                    <a:cubicBezTo>
                      <a:pt x="336" y="100"/>
                      <a:pt x="329" y="98"/>
                      <a:pt x="327" y="95"/>
                    </a:cubicBezTo>
                    <a:cubicBezTo>
                      <a:pt x="325" y="92"/>
                      <a:pt x="338" y="85"/>
                      <a:pt x="338" y="85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37" y="74"/>
                      <a:pt x="355" y="60"/>
                      <a:pt x="358" y="55"/>
                    </a:cubicBezTo>
                    <a:cubicBezTo>
                      <a:pt x="359" y="53"/>
                      <a:pt x="359" y="50"/>
                      <a:pt x="358" y="47"/>
                    </a:cubicBezTo>
                    <a:cubicBezTo>
                      <a:pt x="357" y="49"/>
                      <a:pt x="356" y="51"/>
                      <a:pt x="352" y="51"/>
                    </a:cubicBezTo>
                    <a:cubicBezTo>
                      <a:pt x="346" y="51"/>
                      <a:pt x="335" y="37"/>
                      <a:pt x="334" y="37"/>
                    </a:cubicBezTo>
                    <a:cubicBezTo>
                      <a:pt x="333" y="37"/>
                      <a:pt x="330" y="39"/>
                      <a:pt x="327" y="40"/>
                    </a:cubicBezTo>
                    <a:cubicBezTo>
                      <a:pt x="324" y="41"/>
                      <a:pt x="323" y="38"/>
                      <a:pt x="320" y="37"/>
                    </a:cubicBezTo>
                    <a:cubicBezTo>
                      <a:pt x="318" y="36"/>
                      <a:pt x="318" y="37"/>
                      <a:pt x="311" y="39"/>
                    </a:cubicBezTo>
                    <a:cubicBezTo>
                      <a:pt x="304" y="41"/>
                      <a:pt x="301" y="38"/>
                      <a:pt x="297" y="35"/>
                    </a:cubicBezTo>
                    <a:cubicBezTo>
                      <a:pt x="293" y="32"/>
                      <a:pt x="289" y="42"/>
                      <a:pt x="288" y="43"/>
                    </a:cubicBezTo>
                    <a:cubicBezTo>
                      <a:pt x="288" y="45"/>
                      <a:pt x="276" y="41"/>
                      <a:pt x="276" y="41"/>
                    </a:cubicBezTo>
                    <a:cubicBezTo>
                      <a:pt x="276" y="41"/>
                      <a:pt x="277" y="32"/>
                      <a:pt x="275" y="30"/>
                    </a:cubicBezTo>
                    <a:cubicBezTo>
                      <a:pt x="272" y="27"/>
                      <a:pt x="267" y="35"/>
                      <a:pt x="266" y="35"/>
                    </a:cubicBezTo>
                    <a:cubicBezTo>
                      <a:pt x="265" y="36"/>
                      <a:pt x="262" y="33"/>
                      <a:pt x="261" y="32"/>
                    </a:cubicBezTo>
                    <a:cubicBezTo>
                      <a:pt x="261" y="31"/>
                      <a:pt x="256" y="18"/>
                      <a:pt x="255" y="14"/>
                    </a:cubicBezTo>
                    <a:cubicBezTo>
                      <a:pt x="253" y="10"/>
                      <a:pt x="250" y="3"/>
                      <a:pt x="249" y="0"/>
                    </a:cubicBezTo>
                    <a:cubicBezTo>
                      <a:pt x="249" y="0"/>
                      <a:pt x="245" y="7"/>
                      <a:pt x="245" y="7"/>
                    </a:cubicBezTo>
                    <a:cubicBezTo>
                      <a:pt x="244" y="8"/>
                      <a:pt x="241" y="3"/>
                      <a:pt x="241" y="3"/>
                    </a:cubicBezTo>
                    <a:cubicBezTo>
                      <a:pt x="240" y="3"/>
                      <a:pt x="232" y="6"/>
                      <a:pt x="229" y="7"/>
                    </a:cubicBezTo>
                    <a:cubicBezTo>
                      <a:pt x="225" y="9"/>
                      <a:pt x="222" y="15"/>
                      <a:pt x="222" y="15"/>
                    </a:cubicBezTo>
                    <a:cubicBezTo>
                      <a:pt x="222" y="15"/>
                      <a:pt x="224" y="25"/>
                      <a:pt x="224" y="25"/>
                    </a:cubicBezTo>
                    <a:cubicBezTo>
                      <a:pt x="224" y="25"/>
                      <a:pt x="220" y="26"/>
                      <a:pt x="219" y="26"/>
                    </a:cubicBezTo>
                    <a:cubicBezTo>
                      <a:pt x="217" y="26"/>
                      <a:pt x="216" y="34"/>
                      <a:pt x="216" y="34"/>
                    </a:cubicBezTo>
                    <a:cubicBezTo>
                      <a:pt x="216" y="35"/>
                      <a:pt x="217" y="36"/>
                      <a:pt x="219" y="40"/>
                    </a:cubicBezTo>
                    <a:cubicBezTo>
                      <a:pt x="222" y="44"/>
                      <a:pt x="214" y="41"/>
                      <a:pt x="212" y="42"/>
                    </a:cubicBezTo>
                    <a:cubicBezTo>
                      <a:pt x="209" y="42"/>
                      <a:pt x="201" y="53"/>
                      <a:pt x="201" y="53"/>
                    </a:cubicBezTo>
                    <a:cubicBezTo>
                      <a:pt x="201" y="53"/>
                      <a:pt x="187" y="52"/>
                      <a:pt x="183" y="52"/>
                    </a:cubicBezTo>
                    <a:cubicBezTo>
                      <a:pt x="179" y="53"/>
                      <a:pt x="175" y="57"/>
                      <a:pt x="173" y="58"/>
                    </a:cubicBezTo>
                    <a:cubicBezTo>
                      <a:pt x="171" y="58"/>
                      <a:pt x="167" y="52"/>
                      <a:pt x="167" y="52"/>
                    </a:cubicBezTo>
                    <a:cubicBezTo>
                      <a:pt x="166" y="52"/>
                      <a:pt x="157" y="59"/>
                      <a:pt x="157" y="60"/>
                    </a:cubicBezTo>
                    <a:cubicBezTo>
                      <a:pt x="157" y="61"/>
                      <a:pt x="160" y="63"/>
                      <a:pt x="160" y="64"/>
                    </a:cubicBezTo>
                    <a:cubicBezTo>
                      <a:pt x="161" y="64"/>
                      <a:pt x="158" y="67"/>
                      <a:pt x="158" y="68"/>
                    </a:cubicBezTo>
                    <a:cubicBezTo>
                      <a:pt x="157" y="68"/>
                      <a:pt x="162" y="79"/>
                      <a:pt x="163" y="83"/>
                    </a:cubicBezTo>
                    <a:cubicBezTo>
                      <a:pt x="165" y="88"/>
                      <a:pt x="167" y="84"/>
                      <a:pt x="171" y="85"/>
                    </a:cubicBezTo>
                    <a:cubicBezTo>
                      <a:pt x="174" y="87"/>
                      <a:pt x="177" y="92"/>
                      <a:pt x="177" y="92"/>
                    </a:cubicBezTo>
                    <a:cubicBezTo>
                      <a:pt x="177" y="92"/>
                      <a:pt x="187" y="92"/>
                      <a:pt x="187" y="93"/>
                    </a:cubicBezTo>
                    <a:cubicBezTo>
                      <a:pt x="188" y="93"/>
                      <a:pt x="211" y="110"/>
                      <a:pt x="211" y="110"/>
                    </a:cubicBezTo>
                    <a:cubicBezTo>
                      <a:pt x="211" y="110"/>
                      <a:pt x="196" y="118"/>
                      <a:pt x="192" y="121"/>
                    </a:cubicBezTo>
                    <a:cubicBezTo>
                      <a:pt x="189" y="124"/>
                      <a:pt x="193" y="131"/>
                      <a:pt x="193" y="134"/>
                    </a:cubicBezTo>
                    <a:cubicBezTo>
                      <a:pt x="192" y="138"/>
                      <a:pt x="186" y="131"/>
                      <a:pt x="180" y="129"/>
                    </a:cubicBezTo>
                    <a:cubicBezTo>
                      <a:pt x="173" y="126"/>
                      <a:pt x="171" y="141"/>
                      <a:pt x="169" y="145"/>
                    </a:cubicBezTo>
                    <a:cubicBezTo>
                      <a:pt x="167" y="149"/>
                      <a:pt x="160" y="143"/>
                      <a:pt x="160" y="143"/>
                    </a:cubicBezTo>
                    <a:cubicBezTo>
                      <a:pt x="160" y="143"/>
                      <a:pt x="152" y="151"/>
                      <a:pt x="152" y="151"/>
                    </a:cubicBezTo>
                    <a:cubicBezTo>
                      <a:pt x="151" y="151"/>
                      <a:pt x="148" y="149"/>
                      <a:pt x="147" y="148"/>
                    </a:cubicBezTo>
                    <a:cubicBezTo>
                      <a:pt x="146" y="148"/>
                      <a:pt x="143" y="150"/>
                      <a:pt x="142" y="150"/>
                    </a:cubicBezTo>
                    <a:cubicBezTo>
                      <a:pt x="141" y="150"/>
                      <a:pt x="143" y="158"/>
                      <a:pt x="143" y="159"/>
                    </a:cubicBezTo>
                    <a:cubicBezTo>
                      <a:pt x="143" y="159"/>
                      <a:pt x="138" y="160"/>
                      <a:pt x="138" y="160"/>
                    </a:cubicBezTo>
                    <a:cubicBezTo>
                      <a:pt x="137" y="160"/>
                      <a:pt x="140" y="164"/>
                      <a:pt x="141" y="165"/>
                    </a:cubicBezTo>
                    <a:cubicBezTo>
                      <a:pt x="141" y="167"/>
                      <a:pt x="135" y="171"/>
                      <a:pt x="135" y="171"/>
                    </a:cubicBezTo>
                    <a:cubicBezTo>
                      <a:pt x="135" y="171"/>
                      <a:pt x="138" y="174"/>
                      <a:pt x="140" y="178"/>
                    </a:cubicBezTo>
                    <a:cubicBezTo>
                      <a:pt x="141" y="182"/>
                      <a:pt x="130" y="187"/>
                      <a:pt x="128" y="189"/>
                    </a:cubicBezTo>
                    <a:cubicBezTo>
                      <a:pt x="127" y="190"/>
                      <a:pt x="128" y="192"/>
                      <a:pt x="127" y="197"/>
                    </a:cubicBezTo>
                    <a:cubicBezTo>
                      <a:pt x="125" y="201"/>
                      <a:pt x="113" y="193"/>
                      <a:pt x="113" y="193"/>
                    </a:cubicBezTo>
                    <a:cubicBezTo>
                      <a:pt x="113" y="193"/>
                      <a:pt x="87" y="205"/>
                      <a:pt x="86" y="205"/>
                    </a:cubicBezTo>
                    <a:cubicBezTo>
                      <a:pt x="85" y="206"/>
                      <a:pt x="76" y="203"/>
                      <a:pt x="73" y="203"/>
                    </a:cubicBezTo>
                    <a:cubicBezTo>
                      <a:pt x="69" y="203"/>
                      <a:pt x="69" y="197"/>
                      <a:pt x="69" y="197"/>
                    </a:cubicBezTo>
                    <a:cubicBezTo>
                      <a:pt x="69" y="197"/>
                      <a:pt x="64" y="199"/>
                      <a:pt x="62" y="200"/>
                    </a:cubicBezTo>
                    <a:cubicBezTo>
                      <a:pt x="60" y="200"/>
                      <a:pt x="54" y="195"/>
                      <a:pt x="54" y="195"/>
                    </a:cubicBezTo>
                    <a:cubicBezTo>
                      <a:pt x="54" y="195"/>
                      <a:pt x="54" y="194"/>
                      <a:pt x="55" y="194"/>
                    </a:cubicBezTo>
                    <a:cubicBezTo>
                      <a:pt x="53" y="195"/>
                      <a:pt x="52" y="196"/>
                      <a:pt x="52" y="197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pole tekstowe 39">
              <a:extLst>
                <a:ext uri="{FF2B5EF4-FFF2-40B4-BE49-F238E27FC236}">
                  <a16:creationId xmlns:a16="http://schemas.microsoft.com/office/drawing/2014/main" xmlns="" id="{16EC5F43-DA03-C0B0-EAF6-F3C624CD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906" y="2191756"/>
              <a:ext cx="118009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kujawsko-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7" name="pole tekstowe 41">
              <a:extLst>
                <a:ext uri="{FF2B5EF4-FFF2-40B4-BE49-F238E27FC236}">
                  <a16:creationId xmlns:a16="http://schemas.microsoft.com/office/drawing/2014/main" xmlns="" id="{85C02791-82A0-758C-7B6A-054D432DA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18" y="1556842"/>
              <a:ext cx="127910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zachodnio-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8" name="pole tekstowe 30">
              <a:extLst>
                <a:ext uri="{FF2B5EF4-FFF2-40B4-BE49-F238E27FC236}">
                  <a16:creationId xmlns:a16="http://schemas.microsoft.com/office/drawing/2014/main" xmlns="" id="{B7FA1B5F-43DD-2DE4-4C3F-855578AA1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044" y="3080485"/>
              <a:ext cx="110532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wielkopolskie</a:t>
              </a:r>
            </a:p>
          </p:txBody>
        </p:sp>
        <p:sp>
          <p:nvSpPr>
            <p:cNvPr id="9" name="pole tekstowe 1">
              <a:extLst>
                <a:ext uri="{FF2B5EF4-FFF2-40B4-BE49-F238E27FC236}">
                  <a16:creationId xmlns:a16="http://schemas.microsoft.com/office/drawing/2014/main" xmlns="" id="{4C2A0C4D-557D-50FE-E687-11431C802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234" y="4118552"/>
              <a:ext cx="1012375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dolnośląskie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E56D6C68-9AC8-3FB1-9EFC-96C78470A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242" y="2032032"/>
              <a:ext cx="79009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podlaskie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D1DF05D1-CEB1-77C8-3CCC-0EA66AFD4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257" y="3684067"/>
              <a:ext cx="58196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łódzkie</a:t>
              </a:r>
            </a:p>
          </p:txBody>
        </p:sp>
        <p:sp>
          <p:nvSpPr>
            <p:cNvPr id="12" name="pole tekstowe 44">
              <a:extLst>
                <a:ext uri="{FF2B5EF4-FFF2-40B4-BE49-F238E27FC236}">
                  <a16:creationId xmlns:a16="http://schemas.microsoft.com/office/drawing/2014/main" xmlns="" id="{EA210897-1737-7641-51AC-86955A599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676" y="1099551"/>
              <a:ext cx="86890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13" name="pole tekstowe 48">
              <a:extLst>
                <a:ext uri="{FF2B5EF4-FFF2-40B4-BE49-F238E27FC236}">
                  <a16:creationId xmlns:a16="http://schemas.microsoft.com/office/drawing/2014/main" xmlns="" id="{63D14BC8-F82D-4808-C5AD-0BC130AE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38" y="1389024"/>
              <a:ext cx="1747913" cy="81086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mazursko-warmińskie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/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endParaRPr lang="pl-PL" altLang="pl-PL" sz="11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pole tekstowe 50">
              <a:extLst>
                <a:ext uri="{FF2B5EF4-FFF2-40B4-BE49-F238E27FC236}">
                  <a16:creationId xmlns:a16="http://schemas.microsoft.com/office/drawing/2014/main" xmlns="" id="{588E3BEE-312E-E049-FCCF-5E51FE63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579" y="2710086"/>
              <a:ext cx="1044706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mazowieckie</a:t>
              </a:r>
            </a:p>
          </p:txBody>
        </p:sp>
        <p:sp>
          <p:nvSpPr>
            <p:cNvPr id="15" name="pole tekstowe 54">
              <a:extLst>
                <a:ext uri="{FF2B5EF4-FFF2-40B4-BE49-F238E27FC236}">
                  <a16:creationId xmlns:a16="http://schemas.microsoft.com/office/drawing/2014/main" xmlns="" id="{88D7B278-EB45-5A48-9394-AD2CAB570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976" y="4009604"/>
              <a:ext cx="480128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lubelskie</a:t>
              </a:r>
            </a:p>
          </p:txBody>
        </p:sp>
        <p:sp>
          <p:nvSpPr>
            <p:cNvPr id="16" name="pole tekstowe 36">
              <a:extLst>
                <a:ext uri="{FF2B5EF4-FFF2-40B4-BE49-F238E27FC236}">
                  <a16:creationId xmlns:a16="http://schemas.microsoft.com/office/drawing/2014/main" xmlns="" id="{F8C250C3-17FD-BBBA-39C7-D89DD370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333" y="4685487"/>
              <a:ext cx="53346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śląskie</a:t>
              </a:r>
            </a:p>
          </p:txBody>
        </p:sp>
        <p:sp>
          <p:nvSpPr>
            <p:cNvPr id="17" name="pole tekstowe 56">
              <a:extLst>
                <a:ext uri="{FF2B5EF4-FFF2-40B4-BE49-F238E27FC236}">
                  <a16:creationId xmlns:a16="http://schemas.microsoft.com/office/drawing/2014/main" xmlns="" id="{F04A4123-F8AA-1AB3-3312-256FDF03B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335" y="4524674"/>
              <a:ext cx="115988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świętokrzyskie</a:t>
              </a:r>
            </a:p>
          </p:txBody>
        </p:sp>
        <p:sp>
          <p:nvSpPr>
            <p:cNvPr id="18" name="pole tekstowe 58">
              <a:extLst>
                <a:ext uri="{FF2B5EF4-FFF2-40B4-BE49-F238E27FC236}">
                  <a16:creationId xmlns:a16="http://schemas.microsoft.com/office/drawing/2014/main" xmlns="" id="{11181D58-8C33-E35B-2654-0D23B19DD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875" y="5478042"/>
              <a:ext cx="98812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małopolskie</a:t>
              </a:r>
            </a:p>
          </p:txBody>
        </p:sp>
        <p:sp>
          <p:nvSpPr>
            <p:cNvPr id="19" name="pole tekstowe 62">
              <a:extLst>
                <a:ext uri="{FF2B5EF4-FFF2-40B4-BE49-F238E27FC236}">
                  <a16:creationId xmlns:a16="http://schemas.microsoft.com/office/drawing/2014/main" xmlns="" id="{863DCB1B-20C5-06CD-A42B-3ED8562C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5727" y="5241852"/>
              <a:ext cx="111947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podkarpackie</a:t>
              </a:r>
            </a:p>
          </p:txBody>
        </p:sp>
        <p:sp>
          <p:nvSpPr>
            <p:cNvPr id="20" name="pole tekstowe 30">
              <a:extLst>
                <a:ext uri="{FF2B5EF4-FFF2-40B4-BE49-F238E27FC236}">
                  <a16:creationId xmlns:a16="http://schemas.microsoft.com/office/drawing/2014/main" xmlns="" id="{6962F026-8E7E-506E-0DED-A58B88BC1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340" y="2973742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21" name="pole tekstowe 36">
              <a:extLst>
                <a:ext uri="{FF2B5EF4-FFF2-40B4-BE49-F238E27FC236}">
                  <a16:creationId xmlns:a16="http://schemas.microsoft.com/office/drawing/2014/main" xmlns="" id="{902DAA59-4839-1C8A-73F2-FE6844A5D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598" y="4685487"/>
              <a:ext cx="69108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opolskie</a:t>
              </a: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142EACFB-C6F2-AB8F-81A6-E869DE606A48}"/>
              </a:ext>
            </a:extLst>
          </p:cNvPr>
          <p:cNvSpPr txBox="1"/>
          <p:nvPr/>
        </p:nvSpPr>
        <p:spPr>
          <a:xfrm>
            <a:off x="533564" y="41948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Montserrat" pitchFamily="2" charset="0"/>
              </a:rPr>
              <a:t>KOTŁY GAZOWE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CFA2A763-3341-03B4-CA74-AE8687D9A39B}"/>
              </a:ext>
            </a:extLst>
          </p:cNvPr>
          <p:cNvSpPr txBox="1"/>
          <p:nvPr/>
        </p:nvSpPr>
        <p:spPr>
          <a:xfrm>
            <a:off x="667587" y="3674175"/>
            <a:ext cx="393889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najwyższy</a:t>
            </a:r>
            <a:r>
              <a:rPr lang="pl-PL" dirty="0">
                <a:latin typeface="Montserrat" pitchFamily="2" charset="0"/>
              </a:rPr>
              <a:t> procentowy udział</a:t>
            </a:r>
          </a:p>
          <a:p>
            <a:pPr algn="ctr"/>
            <a:r>
              <a:rPr lang="pl-PL" dirty="0">
                <a:latin typeface="Montserrat" pitchFamily="2" charset="0"/>
              </a:rPr>
              <a:t>kotłów gazowych w porównaniu</a:t>
            </a:r>
          </a:p>
          <a:p>
            <a:pPr algn="ctr"/>
            <a:r>
              <a:rPr lang="pl-PL" dirty="0">
                <a:latin typeface="Montserrat" pitchFamily="2" charset="0"/>
              </a:rPr>
              <a:t>do kotłów na paliwo stałe</a:t>
            </a:r>
          </a:p>
          <a:p>
            <a:pPr algn="ctr"/>
            <a:r>
              <a:rPr lang="pl-PL" sz="4800" b="1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52%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Montserrat" pitchFamily="2" charset="0"/>
            </a:endParaRPr>
          </a:p>
        </p:txBody>
      </p:sp>
      <p:sp>
        <p:nvSpPr>
          <p:cNvPr id="2" name="Objaśnienie prostokątne zaokrąglone 1">
            <a:extLst>
              <a:ext uri="{FF2B5EF4-FFF2-40B4-BE49-F238E27FC236}">
                <a16:creationId xmlns:a16="http://schemas.microsoft.com/office/drawing/2014/main" xmlns="" id="{6182B050-D2F0-73B3-5028-50B95843BE79}"/>
              </a:ext>
            </a:extLst>
          </p:cNvPr>
          <p:cNvSpPr/>
          <p:nvPr/>
        </p:nvSpPr>
        <p:spPr>
          <a:xfrm>
            <a:off x="6721183" y="2067772"/>
            <a:ext cx="3169000" cy="953174"/>
          </a:xfrm>
          <a:prstGeom prst="wedgeRoundRectCallout">
            <a:avLst>
              <a:gd name="adj1" fmla="val -66606"/>
              <a:gd name="adj2" fmla="val -6504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ZACHODNIOPOMORSKIE</a:t>
            </a:r>
          </a:p>
        </p:txBody>
      </p:sp>
    </p:spTree>
    <p:extLst>
      <p:ext uri="{BB962C8B-B14F-4D97-AF65-F5344CB8AC3E}">
        <p14:creationId xmlns:p14="http://schemas.microsoft.com/office/powerpoint/2010/main" val="13431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D0BEF82D-0E95-8203-87E8-2BBD11F8C14F}"/>
              </a:ext>
            </a:extLst>
          </p:cNvPr>
          <p:cNvGrpSpPr/>
          <p:nvPr/>
        </p:nvGrpSpPr>
        <p:grpSpPr>
          <a:xfrm>
            <a:off x="5028884" y="342480"/>
            <a:ext cx="6537681" cy="6173039"/>
            <a:chOff x="1412109" y="576450"/>
            <a:chExt cx="6236152" cy="5888327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xmlns="" id="{D99A4AFD-AB4F-B19B-B7B6-CCE33B155545}"/>
                </a:ext>
              </a:extLst>
            </p:cNvPr>
            <p:cNvGrpSpPr/>
            <p:nvPr/>
          </p:nvGrpSpPr>
          <p:grpSpPr>
            <a:xfrm>
              <a:off x="1412109" y="576450"/>
              <a:ext cx="6236152" cy="5888327"/>
              <a:chOff x="582487" y="401240"/>
              <a:chExt cx="6536770" cy="6172178"/>
            </a:xfrm>
            <a:noFill/>
          </p:grpSpPr>
          <p:sp>
            <p:nvSpPr>
              <p:cNvPr id="22" name="Freeform 67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35F405C-9776-1255-EDE4-B5463A684E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86494" y="401240"/>
                <a:ext cx="1828124" cy="1424747"/>
              </a:xfrm>
              <a:custGeom>
                <a:avLst/>
                <a:gdLst/>
                <a:ahLst/>
                <a:cxnLst>
                  <a:cxn ang="0">
                    <a:pos x="26" y="144"/>
                  </a:cxn>
                  <a:cxn ang="0">
                    <a:pos x="18" y="180"/>
                  </a:cxn>
                  <a:cxn ang="0">
                    <a:pos x="13" y="201"/>
                  </a:cxn>
                  <a:cxn ang="0">
                    <a:pos x="6" y="228"/>
                  </a:cxn>
                  <a:cxn ang="0">
                    <a:pos x="12" y="251"/>
                  </a:cxn>
                  <a:cxn ang="0">
                    <a:pos x="12" y="292"/>
                  </a:cxn>
                  <a:cxn ang="0">
                    <a:pos x="22" y="298"/>
                  </a:cxn>
                  <a:cxn ang="0">
                    <a:pos x="50" y="321"/>
                  </a:cxn>
                  <a:cxn ang="0">
                    <a:pos x="38" y="358"/>
                  </a:cxn>
                  <a:cxn ang="0">
                    <a:pos x="29" y="385"/>
                  </a:cxn>
                  <a:cxn ang="0">
                    <a:pos x="37" y="435"/>
                  </a:cxn>
                  <a:cxn ang="0">
                    <a:pos x="58" y="462"/>
                  </a:cxn>
                  <a:cxn ang="0">
                    <a:pos x="102" y="458"/>
                  </a:cxn>
                  <a:cxn ang="0">
                    <a:pos x="142" y="465"/>
                  </a:cxn>
                  <a:cxn ang="0">
                    <a:pos x="159" y="428"/>
                  </a:cxn>
                  <a:cxn ang="0">
                    <a:pos x="166" y="442"/>
                  </a:cxn>
                  <a:cxn ang="0">
                    <a:pos x="192" y="448"/>
                  </a:cxn>
                  <a:cxn ang="0">
                    <a:pos x="200" y="435"/>
                  </a:cxn>
                  <a:cxn ang="0">
                    <a:pos x="218" y="435"/>
                  </a:cxn>
                  <a:cxn ang="0">
                    <a:pos x="215" y="419"/>
                  </a:cxn>
                  <a:cxn ang="0">
                    <a:pos x="228" y="410"/>
                  </a:cxn>
                  <a:cxn ang="0">
                    <a:pos x="233" y="387"/>
                  </a:cxn>
                  <a:cxn ang="0">
                    <a:pos x="258" y="391"/>
                  </a:cxn>
                  <a:cxn ang="0">
                    <a:pos x="278" y="388"/>
                  </a:cxn>
                  <a:cxn ang="0">
                    <a:pos x="297" y="388"/>
                  </a:cxn>
                  <a:cxn ang="0">
                    <a:pos x="309" y="389"/>
                  </a:cxn>
                  <a:cxn ang="0">
                    <a:pos x="317" y="404"/>
                  </a:cxn>
                  <a:cxn ang="0">
                    <a:pos x="354" y="408"/>
                  </a:cxn>
                  <a:cxn ang="0">
                    <a:pos x="369" y="411"/>
                  </a:cxn>
                  <a:cxn ang="0">
                    <a:pos x="393" y="414"/>
                  </a:cxn>
                  <a:cxn ang="0">
                    <a:pos x="430" y="409"/>
                  </a:cxn>
                  <a:cxn ang="0">
                    <a:pos x="452" y="443"/>
                  </a:cxn>
                  <a:cxn ang="0">
                    <a:pos x="505" y="422"/>
                  </a:cxn>
                  <a:cxn ang="0">
                    <a:pos x="529" y="377"/>
                  </a:cxn>
                  <a:cxn ang="0">
                    <a:pos x="564" y="375"/>
                  </a:cxn>
                  <a:cxn ang="0">
                    <a:pos x="571" y="353"/>
                  </a:cxn>
                  <a:cxn ang="0">
                    <a:pos x="583" y="321"/>
                  </a:cxn>
                  <a:cxn ang="0">
                    <a:pos x="544" y="316"/>
                  </a:cxn>
                  <a:cxn ang="0">
                    <a:pos x="528" y="295"/>
                  </a:cxn>
                  <a:cxn ang="0">
                    <a:pos x="518" y="268"/>
                  </a:cxn>
                  <a:cxn ang="0">
                    <a:pos x="536" y="234"/>
                  </a:cxn>
                  <a:cxn ang="0">
                    <a:pos x="519" y="202"/>
                  </a:cxn>
                  <a:cxn ang="0">
                    <a:pos x="580" y="158"/>
                  </a:cxn>
                  <a:cxn ang="0">
                    <a:pos x="532" y="172"/>
                  </a:cxn>
                  <a:cxn ang="0">
                    <a:pos x="437" y="177"/>
                  </a:cxn>
                  <a:cxn ang="0">
                    <a:pos x="390" y="152"/>
                  </a:cxn>
                  <a:cxn ang="0">
                    <a:pos x="372" y="87"/>
                  </a:cxn>
                  <a:cxn ang="0">
                    <a:pos x="364" y="56"/>
                  </a:cxn>
                  <a:cxn ang="0">
                    <a:pos x="397" y="49"/>
                  </a:cxn>
                  <a:cxn ang="0">
                    <a:pos x="432" y="90"/>
                  </a:cxn>
                  <a:cxn ang="0">
                    <a:pos x="332" y="1"/>
                  </a:cxn>
                  <a:cxn ang="0">
                    <a:pos x="259" y="8"/>
                  </a:cxn>
                  <a:cxn ang="0">
                    <a:pos x="171" y="30"/>
                  </a:cxn>
                  <a:cxn ang="0">
                    <a:pos x="68" y="71"/>
                  </a:cxn>
                  <a:cxn ang="0">
                    <a:pos x="18" y="121"/>
                  </a:cxn>
                </a:cxnLst>
                <a:rect l="0" t="0" r="r" b="b"/>
                <a:pathLst>
                  <a:path w="607" h="472">
                    <a:moveTo>
                      <a:pt x="29" y="124"/>
                    </a:moveTo>
                    <a:cubicBezTo>
                      <a:pt x="29" y="127"/>
                      <a:pt x="28" y="130"/>
                      <a:pt x="28" y="130"/>
                    </a:cubicBezTo>
                    <a:cubicBezTo>
                      <a:pt x="28" y="130"/>
                      <a:pt x="32" y="132"/>
                      <a:pt x="31" y="135"/>
                    </a:cubicBezTo>
                    <a:cubicBezTo>
                      <a:pt x="31" y="137"/>
                      <a:pt x="25" y="142"/>
                      <a:pt x="26" y="144"/>
                    </a:cubicBezTo>
                    <a:cubicBezTo>
                      <a:pt x="27" y="147"/>
                      <a:pt x="32" y="158"/>
                      <a:pt x="32" y="158"/>
                    </a:cubicBezTo>
                    <a:cubicBezTo>
                      <a:pt x="32" y="158"/>
                      <a:pt x="24" y="156"/>
                      <a:pt x="23" y="157"/>
                    </a:cubicBezTo>
                    <a:cubicBezTo>
                      <a:pt x="21" y="159"/>
                      <a:pt x="27" y="168"/>
                      <a:pt x="27" y="168"/>
                    </a:cubicBezTo>
                    <a:cubicBezTo>
                      <a:pt x="27" y="168"/>
                      <a:pt x="18" y="180"/>
                      <a:pt x="18" y="180"/>
                    </a:cubicBezTo>
                    <a:cubicBezTo>
                      <a:pt x="19" y="180"/>
                      <a:pt x="29" y="181"/>
                      <a:pt x="29" y="182"/>
                    </a:cubicBezTo>
                    <a:cubicBezTo>
                      <a:pt x="29" y="184"/>
                      <a:pt x="28" y="199"/>
                      <a:pt x="28" y="199"/>
                    </a:cubicBezTo>
                    <a:cubicBezTo>
                      <a:pt x="28" y="199"/>
                      <a:pt x="21" y="203"/>
                      <a:pt x="20" y="203"/>
                    </a:cubicBezTo>
                    <a:cubicBezTo>
                      <a:pt x="20" y="203"/>
                      <a:pt x="14" y="198"/>
                      <a:pt x="13" y="201"/>
                    </a:cubicBezTo>
                    <a:cubicBezTo>
                      <a:pt x="11" y="204"/>
                      <a:pt x="9" y="206"/>
                      <a:pt x="9" y="206"/>
                    </a:cubicBezTo>
                    <a:cubicBezTo>
                      <a:pt x="9" y="206"/>
                      <a:pt x="7" y="201"/>
                      <a:pt x="3" y="208"/>
                    </a:cubicBezTo>
                    <a:cubicBezTo>
                      <a:pt x="0" y="214"/>
                      <a:pt x="2" y="222"/>
                      <a:pt x="2" y="222"/>
                    </a:cubicBezTo>
                    <a:cubicBezTo>
                      <a:pt x="6" y="228"/>
                      <a:pt x="6" y="228"/>
                      <a:pt x="6" y="228"/>
                    </a:cubicBezTo>
                    <a:cubicBezTo>
                      <a:pt x="6" y="228"/>
                      <a:pt x="4" y="233"/>
                      <a:pt x="4" y="233"/>
                    </a:cubicBezTo>
                    <a:cubicBezTo>
                      <a:pt x="4" y="234"/>
                      <a:pt x="9" y="237"/>
                      <a:pt x="9" y="23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12" y="246"/>
                      <a:pt x="11" y="249"/>
                      <a:pt x="12" y="251"/>
                    </a:cubicBezTo>
                    <a:cubicBezTo>
                      <a:pt x="13" y="254"/>
                      <a:pt x="22" y="275"/>
                      <a:pt x="22" y="275"/>
                    </a:cubicBezTo>
                    <a:cubicBezTo>
                      <a:pt x="22" y="275"/>
                      <a:pt x="16" y="276"/>
                      <a:pt x="17" y="279"/>
                    </a:cubicBezTo>
                    <a:cubicBezTo>
                      <a:pt x="17" y="283"/>
                      <a:pt x="17" y="285"/>
                      <a:pt x="17" y="285"/>
                    </a:cubicBezTo>
                    <a:cubicBezTo>
                      <a:pt x="17" y="285"/>
                      <a:pt x="12" y="287"/>
                      <a:pt x="12" y="292"/>
                    </a:cubicBezTo>
                    <a:cubicBezTo>
                      <a:pt x="12" y="296"/>
                      <a:pt x="17" y="298"/>
                      <a:pt x="17" y="299"/>
                    </a:cubicBezTo>
                    <a:cubicBezTo>
                      <a:pt x="17" y="299"/>
                      <a:pt x="15" y="306"/>
                      <a:pt x="19" y="306"/>
                    </a:cubicBezTo>
                    <a:cubicBezTo>
                      <a:pt x="22" y="305"/>
                      <a:pt x="25" y="302"/>
                      <a:pt x="25" y="302"/>
                    </a:cubicBezTo>
                    <a:cubicBezTo>
                      <a:pt x="22" y="298"/>
                      <a:pt x="22" y="298"/>
                      <a:pt x="22" y="298"/>
                    </a:cubicBezTo>
                    <a:cubicBezTo>
                      <a:pt x="27" y="293"/>
                      <a:pt x="27" y="293"/>
                      <a:pt x="27" y="293"/>
                    </a:cubicBezTo>
                    <a:cubicBezTo>
                      <a:pt x="31" y="296"/>
                      <a:pt x="31" y="296"/>
                      <a:pt x="31" y="296"/>
                    </a:cubicBezTo>
                    <a:cubicBezTo>
                      <a:pt x="31" y="296"/>
                      <a:pt x="22" y="301"/>
                      <a:pt x="29" y="307"/>
                    </a:cubicBezTo>
                    <a:cubicBezTo>
                      <a:pt x="35" y="312"/>
                      <a:pt x="50" y="321"/>
                      <a:pt x="50" y="321"/>
                    </a:cubicBezTo>
                    <a:cubicBezTo>
                      <a:pt x="50" y="321"/>
                      <a:pt x="57" y="336"/>
                      <a:pt x="51" y="338"/>
                    </a:cubicBezTo>
                    <a:cubicBezTo>
                      <a:pt x="46" y="340"/>
                      <a:pt x="39" y="334"/>
                      <a:pt x="32" y="342"/>
                    </a:cubicBezTo>
                    <a:cubicBezTo>
                      <a:pt x="26" y="350"/>
                      <a:pt x="24" y="351"/>
                      <a:pt x="27" y="354"/>
                    </a:cubicBezTo>
                    <a:cubicBezTo>
                      <a:pt x="30" y="356"/>
                      <a:pt x="38" y="358"/>
                      <a:pt x="38" y="358"/>
                    </a:cubicBezTo>
                    <a:cubicBezTo>
                      <a:pt x="37" y="359"/>
                      <a:pt x="35" y="366"/>
                      <a:pt x="37" y="366"/>
                    </a:cubicBezTo>
                    <a:cubicBezTo>
                      <a:pt x="39" y="366"/>
                      <a:pt x="44" y="362"/>
                      <a:pt x="44" y="364"/>
                    </a:cubicBezTo>
                    <a:cubicBezTo>
                      <a:pt x="44" y="367"/>
                      <a:pt x="42" y="372"/>
                      <a:pt x="42" y="372"/>
                    </a:cubicBezTo>
                    <a:cubicBezTo>
                      <a:pt x="29" y="385"/>
                      <a:pt x="29" y="385"/>
                      <a:pt x="29" y="385"/>
                    </a:cubicBezTo>
                    <a:cubicBezTo>
                      <a:pt x="29" y="385"/>
                      <a:pt x="34" y="397"/>
                      <a:pt x="34" y="399"/>
                    </a:cubicBezTo>
                    <a:cubicBezTo>
                      <a:pt x="35" y="401"/>
                      <a:pt x="39" y="418"/>
                      <a:pt x="38" y="418"/>
                    </a:cubicBezTo>
                    <a:cubicBezTo>
                      <a:pt x="38" y="418"/>
                      <a:pt x="31" y="417"/>
                      <a:pt x="31" y="421"/>
                    </a:cubicBezTo>
                    <a:cubicBezTo>
                      <a:pt x="32" y="424"/>
                      <a:pt x="35" y="431"/>
                      <a:pt x="37" y="435"/>
                    </a:cubicBezTo>
                    <a:cubicBezTo>
                      <a:pt x="38" y="439"/>
                      <a:pt x="43" y="452"/>
                      <a:pt x="43" y="453"/>
                    </a:cubicBezTo>
                    <a:cubicBezTo>
                      <a:pt x="44" y="454"/>
                      <a:pt x="47" y="457"/>
                      <a:pt x="48" y="456"/>
                    </a:cubicBezTo>
                    <a:cubicBezTo>
                      <a:pt x="49" y="456"/>
                      <a:pt x="54" y="448"/>
                      <a:pt x="57" y="451"/>
                    </a:cubicBezTo>
                    <a:cubicBezTo>
                      <a:pt x="59" y="453"/>
                      <a:pt x="58" y="462"/>
                      <a:pt x="58" y="462"/>
                    </a:cubicBezTo>
                    <a:cubicBezTo>
                      <a:pt x="58" y="462"/>
                      <a:pt x="70" y="466"/>
                      <a:pt x="70" y="464"/>
                    </a:cubicBezTo>
                    <a:cubicBezTo>
                      <a:pt x="71" y="463"/>
                      <a:pt x="75" y="453"/>
                      <a:pt x="79" y="456"/>
                    </a:cubicBezTo>
                    <a:cubicBezTo>
                      <a:pt x="83" y="459"/>
                      <a:pt x="86" y="462"/>
                      <a:pt x="93" y="460"/>
                    </a:cubicBezTo>
                    <a:cubicBezTo>
                      <a:pt x="100" y="458"/>
                      <a:pt x="100" y="457"/>
                      <a:pt x="102" y="458"/>
                    </a:cubicBezTo>
                    <a:cubicBezTo>
                      <a:pt x="105" y="459"/>
                      <a:pt x="106" y="462"/>
                      <a:pt x="109" y="461"/>
                    </a:cubicBezTo>
                    <a:cubicBezTo>
                      <a:pt x="112" y="460"/>
                      <a:pt x="115" y="458"/>
                      <a:pt x="116" y="458"/>
                    </a:cubicBezTo>
                    <a:cubicBezTo>
                      <a:pt x="117" y="458"/>
                      <a:pt x="128" y="472"/>
                      <a:pt x="134" y="472"/>
                    </a:cubicBezTo>
                    <a:cubicBezTo>
                      <a:pt x="141" y="472"/>
                      <a:pt x="140" y="466"/>
                      <a:pt x="142" y="465"/>
                    </a:cubicBezTo>
                    <a:cubicBezTo>
                      <a:pt x="144" y="463"/>
                      <a:pt x="147" y="461"/>
                      <a:pt x="147" y="458"/>
                    </a:cubicBezTo>
                    <a:cubicBezTo>
                      <a:pt x="147" y="454"/>
                      <a:pt x="144" y="442"/>
                      <a:pt x="148" y="439"/>
                    </a:cubicBezTo>
                    <a:cubicBezTo>
                      <a:pt x="151" y="437"/>
                      <a:pt x="152" y="439"/>
                      <a:pt x="153" y="437"/>
                    </a:cubicBezTo>
                    <a:cubicBezTo>
                      <a:pt x="154" y="436"/>
                      <a:pt x="156" y="428"/>
                      <a:pt x="159" y="428"/>
                    </a:cubicBezTo>
                    <a:cubicBezTo>
                      <a:pt x="161" y="427"/>
                      <a:pt x="166" y="426"/>
                      <a:pt x="166" y="427"/>
                    </a:cubicBezTo>
                    <a:cubicBezTo>
                      <a:pt x="166" y="428"/>
                      <a:pt x="164" y="433"/>
                      <a:pt x="164" y="433"/>
                    </a:cubicBezTo>
                    <a:cubicBezTo>
                      <a:pt x="164" y="433"/>
                      <a:pt x="167" y="433"/>
                      <a:pt x="167" y="434"/>
                    </a:cubicBezTo>
                    <a:cubicBezTo>
                      <a:pt x="167" y="435"/>
                      <a:pt x="166" y="442"/>
                      <a:pt x="166" y="442"/>
                    </a:cubicBezTo>
                    <a:cubicBezTo>
                      <a:pt x="166" y="442"/>
                      <a:pt x="174" y="446"/>
                      <a:pt x="178" y="442"/>
                    </a:cubicBezTo>
                    <a:cubicBezTo>
                      <a:pt x="181" y="438"/>
                      <a:pt x="182" y="436"/>
                      <a:pt x="182" y="436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442"/>
                      <a:pt x="188" y="448"/>
                      <a:pt x="192" y="448"/>
                    </a:cubicBezTo>
                    <a:cubicBezTo>
                      <a:pt x="196" y="447"/>
                      <a:pt x="201" y="446"/>
                      <a:pt x="198" y="444"/>
                    </a:cubicBezTo>
                    <a:cubicBezTo>
                      <a:pt x="196" y="441"/>
                      <a:pt x="193" y="439"/>
                      <a:pt x="193" y="439"/>
                    </a:cubicBezTo>
                    <a:cubicBezTo>
                      <a:pt x="193" y="439"/>
                      <a:pt x="192" y="435"/>
                      <a:pt x="194" y="435"/>
                    </a:cubicBezTo>
                    <a:cubicBezTo>
                      <a:pt x="195" y="435"/>
                      <a:pt x="200" y="435"/>
                      <a:pt x="200" y="435"/>
                    </a:cubicBezTo>
                    <a:cubicBezTo>
                      <a:pt x="200" y="436"/>
                      <a:pt x="200" y="444"/>
                      <a:pt x="203" y="439"/>
                    </a:cubicBezTo>
                    <a:cubicBezTo>
                      <a:pt x="207" y="435"/>
                      <a:pt x="207" y="433"/>
                      <a:pt x="208" y="433"/>
                    </a:cubicBezTo>
                    <a:cubicBezTo>
                      <a:pt x="208" y="433"/>
                      <a:pt x="216" y="440"/>
                      <a:pt x="216" y="440"/>
                    </a:cubicBezTo>
                    <a:cubicBezTo>
                      <a:pt x="216" y="440"/>
                      <a:pt x="216" y="436"/>
                      <a:pt x="218" y="435"/>
                    </a:cubicBezTo>
                    <a:cubicBezTo>
                      <a:pt x="220" y="433"/>
                      <a:pt x="222" y="434"/>
                      <a:pt x="222" y="434"/>
                    </a:cubicBezTo>
                    <a:cubicBezTo>
                      <a:pt x="222" y="434"/>
                      <a:pt x="226" y="429"/>
                      <a:pt x="224" y="426"/>
                    </a:cubicBezTo>
                    <a:cubicBezTo>
                      <a:pt x="222" y="424"/>
                      <a:pt x="214" y="425"/>
                      <a:pt x="214" y="423"/>
                    </a:cubicBezTo>
                    <a:cubicBezTo>
                      <a:pt x="213" y="421"/>
                      <a:pt x="216" y="419"/>
                      <a:pt x="215" y="419"/>
                    </a:cubicBezTo>
                    <a:cubicBezTo>
                      <a:pt x="215" y="418"/>
                      <a:pt x="212" y="419"/>
                      <a:pt x="212" y="416"/>
                    </a:cubicBezTo>
                    <a:cubicBezTo>
                      <a:pt x="212" y="413"/>
                      <a:pt x="212" y="408"/>
                      <a:pt x="212" y="408"/>
                    </a:cubicBezTo>
                    <a:cubicBezTo>
                      <a:pt x="217" y="405"/>
                      <a:pt x="217" y="405"/>
                      <a:pt x="217" y="405"/>
                    </a:cubicBezTo>
                    <a:cubicBezTo>
                      <a:pt x="217" y="405"/>
                      <a:pt x="220" y="413"/>
                      <a:pt x="228" y="410"/>
                    </a:cubicBezTo>
                    <a:cubicBezTo>
                      <a:pt x="235" y="407"/>
                      <a:pt x="245" y="401"/>
                      <a:pt x="245" y="400"/>
                    </a:cubicBezTo>
                    <a:cubicBezTo>
                      <a:pt x="245" y="399"/>
                      <a:pt x="238" y="395"/>
                      <a:pt x="239" y="394"/>
                    </a:cubicBezTo>
                    <a:cubicBezTo>
                      <a:pt x="241" y="392"/>
                      <a:pt x="241" y="390"/>
                      <a:pt x="241" y="390"/>
                    </a:cubicBezTo>
                    <a:cubicBezTo>
                      <a:pt x="241" y="390"/>
                      <a:pt x="232" y="387"/>
                      <a:pt x="233" y="387"/>
                    </a:cubicBezTo>
                    <a:cubicBezTo>
                      <a:pt x="233" y="387"/>
                      <a:pt x="240" y="381"/>
                      <a:pt x="240" y="381"/>
                    </a:cubicBezTo>
                    <a:cubicBezTo>
                      <a:pt x="240" y="381"/>
                      <a:pt x="244" y="389"/>
                      <a:pt x="248" y="388"/>
                    </a:cubicBezTo>
                    <a:cubicBezTo>
                      <a:pt x="251" y="386"/>
                      <a:pt x="253" y="384"/>
                      <a:pt x="253" y="384"/>
                    </a:cubicBezTo>
                    <a:cubicBezTo>
                      <a:pt x="253" y="384"/>
                      <a:pt x="253" y="390"/>
                      <a:pt x="258" y="391"/>
                    </a:cubicBezTo>
                    <a:cubicBezTo>
                      <a:pt x="263" y="392"/>
                      <a:pt x="268" y="399"/>
                      <a:pt x="269" y="398"/>
                    </a:cubicBezTo>
                    <a:cubicBezTo>
                      <a:pt x="271" y="397"/>
                      <a:pt x="275" y="393"/>
                      <a:pt x="275" y="393"/>
                    </a:cubicBezTo>
                    <a:cubicBezTo>
                      <a:pt x="275" y="392"/>
                      <a:pt x="274" y="387"/>
                      <a:pt x="275" y="388"/>
                    </a:cubicBezTo>
                    <a:cubicBezTo>
                      <a:pt x="275" y="388"/>
                      <a:pt x="278" y="388"/>
                      <a:pt x="278" y="388"/>
                    </a:cubicBezTo>
                    <a:cubicBezTo>
                      <a:pt x="278" y="377"/>
                      <a:pt x="278" y="377"/>
                      <a:pt x="278" y="377"/>
                    </a:cubicBezTo>
                    <a:cubicBezTo>
                      <a:pt x="278" y="377"/>
                      <a:pt x="289" y="384"/>
                      <a:pt x="289" y="384"/>
                    </a:cubicBezTo>
                    <a:cubicBezTo>
                      <a:pt x="289" y="384"/>
                      <a:pt x="296" y="383"/>
                      <a:pt x="296" y="383"/>
                    </a:cubicBezTo>
                    <a:cubicBezTo>
                      <a:pt x="297" y="388"/>
                      <a:pt x="297" y="388"/>
                      <a:pt x="297" y="388"/>
                    </a:cubicBezTo>
                    <a:cubicBezTo>
                      <a:pt x="300" y="392"/>
                      <a:pt x="300" y="392"/>
                      <a:pt x="300" y="392"/>
                    </a:cubicBezTo>
                    <a:cubicBezTo>
                      <a:pt x="300" y="392"/>
                      <a:pt x="304" y="384"/>
                      <a:pt x="304" y="386"/>
                    </a:cubicBezTo>
                    <a:cubicBezTo>
                      <a:pt x="305" y="389"/>
                      <a:pt x="305" y="396"/>
                      <a:pt x="306" y="396"/>
                    </a:cubicBezTo>
                    <a:cubicBezTo>
                      <a:pt x="306" y="395"/>
                      <a:pt x="308" y="387"/>
                      <a:pt x="309" y="389"/>
                    </a:cubicBezTo>
                    <a:cubicBezTo>
                      <a:pt x="309" y="391"/>
                      <a:pt x="309" y="393"/>
                      <a:pt x="310" y="393"/>
                    </a:cubicBezTo>
                    <a:cubicBezTo>
                      <a:pt x="311" y="393"/>
                      <a:pt x="318" y="389"/>
                      <a:pt x="320" y="392"/>
                    </a:cubicBezTo>
                    <a:cubicBezTo>
                      <a:pt x="322" y="395"/>
                      <a:pt x="322" y="397"/>
                      <a:pt x="322" y="398"/>
                    </a:cubicBezTo>
                    <a:cubicBezTo>
                      <a:pt x="322" y="399"/>
                      <a:pt x="312" y="402"/>
                      <a:pt x="317" y="404"/>
                    </a:cubicBezTo>
                    <a:cubicBezTo>
                      <a:pt x="323" y="407"/>
                      <a:pt x="331" y="403"/>
                      <a:pt x="333" y="405"/>
                    </a:cubicBezTo>
                    <a:cubicBezTo>
                      <a:pt x="335" y="408"/>
                      <a:pt x="345" y="405"/>
                      <a:pt x="348" y="408"/>
                    </a:cubicBezTo>
                    <a:cubicBezTo>
                      <a:pt x="349" y="409"/>
                      <a:pt x="350" y="410"/>
                      <a:pt x="350" y="410"/>
                    </a:cubicBezTo>
                    <a:cubicBezTo>
                      <a:pt x="350" y="409"/>
                      <a:pt x="352" y="406"/>
                      <a:pt x="354" y="408"/>
                    </a:cubicBezTo>
                    <a:cubicBezTo>
                      <a:pt x="356" y="409"/>
                      <a:pt x="359" y="411"/>
                      <a:pt x="359" y="411"/>
                    </a:cubicBezTo>
                    <a:cubicBezTo>
                      <a:pt x="359" y="411"/>
                      <a:pt x="357" y="405"/>
                      <a:pt x="361" y="405"/>
                    </a:cubicBezTo>
                    <a:cubicBezTo>
                      <a:pt x="365" y="405"/>
                      <a:pt x="366" y="399"/>
                      <a:pt x="368" y="402"/>
                    </a:cubicBezTo>
                    <a:cubicBezTo>
                      <a:pt x="371" y="405"/>
                      <a:pt x="369" y="411"/>
                      <a:pt x="369" y="411"/>
                    </a:cubicBezTo>
                    <a:cubicBezTo>
                      <a:pt x="369" y="411"/>
                      <a:pt x="372" y="410"/>
                      <a:pt x="373" y="412"/>
                    </a:cubicBezTo>
                    <a:cubicBezTo>
                      <a:pt x="373" y="414"/>
                      <a:pt x="372" y="422"/>
                      <a:pt x="378" y="421"/>
                    </a:cubicBezTo>
                    <a:cubicBezTo>
                      <a:pt x="383" y="420"/>
                      <a:pt x="381" y="415"/>
                      <a:pt x="381" y="415"/>
                    </a:cubicBezTo>
                    <a:cubicBezTo>
                      <a:pt x="382" y="415"/>
                      <a:pt x="393" y="414"/>
                      <a:pt x="393" y="414"/>
                    </a:cubicBezTo>
                    <a:cubicBezTo>
                      <a:pt x="392" y="414"/>
                      <a:pt x="394" y="406"/>
                      <a:pt x="399" y="407"/>
                    </a:cubicBezTo>
                    <a:cubicBezTo>
                      <a:pt x="404" y="407"/>
                      <a:pt x="407" y="411"/>
                      <a:pt x="409" y="411"/>
                    </a:cubicBezTo>
                    <a:cubicBezTo>
                      <a:pt x="410" y="411"/>
                      <a:pt x="420" y="407"/>
                      <a:pt x="420" y="407"/>
                    </a:cubicBezTo>
                    <a:cubicBezTo>
                      <a:pt x="421" y="407"/>
                      <a:pt x="430" y="409"/>
                      <a:pt x="430" y="409"/>
                    </a:cubicBezTo>
                    <a:cubicBezTo>
                      <a:pt x="431" y="410"/>
                      <a:pt x="423" y="423"/>
                      <a:pt x="423" y="423"/>
                    </a:cubicBezTo>
                    <a:cubicBezTo>
                      <a:pt x="421" y="437"/>
                      <a:pt x="421" y="437"/>
                      <a:pt x="421" y="437"/>
                    </a:cubicBezTo>
                    <a:cubicBezTo>
                      <a:pt x="421" y="437"/>
                      <a:pt x="447" y="437"/>
                      <a:pt x="447" y="437"/>
                    </a:cubicBezTo>
                    <a:cubicBezTo>
                      <a:pt x="447" y="438"/>
                      <a:pt x="452" y="443"/>
                      <a:pt x="452" y="443"/>
                    </a:cubicBezTo>
                    <a:cubicBezTo>
                      <a:pt x="452" y="443"/>
                      <a:pt x="456" y="439"/>
                      <a:pt x="457" y="439"/>
                    </a:cubicBezTo>
                    <a:cubicBezTo>
                      <a:pt x="458" y="440"/>
                      <a:pt x="495" y="439"/>
                      <a:pt x="495" y="439"/>
                    </a:cubicBezTo>
                    <a:cubicBezTo>
                      <a:pt x="495" y="430"/>
                      <a:pt x="495" y="430"/>
                      <a:pt x="495" y="430"/>
                    </a:cubicBezTo>
                    <a:cubicBezTo>
                      <a:pt x="505" y="422"/>
                      <a:pt x="505" y="422"/>
                      <a:pt x="505" y="422"/>
                    </a:cubicBezTo>
                    <a:cubicBezTo>
                      <a:pt x="505" y="422"/>
                      <a:pt x="514" y="424"/>
                      <a:pt x="514" y="423"/>
                    </a:cubicBezTo>
                    <a:cubicBezTo>
                      <a:pt x="514" y="422"/>
                      <a:pt x="513" y="401"/>
                      <a:pt x="513" y="401"/>
                    </a:cubicBezTo>
                    <a:cubicBezTo>
                      <a:pt x="513" y="401"/>
                      <a:pt x="531" y="387"/>
                      <a:pt x="531" y="386"/>
                    </a:cubicBezTo>
                    <a:cubicBezTo>
                      <a:pt x="531" y="386"/>
                      <a:pt x="525" y="382"/>
                      <a:pt x="529" y="377"/>
                    </a:cubicBezTo>
                    <a:cubicBezTo>
                      <a:pt x="534" y="372"/>
                      <a:pt x="534" y="371"/>
                      <a:pt x="534" y="371"/>
                    </a:cubicBezTo>
                    <a:cubicBezTo>
                      <a:pt x="534" y="371"/>
                      <a:pt x="527" y="364"/>
                      <a:pt x="532" y="362"/>
                    </a:cubicBezTo>
                    <a:cubicBezTo>
                      <a:pt x="538" y="360"/>
                      <a:pt x="557" y="364"/>
                      <a:pt x="557" y="365"/>
                    </a:cubicBezTo>
                    <a:cubicBezTo>
                      <a:pt x="557" y="365"/>
                      <a:pt x="562" y="379"/>
                      <a:pt x="564" y="375"/>
                    </a:cubicBezTo>
                    <a:cubicBezTo>
                      <a:pt x="566" y="372"/>
                      <a:pt x="562" y="368"/>
                      <a:pt x="563" y="367"/>
                    </a:cubicBezTo>
                    <a:cubicBezTo>
                      <a:pt x="564" y="367"/>
                      <a:pt x="569" y="364"/>
                      <a:pt x="569" y="364"/>
                    </a:cubicBezTo>
                    <a:cubicBezTo>
                      <a:pt x="568" y="364"/>
                      <a:pt x="562" y="362"/>
                      <a:pt x="563" y="361"/>
                    </a:cubicBezTo>
                    <a:cubicBezTo>
                      <a:pt x="564" y="359"/>
                      <a:pt x="571" y="353"/>
                      <a:pt x="571" y="353"/>
                    </a:cubicBezTo>
                    <a:cubicBezTo>
                      <a:pt x="571" y="353"/>
                      <a:pt x="569" y="343"/>
                      <a:pt x="572" y="340"/>
                    </a:cubicBezTo>
                    <a:cubicBezTo>
                      <a:pt x="576" y="337"/>
                      <a:pt x="578" y="336"/>
                      <a:pt x="577" y="333"/>
                    </a:cubicBezTo>
                    <a:cubicBezTo>
                      <a:pt x="576" y="330"/>
                      <a:pt x="575" y="325"/>
                      <a:pt x="577" y="323"/>
                    </a:cubicBezTo>
                    <a:cubicBezTo>
                      <a:pt x="579" y="321"/>
                      <a:pt x="583" y="323"/>
                      <a:pt x="583" y="321"/>
                    </a:cubicBezTo>
                    <a:cubicBezTo>
                      <a:pt x="583" y="320"/>
                      <a:pt x="582" y="315"/>
                      <a:pt x="582" y="315"/>
                    </a:cubicBezTo>
                    <a:cubicBezTo>
                      <a:pt x="582" y="315"/>
                      <a:pt x="566" y="313"/>
                      <a:pt x="565" y="313"/>
                    </a:cubicBezTo>
                    <a:cubicBezTo>
                      <a:pt x="564" y="314"/>
                      <a:pt x="552" y="321"/>
                      <a:pt x="552" y="321"/>
                    </a:cubicBezTo>
                    <a:cubicBezTo>
                      <a:pt x="552" y="321"/>
                      <a:pt x="545" y="316"/>
                      <a:pt x="544" y="316"/>
                    </a:cubicBezTo>
                    <a:cubicBezTo>
                      <a:pt x="544" y="315"/>
                      <a:pt x="544" y="308"/>
                      <a:pt x="544" y="308"/>
                    </a:cubicBezTo>
                    <a:cubicBezTo>
                      <a:pt x="548" y="301"/>
                      <a:pt x="548" y="301"/>
                      <a:pt x="548" y="301"/>
                    </a:cubicBezTo>
                    <a:cubicBezTo>
                      <a:pt x="548" y="301"/>
                      <a:pt x="538" y="287"/>
                      <a:pt x="534" y="289"/>
                    </a:cubicBezTo>
                    <a:cubicBezTo>
                      <a:pt x="530" y="292"/>
                      <a:pt x="530" y="296"/>
                      <a:pt x="528" y="295"/>
                    </a:cubicBezTo>
                    <a:cubicBezTo>
                      <a:pt x="527" y="294"/>
                      <a:pt x="522" y="292"/>
                      <a:pt x="523" y="289"/>
                    </a:cubicBezTo>
                    <a:cubicBezTo>
                      <a:pt x="524" y="286"/>
                      <a:pt x="528" y="285"/>
                      <a:pt x="528" y="284"/>
                    </a:cubicBezTo>
                    <a:cubicBezTo>
                      <a:pt x="527" y="283"/>
                      <a:pt x="511" y="277"/>
                      <a:pt x="513" y="274"/>
                    </a:cubicBezTo>
                    <a:cubicBezTo>
                      <a:pt x="514" y="271"/>
                      <a:pt x="520" y="273"/>
                      <a:pt x="518" y="268"/>
                    </a:cubicBezTo>
                    <a:cubicBezTo>
                      <a:pt x="516" y="263"/>
                      <a:pt x="507" y="256"/>
                      <a:pt x="515" y="252"/>
                    </a:cubicBezTo>
                    <a:cubicBezTo>
                      <a:pt x="522" y="248"/>
                      <a:pt x="523" y="251"/>
                      <a:pt x="523" y="249"/>
                    </a:cubicBezTo>
                    <a:cubicBezTo>
                      <a:pt x="523" y="247"/>
                      <a:pt x="517" y="242"/>
                      <a:pt x="523" y="240"/>
                    </a:cubicBezTo>
                    <a:cubicBezTo>
                      <a:pt x="529" y="238"/>
                      <a:pt x="536" y="234"/>
                      <a:pt x="536" y="234"/>
                    </a:cubicBezTo>
                    <a:cubicBezTo>
                      <a:pt x="536" y="234"/>
                      <a:pt x="528" y="230"/>
                      <a:pt x="528" y="229"/>
                    </a:cubicBezTo>
                    <a:cubicBezTo>
                      <a:pt x="527" y="227"/>
                      <a:pt x="521" y="218"/>
                      <a:pt x="521" y="218"/>
                    </a:cubicBezTo>
                    <a:cubicBezTo>
                      <a:pt x="521" y="218"/>
                      <a:pt x="521" y="209"/>
                      <a:pt x="522" y="203"/>
                    </a:cubicBezTo>
                    <a:cubicBezTo>
                      <a:pt x="520" y="203"/>
                      <a:pt x="519" y="202"/>
                      <a:pt x="519" y="202"/>
                    </a:cubicBezTo>
                    <a:cubicBezTo>
                      <a:pt x="519" y="202"/>
                      <a:pt x="517" y="198"/>
                      <a:pt x="519" y="194"/>
                    </a:cubicBezTo>
                    <a:cubicBezTo>
                      <a:pt x="521" y="190"/>
                      <a:pt x="512" y="180"/>
                      <a:pt x="516" y="179"/>
                    </a:cubicBezTo>
                    <a:cubicBezTo>
                      <a:pt x="520" y="177"/>
                      <a:pt x="528" y="179"/>
                      <a:pt x="534" y="177"/>
                    </a:cubicBezTo>
                    <a:cubicBezTo>
                      <a:pt x="540" y="175"/>
                      <a:pt x="573" y="163"/>
                      <a:pt x="580" y="158"/>
                    </a:cubicBezTo>
                    <a:cubicBezTo>
                      <a:pt x="587" y="152"/>
                      <a:pt x="607" y="140"/>
                      <a:pt x="607" y="138"/>
                    </a:cubicBezTo>
                    <a:cubicBezTo>
                      <a:pt x="606" y="137"/>
                      <a:pt x="604" y="136"/>
                      <a:pt x="603" y="136"/>
                    </a:cubicBezTo>
                    <a:cubicBezTo>
                      <a:pt x="603" y="136"/>
                      <a:pt x="581" y="151"/>
                      <a:pt x="577" y="153"/>
                    </a:cubicBezTo>
                    <a:cubicBezTo>
                      <a:pt x="572" y="155"/>
                      <a:pt x="538" y="171"/>
                      <a:pt x="532" y="172"/>
                    </a:cubicBezTo>
                    <a:cubicBezTo>
                      <a:pt x="525" y="172"/>
                      <a:pt x="523" y="171"/>
                      <a:pt x="518" y="173"/>
                    </a:cubicBezTo>
                    <a:cubicBezTo>
                      <a:pt x="514" y="174"/>
                      <a:pt x="507" y="176"/>
                      <a:pt x="499" y="177"/>
                    </a:cubicBezTo>
                    <a:cubicBezTo>
                      <a:pt x="492" y="177"/>
                      <a:pt x="468" y="178"/>
                      <a:pt x="465" y="177"/>
                    </a:cubicBezTo>
                    <a:cubicBezTo>
                      <a:pt x="462" y="177"/>
                      <a:pt x="440" y="178"/>
                      <a:pt x="437" y="177"/>
                    </a:cubicBezTo>
                    <a:cubicBezTo>
                      <a:pt x="434" y="175"/>
                      <a:pt x="431" y="169"/>
                      <a:pt x="425" y="168"/>
                    </a:cubicBezTo>
                    <a:cubicBezTo>
                      <a:pt x="420" y="167"/>
                      <a:pt x="406" y="162"/>
                      <a:pt x="406" y="162"/>
                    </a:cubicBezTo>
                    <a:cubicBezTo>
                      <a:pt x="406" y="162"/>
                      <a:pt x="405" y="155"/>
                      <a:pt x="401" y="153"/>
                    </a:cubicBezTo>
                    <a:cubicBezTo>
                      <a:pt x="397" y="151"/>
                      <a:pt x="390" y="152"/>
                      <a:pt x="390" y="152"/>
                    </a:cubicBezTo>
                    <a:cubicBezTo>
                      <a:pt x="390" y="152"/>
                      <a:pt x="382" y="141"/>
                      <a:pt x="381" y="141"/>
                    </a:cubicBezTo>
                    <a:cubicBezTo>
                      <a:pt x="381" y="140"/>
                      <a:pt x="383" y="131"/>
                      <a:pt x="381" y="126"/>
                    </a:cubicBezTo>
                    <a:cubicBezTo>
                      <a:pt x="379" y="120"/>
                      <a:pt x="381" y="99"/>
                      <a:pt x="379" y="97"/>
                    </a:cubicBezTo>
                    <a:cubicBezTo>
                      <a:pt x="377" y="94"/>
                      <a:pt x="373" y="90"/>
                      <a:pt x="372" y="87"/>
                    </a:cubicBezTo>
                    <a:cubicBezTo>
                      <a:pt x="371" y="84"/>
                      <a:pt x="371" y="74"/>
                      <a:pt x="371" y="74"/>
                    </a:cubicBezTo>
                    <a:cubicBezTo>
                      <a:pt x="371" y="74"/>
                      <a:pt x="367" y="82"/>
                      <a:pt x="364" y="78"/>
                    </a:cubicBezTo>
                    <a:cubicBezTo>
                      <a:pt x="361" y="74"/>
                      <a:pt x="361" y="60"/>
                      <a:pt x="361" y="59"/>
                    </a:cubicBezTo>
                    <a:cubicBezTo>
                      <a:pt x="361" y="59"/>
                      <a:pt x="364" y="56"/>
                      <a:pt x="364" y="56"/>
                    </a:cubicBezTo>
                    <a:cubicBezTo>
                      <a:pt x="364" y="56"/>
                      <a:pt x="349" y="45"/>
                      <a:pt x="348" y="41"/>
                    </a:cubicBezTo>
                    <a:cubicBezTo>
                      <a:pt x="346" y="36"/>
                      <a:pt x="351" y="33"/>
                      <a:pt x="352" y="30"/>
                    </a:cubicBezTo>
                    <a:cubicBezTo>
                      <a:pt x="353" y="27"/>
                      <a:pt x="351" y="21"/>
                      <a:pt x="352" y="20"/>
                    </a:cubicBezTo>
                    <a:cubicBezTo>
                      <a:pt x="354" y="20"/>
                      <a:pt x="395" y="45"/>
                      <a:pt x="397" y="49"/>
                    </a:cubicBezTo>
                    <a:cubicBezTo>
                      <a:pt x="399" y="53"/>
                      <a:pt x="398" y="56"/>
                      <a:pt x="399" y="56"/>
                    </a:cubicBezTo>
                    <a:cubicBezTo>
                      <a:pt x="400" y="56"/>
                      <a:pt x="415" y="61"/>
                      <a:pt x="416" y="64"/>
                    </a:cubicBezTo>
                    <a:cubicBezTo>
                      <a:pt x="416" y="68"/>
                      <a:pt x="417" y="77"/>
                      <a:pt x="422" y="81"/>
                    </a:cubicBezTo>
                    <a:cubicBezTo>
                      <a:pt x="426" y="85"/>
                      <a:pt x="431" y="90"/>
                      <a:pt x="432" y="90"/>
                    </a:cubicBezTo>
                    <a:cubicBezTo>
                      <a:pt x="432" y="90"/>
                      <a:pt x="437" y="85"/>
                      <a:pt x="430" y="76"/>
                    </a:cubicBezTo>
                    <a:cubicBezTo>
                      <a:pt x="424" y="66"/>
                      <a:pt x="418" y="57"/>
                      <a:pt x="398" y="45"/>
                    </a:cubicBezTo>
                    <a:cubicBezTo>
                      <a:pt x="378" y="32"/>
                      <a:pt x="352" y="19"/>
                      <a:pt x="348" y="14"/>
                    </a:cubicBezTo>
                    <a:cubicBezTo>
                      <a:pt x="345" y="8"/>
                      <a:pt x="340" y="2"/>
                      <a:pt x="332" y="1"/>
                    </a:cubicBezTo>
                    <a:cubicBezTo>
                      <a:pt x="325" y="0"/>
                      <a:pt x="315" y="6"/>
                      <a:pt x="304" y="6"/>
                    </a:cubicBezTo>
                    <a:cubicBezTo>
                      <a:pt x="294" y="6"/>
                      <a:pt x="284" y="6"/>
                      <a:pt x="283" y="5"/>
                    </a:cubicBezTo>
                    <a:cubicBezTo>
                      <a:pt x="283" y="5"/>
                      <a:pt x="284" y="1"/>
                      <a:pt x="276" y="3"/>
                    </a:cubicBezTo>
                    <a:cubicBezTo>
                      <a:pt x="268" y="4"/>
                      <a:pt x="266" y="8"/>
                      <a:pt x="259" y="8"/>
                    </a:cubicBezTo>
                    <a:cubicBezTo>
                      <a:pt x="251" y="9"/>
                      <a:pt x="234" y="10"/>
                      <a:pt x="227" y="14"/>
                    </a:cubicBezTo>
                    <a:cubicBezTo>
                      <a:pt x="220" y="17"/>
                      <a:pt x="212" y="19"/>
                      <a:pt x="202" y="22"/>
                    </a:cubicBezTo>
                    <a:cubicBezTo>
                      <a:pt x="193" y="25"/>
                      <a:pt x="192" y="25"/>
                      <a:pt x="186" y="26"/>
                    </a:cubicBezTo>
                    <a:cubicBezTo>
                      <a:pt x="181" y="26"/>
                      <a:pt x="178" y="30"/>
                      <a:pt x="171" y="30"/>
                    </a:cubicBezTo>
                    <a:cubicBezTo>
                      <a:pt x="164" y="30"/>
                      <a:pt x="149" y="31"/>
                      <a:pt x="149" y="31"/>
                    </a:cubicBezTo>
                    <a:cubicBezTo>
                      <a:pt x="149" y="31"/>
                      <a:pt x="127" y="41"/>
                      <a:pt x="126" y="41"/>
                    </a:cubicBezTo>
                    <a:cubicBezTo>
                      <a:pt x="126" y="41"/>
                      <a:pt x="123" y="38"/>
                      <a:pt x="114" y="43"/>
                    </a:cubicBezTo>
                    <a:cubicBezTo>
                      <a:pt x="104" y="47"/>
                      <a:pt x="80" y="59"/>
                      <a:pt x="68" y="71"/>
                    </a:cubicBezTo>
                    <a:cubicBezTo>
                      <a:pt x="56" y="82"/>
                      <a:pt x="53" y="88"/>
                      <a:pt x="50" y="89"/>
                    </a:cubicBezTo>
                    <a:cubicBezTo>
                      <a:pt x="47" y="89"/>
                      <a:pt x="40" y="88"/>
                      <a:pt x="33" y="91"/>
                    </a:cubicBezTo>
                    <a:cubicBezTo>
                      <a:pt x="26" y="94"/>
                      <a:pt x="16" y="99"/>
                      <a:pt x="13" y="98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8" y="121"/>
                      <a:pt x="29" y="121"/>
                      <a:pt x="29" y="12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Freeform 67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037E759-31FB-D13C-8EBD-F971777438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2487" y="690844"/>
                <a:ext cx="1877253" cy="1975510"/>
              </a:xfrm>
              <a:custGeom>
                <a:avLst/>
                <a:gdLst/>
                <a:ahLst/>
                <a:cxnLst>
                  <a:cxn ang="0">
                    <a:pos x="77" y="222"/>
                  </a:cxn>
                  <a:cxn ang="0">
                    <a:pos x="156" y="198"/>
                  </a:cxn>
                  <a:cxn ang="0">
                    <a:pos x="593" y="197"/>
                  </a:cxn>
                  <a:cxn ang="0">
                    <a:pos x="578" y="196"/>
                  </a:cxn>
                  <a:cxn ang="0">
                    <a:pos x="578" y="150"/>
                  </a:cxn>
                  <a:cxn ang="0">
                    <a:pos x="569" y="112"/>
                  </a:cxn>
                  <a:cxn ang="0">
                    <a:pos x="595" y="86"/>
                  </a:cxn>
                  <a:cxn ang="0">
                    <a:pos x="592" y="48"/>
                  </a:cxn>
                  <a:cxn ang="0">
                    <a:pos x="579" y="2"/>
                  </a:cxn>
                  <a:cxn ang="0">
                    <a:pos x="467" y="84"/>
                  </a:cxn>
                  <a:cxn ang="0">
                    <a:pos x="329" y="124"/>
                  </a:cxn>
                  <a:cxn ang="0">
                    <a:pos x="283" y="130"/>
                  </a:cxn>
                  <a:cxn ang="0">
                    <a:pos x="181" y="165"/>
                  </a:cxn>
                  <a:cxn ang="0">
                    <a:pos x="113" y="184"/>
                  </a:cxn>
                  <a:cxn ang="0">
                    <a:pos x="54" y="195"/>
                  </a:cxn>
                  <a:cxn ang="0">
                    <a:pos x="64" y="212"/>
                  </a:cxn>
                  <a:cxn ang="0">
                    <a:pos x="79" y="211"/>
                  </a:cxn>
                  <a:cxn ang="0">
                    <a:pos x="90" y="214"/>
                  </a:cxn>
                  <a:cxn ang="0">
                    <a:pos x="127" y="227"/>
                  </a:cxn>
                  <a:cxn ang="0">
                    <a:pos x="156" y="182"/>
                  </a:cxn>
                  <a:cxn ang="0">
                    <a:pos x="160" y="202"/>
                  </a:cxn>
                  <a:cxn ang="0">
                    <a:pos x="132" y="249"/>
                  </a:cxn>
                  <a:cxn ang="0">
                    <a:pos x="130" y="299"/>
                  </a:cxn>
                  <a:cxn ang="0">
                    <a:pos x="147" y="363"/>
                  </a:cxn>
                  <a:cxn ang="0">
                    <a:pos x="131" y="387"/>
                  </a:cxn>
                  <a:cxn ang="0">
                    <a:pos x="128" y="337"/>
                  </a:cxn>
                  <a:cxn ang="0">
                    <a:pos x="66" y="276"/>
                  </a:cxn>
                  <a:cxn ang="0">
                    <a:pos x="73" y="350"/>
                  </a:cxn>
                  <a:cxn ang="0">
                    <a:pos x="76" y="427"/>
                  </a:cxn>
                  <a:cxn ang="0">
                    <a:pos x="68" y="504"/>
                  </a:cxn>
                  <a:cxn ang="0">
                    <a:pos x="3" y="574"/>
                  </a:cxn>
                  <a:cxn ang="0">
                    <a:pos x="58" y="606"/>
                  </a:cxn>
                  <a:cxn ang="0">
                    <a:pos x="99" y="641"/>
                  </a:cxn>
                  <a:cxn ang="0">
                    <a:pos x="151" y="629"/>
                  </a:cxn>
                  <a:cxn ang="0">
                    <a:pos x="176" y="583"/>
                  </a:cxn>
                  <a:cxn ang="0">
                    <a:pos x="195" y="583"/>
                  </a:cxn>
                  <a:cxn ang="0">
                    <a:pos x="269" y="549"/>
                  </a:cxn>
                  <a:cxn ang="0">
                    <a:pos x="321" y="536"/>
                  </a:cxn>
                  <a:cxn ang="0">
                    <a:pos x="357" y="532"/>
                  </a:cxn>
                  <a:cxn ang="0">
                    <a:pos x="363" y="510"/>
                  </a:cxn>
                  <a:cxn ang="0">
                    <a:pos x="386" y="491"/>
                  </a:cxn>
                  <a:cxn ang="0">
                    <a:pos x="408" y="510"/>
                  </a:cxn>
                  <a:cxn ang="0">
                    <a:pos x="434" y="530"/>
                  </a:cxn>
                  <a:cxn ang="0">
                    <a:pos x="483" y="496"/>
                  </a:cxn>
                  <a:cxn ang="0">
                    <a:pos x="495" y="473"/>
                  </a:cxn>
                  <a:cxn ang="0">
                    <a:pos x="541" y="459"/>
                  </a:cxn>
                  <a:cxn ang="0">
                    <a:pos x="519" y="410"/>
                  </a:cxn>
                  <a:cxn ang="0">
                    <a:pos x="515" y="377"/>
                  </a:cxn>
                  <a:cxn ang="0">
                    <a:pos x="567" y="365"/>
                  </a:cxn>
                  <a:cxn ang="0">
                    <a:pos x="577" y="332"/>
                  </a:cxn>
                  <a:cxn ang="0">
                    <a:pos x="600" y="303"/>
                  </a:cxn>
                  <a:cxn ang="0">
                    <a:pos x="604" y="262"/>
                  </a:cxn>
                </a:cxnLst>
                <a:rect l="0" t="0" r="r" b="b"/>
                <a:pathLst>
                  <a:path w="623" h="655">
                    <a:moveTo>
                      <a:pt x="74" y="230"/>
                    </a:moveTo>
                    <a:cubicBezTo>
                      <a:pt x="74" y="230"/>
                      <a:pt x="76" y="236"/>
                      <a:pt x="76" y="236"/>
                    </a:cubicBezTo>
                    <a:cubicBezTo>
                      <a:pt x="77" y="236"/>
                      <a:pt x="87" y="225"/>
                      <a:pt x="86" y="226"/>
                    </a:cubicBezTo>
                    <a:cubicBezTo>
                      <a:pt x="85" y="226"/>
                      <a:pt x="80" y="225"/>
                      <a:pt x="80" y="225"/>
                    </a:cubicBezTo>
                    <a:cubicBezTo>
                      <a:pt x="80" y="225"/>
                      <a:pt x="78" y="222"/>
                      <a:pt x="77" y="222"/>
                    </a:cubicBezTo>
                    <a:cubicBezTo>
                      <a:pt x="75" y="222"/>
                      <a:pt x="71" y="224"/>
                      <a:pt x="71" y="224"/>
                    </a:cubicBezTo>
                    <a:cubicBezTo>
                      <a:pt x="71" y="224"/>
                      <a:pt x="70" y="230"/>
                      <a:pt x="74" y="230"/>
                    </a:cubicBezTo>
                    <a:close/>
                    <a:moveTo>
                      <a:pt x="164" y="193"/>
                    </a:moveTo>
                    <a:cubicBezTo>
                      <a:pt x="163" y="189"/>
                      <a:pt x="161" y="186"/>
                      <a:pt x="161" y="186"/>
                    </a:cubicBezTo>
                    <a:cubicBezTo>
                      <a:pt x="161" y="186"/>
                      <a:pt x="153" y="185"/>
                      <a:pt x="156" y="198"/>
                    </a:cubicBezTo>
                    <a:cubicBezTo>
                      <a:pt x="156" y="199"/>
                      <a:pt x="165" y="197"/>
                      <a:pt x="164" y="193"/>
                    </a:cubicBezTo>
                    <a:close/>
                    <a:moveTo>
                      <a:pt x="616" y="225"/>
                    </a:moveTo>
                    <a:cubicBezTo>
                      <a:pt x="616" y="225"/>
                      <a:pt x="601" y="216"/>
                      <a:pt x="595" y="211"/>
                    </a:cubicBezTo>
                    <a:cubicBezTo>
                      <a:pt x="588" y="205"/>
                      <a:pt x="597" y="200"/>
                      <a:pt x="597" y="200"/>
                    </a:cubicBezTo>
                    <a:cubicBezTo>
                      <a:pt x="593" y="197"/>
                      <a:pt x="593" y="197"/>
                      <a:pt x="593" y="197"/>
                    </a:cubicBezTo>
                    <a:cubicBezTo>
                      <a:pt x="588" y="202"/>
                      <a:pt x="588" y="202"/>
                      <a:pt x="588" y="202"/>
                    </a:cubicBezTo>
                    <a:cubicBezTo>
                      <a:pt x="591" y="206"/>
                      <a:pt x="591" y="206"/>
                      <a:pt x="591" y="206"/>
                    </a:cubicBezTo>
                    <a:cubicBezTo>
                      <a:pt x="591" y="206"/>
                      <a:pt x="588" y="209"/>
                      <a:pt x="585" y="210"/>
                    </a:cubicBezTo>
                    <a:cubicBezTo>
                      <a:pt x="581" y="210"/>
                      <a:pt x="583" y="203"/>
                      <a:pt x="583" y="203"/>
                    </a:cubicBezTo>
                    <a:cubicBezTo>
                      <a:pt x="583" y="202"/>
                      <a:pt x="578" y="200"/>
                      <a:pt x="578" y="196"/>
                    </a:cubicBezTo>
                    <a:cubicBezTo>
                      <a:pt x="578" y="191"/>
                      <a:pt x="583" y="189"/>
                      <a:pt x="583" y="189"/>
                    </a:cubicBezTo>
                    <a:cubicBezTo>
                      <a:pt x="583" y="189"/>
                      <a:pt x="583" y="187"/>
                      <a:pt x="583" y="183"/>
                    </a:cubicBezTo>
                    <a:cubicBezTo>
                      <a:pt x="582" y="180"/>
                      <a:pt x="588" y="179"/>
                      <a:pt x="588" y="179"/>
                    </a:cubicBezTo>
                    <a:cubicBezTo>
                      <a:pt x="588" y="179"/>
                      <a:pt x="579" y="158"/>
                      <a:pt x="578" y="155"/>
                    </a:cubicBezTo>
                    <a:cubicBezTo>
                      <a:pt x="577" y="153"/>
                      <a:pt x="578" y="150"/>
                      <a:pt x="578" y="150"/>
                    </a:cubicBez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75" y="141"/>
                      <a:pt x="570" y="138"/>
                      <a:pt x="570" y="137"/>
                    </a:cubicBezTo>
                    <a:cubicBezTo>
                      <a:pt x="570" y="137"/>
                      <a:pt x="572" y="132"/>
                      <a:pt x="572" y="132"/>
                    </a:cubicBezTo>
                    <a:cubicBezTo>
                      <a:pt x="568" y="126"/>
                      <a:pt x="568" y="126"/>
                      <a:pt x="568" y="126"/>
                    </a:cubicBezTo>
                    <a:cubicBezTo>
                      <a:pt x="568" y="126"/>
                      <a:pt x="566" y="118"/>
                      <a:pt x="569" y="112"/>
                    </a:cubicBezTo>
                    <a:cubicBezTo>
                      <a:pt x="573" y="105"/>
                      <a:pt x="575" y="110"/>
                      <a:pt x="575" y="110"/>
                    </a:cubicBezTo>
                    <a:cubicBezTo>
                      <a:pt x="575" y="110"/>
                      <a:pt x="577" y="108"/>
                      <a:pt x="579" y="105"/>
                    </a:cubicBezTo>
                    <a:cubicBezTo>
                      <a:pt x="580" y="102"/>
                      <a:pt x="586" y="107"/>
                      <a:pt x="586" y="107"/>
                    </a:cubicBezTo>
                    <a:cubicBezTo>
                      <a:pt x="587" y="107"/>
                      <a:pt x="594" y="103"/>
                      <a:pt x="594" y="103"/>
                    </a:cubicBezTo>
                    <a:cubicBezTo>
                      <a:pt x="594" y="103"/>
                      <a:pt x="595" y="88"/>
                      <a:pt x="595" y="86"/>
                    </a:cubicBezTo>
                    <a:cubicBezTo>
                      <a:pt x="595" y="85"/>
                      <a:pt x="585" y="84"/>
                      <a:pt x="584" y="84"/>
                    </a:cubicBezTo>
                    <a:cubicBezTo>
                      <a:pt x="584" y="84"/>
                      <a:pt x="593" y="72"/>
                      <a:pt x="593" y="72"/>
                    </a:cubicBezTo>
                    <a:cubicBezTo>
                      <a:pt x="593" y="72"/>
                      <a:pt x="587" y="63"/>
                      <a:pt x="589" y="61"/>
                    </a:cubicBezTo>
                    <a:cubicBezTo>
                      <a:pt x="590" y="60"/>
                      <a:pt x="598" y="62"/>
                      <a:pt x="598" y="62"/>
                    </a:cubicBezTo>
                    <a:cubicBezTo>
                      <a:pt x="598" y="62"/>
                      <a:pt x="593" y="51"/>
                      <a:pt x="592" y="48"/>
                    </a:cubicBezTo>
                    <a:cubicBezTo>
                      <a:pt x="591" y="46"/>
                      <a:pt x="597" y="41"/>
                      <a:pt x="597" y="39"/>
                    </a:cubicBezTo>
                    <a:cubicBezTo>
                      <a:pt x="598" y="36"/>
                      <a:pt x="594" y="34"/>
                      <a:pt x="594" y="34"/>
                    </a:cubicBezTo>
                    <a:cubicBezTo>
                      <a:pt x="594" y="34"/>
                      <a:pt x="595" y="31"/>
                      <a:pt x="595" y="28"/>
                    </a:cubicBezTo>
                    <a:cubicBezTo>
                      <a:pt x="595" y="25"/>
                      <a:pt x="584" y="25"/>
                      <a:pt x="584" y="25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78" y="2"/>
                      <a:pt x="578" y="2"/>
                      <a:pt x="578" y="2"/>
                    </a:cubicBezTo>
                    <a:cubicBezTo>
                      <a:pt x="575" y="2"/>
                      <a:pt x="562" y="0"/>
                      <a:pt x="550" y="3"/>
                    </a:cubicBezTo>
                    <a:cubicBezTo>
                      <a:pt x="538" y="6"/>
                      <a:pt x="527" y="11"/>
                      <a:pt x="517" y="22"/>
                    </a:cubicBezTo>
                    <a:cubicBezTo>
                      <a:pt x="507" y="33"/>
                      <a:pt x="487" y="65"/>
                      <a:pt x="483" y="67"/>
                    </a:cubicBezTo>
                    <a:cubicBezTo>
                      <a:pt x="480" y="69"/>
                      <a:pt x="467" y="84"/>
                      <a:pt x="467" y="84"/>
                    </a:cubicBezTo>
                    <a:cubicBezTo>
                      <a:pt x="467" y="84"/>
                      <a:pt x="443" y="98"/>
                      <a:pt x="433" y="101"/>
                    </a:cubicBezTo>
                    <a:cubicBezTo>
                      <a:pt x="423" y="104"/>
                      <a:pt x="388" y="104"/>
                      <a:pt x="388" y="104"/>
                    </a:cubicBezTo>
                    <a:cubicBezTo>
                      <a:pt x="388" y="104"/>
                      <a:pt x="377" y="110"/>
                      <a:pt x="369" y="111"/>
                    </a:cubicBezTo>
                    <a:cubicBezTo>
                      <a:pt x="360" y="112"/>
                      <a:pt x="350" y="113"/>
                      <a:pt x="345" y="116"/>
                    </a:cubicBezTo>
                    <a:cubicBezTo>
                      <a:pt x="341" y="119"/>
                      <a:pt x="329" y="124"/>
                      <a:pt x="329" y="124"/>
                    </a:cubicBezTo>
                    <a:cubicBezTo>
                      <a:pt x="329" y="124"/>
                      <a:pt x="321" y="122"/>
                      <a:pt x="321" y="122"/>
                    </a:cubicBezTo>
                    <a:cubicBezTo>
                      <a:pt x="320" y="122"/>
                      <a:pt x="312" y="125"/>
                      <a:pt x="312" y="125"/>
                    </a:cubicBezTo>
                    <a:cubicBezTo>
                      <a:pt x="312" y="125"/>
                      <a:pt x="298" y="126"/>
                      <a:pt x="297" y="126"/>
                    </a:cubicBezTo>
                    <a:cubicBezTo>
                      <a:pt x="297" y="126"/>
                      <a:pt x="292" y="130"/>
                      <a:pt x="292" y="130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83" y="130"/>
                      <a:pt x="264" y="138"/>
                      <a:pt x="257" y="141"/>
                    </a:cubicBezTo>
                    <a:cubicBezTo>
                      <a:pt x="251" y="144"/>
                      <a:pt x="249" y="142"/>
                      <a:pt x="244" y="144"/>
                    </a:cubicBezTo>
                    <a:cubicBezTo>
                      <a:pt x="239" y="145"/>
                      <a:pt x="232" y="148"/>
                      <a:pt x="227" y="148"/>
                    </a:cubicBezTo>
                    <a:cubicBezTo>
                      <a:pt x="223" y="149"/>
                      <a:pt x="207" y="154"/>
                      <a:pt x="203" y="157"/>
                    </a:cubicBezTo>
                    <a:cubicBezTo>
                      <a:pt x="199" y="160"/>
                      <a:pt x="183" y="163"/>
                      <a:pt x="181" y="165"/>
                    </a:cubicBezTo>
                    <a:cubicBezTo>
                      <a:pt x="178" y="166"/>
                      <a:pt x="179" y="162"/>
                      <a:pt x="172" y="166"/>
                    </a:cubicBezTo>
                    <a:cubicBezTo>
                      <a:pt x="165" y="169"/>
                      <a:pt x="159" y="169"/>
                      <a:pt x="156" y="172"/>
                    </a:cubicBezTo>
                    <a:cubicBezTo>
                      <a:pt x="153" y="175"/>
                      <a:pt x="145" y="181"/>
                      <a:pt x="145" y="181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17" y="180"/>
                      <a:pt x="113" y="184"/>
                    </a:cubicBezTo>
                    <a:cubicBezTo>
                      <a:pt x="108" y="188"/>
                      <a:pt x="91" y="203"/>
                      <a:pt x="91" y="203"/>
                    </a:cubicBezTo>
                    <a:cubicBezTo>
                      <a:pt x="91" y="203"/>
                      <a:pt x="78" y="206"/>
                      <a:pt x="74" y="204"/>
                    </a:cubicBezTo>
                    <a:cubicBezTo>
                      <a:pt x="70" y="202"/>
                      <a:pt x="70" y="200"/>
                      <a:pt x="70" y="200"/>
                    </a:cubicBezTo>
                    <a:cubicBezTo>
                      <a:pt x="70" y="200"/>
                      <a:pt x="65" y="198"/>
                      <a:pt x="61" y="197"/>
                    </a:cubicBezTo>
                    <a:cubicBezTo>
                      <a:pt x="58" y="197"/>
                      <a:pt x="54" y="195"/>
                      <a:pt x="54" y="195"/>
                    </a:cubicBezTo>
                    <a:cubicBezTo>
                      <a:pt x="54" y="217"/>
                      <a:pt x="54" y="217"/>
                      <a:pt x="54" y="217"/>
                    </a:cubicBezTo>
                    <a:cubicBezTo>
                      <a:pt x="54" y="217"/>
                      <a:pt x="57" y="223"/>
                      <a:pt x="61" y="226"/>
                    </a:cubicBezTo>
                    <a:cubicBezTo>
                      <a:pt x="64" y="229"/>
                      <a:pt x="67" y="236"/>
                      <a:pt x="69" y="235"/>
                    </a:cubicBezTo>
                    <a:cubicBezTo>
                      <a:pt x="72" y="235"/>
                      <a:pt x="69" y="227"/>
                      <a:pt x="67" y="223"/>
                    </a:cubicBezTo>
                    <a:cubicBezTo>
                      <a:pt x="65" y="219"/>
                      <a:pt x="64" y="215"/>
                      <a:pt x="64" y="212"/>
                    </a:cubicBezTo>
                    <a:cubicBezTo>
                      <a:pt x="63" y="208"/>
                      <a:pt x="65" y="201"/>
                      <a:pt x="67" y="202"/>
                    </a:cubicBezTo>
                    <a:cubicBezTo>
                      <a:pt x="69" y="204"/>
                      <a:pt x="66" y="209"/>
                      <a:pt x="66" y="209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8" y="211"/>
                      <a:pt x="70" y="221"/>
                      <a:pt x="72" y="220"/>
                    </a:cubicBezTo>
                    <a:cubicBezTo>
                      <a:pt x="73" y="219"/>
                      <a:pt x="78" y="211"/>
                      <a:pt x="79" y="211"/>
                    </a:cubicBezTo>
                    <a:cubicBezTo>
                      <a:pt x="81" y="211"/>
                      <a:pt x="83" y="213"/>
                      <a:pt x="81" y="215"/>
                    </a:cubicBezTo>
                    <a:cubicBezTo>
                      <a:pt x="79" y="217"/>
                      <a:pt x="80" y="221"/>
                      <a:pt x="81" y="221"/>
                    </a:cubicBezTo>
                    <a:cubicBezTo>
                      <a:pt x="81" y="221"/>
                      <a:pt x="87" y="220"/>
                      <a:pt x="87" y="219"/>
                    </a:cubicBezTo>
                    <a:cubicBezTo>
                      <a:pt x="87" y="218"/>
                      <a:pt x="84" y="213"/>
                      <a:pt x="85" y="212"/>
                    </a:cubicBezTo>
                    <a:cubicBezTo>
                      <a:pt x="87" y="211"/>
                      <a:pt x="90" y="214"/>
                      <a:pt x="90" y="214"/>
                    </a:cubicBezTo>
                    <a:cubicBezTo>
                      <a:pt x="96" y="211"/>
                      <a:pt x="96" y="211"/>
                      <a:pt x="96" y="211"/>
                    </a:cubicBezTo>
                    <a:cubicBezTo>
                      <a:pt x="96" y="211"/>
                      <a:pt x="93" y="221"/>
                      <a:pt x="92" y="221"/>
                    </a:cubicBezTo>
                    <a:cubicBezTo>
                      <a:pt x="92" y="222"/>
                      <a:pt x="88" y="229"/>
                      <a:pt x="88" y="229"/>
                    </a:cubicBezTo>
                    <a:cubicBezTo>
                      <a:pt x="95" y="225"/>
                      <a:pt x="95" y="225"/>
                      <a:pt x="95" y="225"/>
                    </a:cubicBezTo>
                    <a:cubicBezTo>
                      <a:pt x="95" y="225"/>
                      <a:pt x="126" y="222"/>
                      <a:pt x="127" y="227"/>
                    </a:cubicBezTo>
                    <a:cubicBezTo>
                      <a:pt x="127" y="232"/>
                      <a:pt x="127" y="244"/>
                      <a:pt x="127" y="244"/>
                    </a:cubicBezTo>
                    <a:cubicBezTo>
                      <a:pt x="127" y="244"/>
                      <a:pt x="134" y="232"/>
                      <a:pt x="135" y="230"/>
                    </a:cubicBezTo>
                    <a:cubicBezTo>
                      <a:pt x="135" y="228"/>
                      <a:pt x="138" y="216"/>
                      <a:pt x="141" y="212"/>
                    </a:cubicBezTo>
                    <a:cubicBezTo>
                      <a:pt x="145" y="209"/>
                      <a:pt x="150" y="208"/>
                      <a:pt x="150" y="203"/>
                    </a:cubicBezTo>
                    <a:cubicBezTo>
                      <a:pt x="151" y="198"/>
                      <a:pt x="150" y="186"/>
                      <a:pt x="156" y="182"/>
                    </a:cubicBezTo>
                    <a:cubicBezTo>
                      <a:pt x="161" y="177"/>
                      <a:pt x="160" y="173"/>
                      <a:pt x="165" y="171"/>
                    </a:cubicBezTo>
                    <a:cubicBezTo>
                      <a:pt x="171" y="168"/>
                      <a:pt x="177" y="168"/>
                      <a:pt x="177" y="168"/>
                    </a:cubicBezTo>
                    <a:cubicBezTo>
                      <a:pt x="177" y="168"/>
                      <a:pt x="171" y="180"/>
                      <a:pt x="169" y="184"/>
                    </a:cubicBezTo>
                    <a:cubicBezTo>
                      <a:pt x="167" y="189"/>
                      <a:pt x="166" y="206"/>
                      <a:pt x="166" y="206"/>
                    </a:cubicBezTo>
                    <a:cubicBezTo>
                      <a:pt x="166" y="206"/>
                      <a:pt x="164" y="199"/>
                      <a:pt x="160" y="202"/>
                    </a:cubicBezTo>
                    <a:cubicBezTo>
                      <a:pt x="156" y="205"/>
                      <a:pt x="153" y="208"/>
                      <a:pt x="153" y="208"/>
                    </a:cubicBezTo>
                    <a:cubicBezTo>
                      <a:pt x="153" y="208"/>
                      <a:pt x="146" y="211"/>
                      <a:pt x="144" y="216"/>
                    </a:cubicBezTo>
                    <a:cubicBezTo>
                      <a:pt x="141" y="220"/>
                      <a:pt x="139" y="225"/>
                      <a:pt x="137" y="231"/>
                    </a:cubicBezTo>
                    <a:cubicBezTo>
                      <a:pt x="136" y="236"/>
                      <a:pt x="135" y="242"/>
                      <a:pt x="135" y="245"/>
                    </a:cubicBezTo>
                    <a:cubicBezTo>
                      <a:pt x="135" y="248"/>
                      <a:pt x="132" y="247"/>
                      <a:pt x="132" y="249"/>
                    </a:cubicBezTo>
                    <a:cubicBezTo>
                      <a:pt x="133" y="252"/>
                      <a:pt x="137" y="255"/>
                      <a:pt x="134" y="258"/>
                    </a:cubicBezTo>
                    <a:cubicBezTo>
                      <a:pt x="131" y="260"/>
                      <a:pt x="122" y="259"/>
                      <a:pt x="122" y="259"/>
                    </a:cubicBezTo>
                    <a:cubicBezTo>
                      <a:pt x="122" y="259"/>
                      <a:pt x="117" y="272"/>
                      <a:pt x="117" y="280"/>
                    </a:cubicBezTo>
                    <a:cubicBezTo>
                      <a:pt x="116" y="289"/>
                      <a:pt x="120" y="296"/>
                      <a:pt x="120" y="296"/>
                    </a:cubicBezTo>
                    <a:cubicBezTo>
                      <a:pt x="120" y="296"/>
                      <a:pt x="137" y="289"/>
                      <a:pt x="130" y="299"/>
                    </a:cubicBezTo>
                    <a:cubicBezTo>
                      <a:pt x="124" y="310"/>
                      <a:pt x="126" y="309"/>
                      <a:pt x="126" y="309"/>
                    </a:cubicBezTo>
                    <a:cubicBezTo>
                      <a:pt x="133" y="338"/>
                      <a:pt x="133" y="338"/>
                      <a:pt x="133" y="338"/>
                    </a:cubicBezTo>
                    <a:cubicBezTo>
                      <a:pt x="133" y="338"/>
                      <a:pt x="134" y="333"/>
                      <a:pt x="140" y="340"/>
                    </a:cubicBezTo>
                    <a:cubicBezTo>
                      <a:pt x="145" y="348"/>
                      <a:pt x="149" y="358"/>
                      <a:pt x="148" y="359"/>
                    </a:cubicBezTo>
                    <a:cubicBezTo>
                      <a:pt x="148" y="359"/>
                      <a:pt x="147" y="360"/>
                      <a:pt x="147" y="363"/>
                    </a:cubicBezTo>
                    <a:cubicBezTo>
                      <a:pt x="147" y="366"/>
                      <a:pt x="145" y="367"/>
                      <a:pt x="146" y="368"/>
                    </a:cubicBezTo>
                    <a:cubicBezTo>
                      <a:pt x="147" y="369"/>
                      <a:pt x="146" y="375"/>
                      <a:pt x="145" y="376"/>
                    </a:cubicBezTo>
                    <a:cubicBezTo>
                      <a:pt x="144" y="376"/>
                      <a:pt x="139" y="374"/>
                      <a:pt x="136" y="378"/>
                    </a:cubicBezTo>
                    <a:cubicBezTo>
                      <a:pt x="136" y="378"/>
                      <a:pt x="136" y="378"/>
                      <a:pt x="136" y="378"/>
                    </a:cubicBezTo>
                    <a:cubicBezTo>
                      <a:pt x="134" y="382"/>
                      <a:pt x="134" y="390"/>
                      <a:pt x="131" y="387"/>
                    </a:cubicBezTo>
                    <a:cubicBezTo>
                      <a:pt x="128" y="384"/>
                      <a:pt x="131" y="380"/>
                      <a:pt x="129" y="378"/>
                    </a:cubicBezTo>
                    <a:cubicBezTo>
                      <a:pt x="126" y="376"/>
                      <a:pt x="125" y="372"/>
                      <a:pt x="125" y="371"/>
                    </a:cubicBezTo>
                    <a:cubicBezTo>
                      <a:pt x="126" y="371"/>
                      <a:pt x="129" y="370"/>
                      <a:pt x="131" y="369"/>
                    </a:cubicBezTo>
                    <a:cubicBezTo>
                      <a:pt x="132" y="369"/>
                      <a:pt x="133" y="369"/>
                      <a:pt x="133" y="369"/>
                    </a:cubicBezTo>
                    <a:cubicBezTo>
                      <a:pt x="133" y="369"/>
                      <a:pt x="130" y="342"/>
                      <a:pt x="128" y="337"/>
                    </a:cubicBezTo>
                    <a:cubicBezTo>
                      <a:pt x="126" y="332"/>
                      <a:pt x="120" y="304"/>
                      <a:pt x="115" y="299"/>
                    </a:cubicBezTo>
                    <a:cubicBezTo>
                      <a:pt x="110" y="293"/>
                      <a:pt x="114" y="290"/>
                      <a:pt x="107" y="289"/>
                    </a:cubicBezTo>
                    <a:cubicBezTo>
                      <a:pt x="100" y="288"/>
                      <a:pt x="96" y="292"/>
                      <a:pt x="88" y="285"/>
                    </a:cubicBezTo>
                    <a:cubicBezTo>
                      <a:pt x="80" y="278"/>
                      <a:pt x="72" y="258"/>
                      <a:pt x="69" y="261"/>
                    </a:cubicBezTo>
                    <a:cubicBezTo>
                      <a:pt x="65" y="263"/>
                      <a:pt x="69" y="275"/>
                      <a:pt x="66" y="276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62" y="278"/>
                      <a:pt x="58" y="278"/>
                      <a:pt x="58" y="278"/>
                    </a:cubicBezTo>
                    <a:cubicBezTo>
                      <a:pt x="58" y="278"/>
                      <a:pt x="61" y="297"/>
                      <a:pt x="62" y="306"/>
                    </a:cubicBezTo>
                    <a:cubicBezTo>
                      <a:pt x="63" y="314"/>
                      <a:pt x="63" y="335"/>
                      <a:pt x="63" y="335"/>
                    </a:cubicBezTo>
                    <a:cubicBezTo>
                      <a:pt x="63" y="335"/>
                      <a:pt x="73" y="337"/>
                      <a:pt x="73" y="350"/>
                    </a:cubicBezTo>
                    <a:cubicBezTo>
                      <a:pt x="72" y="363"/>
                      <a:pt x="73" y="367"/>
                      <a:pt x="73" y="367"/>
                    </a:cubicBezTo>
                    <a:cubicBezTo>
                      <a:pt x="73" y="367"/>
                      <a:pt x="77" y="370"/>
                      <a:pt x="77" y="371"/>
                    </a:cubicBezTo>
                    <a:cubicBezTo>
                      <a:pt x="76" y="372"/>
                      <a:pt x="75" y="382"/>
                      <a:pt x="77" y="393"/>
                    </a:cubicBezTo>
                    <a:cubicBezTo>
                      <a:pt x="79" y="403"/>
                      <a:pt x="85" y="414"/>
                      <a:pt x="83" y="420"/>
                    </a:cubicBezTo>
                    <a:cubicBezTo>
                      <a:pt x="82" y="427"/>
                      <a:pt x="76" y="427"/>
                      <a:pt x="76" y="427"/>
                    </a:cubicBezTo>
                    <a:cubicBezTo>
                      <a:pt x="76" y="428"/>
                      <a:pt x="75" y="432"/>
                      <a:pt x="75" y="433"/>
                    </a:cubicBezTo>
                    <a:cubicBezTo>
                      <a:pt x="75" y="433"/>
                      <a:pt x="68" y="436"/>
                      <a:pt x="64" y="446"/>
                    </a:cubicBezTo>
                    <a:cubicBezTo>
                      <a:pt x="59" y="456"/>
                      <a:pt x="63" y="474"/>
                      <a:pt x="63" y="474"/>
                    </a:cubicBezTo>
                    <a:cubicBezTo>
                      <a:pt x="77" y="482"/>
                      <a:pt x="77" y="482"/>
                      <a:pt x="77" y="482"/>
                    </a:cubicBezTo>
                    <a:cubicBezTo>
                      <a:pt x="77" y="482"/>
                      <a:pt x="70" y="501"/>
                      <a:pt x="68" y="504"/>
                    </a:cubicBezTo>
                    <a:cubicBezTo>
                      <a:pt x="66" y="507"/>
                      <a:pt x="46" y="525"/>
                      <a:pt x="46" y="525"/>
                    </a:cubicBezTo>
                    <a:cubicBezTo>
                      <a:pt x="46" y="525"/>
                      <a:pt x="30" y="517"/>
                      <a:pt x="30" y="517"/>
                    </a:cubicBezTo>
                    <a:cubicBezTo>
                      <a:pt x="30" y="517"/>
                      <a:pt x="12" y="525"/>
                      <a:pt x="11" y="530"/>
                    </a:cubicBezTo>
                    <a:cubicBezTo>
                      <a:pt x="10" y="535"/>
                      <a:pt x="10" y="556"/>
                      <a:pt x="10" y="556"/>
                    </a:cubicBezTo>
                    <a:cubicBezTo>
                      <a:pt x="10" y="556"/>
                      <a:pt x="0" y="565"/>
                      <a:pt x="3" y="574"/>
                    </a:cubicBezTo>
                    <a:cubicBezTo>
                      <a:pt x="6" y="582"/>
                      <a:pt x="13" y="585"/>
                      <a:pt x="14" y="585"/>
                    </a:cubicBezTo>
                    <a:cubicBezTo>
                      <a:pt x="15" y="585"/>
                      <a:pt x="30" y="573"/>
                      <a:pt x="31" y="574"/>
                    </a:cubicBezTo>
                    <a:cubicBezTo>
                      <a:pt x="32" y="575"/>
                      <a:pt x="43" y="588"/>
                      <a:pt x="46" y="591"/>
                    </a:cubicBezTo>
                    <a:cubicBezTo>
                      <a:pt x="48" y="594"/>
                      <a:pt x="52" y="591"/>
                      <a:pt x="54" y="596"/>
                    </a:cubicBezTo>
                    <a:cubicBezTo>
                      <a:pt x="55" y="601"/>
                      <a:pt x="57" y="605"/>
                      <a:pt x="58" y="606"/>
                    </a:cubicBezTo>
                    <a:cubicBezTo>
                      <a:pt x="60" y="608"/>
                      <a:pt x="75" y="623"/>
                      <a:pt x="74" y="625"/>
                    </a:cubicBezTo>
                    <a:cubicBezTo>
                      <a:pt x="74" y="628"/>
                      <a:pt x="64" y="641"/>
                      <a:pt x="65" y="642"/>
                    </a:cubicBezTo>
                    <a:cubicBezTo>
                      <a:pt x="65" y="643"/>
                      <a:pt x="72" y="650"/>
                      <a:pt x="79" y="655"/>
                    </a:cubicBezTo>
                    <a:cubicBezTo>
                      <a:pt x="79" y="655"/>
                      <a:pt x="79" y="655"/>
                      <a:pt x="79" y="655"/>
                    </a:cubicBezTo>
                    <a:cubicBezTo>
                      <a:pt x="84" y="651"/>
                      <a:pt x="97" y="640"/>
                      <a:pt x="99" y="641"/>
                    </a:cubicBezTo>
                    <a:cubicBezTo>
                      <a:pt x="101" y="641"/>
                      <a:pt x="105" y="648"/>
                      <a:pt x="108" y="647"/>
                    </a:cubicBezTo>
                    <a:cubicBezTo>
                      <a:pt x="110" y="646"/>
                      <a:pt x="114" y="637"/>
                      <a:pt x="117" y="640"/>
                    </a:cubicBezTo>
                    <a:cubicBezTo>
                      <a:pt x="121" y="642"/>
                      <a:pt x="130" y="651"/>
                      <a:pt x="134" y="649"/>
                    </a:cubicBezTo>
                    <a:cubicBezTo>
                      <a:pt x="138" y="648"/>
                      <a:pt x="136" y="639"/>
                      <a:pt x="140" y="637"/>
                    </a:cubicBezTo>
                    <a:cubicBezTo>
                      <a:pt x="145" y="635"/>
                      <a:pt x="152" y="640"/>
                      <a:pt x="151" y="629"/>
                    </a:cubicBezTo>
                    <a:cubicBezTo>
                      <a:pt x="151" y="619"/>
                      <a:pt x="152" y="607"/>
                      <a:pt x="152" y="606"/>
                    </a:cubicBezTo>
                    <a:cubicBezTo>
                      <a:pt x="153" y="605"/>
                      <a:pt x="172" y="596"/>
                      <a:pt x="169" y="593"/>
                    </a:cubicBezTo>
                    <a:cubicBezTo>
                      <a:pt x="167" y="590"/>
                      <a:pt x="164" y="586"/>
                      <a:pt x="164" y="586"/>
                    </a:cubicBezTo>
                    <a:cubicBezTo>
                      <a:pt x="164" y="586"/>
                      <a:pt x="166" y="580"/>
                      <a:pt x="170" y="580"/>
                    </a:cubicBezTo>
                    <a:cubicBezTo>
                      <a:pt x="173" y="581"/>
                      <a:pt x="173" y="584"/>
                      <a:pt x="176" y="583"/>
                    </a:cubicBezTo>
                    <a:cubicBezTo>
                      <a:pt x="179" y="582"/>
                      <a:pt x="182" y="579"/>
                      <a:pt x="179" y="577"/>
                    </a:cubicBezTo>
                    <a:cubicBezTo>
                      <a:pt x="177" y="576"/>
                      <a:pt x="169" y="576"/>
                      <a:pt x="171" y="575"/>
                    </a:cubicBezTo>
                    <a:cubicBezTo>
                      <a:pt x="174" y="573"/>
                      <a:pt x="178" y="566"/>
                      <a:pt x="178" y="566"/>
                    </a:cubicBezTo>
                    <a:cubicBezTo>
                      <a:pt x="178" y="566"/>
                      <a:pt x="191" y="576"/>
                      <a:pt x="192" y="579"/>
                    </a:cubicBezTo>
                    <a:cubicBezTo>
                      <a:pt x="193" y="581"/>
                      <a:pt x="192" y="584"/>
                      <a:pt x="195" y="583"/>
                    </a:cubicBezTo>
                    <a:cubicBezTo>
                      <a:pt x="197" y="583"/>
                      <a:pt x="195" y="576"/>
                      <a:pt x="200" y="576"/>
                    </a:cubicBezTo>
                    <a:cubicBezTo>
                      <a:pt x="205" y="576"/>
                      <a:pt x="208" y="586"/>
                      <a:pt x="208" y="586"/>
                    </a:cubicBezTo>
                    <a:cubicBezTo>
                      <a:pt x="209" y="586"/>
                      <a:pt x="263" y="564"/>
                      <a:pt x="260" y="558"/>
                    </a:cubicBezTo>
                    <a:cubicBezTo>
                      <a:pt x="257" y="552"/>
                      <a:pt x="249" y="547"/>
                      <a:pt x="254" y="545"/>
                    </a:cubicBezTo>
                    <a:cubicBezTo>
                      <a:pt x="258" y="543"/>
                      <a:pt x="269" y="549"/>
                      <a:pt x="269" y="549"/>
                    </a:cubicBezTo>
                    <a:cubicBezTo>
                      <a:pt x="270" y="548"/>
                      <a:pt x="271" y="542"/>
                      <a:pt x="273" y="542"/>
                    </a:cubicBezTo>
                    <a:cubicBezTo>
                      <a:pt x="275" y="541"/>
                      <a:pt x="290" y="529"/>
                      <a:pt x="295" y="528"/>
                    </a:cubicBezTo>
                    <a:cubicBezTo>
                      <a:pt x="300" y="528"/>
                      <a:pt x="311" y="526"/>
                      <a:pt x="311" y="526"/>
                    </a:cubicBezTo>
                    <a:cubicBezTo>
                      <a:pt x="311" y="526"/>
                      <a:pt x="310" y="530"/>
                      <a:pt x="314" y="533"/>
                    </a:cubicBezTo>
                    <a:cubicBezTo>
                      <a:pt x="317" y="536"/>
                      <a:pt x="321" y="534"/>
                      <a:pt x="321" y="536"/>
                    </a:cubicBezTo>
                    <a:cubicBezTo>
                      <a:pt x="320" y="539"/>
                      <a:pt x="320" y="540"/>
                      <a:pt x="320" y="540"/>
                    </a:cubicBezTo>
                    <a:cubicBezTo>
                      <a:pt x="329" y="543"/>
                      <a:pt x="329" y="543"/>
                      <a:pt x="329" y="543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43" y="531"/>
                      <a:pt x="345" y="538"/>
                      <a:pt x="347" y="538"/>
                    </a:cubicBezTo>
                    <a:cubicBezTo>
                      <a:pt x="348" y="538"/>
                      <a:pt x="360" y="535"/>
                      <a:pt x="357" y="532"/>
                    </a:cubicBezTo>
                    <a:cubicBezTo>
                      <a:pt x="354" y="528"/>
                      <a:pt x="352" y="529"/>
                      <a:pt x="353" y="528"/>
                    </a:cubicBezTo>
                    <a:cubicBezTo>
                      <a:pt x="354" y="527"/>
                      <a:pt x="355" y="523"/>
                      <a:pt x="358" y="523"/>
                    </a:cubicBezTo>
                    <a:cubicBezTo>
                      <a:pt x="361" y="523"/>
                      <a:pt x="367" y="520"/>
                      <a:pt x="367" y="519"/>
                    </a:cubicBezTo>
                    <a:cubicBezTo>
                      <a:pt x="367" y="519"/>
                      <a:pt x="361" y="515"/>
                      <a:pt x="361" y="515"/>
                    </a:cubicBezTo>
                    <a:cubicBezTo>
                      <a:pt x="361" y="515"/>
                      <a:pt x="363" y="510"/>
                      <a:pt x="363" y="510"/>
                    </a:cubicBezTo>
                    <a:cubicBezTo>
                      <a:pt x="363" y="510"/>
                      <a:pt x="372" y="513"/>
                      <a:pt x="371" y="511"/>
                    </a:cubicBezTo>
                    <a:cubicBezTo>
                      <a:pt x="371" y="509"/>
                      <a:pt x="370" y="505"/>
                      <a:pt x="370" y="505"/>
                    </a:cubicBezTo>
                    <a:cubicBezTo>
                      <a:pt x="381" y="499"/>
                      <a:pt x="381" y="499"/>
                      <a:pt x="381" y="499"/>
                    </a:cubicBezTo>
                    <a:cubicBezTo>
                      <a:pt x="380" y="490"/>
                      <a:pt x="380" y="490"/>
                      <a:pt x="380" y="490"/>
                    </a:cubicBezTo>
                    <a:cubicBezTo>
                      <a:pt x="386" y="491"/>
                      <a:pt x="386" y="491"/>
                      <a:pt x="386" y="491"/>
                    </a:cubicBezTo>
                    <a:cubicBezTo>
                      <a:pt x="390" y="490"/>
                      <a:pt x="390" y="490"/>
                      <a:pt x="390" y="490"/>
                    </a:cubicBezTo>
                    <a:cubicBezTo>
                      <a:pt x="390" y="490"/>
                      <a:pt x="394" y="493"/>
                      <a:pt x="398" y="494"/>
                    </a:cubicBezTo>
                    <a:cubicBezTo>
                      <a:pt x="402" y="495"/>
                      <a:pt x="406" y="495"/>
                      <a:pt x="406" y="495"/>
                    </a:cubicBezTo>
                    <a:cubicBezTo>
                      <a:pt x="406" y="496"/>
                      <a:pt x="407" y="499"/>
                      <a:pt x="409" y="501"/>
                    </a:cubicBezTo>
                    <a:cubicBezTo>
                      <a:pt x="411" y="503"/>
                      <a:pt x="411" y="506"/>
                      <a:pt x="408" y="510"/>
                    </a:cubicBezTo>
                    <a:cubicBezTo>
                      <a:pt x="404" y="514"/>
                      <a:pt x="402" y="520"/>
                      <a:pt x="402" y="520"/>
                    </a:cubicBezTo>
                    <a:cubicBezTo>
                      <a:pt x="402" y="520"/>
                      <a:pt x="408" y="525"/>
                      <a:pt x="410" y="525"/>
                    </a:cubicBezTo>
                    <a:cubicBezTo>
                      <a:pt x="412" y="524"/>
                      <a:pt x="417" y="522"/>
                      <a:pt x="417" y="522"/>
                    </a:cubicBezTo>
                    <a:cubicBezTo>
                      <a:pt x="417" y="522"/>
                      <a:pt x="417" y="528"/>
                      <a:pt x="421" y="528"/>
                    </a:cubicBezTo>
                    <a:cubicBezTo>
                      <a:pt x="424" y="528"/>
                      <a:pt x="433" y="531"/>
                      <a:pt x="434" y="530"/>
                    </a:cubicBezTo>
                    <a:cubicBezTo>
                      <a:pt x="435" y="530"/>
                      <a:pt x="461" y="518"/>
                      <a:pt x="461" y="518"/>
                    </a:cubicBezTo>
                    <a:cubicBezTo>
                      <a:pt x="461" y="518"/>
                      <a:pt x="473" y="526"/>
                      <a:pt x="475" y="522"/>
                    </a:cubicBezTo>
                    <a:cubicBezTo>
                      <a:pt x="476" y="517"/>
                      <a:pt x="475" y="515"/>
                      <a:pt x="476" y="514"/>
                    </a:cubicBezTo>
                    <a:cubicBezTo>
                      <a:pt x="478" y="512"/>
                      <a:pt x="489" y="507"/>
                      <a:pt x="488" y="503"/>
                    </a:cubicBezTo>
                    <a:cubicBezTo>
                      <a:pt x="486" y="499"/>
                      <a:pt x="483" y="496"/>
                      <a:pt x="483" y="496"/>
                    </a:cubicBezTo>
                    <a:cubicBezTo>
                      <a:pt x="483" y="496"/>
                      <a:pt x="489" y="492"/>
                      <a:pt x="489" y="490"/>
                    </a:cubicBezTo>
                    <a:cubicBezTo>
                      <a:pt x="488" y="489"/>
                      <a:pt x="485" y="485"/>
                      <a:pt x="486" y="485"/>
                    </a:cubicBezTo>
                    <a:cubicBezTo>
                      <a:pt x="486" y="485"/>
                      <a:pt x="491" y="484"/>
                      <a:pt x="491" y="484"/>
                    </a:cubicBezTo>
                    <a:cubicBezTo>
                      <a:pt x="491" y="483"/>
                      <a:pt x="489" y="475"/>
                      <a:pt x="490" y="475"/>
                    </a:cubicBezTo>
                    <a:cubicBezTo>
                      <a:pt x="491" y="475"/>
                      <a:pt x="494" y="473"/>
                      <a:pt x="495" y="473"/>
                    </a:cubicBezTo>
                    <a:cubicBezTo>
                      <a:pt x="496" y="474"/>
                      <a:pt x="499" y="476"/>
                      <a:pt x="500" y="476"/>
                    </a:cubicBezTo>
                    <a:cubicBezTo>
                      <a:pt x="500" y="476"/>
                      <a:pt x="508" y="468"/>
                      <a:pt x="508" y="468"/>
                    </a:cubicBezTo>
                    <a:cubicBezTo>
                      <a:pt x="508" y="468"/>
                      <a:pt x="515" y="474"/>
                      <a:pt x="517" y="470"/>
                    </a:cubicBezTo>
                    <a:cubicBezTo>
                      <a:pt x="519" y="466"/>
                      <a:pt x="521" y="451"/>
                      <a:pt x="528" y="454"/>
                    </a:cubicBezTo>
                    <a:cubicBezTo>
                      <a:pt x="534" y="456"/>
                      <a:pt x="540" y="463"/>
                      <a:pt x="541" y="459"/>
                    </a:cubicBezTo>
                    <a:cubicBezTo>
                      <a:pt x="541" y="456"/>
                      <a:pt x="537" y="449"/>
                      <a:pt x="540" y="446"/>
                    </a:cubicBezTo>
                    <a:cubicBezTo>
                      <a:pt x="544" y="443"/>
                      <a:pt x="559" y="435"/>
                      <a:pt x="559" y="435"/>
                    </a:cubicBezTo>
                    <a:cubicBezTo>
                      <a:pt x="559" y="435"/>
                      <a:pt x="536" y="418"/>
                      <a:pt x="535" y="418"/>
                    </a:cubicBezTo>
                    <a:cubicBezTo>
                      <a:pt x="535" y="417"/>
                      <a:pt x="525" y="417"/>
                      <a:pt x="525" y="417"/>
                    </a:cubicBezTo>
                    <a:cubicBezTo>
                      <a:pt x="525" y="417"/>
                      <a:pt x="522" y="412"/>
                      <a:pt x="519" y="410"/>
                    </a:cubicBezTo>
                    <a:cubicBezTo>
                      <a:pt x="515" y="409"/>
                      <a:pt x="513" y="413"/>
                      <a:pt x="511" y="408"/>
                    </a:cubicBezTo>
                    <a:cubicBezTo>
                      <a:pt x="510" y="404"/>
                      <a:pt x="505" y="393"/>
                      <a:pt x="506" y="393"/>
                    </a:cubicBezTo>
                    <a:cubicBezTo>
                      <a:pt x="506" y="392"/>
                      <a:pt x="509" y="389"/>
                      <a:pt x="508" y="389"/>
                    </a:cubicBezTo>
                    <a:cubicBezTo>
                      <a:pt x="508" y="388"/>
                      <a:pt x="505" y="386"/>
                      <a:pt x="505" y="385"/>
                    </a:cubicBezTo>
                    <a:cubicBezTo>
                      <a:pt x="505" y="384"/>
                      <a:pt x="514" y="377"/>
                      <a:pt x="515" y="377"/>
                    </a:cubicBezTo>
                    <a:cubicBezTo>
                      <a:pt x="515" y="377"/>
                      <a:pt x="519" y="383"/>
                      <a:pt x="521" y="383"/>
                    </a:cubicBezTo>
                    <a:cubicBezTo>
                      <a:pt x="523" y="382"/>
                      <a:pt x="527" y="378"/>
                      <a:pt x="531" y="377"/>
                    </a:cubicBezTo>
                    <a:cubicBezTo>
                      <a:pt x="535" y="377"/>
                      <a:pt x="549" y="378"/>
                      <a:pt x="549" y="378"/>
                    </a:cubicBezTo>
                    <a:cubicBezTo>
                      <a:pt x="549" y="378"/>
                      <a:pt x="557" y="367"/>
                      <a:pt x="560" y="367"/>
                    </a:cubicBezTo>
                    <a:cubicBezTo>
                      <a:pt x="562" y="366"/>
                      <a:pt x="570" y="369"/>
                      <a:pt x="567" y="365"/>
                    </a:cubicBezTo>
                    <a:cubicBezTo>
                      <a:pt x="565" y="361"/>
                      <a:pt x="564" y="360"/>
                      <a:pt x="564" y="359"/>
                    </a:cubicBezTo>
                    <a:cubicBezTo>
                      <a:pt x="564" y="359"/>
                      <a:pt x="565" y="351"/>
                      <a:pt x="567" y="351"/>
                    </a:cubicBezTo>
                    <a:cubicBezTo>
                      <a:pt x="568" y="351"/>
                      <a:pt x="572" y="350"/>
                      <a:pt x="572" y="350"/>
                    </a:cubicBezTo>
                    <a:cubicBezTo>
                      <a:pt x="572" y="350"/>
                      <a:pt x="570" y="340"/>
                      <a:pt x="570" y="340"/>
                    </a:cubicBezTo>
                    <a:cubicBezTo>
                      <a:pt x="570" y="340"/>
                      <a:pt x="573" y="334"/>
                      <a:pt x="577" y="332"/>
                    </a:cubicBezTo>
                    <a:cubicBezTo>
                      <a:pt x="580" y="331"/>
                      <a:pt x="588" y="328"/>
                      <a:pt x="589" y="328"/>
                    </a:cubicBezTo>
                    <a:cubicBezTo>
                      <a:pt x="589" y="328"/>
                      <a:pt x="592" y="333"/>
                      <a:pt x="593" y="332"/>
                    </a:cubicBezTo>
                    <a:cubicBezTo>
                      <a:pt x="593" y="332"/>
                      <a:pt x="597" y="325"/>
                      <a:pt x="597" y="325"/>
                    </a:cubicBezTo>
                    <a:cubicBezTo>
                      <a:pt x="597" y="321"/>
                      <a:pt x="604" y="322"/>
                      <a:pt x="604" y="322"/>
                    </a:cubicBezTo>
                    <a:cubicBezTo>
                      <a:pt x="605" y="322"/>
                      <a:pt x="601" y="305"/>
                      <a:pt x="600" y="303"/>
                    </a:cubicBezTo>
                    <a:cubicBezTo>
                      <a:pt x="600" y="301"/>
                      <a:pt x="595" y="289"/>
                      <a:pt x="595" y="289"/>
                    </a:cubicBezTo>
                    <a:cubicBezTo>
                      <a:pt x="608" y="276"/>
                      <a:pt x="608" y="276"/>
                      <a:pt x="608" y="276"/>
                    </a:cubicBezTo>
                    <a:cubicBezTo>
                      <a:pt x="608" y="276"/>
                      <a:pt x="610" y="271"/>
                      <a:pt x="610" y="268"/>
                    </a:cubicBezTo>
                    <a:cubicBezTo>
                      <a:pt x="610" y="266"/>
                      <a:pt x="605" y="270"/>
                      <a:pt x="603" y="270"/>
                    </a:cubicBezTo>
                    <a:cubicBezTo>
                      <a:pt x="601" y="270"/>
                      <a:pt x="603" y="263"/>
                      <a:pt x="604" y="262"/>
                    </a:cubicBezTo>
                    <a:cubicBezTo>
                      <a:pt x="604" y="262"/>
                      <a:pt x="596" y="260"/>
                      <a:pt x="593" y="258"/>
                    </a:cubicBezTo>
                    <a:cubicBezTo>
                      <a:pt x="590" y="255"/>
                      <a:pt x="592" y="254"/>
                      <a:pt x="598" y="246"/>
                    </a:cubicBezTo>
                    <a:cubicBezTo>
                      <a:pt x="605" y="238"/>
                      <a:pt x="612" y="244"/>
                      <a:pt x="617" y="242"/>
                    </a:cubicBezTo>
                    <a:cubicBezTo>
                      <a:pt x="623" y="240"/>
                      <a:pt x="616" y="225"/>
                      <a:pt x="616" y="2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Freeform 67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6E198A0-AA94-44AE-4F60-37D1934F2C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78471" y="838232"/>
                <a:ext cx="2270286" cy="1396303"/>
              </a:xfrm>
              <a:custGeom>
                <a:avLst/>
                <a:gdLst/>
                <a:ahLst/>
                <a:cxnLst>
                  <a:cxn ang="0">
                    <a:pos x="21" y="343"/>
                  </a:cxn>
                  <a:cxn ang="0">
                    <a:pos x="44" y="360"/>
                  </a:cxn>
                  <a:cxn ang="0">
                    <a:pos x="65" y="375"/>
                  </a:cxn>
                  <a:cxn ang="0">
                    <a:pos x="94" y="385"/>
                  </a:cxn>
                  <a:cxn ang="0">
                    <a:pos x="110" y="419"/>
                  </a:cxn>
                  <a:cxn ang="0">
                    <a:pos x="126" y="456"/>
                  </a:cxn>
                  <a:cxn ang="0">
                    <a:pos x="162" y="441"/>
                  </a:cxn>
                  <a:cxn ang="0">
                    <a:pos x="188" y="454"/>
                  </a:cxn>
                  <a:cxn ang="0">
                    <a:pos x="226" y="455"/>
                  </a:cxn>
                  <a:cxn ang="0">
                    <a:pos x="261" y="454"/>
                  </a:cxn>
                  <a:cxn ang="0">
                    <a:pos x="290" y="419"/>
                  </a:cxn>
                  <a:cxn ang="0">
                    <a:pos x="320" y="414"/>
                  </a:cxn>
                  <a:cxn ang="0">
                    <a:pos x="340" y="390"/>
                  </a:cxn>
                  <a:cxn ang="0">
                    <a:pos x="366" y="390"/>
                  </a:cxn>
                  <a:cxn ang="0">
                    <a:pos x="398" y="379"/>
                  </a:cxn>
                  <a:cxn ang="0">
                    <a:pos x="449" y="355"/>
                  </a:cxn>
                  <a:cxn ang="0">
                    <a:pos x="475" y="351"/>
                  </a:cxn>
                  <a:cxn ang="0">
                    <a:pos x="533" y="334"/>
                  </a:cxn>
                  <a:cxn ang="0">
                    <a:pos x="597" y="327"/>
                  </a:cxn>
                  <a:cxn ang="0">
                    <a:pos x="649" y="281"/>
                  </a:cxn>
                  <a:cxn ang="0">
                    <a:pos x="667" y="264"/>
                  </a:cxn>
                  <a:cxn ang="0">
                    <a:pos x="686" y="249"/>
                  </a:cxn>
                  <a:cxn ang="0">
                    <a:pos x="715" y="228"/>
                  </a:cxn>
                  <a:cxn ang="0">
                    <a:pos x="748" y="157"/>
                  </a:cxn>
                  <a:cxn ang="0">
                    <a:pos x="712" y="108"/>
                  </a:cxn>
                  <a:cxn ang="0">
                    <a:pos x="696" y="75"/>
                  </a:cxn>
                  <a:cxn ang="0">
                    <a:pos x="701" y="48"/>
                  </a:cxn>
                  <a:cxn ang="0">
                    <a:pos x="739" y="32"/>
                  </a:cxn>
                  <a:cxn ang="0">
                    <a:pos x="751" y="17"/>
                  </a:cxn>
                  <a:cxn ang="0">
                    <a:pos x="740" y="14"/>
                  </a:cxn>
                  <a:cxn ang="0">
                    <a:pos x="444" y="32"/>
                  </a:cxn>
                  <a:cxn ang="0">
                    <a:pos x="154" y="5"/>
                  </a:cxn>
                  <a:cxn ang="0">
                    <a:pos x="102" y="35"/>
                  </a:cxn>
                  <a:cxn ang="0">
                    <a:pos x="46" y="69"/>
                  </a:cxn>
                  <a:cxn ang="0">
                    <a:pos x="26" y="73"/>
                  </a:cxn>
                  <a:cxn ang="0">
                    <a:pos x="20" y="107"/>
                  </a:cxn>
                  <a:cxn ang="0">
                    <a:pos x="33" y="150"/>
                  </a:cxn>
                  <a:cxn ang="0">
                    <a:pos x="57" y="176"/>
                  </a:cxn>
                  <a:cxn ang="0">
                    <a:pos x="82" y="188"/>
                  </a:cxn>
                  <a:cxn ang="0">
                    <a:pos x="68" y="222"/>
                  </a:cxn>
                  <a:cxn ang="0">
                    <a:pos x="34" y="232"/>
                  </a:cxn>
                  <a:cxn ang="0">
                    <a:pos x="0" y="285"/>
                  </a:cxn>
                  <a:cxn ang="0">
                    <a:pos x="551" y="153"/>
                  </a:cxn>
                  <a:cxn ang="0">
                    <a:pos x="559" y="173"/>
                  </a:cxn>
                  <a:cxn ang="0">
                    <a:pos x="535" y="176"/>
                  </a:cxn>
                  <a:cxn ang="0">
                    <a:pos x="539" y="164"/>
                  </a:cxn>
                  <a:cxn ang="0">
                    <a:pos x="514" y="107"/>
                  </a:cxn>
                  <a:cxn ang="0">
                    <a:pos x="520" y="72"/>
                  </a:cxn>
                  <a:cxn ang="0">
                    <a:pos x="549" y="84"/>
                  </a:cxn>
                  <a:cxn ang="0">
                    <a:pos x="546" y="106"/>
                  </a:cxn>
                  <a:cxn ang="0">
                    <a:pos x="536" y="128"/>
                  </a:cxn>
                  <a:cxn ang="0">
                    <a:pos x="525" y="112"/>
                  </a:cxn>
                  <a:cxn ang="0">
                    <a:pos x="510" y="110"/>
                  </a:cxn>
                  <a:cxn ang="0">
                    <a:pos x="507" y="217"/>
                  </a:cxn>
                  <a:cxn ang="0">
                    <a:pos x="550" y="223"/>
                  </a:cxn>
                  <a:cxn ang="0">
                    <a:pos x="555" y="235"/>
                  </a:cxn>
                  <a:cxn ang="0">
                    <a:pos x="540" y="257"/>
                  </a:cxn>
                  <a:cxn ang="0">
                    <a:pos x="518" y="260"/>
                  </a:cxn>
                  <a:cxn ang="0">
                    <a:pos x="510" y="245"/>
                  </a:cxn>
                  <a:cxn ang="0">
                    <a:pos x="504" y="245"/>
                  </a:cxn>
                  <a:cxn ang="0">
                    <a:pos x="495" y="176"/>
                  </a:cxn>
                </a:cxnLst>
                <a:rect l="0" t="0" r="r" b="b"/>
                <a:pathLst>
                  <a:path w="754" h="463">
                    <a:moveTo>
                      <a:pt x="14" y="307"/>
                    </a:moveTo>
                    <a:cubicBezTo>
                      <a:pt x="16" y="308"/>
                      <a:pt x="19" y="310"/>
                      <a:pt x="19" y="310"/>
                    </a:cubicBezTo>
                    <a:cubicBezTo>
                      <a:pt x="19" y="310"/>
                      <a:pt x="7" y="317"/>
                      <a:pt x="12" y="321"/>
                    </a:cubicBezTo>
                    <a:cubicBezTo>
                      <a:pt x="17" y="325"/>
                      <a:pt x="21" y="330"/>
                      <a:pt x="21" y="330"/>
                    </a:cubicBezTo>
                    <a:cubicBezTo>
                      <a:pt x="21" y="343"/>
                      <a:pt x="21" y="343"/>
                      <a:pt x="21" y="343"/>
                    </a:cubicBezTo>
                    <a:cubicBezTo>
                      <a:pt x="21" y="343"/>
                      <a:pt x="27" y="343"/>
                      <a:pt x="26" y="347"/>
                    </a:cubicBezTo>
                    <a:cubicBezTo>
                      <a:pt x="25" y="352"/>
                      <a:pt x="21" y="353"/>
                      <a:pt x="21" y="354"/>
                    </a:cubicBezTo>
                    <a:cubicBezTo>
                      <a:pt x="22" y="354"/>
                      <a:pt x="32" y="369"/>
                      <a:pt x="35" y="365"/>
                    </a:cubicBezTo>
                    <a:cubicBezTo>
                      <a:pt x="38" y="361"/>
                      <a:pt x="35" y="355"/>
                      <a:pt x="38" y="355"/>
                    </a:cubicBezTo>
                    <a:cubicBezTo>
                      <a:pt x="41" y="355"/>
                      <a:pt x="44" y="360"/>
                      <a:pt x="44" y="360"/>
                    </a:cubicBezTo>
                    <a:cubicBezTo>
                      <a:pt x="44" y="360"/>
                      <a:pt x="47" y="354"/>
                      <a:pt x="48" y="357"/>
                    </a:cubicBezTo>
                    <a:cubicBezTo>
                      <a:pt x="50" y="360"/>
                      <a:pt x="50" y="370"/>
                      <a:pt x="52" y="371"/>
                    </a:cubicBezTo>
                    <a:cubicBezTo>
                      <a:pt x="55" y="371"/>
                      <a:pt x="59" y="372"/>
                      <a:pt x="59" y="372"/>
                    </a:cubicBezTo>
                    <a:cubicBezTo>
                      <a:pt x="59" y="379"/>
                      <a:pt x="59" y="379"/>
                      <a:pt x="59" y="379"/>
                    </a:cubicBezTo>
                    <a:cubicBezTo>
                      <a:pt x="59" y="379"/>
                      <a:pt x="65" y="378"/>
                      <a:pt x="65" y="375"/>
                    </a:cubicBezTo>
                    <a:cubicBezTo>
                      <a:pt x="66" y="373"/>
                      <a:pt x="65" y="377"/>
                      <a:pt x="68" y="378"/>
                    </a:cubicBezTo>
                    <a:cubicBezTo>
                      <a:pt x="71" y="378"/>
                      <a:pt x="77" y="383"/>
                      <a:pt x="77" y="383"/>
                    </a:cubicBezTo>
                    <a:cubicBezTo>
                      <a:pt x="77" y="383"/>
                      <a:pt x="76" y="389"/>
                      <a:pt x="76" y="389"/>
                    </a:cubicBezTo>
                    <a:cubicBezTo>
                      <a:pt x="77" y="390"/>
                      <a:pt x="88" y="391"/>
                      <a:pt x="88" y="390"/>
                    </a:cubicBezTo>
                    <a:cubicBezTo>
                      <a:pt x="89" y="390"/>
                      <a:pt x="87" y="384"/>
                      <a:pt x="94" y="385"/>
                    </a:cubicBezTo>
                    <a:cubicBezTo>
                      <a:pt x="102" y="386"/>
                      <a:pt x="109" y="388"/>
                      <a:pt x="109" y="388"/>
                    </a:cubicBezTo>
                    <a:cubicBezTo>
                      <a:pt x="109" y="397"/>
                      <a:pt x="109" y="397"/>
                      <a:pt x="109" y="397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10" y="419"/>
                      <a:pt x="110" y="419"/>
                      <a:pt x="110" y="419"/>
                    </a:cubicBezTo>
                    <a:cubicBezTo>
                      <a:pt x="110" y="419"/>
                      <a:pt x="108" y="428"/>
                      <a:pt x="112" y="429"/>
                    </a:cubicBezTo>
                    <a:cubicBezTo>
                      <a:pt x="116" y="429"/>
                      <a:pt x="121" y="429"/>
                      <a:pt x="121" y="429"/>
                    </a:cubicBezTo>
                    <a:cubicBezTo>
                      <a:pt x="127" y="434"/>
                      <a:pt x="127" y="434"/>
                      <a:pt x="127" y="434"/>
                    </a:cubicBezTo>
                    <a:cubicBezTo>
                      <a:pt x="127" y="434"/>
                      <a:pt x="122" y="434"/>
                      <a:pt x="122" y="437"/>
                    </a:cubicBezTo>
                    <a:cubicBezTo>
                      <a:pt x="123" y="439"/>
                      <a:pt x="126" y="456"/>
                      <a:pt x="126" y="456"/>
                    </a:cubicBezTo>
                    <a:cubicBezTo>
                      <a:pt x="135" y="457"/>
                      <a:pt x="135" y="457"/>
                      <a:pt x="135" y="457"/>
                    </a:cubicBezTo>
                    <a:cubicBezTo>
                      <a:pt x="135" y="457"/>
                      <a:pt x="145" y="461"/>
                      <a:pt x="144" y="458"/>
                    </a:cubicBezTo>
                    <a:cubicBezTo>
                      <a:pt x="144" y="455"/>
                      <a:pt x="140" y="446"/>
                      <a:pt x="140" y="446"/>
                    </a:cubicBezTo>
                    <a:cubicBezTo>
                      <a:pt x="157" y="434"/>
                      <a:pt x="157" y="434"/>
                      <a:pt x="157" y="434"/>
                    </a:cubicBezTo>
                    <a:cubicBezTo>
                      <a:pt x="162" y="441"/>
                      <a:pt x="162" y="441"/>
                      <a:pt x="162" y="441"/>
                    </a:cubicBezTo>
                    <a:cubicBezTo>
                      <a:pt x="162" y="441"/>
                      <a:pt x="154" y="441"/>
                      <a:pt x="158" y="445"/>
                    </a:cubicBezTo>
                    <a:cubicBezTo>
                      <a:pt x="162" y="449"/>
                      <a:pt x="173" y="458"/>
                      <a:pt x="173" y="458"/>
                    </a:cubicBezTo>
                    <a:cubicBezTo>
                      <a:pt x="173" y="458"/>
                      <a:pt x="175" y="452"/>
                      <a:pt x="178" y="455"/>
                    </a:cubicBezTo>
                    <a:cubicBezTo>
                      <a:pt x="182" y="457"/>
                      <a:pt x="183" y="459"/>
                      <a:pt x="184" y="458"/>
                    </a:cubicBezTo>
                    <a:cubicBezTo>
                      <a:pt x="185" y="458"/>
                      <a:pt x="186" y="453"/>
                      <a:pt x="188" y="454"/>
                    </a:cubicBezTo>
                    <a:cubicBezTo>
                      <a:pt x="189" y="454"/>
                      <a:pt x="191" y="456"/>
                      <a:pt x="192" y="456"/>
                    </a:cubicBezTo>
                    <a:cubicBezTo>
                      <a:pt x="193" y="455"/>
                      <a:pt x="193" y="449"/>
                      <a:pt x="198" y="450"/>
                    </a:cubicBezTo>
                    <a:cubicBezTo>
                      <a:pt x="202" y="451"/>
                      <a:pt x="207" y="461"/>
                      <a:pt x="207" y="461"/>
                    </a:cubicBezTo>
                    <a:cubicBezTo>
                      <a:pt x="210" y="456"/>
                      <a:pt x="210" y="456"/>
                      <a:pt x="210" y="456"/>
                    </a:cubicBezTo>
                    <a:cubicBezTo>
                      <a:pt x="226" y="455"/>
                      <a:pt x="226" y="455"/>
                      <a:pt x="226" y="455"/>
                    </a:cubicBezTo>
                    <a:cubicBezTo>
                      <a:pt x="226" y="455"/>
                      <a:pt x="238" y="460"/>
                      <a:pt x="241" y="460"/>
                    </a:cubicBezTo>
                    <a:cubicBezTo>
                      <a:pt x="244" y="460"/>
                      <a:pt x="246" y="463"/>
                      <a:pt x="247" y="463"/>
                    </a:cubicBezTo>
                    <a:cubicBezTo>
                      <a:pt x="247" y="463"/>
                      <a:pt x="250" y="458"/>
                      <a:pt x="251" y="458"/>
                    </a:cubicBezTo>
                    <a:cubicBezTo>
                      <a:pt x="252" y="459"/>
                      <a:pt x="261" y="459"/>
                      <a:pt x="261" y="459"/>
                    </a:cubicBezTo>
                    <a:cubicBezTo>
                      <a:pt x="261" y="458"/>
                      <a:pt x="258" y="455"/>
                      <a:pt x="261" y="454"/>
                    </a:cubicBezTo>
                    <a:cubicBezTo>
                      <a:pt x="264" y="453"/>
                      <a:pt x="265" y="454"/>
                      <a:pt x="265" y="454"/>
                    </a:cubicBezTo>
                    <a:cubicBezTo>
                      <a:pt x="265" y="453"/>
                      <a:pt x="265" y="447"/>
                      <a:pt x="267" y="446"/>
                    </a:cubicBezTo>
                    <a:cubicBezTo>
                      <a:pt x="269" y="446"/>
                      <a:pt x="261" y="436"/>
                      <a:pt x="263" y="435"/>
                    </a:cubicBezTo>
                    <a:cubicBezTo>
                      <a:pt x="264" y="435"/>
                      <a:pt x="279" y="416"/>
                      <a:pt x="280" y="416"/>
                    </a:cubicBezTo>
                    <a:cubicBezTo>
                      <a:pt x="280" y="416"/>
                      <a:pt x="290" y="418"/>
                      <a:pt x="290" y="419"/>
                    </a:cubicBezTo>
                    <a:cubicBezTo>
                      <a:pt x="290" y="419"/>
                      <a:pt x="289" y="423"/>
                      <a:pt x="292" y="423"/>
                    </a:cubicBezTo>
                    <a:cubicBezTo>
                      <a:pt x="295" y="422"/>
                      <a:pt x="296" y="420"/>
                      <a:pt x="296" y="420"/>
                    </a:cubicBezTo>
                    <a:cubicBezTo>
                      <a:pt x="296" y="420"/>
                      <a:pt x="295" y="425"/>
                      <a:pt x="299" y="423"/>
                    </a:cubicBezTo>
                    <a:cubicBezTo>
                      <a:pt x="303" y="422"/>
                      <a:pt x="307" y="415"/>
                      <a:pt x="308" y="415"/>
                    </a:cubicBezTo>
                    <a:cubicBezTo>
                      <a:pt x="310" y="414"/>
                      <a:pt x="320" y="415"/>
                      <a:pt x="320" y="414"/>
                    </a:cubicBezTo>
                    <a:cubicBezTo>
                      <a:pt x="319" y="412"/>
                      <a:pt x="318" y="405"/>
                      <a:pt x="322" y="402"/>
                    </a:cubicBezTo>
                    <a:cubicBezTo>
                      <a:pt x="325" y="399"/>
                      <a:pt x="331" y="401"/>
                      <a:pt x="330" y="399"/>
                    </a:cubicBezTo>
                    <a:cubicBezTo>
                      <a:pt x="329" y="398"/>
                      <a:pt x="326" y="394"/>
                      <a:pt x="327" y="395"/>
                    </a:cubicBezTo>
                    <a:cubicBezTo>
                      <a:pt x="328" y="395"/>
                      <a:pt x="335" y="395"/>
                      <a:pt x="336" y="394"/>
                    </a:cubicBezTo>
                    <a:cubicBezTo>
                      <a:pt x="337" y="393"/>
                      <a:pt x="340" y="390"/>
                      <a:pt x="340" y="390"/>
                    </a:cubicBezTo>
                    <a:cubicBezTo>
                      <a:pt x="340" y="390"/>
                      <a:pt x="348" y="397"/>
                      <a:pt x="349" y="397"/>
                    </a:cubicBezTo>
                    <a:cubicBezTo>
                      <a:pt x="349" y="397"/>
                      <a:pt x="353" y="390"/>
                      <a:pt x="355" y="390"/>
                    </a:cubicBezTo>
                    <a:cubicBezTo>
                      <a:pt x="358" y="390"/>
                      <a:pt x="361" y="392"/>
                      <a:pt x="361" y="392"/>
                    </a:cubicBezTo>
                    <a:cubicBezTo>
                      <a:pt x="361" y="392"/>
                      <a:pt x="362" y="388"/>
                      <a:pt x="363" y="389"/>
                    </a:cubicBezTo>
                    <a:cubicBezTo>
                      <a:pt x="364" y="389"/>
                      <a:pt x="366" y="390"/>
                      <a:pt x="366" y="390"/>
                    </a:cubicBezTo>
                    <a:cubicBezTo>
                      <a:pt x="366" y="390"/>
                      <a:pt x="361" y="383"/>
                      <a:pt x="362" y="383"/>
                    </a:cubicBezTo>
                    <a:cubicBezTo>
                      <a:pt x="363" y="382"/>
                      <a:pt x="369" y="377"/>
                      <a:pt x="369" y="377"/>
                    </a:cubicBezTo>
                    <a:cubicBezTo>
                      <a:pt x="377" y="377"/>
                      <a:pt x="377" y="377"/>
                      <a:pt x="377" y="377"/>
                    </a:cubicBezTo>
                    <a:cubicBezTo>
                      <a:pt x="377" y="377"/>
                      <a:pt x="383" y="368"/>
                      <a:pt x="386" y="370"/>
                    </a:cubicBezTo>
                    <a:cubicBezTo>
                      <a:pt x="389" y="372"/>
                      <a:pt x="398" y="379"/>
                      <a:pt x="398" y="379"/>
                    </a:cubicBezTo>
                    <a:cubicBezTo>
                      <a:pt x="398" y="379"/>
                      <a:pt x="414" y="362"/>
                      <a:pt x="415" y="363"/>
                    </a:cubicBezTo>
                    <a:cubicBezTo>
                      <a:pt x="416" y="363"/>
                      <a:pt x="421" y="367"/>
                      <a:pt x="423" y="366"/>
                    </a:cubicBezTo>
                    <a:cubicBezTo>
                      <a:pt x="425" y="365"/>
                      <a:pt x="439" y="352"/>
                      <a:pt x="441" y="353"/>
                    </a:cubicBezTo>
                    <a:cubicBezTo>
                      <a:pt x="444" y="354"/>
                      <a:pt x="442" y="360"/>
                      <a:pt x="443" y="360"/>
                    </a:cubicBezTo>
                    <a:cubicBezTo>
                      <a:pt x="444" y="360"/>
                      <a:pt x="449" y="353"/>
                      <a:pt x="449" y="355"/>
                    </a:cubicBezTo>
                    <a:cubicBezTo>
                      <a:pt x="449" y="357"/>
                      <a:pt x="456" y="359"/>
                      <a:pt x="456" y="359"/>
                    </a:cubicBezTo>
                    <a:cubicBezTo>
                      <a:pt x="456" y="359"/>
                      <a:pt x="462" y="354"/>
                      <a:pt x="462" y="354"/>
                    </a:cubicBezTo>
                    <a:cubicBezTo>
                      <a:pt x="467" y="355"/>
                      <a:pt x="467" y="355"/>
                      <a:pt x="467" y="355"/>
                    </a:cubicBezTo>
                    <a:cubicBezTo>
                      <a:pt x="467" y="355"/>
                      <a:pt x="469" y="351"/>
                      <a:pt x="470" y="351"/>
                    </a:cubicBezTo>
                    <a:cubicBezTo>
                      <a:pt x="471" y="350"/>
                      <a:pt x="475" y="351"/>
                      <a:pt x="475" y="351"/>
                    </a:cubicBezTo>
                    <a:cubicBezTo>
                      <a:pt x="475" y="350"/>
                      <a:pt x="474" y="345"/>
                      <a:pt x="475" y="345"/>
                    </a:cubicBezTo>
                    <a:cubicBezTo>
                      <a:pt x="477" y="345"/>
                      <a:pt x="483" y="349"/>
                      <a:pt x="484" y="349"/>
                    </a:cubicBezTo>
                    <a:cubicBezTo>
                      <a:pt x="486" y="348"/>
                      <a:pt x="498" y="343"/>
                      <a:pt x="504" y="342"/>
                    </a:cubicBezTo>
                    <a:cubicBezTo>
                      <a:pt x="511" y="341"/>
                      <a:pt x="520" y="341"/>
                      <a:pt x="523" y="339"/>
                    </a:cubicBezTo>
                    <a:cubicBezTo>
                      <a:pt x="527" y="337"/>
                      <a:pt x="533" y="334"/>
                      <a:pt x="533" y="334"/>
                    </a:cubicBezTo>
                    <a:cubicBezTo>
                      <a:pt x="553" y="336"/>
                      <a:pt x="553" y="336"/>
                      <a:pt x="553" y="336"/>
                    </a:cubicBezTo>
                    <a:cubicBezTo>
                      <a:pt x="553" y="336"/>
                      <a:pt x="567" y="344"/>
                      <a:pt x="571" y="342"/>
                    </a:cubicBezTo>
                    <a:cubicBezTo>
                      <a:pt x="575" y="340"/>
                      <a:pt x="573" y="324"/>
                      <a:pt x="582" y="322"/>
                    </a:cubicBezTo>
                    <a:cubicBezTo>
                      <a:pt x="591" y="320"/>
                      <a:pt x="593" y="321"/>
                      <a:pt x="593" y="322"/>
                    </a:cubicBezTo>
                    <a:cubicBezTo>
                      <a:pt x="594" y="324"/>
                      <a:pt x="595" y="328"/>
                      <a:pt x="597" y="327"/>
                    </a:cubicBezTo>
                    <a:cubicBezTo>
                      <a:pt x="600" y="326"/>
                      <a:pt x="601" y="316"/>
                      <a:pt x="603" y="316"/>
                    </a:cubicBezTo>
                    <a:cubicBezTo>
                      <a:pt x="604" y="316"/>
                      <a:pt x="609" y="310"/>
                      <a:pt x="609" y="310"/>
                    </a:cubicBezTo>
                    <a:cubicBezTo>
                      <a:pt x="613" y="314"/>
                      <a:pt x="613" y="314"/>
                      <a:pt x="613" y="314"/>
                    </a:cubicBezTo>
                    <a:cubicBezTo>
                      <a:pt x="613" y="314"/>
                      <a:pt x="633" y="301"/>
                      <a:pt x="637" y="295"/>
                    </a:cubicBezTo>
                    <a:cubicBezTo>
                      <a:pt x="641" y="289"/>
                      <a:pt x="649" y="281"/>
                      <a:pt x="649" y="281"/>
                    </a:cubicBezTo>
                    <a:cubicBezTo>
                      <a:pt x="649" y="281"/>
                      <a:pt x="651" y="277"/>
                      <a:pt x="651" y="277"/>
                    </a:cubicBezTo>
                    <a:cubicBezTo>
                      <a:pt x="651" y="277"/>
                      <a:pt x="657" y="277"/>
                      <a:pt x="657" y="277"/>
                    </a:cubicBezTo>
                    <a:cubicBezTo>
                      <a:pt x="657" y="277"/>
                      <a:pt x="656" y="273"/>
                      <a:pt x="657" y="274"/>
                    </a:cubicBezTo>
                    <a:cubicBezTo>
                      <a:pt x="658" y="274"/>
                      <a:pt x="661" y="273"/>
                      <a:pt x="661" y="273"/>
                    </a:cubicBezTo>
                    <a:cubicBezTo>
                      <a:pt x="661" y="273"/>
                      <a:pt x="660" y="268"/>
                      <a:pt x="667" y="264"/>
                    </a:cubicBezTo>
                    <a:cubicBezTo>
                      <a:pt x="673" y="261"/>
                      <a:pt x="677" y="258"/>
                      <a:pt x="677" y="258"/>
                    </a:cubicBezTo>
                    <a:cubicBezTo>
                      <a:pt x="677" y="258"/>
                      <a:pt x="677" y="254"/>
                      <a:pt x="678" y="255"/>
                    </a:cubicBezTo>
                    <a:cubicBezTo>
                      <a:pt x="680" y="255"/>
                      <a:pt x="686" y="261"/>
                      <a:pt x="686" y="262"/>
                    </a:cubicBezTo>
                    <a:cubicBezTo>
                      <a:pt x="686" y="262"/>
                      <a:pt x="691" y="260"/>
                      <a:pt x="690" y="257"/>
                    </a:cubicBezTo>
                    <a:cubicBezTo>
                      <a:pt x="689" y="254"/>
                      <a:pt x="684" y="251"/>
                      <a:pt x="686" y="249"/>
                    </a:cubicBezTo>
                    <a:cubicBezTo>
                      <a:pt x="688" y="246"/>
                      <a:pt x="689" y="243"/>
                      <a:pt x="689" y="243"/>
                    </a:cubicBezTo>
                    <a:cubicBezTo>
                      <a:pt x="690" y="243"/>
                      <a:pt x="698" y="243"/>
                      <a:pt x="698" y="243"/>
                    </a:cubicBezTo>
                    <a:cubicBezTo>
                      <a:pt x="706" y="231"/>
                      <a:pt x="706" y="231"/>
                      <a:pt x="706" y="231"/>
                    </a:cubicBezTo>
                    <a:cubicBezTo>
                      <a:pt x="706" y="231"/>
                      <a:pt x="711" y="242"/>
                      <a:pt x="713" y="236"/>
                    </a:cubicBezTo>
                    <a:cubicBezTo>
                      <a:pt x="715" y="231"/>
                      <a:pt x="709" y="232"/>
                      <a:pt x="715" y="228"/>
                    </a:cubicBezTo>
                    <a:cubicBezTo>
                      <a:pt x="720" y="223"/>
                      <a:pt x="732" y="212"/>
                      <a:pt x="732" y="212"/>
                    </a:cubicBezTo>
                    <a:cubicBezTo>
                      <a:pt x="732" y="212"/>
                      <a:pt x="734" y="215"/>
                      <a:pt x="737" y="213"/>
                    </a:cubicBezTo>
                    <a:cubicBezTo>
                      <a:pt x="739" y="210"/>
                      <a:pt x="733" y="198"/>
                      <a:pt x="737" y="194"/>
                    </a:cubicBezTo>
                    <a:cubicBezTo>
                      <a:pt x="740" y="191"/>
                      <a:pt x="748" y="182"/>
                      <a:pt x="748" y="180"/>
                    </a:cubicBezTo>
                    <a:cubicBezTo>
                      <a:pt x="748" y="177"/>
                      <a:pt x="748" y="157"/>
                      <a:pt x="748" y="157"/>
                    </a:cubicBezTo>
                    <a:cubicBezTo>
                      <a:pt x="748" y="157"/>
                      <a:pt x="732" y="142"/>
                      <a:pt x="732" y="141"/>
                    </a:cubicBezTo>
                    <a:cubicBezTo>
                      <a:pt x="732" y="140"/>
                      <a:pt x="732" y="135"/>
                      <a:pt x="732" y="135"/>
                    </a:cubicBezTo>
                    <a:cubicBezTo>
                      <a:pt x="732" y="135"/>
                      <a:pt x="727" y="131"/>
                      <a:pt x="727" y="127"/>
                    </a:cubicBezTo>
                    <a:cubicBezTo>
                      <a:pt x="726" y="124"/>
                      <a:pt x="726" y="122"/>
                      <a:pt x="723" y="119"/>
                    </a:cubicBezTo>
                    <a:cubicBezTo>
                      <a:pt x="719" y="116"/>
                      <a:pt x="710" y="113"/>
                      <a:pt x="712" y="108"/>
                    </a:cubicBezTo>
                    <a:cubicBezTo>
                      <a:pt x="713" y="104"/>
                      <a:pt x="718" y="99"/>
                      <a:pt x="718" y="99"/>
                    </a:cubicBezTo>
                    <a:cubicBezTo>
                      <a:pt x="719" y="99"/>
                      <a:pt x="713" y="85"/>
                      <a:pt x="711" y="83"/>
                    </a:cubicBezTo>
                    <a:cubicBezTo>
                      <a:pt x="708" y="80"/>
                      <a:pt x="700" y="86"/>
                      <a:pt x="700" y="85"/>
                    </a:cubicBezTo>
                    <a:cubicBezTo>
                      <a:pt x="700" y="83"/>
                      <a:pt x="700" y="78"/>
                      <a:pt x="700" y="78"/>
                    </a:cubicBezTo>
                    <a:cubicBezTo>
                      <a:pt x="700" y="78"/>
                      <a:pt x="697" y="79"/>
                      <a:pt x="696" y="75"/>
                    </a:cubicBezTo>
                    <a:cubicBezTo>
                      <a:pt x="694" y="71"/>
                      <a:pt x="696" y="70"/>
                      <a:pt x="694" y="69"/>
                    </a:cubicBezTo>
                    <a:cubicBezTo>
                      <a:pt x="692" y="68"/>
                      <a:pt x="687" y="67"/>
                      <a:pt x="688" y="64"/>
                    </a:cubicBezTo>
                    <a:cubicBezTo>
                      <a:pt x="688" y="62"/>
                      <a:pt x="695" y="60"/>
                      <a:pt x="694" y="59"/>
                    </a:cubicBezTo>
                    <a:cubicBezTo>
                      <a:pt x="694" y="58"/>
                      <a:pt x="694" y="51"/>
                      <a:pt x="694" y="51"/>
                    </a:cubicBezTo>
                    <a:cubicBezTo>
                      <a:pt x="695" y="51"/>
                      <a:pt x="697" y="51"/>
                      <a:pt x="701" y="48"/>
                    </a:cubicBezTo>
                    <a:cubicBezTo>
                      <a:pt x="705" y="46"/>
                      <a:pt x="701" y="44"/>
                      <a:pt x="708" y="44"/>
                    </a:cubicBezTo>
                    <a:cubicBezTo>
                      <a:pt x="714" y="44"/>
                      <a:pt x="713" y="46"/>
                      <a:pt x="716" y="43"/>
                    </a:cubicBezTo>
                    <a:cubicBezTo>
                      <a:pt x="718" y="40"/>
                      <a:pt x="719" y="35"/>
                      <a:pt x="721" y="35"/>
                    </a:cubicBezTo>
                    <a:cubicBezTo>
                      <a:pt x="722" y="35"/>
                      <a:pt x="727" y="41"/>
                      <a:pt x="731" y="39"/>
                    </a:cubicBezTo>
                    <a:cubicBezTo>
                      <a:pt x="735" y="36"/>
                      <a:pt x="739" y="32"/>
                      <a:pt x="739" y="32"/>
                    </a:cubicBezTo>
                    <a:cubicBezTo>
                      <a:pt x="746" y="33"/>
                      <a:pt x="746" y="33"/>
                      <a:pt x="746" y="33"/>
                    </a:cubicBezTo>
                    <a:cubicBezTo>
                      <a:pt x="746" y="33"/>
                      <a:pt x="747" y="30"/>
                      <a:pt x="748" y="28"/>
                    </a:cubicBezTo>
                    <a:cubicBezTo>
                      <a:pt x="749" y="26"/>
                      <a:pt x="751" y="26"/>
                      <a:pt x="749" y="24"/>
                    </a:cubicBezTo>
                    <a:cubicBezTo>
                      <a:pt x="748" y="23"/>
                      <a:pt x="745" y="21"/>
                      <a:pt x="746" y="21"/>
                    </a:cubicBezTo>
                    <a:cubicBezTo>
                      <a:pt x="748" y="20"/>
                      <a:pt x="751" y="17"/>
                      <a:pt x="751" y="17"/>
                    </a:cubicBezTo>
                    <a:cubicBezTo>
                      <a:pt x="751" y="17"/>
                      <a:pt x="754" y="11"/>
                      <a:pt x="751" y="9"/>
                    </a:cubicBezTo>
                    <a:cubicBezTo>
                      <a:pt x="749" y="8"/>
                      <a:pt x="747" y="6"/>
                      <a:pt x="745" y="5"/>
                    </a:cubicBezTo>
                    <a:cubicBezTo>
                      <a:pt x="745" y="5"/>
                      <a:pt x="745" y="5"/>
                      <a:pt x="745" y="5"/>
                    </a:cubicBezTo>
                    <a:cubicBezTo>
                      <a:pt x="743" y="7"/>
                      <a:pt x="742" y="9"/>
                      <a:pt x="741" y="11"/>
                    </a:cubicBezTo>
                    <a:cubicBezTo>
                      <a:pt x="741" y="13"/>
                      <a:pt x="740" y="14"/>
                      <a:pt x="740" y="14"/>
                    </a:cubicBezTo>
                    <a:cubicBezTo>
                      <a:pt x="740" y="14"/>
                      <a:pt x="703" y="15"/>
                      <a:pt x="677" y="17"/>
                    </a:cubicBezTo>
                    <a:cubicBezTo>
                      <a:pt x="670" y="17"/>
                      <a:pt x="664" y="17"/>
                      <a:pt x="659" y="18"/>
                    </a:cubicBezTo>
                    <a:cubicBezTo>
                      <a:pt x="637" y="19"/>
                      <a:pt x="561" y="29"/>
                      <a:pt x="544" y="29"/>
                    </a:cubicBezTo>
                    <a:cubicBezTo>
                      <a:pt x="528" y="30"/>
                      <a:pt x="458" y="37"/>
                      <a:pt x="455" y="36"/>
                    </a:cubicBezTo>
                    <a:cubicBezTo>
                      <a:pt x="452" y="36"/>
                      <a:pt x="444" y="32"/>
                      <a:pt x="444" y="32"/>
                    </a:cubicBezTo>
                    <a:cubicBezTo>
                      <a:pt x="444" y="32"/>
                      <a:pt x="385" y="33"/>
                      <a:pt x="375" y="30"/>
                    </a:cubicBezTo>
                    <a:cubicBezTo>
                      <a:pt x="364" y="27"/>
                      <a:pt x="304" y="25"/>
                      <a:pt x="304" y="25"/>
                    </a:cubicBezTo>
                    <a:cubicBezTo>
                      <a:pt x="304" y="25"/>
                      <a:pt x="256" y="19"/>
                      <a:pt x="240" y="17"/>
                    </a:cubicBezTo>
                    <a:cubicBezTo>
                      <a:pt x="225" y="16"/>
                      <a:pt x="165" y="9"/>
                      <a:pt x="162" y="8"/>
                    </a:cubicBezTo>
                    <a:cubicBezTo>
                      <a:pt x="161" y="8"/>
                      <a:pt x="158" y="6"/>
                      <a:pt x="154" y="5"/>
                    </a:cubicBezTo>
                    <a:cubicBezTo>
                      <a:pt x="147" y="2"/>
                      <a:pt x="140" y="0"/>
                      <a:pt x="137" y="0"/>
                    </a:cubicBezTo>
                    <a:cubicBezTo>
                      <a:pt x="132" y="1"/>
                      <a:pt x="135" y="5"/>
                      <a:pt x="132" y="7"/>
                    </a:cubicBezTo>
                    <a:cubicBezTo>
                      <a:pt x="129" y="8"/>
                      <a:pt x="126" y="8"/>
                      <a:pt x="123" y="12"/>
                    </a:cubicBezTo>
                    <a:cubicBezTo>
                      <a:pt x="121" y="16"/>
                      <a:pt x="122" y="17"/>
                      <a:pt x="117" y="22"/>
                    </a:cubicBezTo>
                    <a:cubicBezTo>
                      <a:pt x="112" y="27"/>
                      <a:pt x="106" y="36"/>
                      <a:pt x="102" y="35"/>
                    </a:cubicBezTo>
                    <a:cubicBezTo>
                      <a:pt x="97" y="35"/>
                      <a:pt x="91" y="31"/>
                      <a:pt x="86" y="33"/>
                    </a:cubicBezTo>
                    <a:cubicBezTo>
                      <a:pt x="81" y="35"/>
                      <a:pt x="72" y="47"/>
                      <a:pt x="69" y="50"/>
                    </a:cubicBezTo>
                    <a:cubicBezTo>
                      <a:pt x="67" y="53"/>
                      <a:pt x="55" y="61"/>
                      <a:pt x="55" y="61"/>
                    </a:cubicBezTo>
                    <a:cubicBezTo>
                      <a:pt x="55" y="61"/>
                      <a:pt x="50" y="79"/>
                      <a:pt x="49" y="77"/>
                    </a:cubicBezTo>
                    <a:cubicBezTo>
                      <a:pt x="47" y="76"/>
                      <a:pt x="46" y="69"/>
                      <a:pt x="46" y="6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2"/>
                      <a:pt x="47" y="61"/>
                    </a:cubicBezTo>
                    <a:cubicBezTo>
                      <a:pt x="43" y="60"/>
                      <a:pt x="37" y="56"/>
                      <a:pt x="32" y="58"/>
                    </a:cubicBezTo>
                    <a:cubicBezTo>
                      <a:pt x="30" y="58"/>
                      <a:pt x="28" y="58"/>
                      <a:pt x="27" y="58"/>
                    </a:cubicBezTo>
                    <a:cubicBezTo>
                      <a:pt x="26" y="64"/>
                      <a:pt x="26" y="73"/>
                      <a:pt x="26" y="73"/>
                    </a:cubicBezTo>
                    <a:cubicBezTo>
                      <a:pt x="26" y="73"/>
                      <a:pt x="32" y="82"/>
                      <a:pt x="33" y="84"/>
                    </a:cubicBezTo>
                    <a:cubicBezTo>
                      <a:pt x="33" y="85"/>
                      <a:pt x="41" y="89"/>
                      <a:pt x="41" y="89"/>
                    </a:cubicBezTo>
                    <a:cubicBezTo>
                      <a:pt x="41" y="89"/>
                      <a:pt x="34" y="93"/>
                      <a:pt x="28" y="95"/>
                    </a:cubicBezTo>
                    <a:cubicBezTo>
                      <a:pt x="22" y="97"/>
                      <a:pt x="28" y="102"/>
                      <a:pt x="28" y="104"/>
                    </a:cubicBezTo>
                    <a:cubicBezTo>
                      <a:pt x="28" y="106"/>
                      <a:pt x="27" y="103"/>
                      <a:pt x="20" y="107"/>
                    </a:cubicBezTo>
                    <a:cubicBezTo>
                      <a:pt x="12" y="111"/>
                      <a:pt x="21" y="118"/>
                      <a:pt x="23" y="123"/>
                    </a:cubicBezTo>
                    <a:cubicBezTo>
                      <a:pt x="25" y="128"/>
                      <a:pt x="19" y="126"/>
                      <a:pt x="18" y="129"/>
                    </a:cubicBezTo>
                    <a:cubicBezTo>
                      <a:pt x="16" y="132"/>
                      <a:pt x="32" y="138"/>
                      <a:pt x="33" y="139"/>
                    </a:cubicBezTo>
                    <a:cubicBezTo>
                      <a:pt x="33" y="140"/>
                      <a:pt x="29" y="141"/>
                      <a:pt x="28" y="144"/>
                    </a:cubicBezTo>
                    <a:cubicBezTo>
                      <a:pt x="27" y="147"/>
                      <a:pt x="32" y="149"/>
                      <a:pt x="33" y="150"/>
                    </a:cubicBezTo>
                    <a:cubicBezTo>
                      <a:pt x="35" y="151"/>
                      <a:pt x="35" y="147"/>
                      <a:pt x="39" y="144"/>
                    </a:cubicBezTo>
                    <a:cubicBezTo>
                      <a:pt x="43" y="142"/>
                      <a:pt x="53" y="156"/>
                      <a:pt x="53" y="156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49" y="163"/>
                      <a:pt x="49" y="170"/>
                      <a:pt x="49" y="171"/>
                    </a:cubicBezTo>
                    <a:cubicBezTo>
                      <a:pt x="50" y="171"/>
                      <a:pt x="57" y="176"/>
                      <a:pt x="57" y="176"/>
                    </a:cubicBezTo>
                    <a:cubicBezTo>
                      <a:pt x="57" y="176"/>
                      <a:pt x="69" y="169"/>
                      <a:pt x="70" y="168"/>
                    </a:cubicBezTo>
                    <a:cubicBezTo>
                      <a:pt x="71" y="168"/>
                      <a:pt x="87" y="170"/>
                      <a:pt x="87" y="170"/>
                    </a:cubicBezTo>
                    <a:cubicBezTo>
                      <a:pt x="87" y="170"/>
                      <a:pt x="88" y="175"/>
                      <a:pt x="88" y="176"/>
                    </a:cubicBezTo>
                    <a:cubicBezTo>
                      <a:pt x="88" y="178"/>
                      <a:pt x="84" y="176"/>
                      <a:pt x="82" y="178"/>
                    </a:cubicBezTo>
                    <a:cubicBezTo>
                      <a:pt x="80" y="180"/>
                      <a:pt x="81" y="185"/>
                      <a:pt x="82" y="188"/>
                    </a:cubicBezTo>
                    <a:cubicBezTo>
                      <a:pt x="83" y="191"/>
                      <a:pt x="81" y="192"/>
                      <a:pt x="77" y="195"/>
                    </a:cubicBezTo>
                    <a:cubicBezTo>
                      <a:pt x="74" y="198"/>
                      <a:pt x="76" y="208"/>
                      <a:pt x="76" y="208"/>
                    </a:cubicBezTo>
                    <a:cubicBezTo>
                      <a:pt x="76" y="208"/>
                      <a:pt x="69" y="214"/>
                      <a:pt x="68" y="216"/>
                    </a:cubicBezTo>
                    <a:cubicBezTo>
                      <a:pt x="67" y="217"/>
                      <a:pt x="73" y="219"/>
                      <a:pt x="74" y="219"/>
                    </a:cubicBezTo>
                    <a:cubicBezTo>
                      <a:pt x="74" y="219"/>
                      <a:pt x="69" y="222"/>
                      <a:pt x="68" y="222"/>
                    </a:cubicBezTo>
                    <a:cubicBezTo>
                      <a:pt x="67" y="223"/>
                      <a:pt x="71" y="227"/>
                      <a:pt x="69" y="230"/>
                    </a:cubicBezTo>
                    <a:cubicBezTo>
                      <a:pt x="67" y="234"/>
                      <a:pt x="62" y="220"/>
                      <a:pt x="62" y="220"/>
                    </a:cubicBezTo>
                    <a:cubicBezTo>
                      <a:pt x="62" y="219"/>
                      <a:pt x="43" y="215"/>
                      <a:pt x="37" y="217"/>
                    </a:cubicBezTo>
                    <a:cubicBezTo>
                      <a:pt x="32" y="219"/>
                      <a:pt x="39" y="226"/>
                      <a:pt x="39" y="226"/>
                    </a:cubicBezTo>
                    <a:cubicBezTo>
                      <a:pt x="39" y="226"/>
                      <a:pt x="39" y="227"/>
                      <a:pt x="34" y="232"/>
                    </a:cubicBezTo>
                    <a:cubicBezTo>
                      <a:pt x="30" y="237"/>
                      <a:pt x="36" y="241"/>
                      <a:pt x="36" y="241"/>
                    </a:cubicBezTo>
                    <a:cubicBezTo>
                      <a:pt x="36" y="242"/>
                      <a:pt x="18" y="256"/>
                      <a:pt x="18" y="256"/>
                    </a:cubicBezTo>
                    <a:cubicBezTo>
                      <a:pt x="18" y="256"/>
                      <a:pt x="19" y="277"/>
                      <a:pt x="19" y="278"/>
                    </a:cubicBezTo>
                    <a:cubicBezTo>
                      <a:pt x="19" y="279"/>
                      <a:pt x="10" y="277"/>
                      <a:pt x="10" y="27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93"/>
                      <a:pt x="0" y="293"/>
                      <a:pt x="0" y="293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4" y="301"/>
                      <a:pt x="12" y="305"/>
                      <a:pt x="14" y="307"/>
                    </a:cubicBezTo>
                    <a:close/>
                    <a:moveTo>
                      <a:pt x="552" y="140"/>
                    </a:moveTo>
                    <a:cubicBezTo>
                      <a:pt x="552" y="143"/>
                      <a:pt x="551" y="153"/>
                      <a:pt x="551" y="153"/>
                    </a:cubicBezTo>
                    <a:cubicBezTo>
                      <a:pt x="551" y="153"/>
                      <a:pt x="559" y="151"/>
                      <a:pt x="562" y="162"/>
                    </a:cubicBezTo>
                    <a:cubicBezTo>
                      <a:pt x="565" y="173"/>
                      <a:pt x="564" y="174"/>
                      <a:pt x="563" y="177"/>
                    </a:cubicBezTo>
                    <a:cubicBezTo>
                      <a:pt x="563" y="179"/>
                      <a:pt x="562" y="180"/>
                      <a:pt x="562" y="180"/>
                    </a:cubicBezTo>
                    <a:cubicBezTo>
                      <a:pt x="562" y="180"/>
                      <a:pt x="560" y="200"/>
                      <a:pt x="557" y="196"/>
                    </a:cubicBezTo>
                    <a:cubicBezTo>
                      <a:pt x="554" y="192"/>
                      <a:pt x="560" y="179"/>
                      <a:pt x="559" y="173"/>
                    </a:cubicBezTo>
                    <a:cubicBezTo>
                      <a:pt x="557" y="167"/>
                      <a:pt x="555" y="160"/>
                      <a:pt x="555" y="160"/>
                    </a:cubicBezTo>
                    <a:cubicBezTo>
                      <a:pt x="555" y="160"/>
                      <a:pt x="548" y="154"/>
                      <a:pt x="547" y="155"/>
                    </a:cubicBezTo>
                    <a:cubicBezTo>
                      <a:pt x="546" y="156"/>
                      <a:pt x="542" y="162"/>
                      <a:pt x="542" y="165"/>
                    </a:cubicBezTo>
                    <a:cubicBezTo>
                      <a:pt x="542" y="168"/>
                      <a:pt x="544" y="171"/>
                      <a:pt x="544" y="171"/>
                    </a:cubicBezTo>
                    <a:cubicBezTo>
                      <a:pt x="544" y="171"/>
                      <a:pt x="536" y="172"/>
                      <a:pt x="535" y="176"/>
                    </a:cubicBezTo>
                    <a:cubicBezTo>
                      <a:pt x="534" y="180"/>
                      <a:pt x="537" y="187"/>
                      <a:pt x="532" y="185"/>
                    </a:cubicBezTo>
                    <a:cubicBezTo>
                      <a:pt x="527" y="184"/>
                      <a:pt x="520" y="181"/>
                      <a:pt x="522" y="179"/>
                    </a:cubicBezTo>
                    <a:cubicBezTo>
                      <a:pt x="524" y="177"/>
                      <a:pt x="529" y="177"/>
                      <a:pt x="529" y="177"/>
                    </a:cubicBezTo>
                    <a:cubicBezTo>
                      <a:pt x="529" y="177"/>
                      <a:pt x="528" y="168"/>
                      <a:pt x="532" y="166"/>
                    </a:cubicBezTo>
                    <a:cubicBezTo>
                      <a:pt x="535" y="165"/>
                      <a:pt x="540" y="165"/>
                      <a:pt x="539" y="164"/>
                    </a:cubicBezTo>
                    <a:cubicBezTo>
                      <a:pt x="539" y="164"/>
                      <a:pt x="540" y="155"/>
                      <a:pt x="543" y="153"/>
                    </a:cubicBezTo>
                    <a:cubicBezTo>
                      <a:pt x="546" y="151"/>
                      <a:pt x="539" y="139"/>
                      <a:pt x="539" y="139"/>
                    </a:cubicBezTo>
                    <a:cubicBezTo>
                      <a:pt x="545" y="138"/>
                      <a:pt x="551" y="136"/>
                      <a:pt x="552" y="140"/>
                    </a:cubicBezTo>
                    <a:close/>
                    <a:moveTo>
                      <a:pt x="509" y="107"/>
                    </a:moveTo>
                    <a:cubicBezTo>
                      <a:pt x="514" y="107"/>
                      <a:pt x="514" y="107"/>
                      <a:pt x="514" y="107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6" y="103"/>
                      <a:pt x="529" y="104"/>
                      <a:pt x="529" y="102"/>
                    </a:cubicBezTo>
                    <a:cubicBezTo>
                      <a:pt x="529" y="101"/>
                      <a:pt x="530" y="100"/>
                      <a:pt x="527" y="97"/>
                    </a:cubicBezTo>
                    <a:cubicBezTo>
                      <a:pt x="523" y="94"/>
                      <a:pt x="521" y="93"/>
                      <a:pt x="521" y="93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20" y="72"/>
                      <a:pt x="521" y="78"/>
                      <a:pt x="523" y="77"/>
                    </a:cubicBezTo>
                    <a:cubicBezTo>
                      <a:pt x="526" y="76"/>
                      <a:pt x="531" y="76"/>
                      <a:pt x="531" y="76"/>
                    </a:cubicBezTo>
                    <a:cubicBezTo>
                      <a:pt x="531" y="76"/>
                      <a:pt x="533" y="88"/>
                      <a:pt x="535" y="87"/>
                    </a:cubicBezTo>
                    <a:cubicBezTo>
                      <a:pt x="536" y="85"/>
                      <a:pt x="537" y="82"/>
                      <a:pt x="537" y="82"/>
                    </a:cubicBezTo>
                    <a:cubicBezTo>
                      <a:pt x="537" y="82"/>
                      <a:pt x="550" y="81"/>
                      <a:pt x="549" y="84"/>
                    </a:cubicBezTo>
                    <a:cubicBezTo>
                      <a:pt x="547" y="87"/>
                      <a:pt x="541" y="88"/>
                      <a:pt x="541" y="88"/>
                    </a:cubicBezTo>
                    <a:cubicBezTo>
                      <a:pt x="540" y="91"/>
                      <a:pt x="540" y="91"/>
                      <a:pt x="540" y="91"/>
                    </a:cubicBezTo>
                    <a:cubicBezTo>
                      <a:pt x="532" y="93"/>
                      <a:pt x="532" y="93"/>
                      <a:pt x="532" y="93"/>
                    </a:cubicBezTo>
                    <a:cubicBezTo>
                      <a:pt x="533" y="98"/>
                      <a:pt x="533" y="98"/>
                      <a:pt x="533" y="98"/>
                    </a:cubicBezTo>
                    <a:cubicBezTo>
                      <a:pt x="533" y="98"/>
                      <a:pt x="547" y="97"/>
                      <a:pt x="546" y="106"/>
                    </a:cubicBezTo>
                    <a:cubicBezTo>
                      <a:pt x="545" y="116"/>
                      <a:pt x="542" y="115"/>
                      <a:pt x="542" y="115"/>
                    </a:cubicBezTo>
                    <a:cubicBezTo>
                      <a:pt x="534" y="112"/>
                      <a:pt x="534" y="112"/>
                      <a:pt x="534" y="112"/>
                    </a:cubicBezTo>
                    <a:cubicBezTo>
                      <a:pt x="534" y="112"/>
                      <a:pt x="538" y="118"/>
                      <a:pt x="537" y="120"/>
                    </a:cubicBezTo>
                    <a:cubicBezTo>
                      <a:pt x="536" y="123"/>
                      <a:pt x="534" y="126"/>
                      <a:pt x="534" y="126"/>
                    </a:cubicBezTo>
                    <a:cubicBezTo>
                      <a:pt x="534" y="126"/>
                      <a:pt x="535" y="127"/>
                      <a:pt x="536" y="128"/>
                    </a:cubicBezTo>
                    <a:cubicBezTo>
                      <a:pt x="537" y="130"/>
                      <a:pt x="540" y="133"/>
                      <a:pt x="537" y="133"/>
                    </a:cubicBezTo>
                    <a:cubicBezTo>
                      <a:pt x="532" y="133"/>
                      <a:pt x="528" y="134"/>
                      <a:pt x="528" y="134"/>
                    </a:cubicBezTo>
                    <a:cubicBezTo>
                      <a:pt x="526" y="127"/>
                      <a:pt x="526" y="127"/>
                      <a:pt x="526" y="127"/>
                    </a:cubicBezTo>
                    <a:cubicBezTo>
                      <a:pt x="526" y="125"/>
                      <a:pt x="526" y="125"/>
                      <a:pt x="526" y="125"/>
                    </a:cubicBezTo>
                    <a:cubicBezTo>
                      <a:pt x="526" y="125"/>
                      <a:pt x="529" y="115"/>
                      <a:pt x="525" y="112"/>
                    </a:cubicBezTo>
                    <a:cubicBezTo>
                      <a:pt x="521" y="108"/>
                      <a:pt x="519" y="116"/>
                      <a:pt x="519" y="116"/>
                    </a:cubicBezTo>
                    <a:cubicBezTo>
                      <a:pt x="519" y="116"/>
                      <a:pt x="513" y="127"/>
                      <a:pt x="511" y="124"/>
                    </a:cubicBezTo>
                    <a:cubicBezTo>
                      <a:pt x="508" y="120"/>
                      <a:pt x="509" y="117"/>
                      <a:pt x="509" y="117"/>
                    </a:cubicBezTo>
                    <a:cubicBezTo>
                      <a:pt x="504" y="114"/>
                      <a:pt x="504" y="114"/>
                      <a:pt x="504" y="114"/>
                    </a:cubicBezTo>
                    <a:cubicBezTo>
                      <a:pt x="510" y="110"/>
                      <a:pt x="510" y="110"/>
                      <a:pt x="510" y="110"/>
                    </a:cubicBezTo>
                    <a:lnTo>
                      <a:pt x="509" y="107"/>
                    </a:lnTo>
                    <a:close/>
                    <a:moveTo>
                      <a:pt x="495" y="176"/>
                    </a:moveTo>
                    <a:cubicBezTo>
                      <a:pt x="500" y="176"/>
                      <a:pt x="491" y="184"/>
                      <a:pt x="490" y="187"/>
                    </a:cubicBezTo>
                    <a:cubicBezTo>
                      <a:pt x="489" y="191"/>
                      <a:pt x="499" y="197"/>
                      <a:pt x="501" y="198"/>
                    </a:cubicBezTo>
                    <a:cubicBezTo>
                      <a:pt x="504" y="200"/>
                      <a:pt x="507" y="212"/>
                      <a:pt x="507" y="217"/>
                    </a:cubicBezTo>
                    <a:cubicBezTo>
                      <a:pt x="508" y="221"/>
                      <a:pt x="516" y="224"/>
                      <a:pt x="516" y="224"/>
                    </a:cubicBezTo>
                    <a:cubicBezTo>
                      <a:pt x="516" y="224"/>
                      <a:pt x="519" y="221"/>
                      <a:pt x="521" y="221"/>
                    </a:cubicBezTo>
                    <a:cubicBezTo>
                      <a:pt x="522" y="222"/>
                      <a:pt x="524" y="224"/>
                      <a:pt x="526" y="225"/>
                    </a:cubicBezTo>
                    <a:cubicBezTo>
                      <a:pt x="529" y="227"/>
                      <a:pt x="535" y="220"/>
                      <a:pt x="537" y="219"/>
                    </a:cubicBezTo>
                    <a:cubicBezTo>
                      <a:pt x="540" y="217"/>
                      <a:pt x="549" y="223"/>
                      <a:pt x="550" y="223"/>
                    </a:cubicBezTo>
                    <a:cubicBezTo>
                      <a:pt x="551" y="224"/>
                      <a:pt x="553" y="220"/>
                      <a:pt x="556" y="217"/>
                    </a:cubicBezTo>
                    <a:cubicBezTo>
                      <a:pt x="559" y="214"/>
                      <a:pt x="558" y="217"/>
                      <a:pt x="564" y="219"/>
                    </a:cubicBezTo>
                    <a:cubicBezTo>
                      <a:pt x="570" y="220"/>
                      <a:pt x="566" y="224"/>
                      <a:pt x="566" y="226"/>
                    </a:cubicBezTo>
                    <a:cubicBezTo>
                      <a:pt x="566" y="228"/>
                      <a:pt x="558" y="236"/>
                      <a:pt x="558" y="237"/>
                    </a:cubicBezTo>
                    <a:cubicBezTo>
                      <a:pt x="558" y="238"/>
                      <a:pt x="556" y="235"/>
                      <a:pt x="555" y="235"/>
                    </a:cubicBezTo>
                    <a:cubicBezTo>
                      <a:pt x="554" y="234"/>
                      <a:pt x="550" y="243"/>
                      <a:pt x="550" y="243"/>
                    </a:cubicBezTo>
                    <a:cubicBezTo>
                      <a:pt x="550" y="243"/>
                      <a:pt x="548" y="244"/>
                      <a:pt x="544" y="246"/>
                    </a:cubicBezTo>
                    <a:cubicBezTo>
                      <a:pt x="540" y="248"/>
                      <a:pt x="549" y="252"/>
                      <a:pt x="549" y="252"/>
                    </a:cubicBezTo>
                    <a:cubicBezTo>
                      <a:pt x="549" y="252"/>
                      <a:pt x="552" y="257"/>
                      <a:pt x="547" y="261"/>
                    </a:cubicBezTo>
                    <a:cubicBezTo>
                      <a:pt x="543" y="265"/>
                      <a:pt x="540" y="257"/>
                      <a:pt x="540" y="257"/>
                    </a:cubicBezTo>
                    <a:cubicBezTo>
                      <a:pt x="540" y="257"/>
                      <a:pt x="537" y="258"/>
                      <a:pt x="534" y="256"/>
                    </a:cubicBezTo>
                    <a:cubicBezTo>
                      <a:pt x="532" y="255"/>
                      <a:pt x="537" y="250"/>
                      <a:pt x="536" y="246"/>
                    </a:cubicBezTo>
                    <a:cubicBezTo>
                      <a:pt x="535" y="243"/>
                      <a:pt x="531" y="248"/>
                      <a:pt x="528" y="249"/>
                    </a:cubicBezTo>
                    <a:cubicBezTo>
                      <a:pt x="525" y="251"/>
                      <a:pt x="526" y="246"/>
                      <a:pt x="523" y="246"/>
                    </a:cubicBezTo>
                    <a:cubicBezTo>
                      <a:pt x="520" y="246"/>
                      <a:pt x="522" y="256"/>
                      <a:pt x="518" y="260"/>
                    </a:cubicBezTo>
                    <a:cubicBezTo>
                      <a:pt x="515" y="264"/>
                      <a:pt x="514" y="253"/>
                      <a:pt x="517" y="251"/>
                    </a:cubicBezTo>
                    <a:cubicBezTo>
                      <a:pt x="520" y="249"/>
                      <a:pt x="516" y="247"/>
                      <a:pt x="516" y="247"/>
                    </a:cubicBezTo>
                    <a:cubicBezTo>
                      <a:pt x="516" y="247"/>
                      <a:pt x="519" y="245"/>
                      <a:pt x="521" y="243"/>
                    </a:cubicBezTo>
                    <a:cubicBezTo>
                      <a:pt x="522" y="240"/>
                      <a:pt x="521" y="236"/>
                      <a:pt x="517" y="234"/>
                    </a:cubicBezTo>
                    <a:cubicBezTo>
                      <a:pt x="513" y="231"/>
                      <a:pt x="511" y="242"/>
                      <a:pt x="510" y="245"/>
                    </a:cubicBezTo>
                    <a:cubicBezTo>
                      <a:pt x="509" y="248"/>
                      <a:pt x="511" y="257"/>
                      <a:pt x="511" y="262"/>
                    </a:cubicBezTo>
                    <a:cubicBezTo>
                      <a:pt x="511" y="267"/>
                      <a:pt x="505" y="268"/>
                      <a:pt x="504" y="268"/>
                    </a:cubicBezTo>
                    <a:cubicBezTo>
                      <a:pt x="504" y="268"/>
                      <a:pt x="503" y="260"/>
                      <a:pt x="503" y="260"/>
                    </a:cubicBezTo>
                    <a:cubicBezTo>
                      <a:pt x="503" y="260"/>
                      <a:pt x="505" y="259"/>
                      <a:pt x="508" y="255"/>
                    </a:cubicBezTo>
                    <a:cubicBezTo>
                      <a:pt x="510" y="251"/>
                      <a:pt x="504" y="245"/>
                      <a:pt x="504" y="245"/>
                    </a:cubicBezTo>
                    <a:cubicBezTo>
                      <a:pt x="510" y="235"/>
                      <a:pt x="510" y="235"/>
                      <a:pt x="510" y="235"/>
                    </a:cubicBezTo>
                    <a:cubicBezTo>
                      <a:pt x="511" y="233"/>
                      <a:pt x="507" y="228"/>
                      <a:pt x="504" y="223"/>
                    </a:cubicBezTo>
                    <a:cubicBezTo>
                      <a:pt x="501" y="219"/>
                      <a:pt x="498" y="202"/>
                      <a:pt x="498" y="201"/>
                    </a:cubicBezTo>
                    <a:cubicBezTo>
                      <a:pt x="498" y="201"/>
                      <a:pt x="487" y="194"/>
                      <a:pt x="486" y="189"/>
                    </a:cubicBezTo>
                    <a:cubicBezTo>
                      <a:pt x="485" y="184"/>
                      <a:pt x="491" y="176"/>
                      <a:pt x="495" y="17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Freeform 67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EAE04EC-5F7A-955A-823C-602D920842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14405" y="822718"/>
                <a:ext cx="1530763" cy="2259943"/>
              </a:xfrm>
              <a:custGeom>
                <a:avLst/>
                <a:gdLst/>
                <a:ahLst/>
                <a:cxnLst>
                  <a:cxn ang="0">
                    <a:pos x="18" y="379"/>
                  </a:cxn>
                  <a:cxn ang="0">
                    <a:pos x="19" y="387"/>
                  </a:cxn>
                  <a:cxn ang="0">
                    <a:pos x="10" y="398"/>
                  </a:cxn>
                  <a:cxn ang="0">
                    <a:pos x="8" y="418"/>
                  </a:cxn>
                  <a:cxn ang="0">
                    <a:pos x="22" y="460"/>
                  </a:cxn>
                  <a:cxn ang="0">
                    <a:pos x="62" y="481"/>
                  </a:cxn>
                  <a:cxn ang="0">
                    <a:pos x="79" y="494"/>
                  </a:cxn>
                  <a:cxn ang="0">
                    <a:pos x="72" y="508"/>
                  </a:cxn>
                  <a:cxn ang="0">
                    <a:pos x="93" y="531"/>
                  </a:cxn>
                  <a:cxn ang="0">
                    <a:pos x="95" y="554"/>
                  </a:cxn>
                  <a:cxn ang="0">
                    <a:pos x="113" y="562"/>
                  </a:cxn>
                  <a:cxn ang="0">
                    <a:pos x="150" y="549"/>
                  </a:cxn>
                  <a:cxn ang="0">
                    <a:pos x="142" y="566"/>
                  </a:cxn>
                  <a:cxn ang="0">
                    <a:pos x="165" y="588"/>
                  </a:cxn>
                  <a:cxn ang="0">
                    <a:pos x="182" y="581"/>
                  </a:cxn>
                  <a:cxn ang="0">
                    <a:pos x="183" y="635"/>
                  </a:cxn>
                  <a:cxn ang="0">
                    <a:pos x="201" y="668"/>
                  </a:cxn>
                  <a:cxn ang="0">
                    <a:pos x="224" y="700"/>
                  </a:cxn>
                  <a:cxn ang="0">
                    <a:pos x="265" y="716"/>
                  </a:cxn>
                  <a:cxn ang="0">
                    <a:pos x="312" y="734"/>
                  </a:cxn>
                  <a:cxn ang="0">
                    <a:pos x="343" y="744"/>
                  </a:cxn>
                  <a:cxn ang="0">
                    <a:pos x="377" y="711"/>
                  </a:cxn>
                  <a:cxn ang="0">
                    <a:pos x="439" y="639"/>
                  </a:cxn>
                  <a:cxn ang="0">
                    <a:pos x="497" y="603"/>
                  </a:cxn>
                  <a:cxn ang="0">
                    <a:pos x="500" y="508"/>
                  </a:cxn>
                  <a:cxn ang="0">
                    <a:pos x="487" y="450"/>
                  </a:cxn>
                  <a:cxn ang="0">
                    <a:pos x="478" y="403"/>
                  </a:cxn>
                  <a:cxn ang="0">
                    <a:pos x="411" y="245"/>
                  </a:cxn>
                  <a:cxn ang="0">
                    <a:pos x="394" y="177"/>
                  </a:cxn>
                  <a:cxn ang="0">
                    <a:pos x="390" y="121"/>
                  </a:cxn>
                  <a:cxn ang="0">
                    <a:pos x="365" y="66"/>
                  </a:cxn>
                  <a:cxn ang="0">
                    <a:pos x="304" y="31"/>
                  </a:cxn>
                  <a:cxn ang="0">
                    <a:pos x="275" y="9"/>
                  </a:cxn>
                  <a:cxn ang="0">
                    <a:pos x="241" y="14"/>
                  </a:cxn>
                  <a:cxn ang="0">
                    <a:pos x="238" y="33"/>
                  </a:cxn>
                  <a:cxn ang="0">
                    <a:pos x="211" y="40"/>
                  </a:cxn>
                  <a:cxn ang="0">
                    <a:pos x="184" y="56"/>
                  </a:cxn>
                  <a:cxn ang="0">
                    <a:pos x="186" y="80"/>
                  </a:cxn>
                  <a:cxn ang="0">
                    <a:pos x="208" y="104"/>
                  </a:cxn>
                  <a:cxn ang="0">
                    <a:pos x="222" y="140"/>
                  </a:cxn>
                  <a:cxn ang="0">
                    <a:pos x="227" y="199"/>
                  </a:cxn>
                  <a:cxn ang="0">
                    <a:pos x="203" y="241"/>
                  </a:cxn>
                  <a:cxn ang="0">
                    <a:pos x="176" y="254"/>
                  </a:cxn>
                  <a:cxn ang="0">
                    <a:pos x="167" y="263"/>
                  </a:cxn>
                  <a:cxn ang="0">
                    <a:pos x="147" y="282"/>
                  </a:cxn>
                  <a:cxn ang="0">
                    <a:pos x="103" y="319"/>
                  </a:cxn>
                  <a:cxn ang="0">
                    <a:pos x="83" y="327"/>
                  </a:cxn>
                  <a:cxn ang="0">
                    <a:pos x="23" y="339"/>
                  </a:cxn>
                </a:cxnLst>
                <a:rect l="0" t="0" r="r" b="b"/>
                <a:pathLst>
                  <a:path w="508" h="749">
                    <a:moveTo>
                      <a:pt x="3" y="356"/>
                    </a:moveTo>
                    <a:cubicBezTo>
                      <a:pt x="5" y="356"/>
                      <a:pt x="9" y="357"/>
                      <a:pt x="9" y="357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18" y="379"/>
                      <a:pt x="18" y="379"/>
                      <a:pt x="18" y="379"/>
                    </a:cubicBezTo>
                    <a:cubicBezTo>
                      <a:pt x="18" y="379"/>
                      <a:pt x="15" y="381"/>
                      <a:pt x="14" y="384"/>
                    </a:cubicBezTo>
                    <a:cubicBezTo>
                      <a:pt x="13" y="387"/>
                      <a:pt x="9" y="389"/>
                      <a:pt x="10" y="389"/>
                    </a:cubicBezTo>
                    <a:cubicBezTo>
                      <a:pt x="11" y="390"/>
                      <a:pt x="13" y="392"/>
                      <a:pt x="13" y="392"/>
                    </a:cubicBezTo>
                    <a:cubicBezTo>
                      <a:pt x="19" y="387"/>
                      <a:pt x="19" y="387"/>
                      <a:pt x="19" y="387"/>
                    </a:cubicBezTo>
                    <a:cubicBezTo>
                      <a:pt x="20" y="393"/>
                      <a:pt x="20" y="393"/>
                      <a:pt x="20" y="393"/>
                    </a:cubicBezTo>
                    <a:cubicBezTo>
                      <a:pt x="20" y="393"/>
                      <a:pt x="28" y="396"/>
                      <a:pt x="27" y="396"/>
                    </a:cubicBezTo>
                    <a:cubicBezTo>
                      <a:pt x="27" y="396"/>
                      <a:pt x="18" y="400"/>
                      <a:pt x="18" y="400"/>
                    </a:cubicBezTo>
                    <a:cubicBezTo>
                      <a:pt x="18" y="400"/>
                      <a:pt x="15" y="396"/>
                      <a:pt x="10" y="398"/>
                    </a:cubicBezTo>
                    <a:cubicBezTo>
                      <a:pt x="5" y="400"/>
                      <a:pt x="4" y="405"/>
                      <a:pt x="7" y="406"/>
                    </a:cubicBezTo>
                    <a:cubicBezTo>
                      <a:pt x="10" y="407"/>
                      <a:pt x="13" y="406"/>
                      <a:pt x="13" y="408"/>
                    </a:cubicBezTo>
                    <a:cubicBezTo>
                      <a:pt x="12" y="411"/>
                      <a:pt x="12" y="415"/>
                      <a:pt x="12" y="415"/>
                    </a:cubicBezTo>
                    <a:cubicBezTo>
                      <a:pt x="12" y="415"/>
                      <a:pt x="8" y="414"/>
                      <a:pt x="8" y="418"/>
                    </a:cubicBezTo>
                    <a:cubicBezTo>
                      <a:pt x="9" y="421"/>
                      <a:pt x="21" y="434"/>
                      <a:pt x="21" y="434"/>
                    </a:cubicBezTo>
                    <a:cubicBezTo>
                      <a:pt x="21" y="434"/>
                      <a:pt x="15" y="437"/>
                      <a:pt x="17" y="438"/>
                    </a:cubicBezTo>
                    <a:cubicBezTo>
                      <a:pt x="18" y="440"/>
                      <a:pt x="23" y="448"/>
                      <a:pt x="23" y="448"/>
                    </a:cubicBezTo>
                    <a:cubicBezTo>
                      <a:pt x="22" y="460"/>
                      <a:pt x="22" y="460"/>
                      <a:pt x="22" y="460"/>
                    </a:cubicBezTo>
                    <a:cubicBezTo>
                      <a:pt x="34" y="473"/>
                      <a:pt x="34" y="473"/>
                      <a:pt x="34" y="473"/>
                    </a:cubicBezTo>
                    <a:cubicBezTo>
                      <a:pt x="34" y="473"/>
                      <a:pt x="49" y="466"/>
                      <a:pt x="50" y="467"/>
                    </a:cubicBezTo>
                    <a:cubicBezTo>
                      <a:pt x="50" y="468"/>
                      <a:pt x="59" y="482"/>
                      <a:pt x="59" y="482"/>
                    </a:cubicBezTo>
                    <a:cubicBezTo>
                      <a:pt x="62" y="481"/>
                      <a:pt x="62" y="481"/>
                      <a:pt x="62" y="481"/>
                    </a:cubicBezTo>
                    <a:cubicBezTo>
                      <a:pt x="62" y="481"/>
                      <a:pt x="61" y="488"/>
                      <a:pt x="64" y="487"/>
                    </a:cubicBezTo>
                    <a:cubicBezTo>
                      <a:pt x="68" y="486"/>
                      <a:pt x="71" y="479"/>
                      <a:pt x="74" y="480"/>
                    </a:cubicBezTo>
                    <a:cubicBezTo>
                      <a:pt x="76" y="480"/>
                      <a:pt x="73" y="487"/>
                      <a:pt x="74" y="488"/>
                    </a:cubicBezTo>
                    <a:cubicBezTo>
                      <a:pt x="76" y="490"/>
                      <a:pt x="81" y="491"/>
                      <a:pt x="79" y="494"/>
                    </a:cubicBezTo>
                    <a:cubicBezTo>
                      <a:pt x="77" y="497"/>
                      <a:pt x="70" y="491"/>
                      <a:pt x="70" y="491"/>
                    </a:cubicBezTo>
                    <a:cubicBezTo>
                      <a:pt x="65" y="497"/>
                      <a:pt x="65" y="497"/>
                      <a:pt x="65" y="497"/>
                    </a:cubicBezTo>
                    <a:cubicBezTo>
                      <a:pt x="65" y="497"/>
                      <a:pt x="66" y="508"/>
                      <a:pt x="66" y="508"/>
                    </a:cubicBezTo>
                    <a:cubicBezTo>
                      <a:pt x="67" y="508"/>
                      <a:pt x="72" y="508"/>
                      <a:pt x="72" y="508"/>
                    </a:cubicBezTo>
                    <a:cubicBezTo>
                      <a:pt x="72" y="508"/>
                      <a:pt x="75" y="514"/>
                      <a:pt x="76" y="514"/>
                    </a:cubicBezTo>
                    <a:cubicBezTo>
                      <a:pt x="77" y="515"/>
                      <a:pt x="85" y="513"/>
                      <a:pt x="87" y="514"/>
                    </a:cubicBezTo>
                    <a:cubicBezTo>
                      <a:pt x="90" y="516"/>
                      <a:pt x="87" y="521"/>
                      <a:pt x="87" y="523"/>
                    </a:cubicBezTo>
                    <a:cubicBezTo>
                      <a:pt x="88" y="525"/>
                      <a:pt x="95" y="528"/>
                      <a:pt x="93" y="531"/>
                    </a:cubicBezTo>
                    <a:cubicBezTo>
                      <a:pt x="92" y="534"/>
                      <a:pt x="87" y="539"/>
                      <a:pt x="87" y="539"/>
                    </a:cubicBezTo>
                    <a:cubicBezTo>
                      <a:pt x="87" y="539"/>
                      <a:pt x="90" y="542"/>
                      <a:pt x="90" y="543"/>
                    </a:cubicBezTo>
                    <a:cubicBezTo>
                      <a:pt x="90" y="543"/>
                      <a:pt x="90" y="554"/>
                      <a:pt x="91" y="554"/>
                    </a:cubicBezTo>
                    <a:cubicBezTo>
                      <a:pt x="92" y="555"/>
                      <a:pt x="95" y="554"/>
                      <a:pt x="95" y="554"/>
                    </a:cubicBezTo>
                    <a:cubicBezTo>
                      <a:pt x="95" y="554"/>
                      <a:pt x="96" y="559"/>
                      <a:pt x="96" y="559"/>
                    </a:cubicBezTo>
                    <a:cubicBezTo>
                      <a:pt x="97" y="560"/>
                      <a:pt x="102" y="565"/>
                      <a:pt x="104" y="563"/>
                    </a:cubicBezTo>
                    <a:cubicBezTo>
                      <a:pt x="106" y="561"/>
                      <a:pt x="108" y="557"/>
                      <a:pt x="108" y="558"/>
                    </a:cubicBezTo>
                    <a:cubicBezTo>
                      <a:pt x="108" y="558"/>
                      <a:pt x="109" y="563"/>
                      <a:pt x="113" y="562"/>
                    </a:cubicBezTo>
                    <a:cubicBezTo>
                      <a:pt x="117" y="561"/>
                      <a:pt x="122" y="557"/>
                      <a:pt x="122" y="557"/>
                    </a:cubicBezTo>
                    <a:cubicBezTo>
                      <a:pt x="123" y="558"/>
                      <a:pt x="126" y="559"/>
                      <a:pt x="127" y="557"/>
                    </a:cubicBezTo>
                    <a:cubicBezTo>
                      <a:pt x="129" y="556"/>
                      <a:pt x="125" y="547"/>
                      <a:pt x="131" y="548"/>
                    </a:cubicBezTo>
                    <a:cubicBezTo>
                      <a:pt x="136" y="549"/>
                      <a:pt x="150" y="549"/>
                      <a:pt x="150" y="549"/>
                    </a:cubicBezTo>
                    <a:cubicBezTo>
                      <a:pt x="150" y="549"/>
                      <a:pt x="160" y="558"/>
                      <a:pt x="158" y="560"/>
                    </a:cubicBezTo>
                    <a:cubicBezTo>
                      <a:pt x="156" y="562"/>
                      <a:pt x="151" y="565"/>
                      <a:pt x="151" y="565"/>
                    </a:cubicBezTo>
                    <a:cubicBezTo>
                      <a:pt x="151" y="565"/>
                      <a:pt x="150" y="559"/>
                      <a:pt x="146" y="561"/>
                    </a:cubicBezTo>
                    <a:cubicBezTo>
                      <a:pt x="142" y="564"/>
                      <a:pt x="142" y="566"/>
                      <a:pt x="142" y="566"/>
                    </a:cubicBezTo>
                    <a:cubicBezTo>
                      <a:pt x="142" y="566"/>
                      <a:pt x="151" y="573"/>
                      <a:pt x="151" y="574"/>
                    </a:cubicBezTo>
                    <a:cubicBezTo>
                      <a:pt x="151" y="575"/>
                      <a:pt x="149" y="583"/>
                      <a:pt x="153" y="584"/>
                    </a:cubicBezTo>
                    <a:cubicBezTo>
                      <a:pt x="157" y="586"/>
                      <a:pt x="161" y="585"/>
                      <a:pt x="161" y="586"/>
                    </a:cubicBezTo>
                    <a:cubicBezTo>
                      <a:pt x="162" y="587"/>
                      <a:pt x="162" y="590"/>
                      <a:pt x="165" y="588"/>
                    </a:cubicBezTo>
                    <a:cubicBezTo>
                      <a:pt x="169" y="587"/>
                      <a:pt x="168" y="583"/>
                      <a:pt x="169" y="584"/>
                    </a:cubicBezTo>
                    <a:cubicBezTo>
                      <a:pt x="170" y="584"/>
                      <a:pt x="174" y="583"/>
                      <a:pt x="174" y="583"/>
                    </a:cubicBezTo>
                    <a:cubicBezTo>
                      <a:pt x="174" y="583"/>
                      <a:pt x="166" y="577"/>
                      <a:pt x="172" y="577"/>
                    </a:cubicBezTo>
                    <a:cubicBezTo>
                      <a:pt x="178" y="578"/>
                      <a:pt x="179" y="581"/>
                      <a:pt x="182" y="581"/>
                    </a:cubicBezTo>
                    <a:cubicBezTo>
                      <a:pt x="185" y="582"/>
                      <a:pt x="187" y="581"/>
                      <a:pt x="187" y="581"/>
                    </a:cubicBezTo>
                    <a:cubicBezTo>
                      <a:pt x="185" y="624"/>
                      <a:pt x="185" y="624"/>
                      <a:pt x="185" y="624"/>
                    </a:cubicBezTo>
                    <a:cubicBezTo>
                      <a:pt x="185" y="624"/>
                      <a:pt x="190" y="627"/>
                      <a:pt x="189" y="628"/>
                    </a:cubicBezTo>
                    <a:cubicBezTo>
                      <a:pt x="189" y="629"/>
                      <a:pt x="183" y="631"/>
                      <a:pt x="183" y="635"/>
                    </a:cubicBezTo>
                    <a:cubicBezTo>
                      <a:pt x="183" y="639"/>
                      <a:pt x="185" y="642"/>
                      <a:pt x="185" y="642"/>
                    </a:cubicBezTo>
                    <a:cubicBezTo>
                      <a:pt x="185" y="643"/>
                      <a:pt x="183" y="651"/>
                      <a:pt x="187" y="653"/>
                    </a:cubicBezTo>
                    <a:cubicBezTo>
                      <a:pt x="191" y="655"/>
                      <a:pt x="195" y="656"/>
                      <a:pt x="195" y="656"/>
                    </a:cubicBezTo>
                    <a:cubicBezTo>
                      <a:pt x="195" y="656"/>
                      <a:pt x="197" y="665"/>
                      <a:pt x="201" y="668"/>
                    </a:cubicBezTo>
                    <a:cubicBezTo>
                      <a:pt x="206" y="672"/>
                      <a:pt x="213" y="672"/>
                      <a:pt x="213" y="672"/>
                    </a:cubicBezTo>
                    <a:cubicBezTo>
                      <a:pt x="213" y="672"/>
                      <a:pt x="212" y="683"/>
                      <a:pt x="215" y="686"/>
                    </a:cubicBezTo>
                    <a:cubicBezTo>
                      <a:pt x="218" y="689"/>
                      <a:pt x="225" y="689"/>
                      <a:pt x="225" y="690"/>
                    </a:cubicBezTo>
                    <a:cubicBezTo>
                      <a:pt x="225" y="692"/>
                      <a:pt x="222" y="697"/>
                      <a:pt x="224" y="700"/>
                    </a:cubicBezTo>
                    <a:cubicBezTo>
                      <a:pt x="227" y="703"/>
                      <a:pt x="229" y="704"/>
                      <a:pt x="229" y="705"/>
                    </a:cubicBezTo>
                    <a:cubicBezTo>
                      <a:pt x="229" y="705"/>
                      <a:pt x="223" y="711"/>
                      <a:pt x="224" y="712"/>
                    </a:cubicBezTo>
                    <a:cubicBezTo>
                      <a:pt x="225" y="713"/>
                      <a:pt x="238" y="725"/>
                      <a:pt x="249" y="724"/>
                    </a:cubicBezTo>
                    <a:cubicBezTo>
                      <a:pt x="260" y="722"/>
                      <a:pt x="265" y="716"/>
                      <a:pt x="265" y="716"/>
                    </a:cubicBezTo>
                    <a:cubicBezTo>
                      <a:pt x="265" y="716"/>
                      <a:pt x="269" y="721"/>
                      <a:pt x="278" y="721"/>
                    </a:cubicBezTo>
                    <a:cubicBezTo>
                      <a:pt x="286" y="721"/>
                      <a:pt x="295" y="717"/>
                      <a:pt x="295" y="717"/>
                    </a:cubicBezTo>
                    <a:cubicBezTo>
                      <a:pt x="295" y="718"/>
                      <a:pt x="298" y="725"/>
                      <a:pt x="299" y="726"/>
                    </a:cubicBezTo>
                    <a:cubicBezTo>
                      <a:pt x="301" y="727"/>
                      <a:pt x="309" y="733"/>
                      <a:pt x="312" y="734"/>
                    </a:cubicBezTo>
                    <a:cubicBezTo>
                      <a:pt x="315" y="735"/>
                      <a:pt x="323" y="737"/>
                      <a:pt x="323" y="740"/>
                    </a:cubicBezTo>
                    <a:cubicBezTo>
                      <a:pt x="322" y="744"/>
                      <a:pt x="320" y="747"/>
                      <a:pt x="327" y="748"/>
                    </a:cubicBezTo>
                    <a:cubicBezTo>
                      <a:pt x="333" y="749"/>
                      <a:pt x="336" y="744"/>
                      <a:pt x="337" y="744"/>
                    </a:cubicBezTo>
                    <a:cubicBezTo>
                      <a:pt x="337" y="744"/>
                      <a:pt x="343" y="744"/>
                      <a:pt x="343" y="744"/>
                    </a:cubicBezTo>
                    <a:cubicBezTo>
                      <a:pt x="343" y="744"/>
                      <a:pt x="341" y="735"/>
                      <a:pt x="344" y="736"/>
                    </a:cubicBezTo>
                    <a:cubicBezTo>
                      <a:pt x="347" y="738"/>
                      <a:pt x="351" y="741"/>
                      <a:pt x="354" y="741"/>
                    </a:cubicBezTo>
                    <a:cubicBezTo>
                      <a:pt x="355" y="741"/>
                      <a:pt x="358" y="741"/>
                      <a:pt x="360" y="741"/>
                    </a:cubicBezTo>
                    <a:cubicBezTo>
                      <a:pt x="360" y="740"/>
                      <a:pt x="372" y="720"/>
                      <a:pt x="377" y="711"/>
                    </a:cubicBezTo>
                    <a:cubicBezTo>
                      <a:pt x="383" y="702"/>
                      <a:pt x="381" y="691"/>
                      <a:pt x="388" y="684"/>
                    </a:cubicBezTo>
                    <a:cubicBezTo>
                      <a:pt x="394" y="677"/>
                      <a:pt x="408" y="660"/>
                      <a:pt x="413" y="654"/>
                    </a:cubicBezTo>
                    <a:cubicBezTo>
                      <a:pt x="418" y="648"/>
                      <a:pt x="421" y="643"/>
                      <a:pt x="426" y="642"/>
                    </a:cubicBezTo>
                    <a:cubicBezTo>
                      <a:pt x="430" y="641"/>
                      <a:pt x="435" y="643"/>
                      <a:pt x="439" y="639"/>
                    </a:cubicBezTo>
                    <a:cubicBezTo>
                      <a:pt x="443" y="635"/>
                      <a:pt x="448" y="630"/>
                      <a:pt x="453" y="630"/>
                    </a:cubicBezTo>
                    <a:cubicBezTo>
                      <a:pt x="458" y="629"/>
                      <a:pt x="465" y="633"/>
                      <a:pt x="471" y="628"/>
                    </a:cubicBezTo>
                    <a:cubicBezTo>
                      <a:pt x="477" y="623"/>
                      <a:pt x="481" y="616"/>
                      <a:pt x="482" y="616"/>
                    </a:cubicBezTo>
                    <a:cubicBezTo>
                      <a:pt x="483" y="616"/>
                      <a:pt x="494" y="607"/>
                      <a:pt x="497" y="603"/>
                    </a:cubicBezTo>
                    <a:cubicBezTo>
                      <a:pt x="499" y="600"/>
                      <a:pt x="506" y="588"/>
                      <a:pt x="506" y="587"/>
                    </a:cubicBezTo>
                    <a:cubicBezTo>
                      <a:pt x="507" y="586"/>
                      <a:pt x="508" y="554"/>
                      <a:pt x="508" y="554"/>
                    </a:cubicBezTo>
                    <a:cubicBezTo>
                      <a:pt x="508" y="554"/>
                      <a:pt x="501" y="542"/>
                      <a:pt x="501" y="539"/>
                    </a:cubicBezTo>
                    <a:cubicBezTo>
                      <a:pt x="501" y="537"/>
                      <a:pt x="500" y="508"/>
                      <a:pt x="500" y="508"/>
                    </a:cubicBezTo>
                    <a:cubicBezTo>
                      <a:pt x="500" y="508"/>
                      <a:pt x="507" y="501"/>
                      <a:pt x="507" y="500"/>
                    </a:cubicBezTo>
                    <a:cubicBezTo>
                      <a:pt x="507" y="500"/>
                      <a:pt x="500" y="494"/>
                      <a:pt x="500" y="494"/>
                    </a:cubicBezTo>
                    <a:cubicBezTo>
                      <a:pt x="500" y="494"/>
                      <a:pt x="500" y="479"/>
                      <a:pt x="496" y="470"/>
                    </a:cubicBezTo>
                    <a:cubicBezTo>
                      <a:pt x="492" y="461"/>
                      <a:pt x="486" y="454"/>
                      <a:pt x="487" y="450"/>
                    </a:cubicBezTo>
                    <a:cubicBezTo>
                      <a:pt x="488" y="446"/>
                      <a:pt x="495" y="440"/>
                      <a:pt x="494" y="433"/>
                    </a:cubicBezTo>
                    <a:cubicBezTo>
                      <a:pt x="494" y="427"/>
                      <a:pt x="492" y="421"/>
                      <a:pt x="489" y="418"/>
                    </a:cubicBezTo>
                    <a:cubicBezTo>
                      <a:pt x="486" y="416"/>
                      <a:pt x="480" y="417"/>
                      <a:pt x="481" y="415"/>
                    </a:cubicBezTo>
                    <a:cubicBezTo>
                      <a:pt x="481" y="412"/>
                      <a:pt x="482" y="410"/>
                      <a:pt x="478" y="403"/>
                    </a:cubicBezTo>
                    <a:cubicBezTo>
                      <a:pt x="474" y="396"/>
                      <a:pt x="448" y="347"/>
                      <a:pt x="448" y="347"/>
                    </a:cubicBezTo>
                    <a:cubicBezTo>
                      <a:pt x="448" y="347"/>
                      <a:pt x="438" y="325"/>
                      <a:pt x="432" y="308"/>
                    </a:cubicBezTo>
                    <a:cubicBezTo>
                      <a:pt x="425" y="290"/>
                      <a:pt x="420" y="289"/>
                      <a:pt x="420" y="276"/>
                    </a:cubicBezTo>
                    <a:cubicBezTo>
                      <a:pt x="419" y="264"/>
                      <a:pt x="413" y="249"/>
                      <a:pt x="411" y="245"/>
                    </a:cubicBezTo>
                    <a:cubicBezTo>
                      <a:pt x="409" y="241"/>
                      <a:pt x="407" y="225"/>
                      <a:pt x="407" y="225"/>
                    </a:cubicBezTo>
                    <a:cubicBezTo>
                      <a:pt x="407" y="225"/>
                      <a:pt x="400" y="214"/>
                      <a:pt x="400" y="213"/>
                    </a:cubicBezTo>
                    <a:cubicBezTo>
                      <a:pt x="400" y="211"/>
                      <a:pt x="401" y="184"/>
                      <a:pt x="401" y="184"/>
                    </a:cubicBezTo>
                    <a:cubicBezTo>
                      <a:pt x="401" y="184"/>
                      <a:pt x="394" y="178"/>
                      <a:pt x="394" y="177"/>
                    </a:cubicBezTo>
                    <a:cubicBezTo>
                      <a:pt x="393" y="175"/>
                      <a:pt x="396" y="171"/>
                      <a:pt x="393" y="163"/>
                    </a:cubicBezTo>
                    <a:cubicBezTo>
                      <a:pt x="393" y="161"/>
                      <a:pt x="392" y="159"/>
                      <a:pt x="391" y="157"/>
                    </a:cubicBezTo>
                    <a:cubicBezTo>
                      <a:pt x="385" y="146"/>
                      <a:pt x="381" y="151"/>
                      <a:pt x="381" y="142"/>
                    </a:cubicBezTo>
                    <a:cubicBezTo>
                      <a:pt x="380" y="132"/>
                      <a:pt x="390" y="121"/>
                      <a:pt x="390" y="121"/>
                    </a:cubicBezTo>
                    <a:cubicBezTo>
                      <a:pt x="390" y="121"/>
                      <a:pt x="385" y="102"/>
                      <a:pt x="383" y="95"/>
                    </a:cubicBezTo>
                    <a:cubicBezTo>
                      <a:pt x="381" y="89"/>
                      <a:pt x="380" y="83"/>
                      <a:pt x="376" y="78"/>
                    </a:cubicBezTo>
                    <a:cubicBezTo>
                      <a:pt x="371" y="74"/>
                      <a:pt x="364" y="73"/>
                      <a:pt x="364" y="73"/>
                    </a:cubicBezTo>
                    <a:cubicBezTo>
                      <a:pt x="364" y="72"/>
                      <a:pt x="365" y="66"/>
                      <a:pt x="365" y="66"/>
                    </a:cubicBezTo>
                    <a:cubicBezTo>
                      <a:pt x="365" y="66"/>
                      <a:pt x="357" y="52"/>
                      <a:pt x="349" y="50"/>
                    </a:cubicBezTo>
                    <a:cubicBezTo>
                      <a:pt x="340" y="48"/>
                      <a:pt x="337" y="52"/>
                      <a:pt x="332" y="49"/>
                    </a:cubicBezTo>
                    <a:cubicBezTo>
                      <a:pt x="331" y="49"/>
                      <a:pt x="331" y="48"/>
                      <a:pt x="330" y="48"/>
                    </a:cubicBezTo>
                    <a:cubicBezTo>
                      <a:pt x="323" y="43"/>
                      <a:pt x="304" y="31"/>
                      <a:pt x="304" y="31"/>
                    </a:cubicBezTo>
                    <a:cubicBezTo>
                      <a:pt x="304" y="31"/>
                      <a:pt x="294" y="38"/>
                      <a:pt x="291" y="33"/>
                    </a:cubicBezTo>
                    <a:cubicBezTo>
                      <a:pt x="288" y="27"/>
                      <a:pt x="290" y="19"/>
                      <a:pt x="290" y="19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9"/>
                      <a:pt x="275" y="9"/>
                      <a:pt x="275" y="9"/>
                    </a:cubicBezTo>
                    <a:cubicBezTo>
                      <a:pt x="275" y="9"/>
                      <a:pt x="266" y="10"/>
                      <a:pt x="260" y="7"/>
                    </a:cubicBezTo>
                    <a:cubicBezTo>
                      <a:pt x="253" y="4"/>
                      <a:pt x="249" y="0"/>
                      <a:pt x="248" y="0"/>
                    </a:cubicBezTo>
                    <a:cubicBezTo>
                      <a:pt x="247" y="0"/>
                      <a:pt x="238" y="6"/>
                      <a:pt x="235" y="10"/>
                    </a:cubicBezTo>
                    <a:cubicBezTo>
                      <a:pt x="237" y="11"/>
                      <a:pt x="239" y="13"/>
                      <a:pt x="241" y="14"/>
                    </a:cubicBezTo>
                    <a:cubicBezTo>
                      <a:pt x="244" y="16"/>
                      <a:pt x="241" y="22"/>
                      <a:pt x="241" y="22"/>
                    </a:cubicBezTo>
                    <a:cubicBezTo>
                      <a:pt x="241" y="22"/>
                      <a:pt x="238" y="25"/>
                      <a:pt x="236" y="26"/>
                    </a:cubicBezTo>
                    <a:cubicBezTo>
                      <a:pt x="235" y="26"/>
                      <a:pt x="238" y="28"/>
                      <a:pt x="239" y="29"/>
                    </a:cubicBezTo>
                    <a:cubicBezTo>
                      <a:pt x="241" y="31"/>
                      <a:pt x="239" y="31"/>
                      <a:pt x="238" y="33"/>
                    </a:cubicBezTo>
                    <a:cubicBezTo>
                      <a:pt x="237" y="35"/>
                      <a:pt x="236" y="38"/>
                      <a:pt x="236" y="38"/>
                    </a:cubicBezTo>
                    <a:cubicBezTo>
                      <a:pt x="229" y="37"/>
                      <a:pt x="229" y="37"/>
                      <a:pt x="229" y="37"/>
                    </a:cubicBezTo>
                    <a:cubicBezTo>
                      <a:pt x="229" y="37"/>
                      <a:pt x="225" y="41"/>
                      <a:pt x="221" y="44"/>
                    </a:cubicBezTo>
                    <a:cubicBezTo>
                      <a:pt x="217" y="46"/>
                      <a:pt x="212" y="40"/>
                      <a:pt x="211" y="40"/>
                    </a:cubicBezTo>
                    <a:cubicBezTo>
                      <a:pt x="209" y="40"/>
                      <a:pt x="208" y="45"/>
                      <a:pt x="206" y="48"/>
                    </a:cubicBezTo>
                    <a:cubicBezTo>
                      <a:pt x="203" y="51"/>
                      <a:pt x="204" y="49"/>
                      <a:pt x="198" y="49"/>
                    </a:cubicBezTo>
                    <a:cubicBezTo>
                      <a:pt x="191" y="49"/>
                      <a:pt x="195" y="51"/>
                      <a:pt x="191" y="53"/>
                    </a:cubicBezTo>
                    <a:cubicBezTo>
                      <a:pt x="187" y="56"/>
                      <a:pt x="185" y="56"/>
                      <a:pt x="184" y="56"/>
                    </a:cubicBezTo>
                    <a:cubicBezTo>
                      <a:pt x="184" y="56"/>
                      <a:pt x="184" y="63"/>
                      <a:pt x="184" y="64"/>
                    </a:cubicBezTo>
                    <a:cubicBezTo>
                      <a:pt x="185" y="65"/>
                      <a:pt x="178" y="67"/>
                      <a:pt x="178" y="69"/>
                    </a:cubicBezTo>
                    <a:cubicBezTo>
                      <a:pt x="177" y="72"/>
                      <a:pt x="182" y="73"/>
                      <a:pt x="184" y="74"/>
                    </a:cubicBezTo>
                    <a:cubicBezTo>
                      <a:pt x="186" y="75"/>
                      <a:pt x="184" y="76"/>
                      <a:pt x="186" y="80"/>
                    </a:cubicBezTo>
                    <a:cubicBezTo>
                      <a:pt x="187" y="84"/>
                      <a:pt x="190" y="83"/>
                      <a:pt x="190" y="83"/>
                    </a:cubicBezTo>
                    <a:cubicBezTo>
                      <a:pt x="190" y="83"/>
                      <a:pt x="190" y="88"/>
                      <a:pt x="190" y="90"/>
                    </a:cubicBezTo>
                    <a:cubicBezTo>
                      <a:pt x="190" y="91"/>
                      <a:pt x="198" y="85"/>
                      <a:pt x="201" y="88"/>
                    </a:cubicBezTo>
                    <a:cubicBezTo>
                      <a:pt x="203" y="90"/>
                      <a:pt x="209" y="104"/>
                      <a:pt x="208" y="104"/>
                    </a:cubicBezTo>
                    <a:cubicBezTo>
                      <a:pt x="208" y="104"/>
                      <a:pt x="203" y="109"/>
                      <a:pt x="202" y="113"/>
                    </a:cubicBezTo>
                    <a:cubicBezTo>
                      <a:pt x="200" y="118"/>
                      <a:pt x="209" y="121"/>
                      <a:pt x="213" y="124"/>
                    </a:cubicBezTo>
                    <a:cubicBezTo>
                      <a:pt x="216" y="127"/>
                      <a:pt x="216" y="129"/>
                      <a:pt x="217" y="132"/>
                    </a:cubicBezTo>
                    <a:cubicBezTo>
                      <a:pt x="217" y="136"/>
                      <a:pt x="222" y="140"/>
                      <a:pt x="222" y="140"/>
                    </a:cubicBezTo>
                    <a:cubicBezTo>
                      <a:pt x="222" y="140"/>
                      <a:pt x="222" y="145"/>
                      <a:pt x="222" y="146"/>
                    </a:cubicBezTo>
                    <a:cubicBezTo>
                      <a:pt x="222" y="147"/>
                      <a:pt x="238" y="162"/>
                      <a:pt x="238" y="162"/>
                    </a:cubicBezTo>
                    <a:cubicBezTo>
                      <a:pt x="238" y="162"/>
                      <a:pt x="238" y="182"/>
                      <a:pt x="238" y="185"/>
                    </a:cubicBezTo>
                    <a:cubicBezTo>
                      <a:pt x="238" y="187"/>
                      <a:pt x="230" y="196"/>
                      <a:pt x="227" y="199"/>
                    </a:cubicBezTo>
                    <a:cubicBezTo>
                      <a:pt x="223" y="203"/>
                      <a:pt x="229" y="215"/>
                      <a:pt x="227" y="218"/>
                    </a:cubicBezTo>
                    <a:cubicBezTo>
                      <a:pt x="224" y="220"/>
                      <a:pt x="222" y="217"/>
                      <a:pt x="222" y="217"/>
                    </a:cubicBezTo>
                    <a:cubicBezTo>
                      <a:pt x="222" y="217"/>
                      <a:pt x="210" y="228"/>
                      <a:pt x="205" y="233"/>
                    </a:cubicBezTo>
                    <a:cubicBezTo>
                      <a:pt x="199" y="237"/>
                      <a:pt x="205" y="236"/>
                      <a:pt x="203" y="241"/>
                    </a:cubicBezTo>
                    <a:cubicBezTo>
                      <a:pt x="201" y="247"/>
                      <a:pt x="196" y="236"/>
                      <a:pt x="196" y="236"/>
                    </a:cubicBezTo>
                    <a:cubicBezTo>
                      <a:pt x="188" y="248"/>
                      <a:pt x="188" y="248"/>
                      <a:pt x="188" y="248"/>
                    </a:cubicBezTo>
                    <a:cubicBezTo>
                      <a:pt x="188" y="248"/>
                      <a:pt x="180" y="248"/>
                      <a:pt x="179" y="248"/>
                    </a:cubicBezTo>
                    <a:cubicBezTo>
                      <a:pt x="179" y="248"/>
                      <a:pt x="178" y="251"/>
                      <a:pt x="176" y="254"/>
                    </a:cubicBezTo>
                    <a:cubicBezTo>
                      <a:pt x="174" y="256"/>
                      <a:pt x="179" y="259"/>
                      <a:pt x="180" y="262"/>
                    </a:cubicBezTo>
                    <a:cubicBezTo>
                      <a:pt x="181" y="265"/>
                      <a:pt x="176" y="267"/>
                      <a:pt x="176" y="267"/>
                    </a:cubicBezTo>
                    <a:cubicBezTo>
                      <a:pt x="176" y="266"/>
                      <a:pt x="170" y="260"/>
                      <a:pt x="168" y="260"/>
                    </a:cubicBezTo>
                    <a:cubicBezTo>
                      <a:pt x="167" y="259"/>
                      <a:pt x="167" y="263"/>
                      <a:pt x="167" y="263"/>
                    </a:cubicBezTo>
                    <a:cubicBezTo>
                      <a:pt x="167" y="263"/>
                      <a:pt x="163" y="266"/>
                      <a:pt x="157" y="269"/>
                    </a:cubicBezTo>
                    <a:cubicBezTo>
                      <a:pt x="150" y="273"/>
                      <a:pt x="151" y="278"/>
                      <a:pt x="151" y="278"/>
                    </a:cubicBezTo>
                    <a:cubicBezTo>
                      <a:pt x="151" y="278"/>
                      <a:pt x="148" y="279"/>
                      <a:pt x="147" y="279"/>
                    </a:cubicBezTo>
                    <a:cubicBezTo>
                      <a:pt x="146" y="278"/>
                      <a:pt x="147" y="282"/>
                      <a:pt x="147" y="282"/>
                    </a:cubicBezTo>
                    <a:cubicBezTo>
                      <a:pt x="147" y="282"/>
                      <a:pt x="141" y="282"/>
                      <a:pt x="141" y="282"/>
                    </a:cubicBezTo>
                    <a:cubicBezTo>
                      <a:pt x="141" y="282"/>
                      <a:pt x="139" y="286"/>
                      <a:pt x="139" y="286"/>
                    </a:cubicBezTo>
                    <a:cubicBezTo>
                      <a:pt x="139" y="286"/>
                      <a:pt x="131" y="294"/>
                      <a:pt x="127" y="300"/>
                    </a:cubicBezTo>
                    <a:cubicBezTo>
                      <a:pt x="123" y="306"/>
                      <a:pt x="103" y="319"/>
                      <a:pt x="103" y="319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15"/>
                      <a:pt x="94" y="321"/>
                      <a:pt x="93" y="321"/>
                    </a:cubicBezTo>
                    <a:cubicBezTo>
                      <a:pt x="91" y="321"/>
                      <a:pt x="90" y="331"/>
                      <a:pt x="87" y="332"/>
                    </a:cubicBezTo>
                    <a:cubicBezTo>
                      <a:pt x="85" y="333"/>
                      <a:pt x="84" y="329"/>
                      <a:pt x="83" y="327"/>
                    </a:cubicBezTo>
                    <a:cubicBezTo>
                      <a:pt x="83" y="326"/>
                      <a:pt x="81" y="325"/>
                      <a:pt x="72" y="327"/>
                    </a:cubicBezTo>
                    <a:cubicBezTo>
                      <a:pt x="63" y="329"/>
                      <a:pt x="65" y="345"/>
                      <a:pt x="61" y="347"/>
                    </a:cubicBezTo>
                    <a:cubicBezTo>
                      <a:pt x="57" y="349"/>
                      <a:pt x="43" y="341"/>
                      <a:pt x="43" y="341"/>
                    </a:cubicBezTo>
                    <a:cubicBezTo>
                      <a:pt x="23" y="339"/>
                      <a:pt x="23" y="339"/>
                      <a:pt x="23" y="339"/>
                    </a:cubicBezTo>
                    <a:cubicBezTo>
                      <a:pt x="23" y="339"/>
                      <a:pt x="17" y="342"/>
                      <a:pt x="13" y="344"/>
                    </a:cubicBezTo>
                    <a:cubicBezTo>
                      <a:pt x="11" y="345"/>
                      <a:pt x="5" y="346"/>
                      <a:pt x="0" y="346"/>
                    </a:cubicBezTo>
                    <a:cubicBezTo>
                      <a:pt x="1" y="351"/>
                      <a:pt x="1" y="356"/>
                      <a:pt x="3" y="356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Freeform 67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792180A-2C36-A7A5-8490-36764F6288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6729" y="1867359"/>
                <a:ext cx="2490076" cy="2611604"/>
              </a:xfrm>
              <a:custGeom>
                <a:avLst/>
                <a:gdLst/>
                <a:ahLst/>
                <a:cxnLst>
                  <a:cxn ang="0">
                    <a:pos x="72" y="145"/>
                  </a:cxn>
                  <a:cxn ang="0">
                    <a:pos x="51" y="176"/>
                  </a:cxn>
                  <a:cxn ang="0">
                    <a:pos x="33" y="202"/>
                  </a:cxn>
                  <a:cxn ang="0">
                    <a:pos x="22" y="235"/>
                  </a:cxn>
                  <a:cxn ang="0">
                    <a:pos x="47" y="271"/>
                  </a:cxn>
                  <a:cxn ang="0">
                    <a:pos x="21" y="289"/>
                  </a:cxn>
                  <a:cxn ang="0">
                    <a:pos x="10" y="334"/>
                  </a:cxn>
                  <a:cxn ang="0">
                    <a:pos x="10" y="386"/>
                  </a:cxn>
                  <a:cxn ang="0">
                    <a:pos x="46" y="409"/>
                  </a:cxn>
                  <a:cxn ang="0">
                    <a:pos x="123" y="427"/>
                  </a:cxn>
                  <a:cxn ang="0">
                    <a:pos x="154" y="431"/>
                  </a:cxn>
                  <a:cxn ang="0">
                    <a:pos x="187" y="469"/>
                  </a:cxn>
                  <a:cxn ang="0">
                    <a:pos x="206" y="491"/>
                  </a:cxn>
                  <a:cxn ang="0">
                    <a:pos x="214" y="534"/>
                  </a:cxn>
                  <a:cxn ang="0">
                    <a:pos x="228" y="546"/>
                  </a:cxn>
                  <a:cxn ang="0">
                    <a:pos x="269" y="548"/>
                  </a:cxn>
                  <a:cxn ang="0">
                    <a:pos x="301" y="584"/>
                  </a:cxn>
                  <a:cxn ang="0">
                    <a:pos x="305" y="634"/>
                  </a:cxn>
                  <a:cxn ang="0">
                    <a:pos x="245" y="635"/>
                  </a:cxn>
                  <a:cxn ang="0">
                    <a:pos x="261" y="681"/>
                  </a:cxn>
                  <a:cxn ang="0">
                    <a:pos x="271" y="721"/>
                  </a:cxn>
                  <a:cxn ang="0">
                    <a:pos x="275" y="772"/>
                  </a:cxn>
                  <a:cxn ang="0">
                    <a:pos x="317" y="799"/>
                  </a:cxn>
                  <a:cxn ang="0">
                    <a:pos x="336" y="822"/>
                  </a:cxn>
                  <a:cxn ang="0">
                    <a:pos x="380" y="822"/>
                  </a:cxn>
                  <a:cxn ang="0">
                    <a:pos x="409" y="832"/>
                  </a:cxn>
                  <a:cxn ang="0">
                    <a:pos x="485" y="860"/>
                  </a:cxn>
                  <a:cxn ang="0">
                    <a:pos x="519" y="845"/>
                  </a:cxn>
                  <a:cxn ang="0">
                    <a:pos x="553" y="802"/>
                  </a:cxn>
                  <a:cxn ang="0">
                    <a:pos x="557" y="747"/>
                  </a:cxn>
                  <a:cxn ang="0">
                    <a:pos x="556" y="692"/>
                  </a:cxn>
                  <a:cxn ang="0">
                    <a:pos x="533" y="646"/>
                  </a:cxn>
                  <a:cxn ang="0">
                    <a:pos x="567" y="622"/>
                  </a:cxn>
                  <a:cxn ang="0">
                    <a:pos x="576" y="592"/>
                  </a:cxn>
                  <a:cxn ang="0">
                    <a:pos x="564" y="564"/>
                  </a:cxn>
                  <a:cxn ang="0">
                    <a:pos x="609" y="504"/>
                  </a:cxn>
                  <a:cxn ang="0">
                    <a:pos x="664" y="493"/>
                  </a:cxn>
                  <a:cxn ang="0">
                    <a:pos x="699" y="484"/>
                  </a:cxn>
                  <a:cxn ang="0">
                    <a:pos x="749" y="468"/>
                  </a:cxn>
                  <a:cxn ang="0">
                    <a:pos x="786" y="464"/>
                  </a:cxn>
                  <a:cxn ang="0">
                    <a:pos x="800" y="428"/>
                  </a:cxn>
                  <a:cxn ang="0">
                    <a:pos x="800" y="394"/>
                  </a:cxn>
                  <a:cxn ang="0">
                    <a:pos x="701" y="366"/>
                  </a:cxn>
                  <a:cxn ang="0">
                    <a:pos x="672" y="310"/>
                  </a:cxn>
                  <a:cxn ang="0">
                    <a:pos x="659" y="235"/>
                  </a:cxn>
                  <a:cxn ang="0">
                    <a:pos x="628" y="228"/>
                  </a:cxn>
                  <a:cxn ang="0">
                    <a:pos x="604" y="211"/>
                  </a:cxn>
                  <a:cxn ang="0">
                    <a:pos x="568" y="208"/>
                  </a:cxn>
                  <a:cxn ang="0">
                    <a:pos x="549" y="162"/>
                  </a:cxn>
                  <a:cxn ang="0">
                    <a:pos x="541" y="141"/>
                  </a:cxn>
                  <a:cxn ang="0">
                    <a:pos x="494" y="92"/>
                  </a:cxn>
                  <a:cxn ang="0">
                    <a:pos x="495" y="54"/>
                  </a:cxn>
                  <a:cxn ang="0">
                    <a:pos x="495" y="33"/>
                  </a:cxn>
                  <a:cxn ang="0">
                    <a:pos x="442" y="4"/>
                  </a:cxn>
                  <a:cxn ang="0">
                    <a:pos x="410" y="19"/>
                  </a:cxn>
                  <a:cxn ang="0">
                    <a:pos x="336" y="36"/>
                  </a:cxn>
                  <a:cxn ang="0">
                    <a:pos x="307" y="49"/>
                  </a:cxn>
                  <a:cxn ang="0">
                    <a:pos x="266" y="82"/>
                  </a:cxn>
                  <a:cxn ang="0">
                    <a:pos x="232" y="113"/>
                  </a:cxn>
                  <a:cxn ang="0">
                    <a:pos x="177" y="115"/>
                  </a:cxn>
                  <a:cxn ang="0">
                    <a:pos x="140" y="117"/>
                  </a:cxn>
                  <a:cxn ang="0">
                    <a:pos x="93" y="115"/>
                  </a:cxn>
                </a:cxnLst>
                <a:rect l="0" t="0" r="r" b="b"/>
                <a:pathLst>
                  <a:path w="826" h="866">
                    <a:moveTo>
                      <a:pt x="82" y="127"/>
                    </a:moveTo>
                    <a:cubicBezTo>
                      <a:pt x="82" y="127"/>
                      <a:pt x="79" y="124"/>
                      <a:pt x="77" y="127"/>
                    </a:cubicBezTo>
                    <a:cubicBezTo>
                      <a:pt x="75" y="130"/>
                      <a:pt x="74" y="132"/>
                      <a:pt x="74" y="132"/>
                    </a:cubicBezTo>
                    <a:cubicBezTo>
                      <a:pt x="74" y="132"/>
                      <a:pt x="69" y="129"/>
                      <a:pt x="69" y="129"/>
                    </a:cubicBezTo>
                    <a:cubicBezTo>
                      <a:pt x="68" y="129"/>
                      <a:pt x="66" y="131"/>
                      <a:pt x="66" y="133"/>
                    </a:cubicBezTo>
                    <a:cubicBezTo>
                      <a:pt x="67" y="134"/>
                      <a:pt x="69" y="135"/>
                      <a:pt x="69" y="137"/>
                    </a:cubicBezTo>
                    <a:cubicBezTo>
                      <a:pt x="69" y="138"/>
                      <a:pt x="72" y="144"/>
                      <a:pt x="72" y="145"/>
                    </a:cubicBezTo>
                    <a:cubicBezTo>
                      <a:pt x="72" y="146"/>
                      <a:pt x="71" y="155"/>
                      <a:pt x="74" y="157"/>
                    </a:cubicBezTo>
                    <a:cubicBezTo>
                      <a:pt x="76" y="159"/>
                      <a:pt x="82" y="162"/>
                      <a:pt x="80" y="164"/>
                    </a:cubicBezTo>
                    <a:cubicBezTo>
                      <a:pt x="79" y="166"/>
                      <a:pt x="72" y="172"/>
                      <a:pt x="74" y="175"/>
                    </a:cubicBezTo>
                    <a:cubicBezTo>
                      <a:pt x="76" y="177"/>
                      <a:pt x="80" y="182"/>
                      <a:pt x="80" y="182"/>
                    </a:cubicBezTo>
                    <a:cubicBezTo>
                      <a:pt x="75" y="186"/>
                      <a:pt x="75" y="186"/>
                      <a:pt x="75" y="186"/>
                    </a:cubicBezTo>
                    <a:cubicBezTo>
                      <a:pt x="75" y="186"/>
                      <a:pt x="55" y="174"/>
                      <a:pt x="54" y="175"/>
                    </a:cubicBezTo>
                    <a:cubicBezTo>
                      <a:pt x="53" y="175"/>
                      <a:pt x="51" y="176"/>
                      <a:pt x="51" y="176"/>
                    </a:cubicBezTo>
                    <a:cubicBezTo>
                      <a:pt x="59" y="187"/>
                      <a:pt x="59" y="187"/>
                      <a:pt x="59" y="187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6" y="195"/>
                      <a:pt x="39" y="195"/>
                      <a:pt x="39" y="195"/>
                    </a:cubicBezTo>
                    <a:cubicBezTo>
                      <a:pt x="38" y="196"/>
                      <a:pt x="35" y="197"/>
                      <a:pt x="35" y="197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29" y="196"/>
                      <a:pt x="30" y="198"/>
                    </a:cubicBezTo>
                    <a:cubicBezTo>
                      <a:pt x="30" y="200"/>
                      <a:pt x="34" y="200"/>
                      <a:pt x="33" y="202"/>
                    </a:cubicBezTo>
                    <a:cubicBezTo>
                      <a:pt x="32" y="205"/>
                      <a:pt x="32" y="208"/>
                      <a:pt x="32" y="209"/>
                    </a:cubicBezTo>
                    <a:cubicBezTo>
                      <a:pt x="33" y="210"/>
                      <a:pt x="41" y="219"/>
                      <a:pt x="41" y="219"/>
                    </a:cubicBezTo>
                    <a:cubicBezTo>
                      <a:pt x="38" y="222"/>
                      <a:pt x="38" y="222"/>
                      <a:pt x="38" y="222"/>
                    </a:cubicBezTo>
                    <a:cubicBezTo>
                      <a:pt x="38" y="222"/>
                      <a:pt x="36" y="219"/>
                      <a:pt x="35" y="219"/>
                    </a:cubicBezTo>
                    <a:cubicBezTo>
                      <a:pt x="34" y="219"/>
                      <a:pt x="30" y="221"/>
                      <a:pt x="30" y="221"/>
                    </a:cubicBezTo>
                    <a:cubicBezTo>
                      <a:pt x="31" y="224"/>
                      <a:pt x="31" y="224"/>
                      <a:pt x="31" y="224"/>
                    </a:cubicBezTo>
                    <a:cubicBezTo>
                      <a:pt x="31" y="224"/>
                      <a:pt x="19" y="230"/>
                      <a:pt x="22" y="235"/>
                    </a:cubicBezTo>
                    <a:cubicBezTo>
                      <a:pt x="26" y="239"/>
                      <a:pt x="33" y="240"/>
                      <a:pt x="33" y="240"/>
                    </a:cubicBezTo>
                    <a:cubicBezTo>
                      <a:pt x="33" y="240"/>
                      <a:pt x="25" y="248"/>
                      <a:pt x="35" y="249"/>
                    </a:cubicBezTo>
                    <a:cubicBezTo>
                      <a:pt x="45" y="251"/>
                      <a:pt x="44" y="251"/>
                      <a:pt x="44" y="251"/>
                    </a:cubicBezTo>
                    <a:cubicBezTo>
                      <a:pt x="44" y="251"/>
                      <a:pt x="40" y="253"/>
                      <a:pt x="42" y="257"/>
                    </a:cubicBezTo>
                    <a:cubicBezTo>
                      <a:pt x="44" y="261"/>
                      <a:pt x="46" y="264"/>
                      <a:pt x="46" y="264"/>
                    </a:cubicBezTo>
                    <a:cubicBezTo>
                      <a:pt x="43" y="268"/>
                      <a:pt x="43" y="268"/>
                      <a:pt x="43" y="268"/>
                    </a:cubicBezTo>
                    <a:cubicBezTo>
                      <a:pt x="43" y="268"/>
                      <a:pt x="47" y="270"/>
                      <a:pt x="47" y="271"/>
                    </a:cubicBezTo>
                    <a:cubicBezTo>
                      <a:pt x="46" y="272"/>
                      <a:pt x="43" y="274"/>
                      <a:pt x="43" y="274"/>
                    </a:cubicBezTo>
                    <a:cubicBezTo>
                      <a:pt x="35" y="272"/>
                      <a:pt x="35" y="272"/>
                      <a:pt x="35" y="272"/>
                    </a:cubicBezTo>
                    <a:cubicBezTo>
                      <a:pt x="35" y="272"/>
                      <a:pt x="28" y="270"/>
                      <a:pt x="27" y="271"/>
                    </a:cubicBezTo>
                    <a:cubicBezTo>
                      <a:pt x="27" y="271"/>
                      <a:pt x="26" y="282"/>
                      <a:pt x="26" y="282"/>
                    </a:cubicBezTo>
                    <a:cubicBezTo>
                      <a:pt x="30" y="287"/>
                      <a:pt x="30" y="287"/>
                      <a:pt x="30" y="287"/>
                    </a:cubicBezTo>
                    <a:cubicBezTo>
                      <a:pt x="30" y="287"/>
                      <a:pt x="28" y="290"/>
                      <a:pt x="27" y="290"/>
                    </a:cubicBezTo>
                    <a:cubicBezTo>
                      <a:pt x="27" y="290"/>
                      <a:pt x="21" y="289"/>
                      <a:pt x="21" y="289"/>
                    </a:cubicBezTo>
                    <a:cubicBezTo>
                      <a:pt x="21" y="289"/>
                      <a:pt x="11" y="301"/>
                      <a:pt x="13" y="303"/>
                    </a:cubicBezTo>
                    <a:cubicBezTo>
                      <a:pt x="14" y="305"/>
                      <a:pt x="28" y="314"/>
                      <a:pt x="28" y="314"/>
                    </a:cubicBezTo>
                    <a:cubicBezTo>
                      <a:pt x="28" y="314"/>
                      <a:pt x="24" y="317"/>
                      <a:pt x="24" y="317"/>
                    </a:cubicBezTo>
                    <a:cubicBezTo>
                      <a:pt x="24" y="318"/>
                      <a:pt x="22" y="326"/>
                      <a:pt x="22" y="326"/>
                    </a:cubicBezTo>
                    <a:cubicBezTo>
                      <a:pt x="22" y="326"/>
                      <a:pt x="17" y="323"/>
                      <a:pt x="16" y="325"/>
                    </a:cubicBezTo>
                    <a:cubicBezTo>
                      <a:pt x="15" y="328"/>
                      <a:pt x="15" y="333"/>
                      <a:pt x="15" y="333"/>
                    </a:cubicBezTo>
                    <a:cubicBezTo>
                      <a:pt x="15" y="333"/>
                      <a:pt x="10" y="333"/>
                      <a:pt x="10" y="334"/>
                    </a:cubicBezTo>
                    <a:cubicBezTo>
                      <a:pt x="10" y="334"/>
                      <a:pt x="22" y="345"/>
                      <a:pt x="22" y="345"/>
                    </a:cubicBezTo>
                    <a:cubicBezTo>
                      <a:pt x="22" y="345"/>
                      <a:pt x="17" y="347"/>
                      <a:pt x="15" y="353"/>
                    </a:cubicBezTo>
                    <a:cubicBezTo>
                      <a:pt x="13" y="359"/>
                      <a:pt x="12" y="364"/>
                      <a:pt x="12" y="365"/>
                    </a:cubicBezTo>
                    <a:cubicBezTo>
                      <a:pt x="11" y="365"/>
                      <a:pt x="0" y="365"/>
                      <a:pt x="0" y="366"/>
                    </a:cubicBezTo>
                    <a:cubicBezTo>
                      <a:pt x="0" y="366"/>
                      <a:pt x="5" y="372"/>
                      <a:pt x="5" y="372"/>
                    </a:cubicBezTo>
                    <a:cubicBezTo>
                      <a:pt x="6" y="373"/>
                      <a:pt x="4" y="381"/>
                      <a:pt x="5" y="382"/>
                    </a:cubicBezTo>
                    <a:cubicBezTo>
                      <a:pt x="6" y="382"/>
                      <a:pt x="11" y="386"/>
                      <a:pt x="10" y="386"/>
                    </a:cubicBezTo>
                    <a:cubicBezTo>
                      <a:pt x="10" y="387"/>
                      <a:pt x="5" y="389"/>
                      <a:pt x="5" y="391"/>
                    </a:cubicBezTo>
                    <a:cubicBezTo>
                      <a:pt x="5" y="393"/>
                      <a:pt x="13" y="394"/>
                      <a:pt x="13" y="394"/>
                    </a:cubicBezTo>
                    <a:cubicBezTo>
                      <a:pt x="13" y="394"/>
                      <a:pt x="13" y="403"/>
                      <a:pt x="18" y="405"/>
                    </a:cubicBezTo>
                    <a:cubicBezTo>
                      <a:pt x="23" y="406"/>
                      <a:pt x="26" y="403"/>
                      <a:pt x="26" y="404"/>
                    </a:cubicBezTo>
                    <a:cubicBezTo>
                      <a:pt x="27" y="404"/>
                      <a:pt x="28" y="411"/>
                      <a:pt x="30" y="408"/>
                    </a:cubicBezTo>
                    <a:cubicBezTo>
                      <a:pt x="33" y="406"/>
                      <a:pt x="35" y="404"/>
                      <a:pt x="36" y="405"/>
                    </a:cubicBezTo>
                    <a:cubicBezTo>
                      <a:pt x="37" y="405"/>
                      <a:pt x="46" y="409"/>
                      <a:pt x="46" y="409"/>
                    </a:cubicBezTo>
                    <a:cubicBezTo>
                      <a:pt x="46" y="409"/>
                      <a:pt x="47" y="422"/>
                      <a:pt x="52" y="423"/>
                    </a:cubicBezTo>
                    <a:cubicBezTo>
                      <a:pt x="56" y="424"/>
                      <a:pt x="66" y="424"/>
                      <a:pt x="66" y="424"/>
                    </a:cubicBezTo>
                    <a:cubicBezTo>
                      <a:pt x="66" y="424"/>
                      <a:pt x="67" y="436"/>
                      <a:pt x="72" y="435"/>
                    </a:cubicBezTo>
                    <a:cubicBezTo>
                      <a:pt x="78" y="434"/>
                      <a:pt x="87" y="425"/>
                      <a:pt x="87" y="426"/>
                    </a:cubicBezTo>
                    <a:cubicBezTo>
                      <a:pt x="87" y="426"/>
                      <a:pt x="96" y="432"/>
                      <a:pt x="99" y="432"/>
                    </a:cubicBezTo>
                    <a:cubicBezTo>
                      <a:pt x="103" y="431"/>
                      <a:pt x="112" y="422"/>
                      <a:pt x="113" y="423"/>
                    </a:cubicBezTo>
                    <a:cubicBezTo>
                      <a:pt x="114" y="423"/>
                      <a:pt x="124" y="431"/>
                      <a:pt x="123" y="427"/>
                    </a:cubicBezTo>
                    <a:cubicBezTo>
                      <a:pt x="122" y="422"/>
                      <a:pt x="120" y="419"/>
                      <a:pt x="121" y="418"/>
                    </a:cubicBezTo>
                    <a:cubicBezTo>
                      <a:pt x="122" y="418"/>
                      <a:pt x="128" y="414"/>
                      <a:pt x="128" y="414"/>
                    </a:cubicBezTo>
                    <a:cubicBezTo>
                      <a:pt x="128" y="414"/>
                      <a:pt x="132" y="417"/>
                      <a:pt x="135" y="418"/>
                    </a:cubicBezTo>
                    <a:cubicBezTo>
                      <a:pt x="137" y="419"/>
                      <a:pt x="139" y="419"/>
                      <a:pt x="139" y="419"/>
                    </a:cubicBezTo>
                    <a:cubicBezTo>
                      <a:pt x="140" y="419"/>
                      <a:pt x="141" y="423"/>
                      <a:pt x="143" y="425"/>
                    </a:cubicBezTo>
                    <a:cubicBezTo>
                      <a:pt x="145" y="427"/>
                      <a:pt x="148" y="431"/>
                      <a:pt x="149" y="432"/>
                    </a:cubicBezTo>
                    <a:cubicBezTo>
                      <a:pt x="150" y="434"/>
                      <a:pt x="152" y="430"/>
                      <a:pt x="154" y="431"/>
                    </a:cubicBezTo>
                    <a:cubicBezTo>
                      <a:pt x="157" y="432"/>
                      <a:pt x="158" y="434"/>
                      <a:pt x="159" y="434"/>
                    </a:cubicBezTo>
                    <a:cubicBezTo>
                      <a:pt x="161" y="435"/>
                      <a:pt x="166" y="434"/>
                      <a:pt x="166" y="435"/>
                    </a:cubicBezTo>
                    <a:cubicBezTo>
                      <a:pt x="166" y="436"/>
                      <a:pt x="169" y="443"/>
                      <a:pt x="167" y="446"/>
                    </a:cubicBezTo>
                    <a:cubicBezTo>
                      <a:pt x="165" y="448"/>
                      <a:pt x="163" y="447"/>
                      <a:pt x="163" y="450"/>
                    </a:cubicBezTo>
                    <a:cubicBezTo>
                      <a:pt x="163" y="452"/>
                      <a:pt x="168" y="458"/>
                      <a:pt x="168" y="459"/>
                    </a:cubicBezTo>
                    <a:cubicBezTo>
                      <a:pt x="169" y="461"/>
                      <a:pt x="171" y="466"/>
                      <a:pt x="173" y="467"/>
                    </a:cubicBezTo>
                    <a:cubicBezTo>
                      <a:pt x="176" y="469"/>
                      <a:pt x="187" y="469"/>
                      <a:pt x="187" y="469"/>
                    </a:cubicBezTo>
                    <a:cubicBezTo>
                      <a:pt x="187" y="469"/>
                      <a:pt x="186" y="472"/>
                      <a:pt x="186" y="473"/>
                    </a:cubicBezTo>
                    <a:cubicBezTo>
                      <a:pt x="186" y="473"/>
                      <a:pt x="191" y="474"/>
                      <a:pt x="191" y="474"/>
                    </a:cubicBezTo>
                    <a:cubicBezTo>
                      <a:pt x="191" y="474"/>
                      <a:pt x="191" y="477"/>
                      <a:pt x="192" y="477"/>
                    </a:cubicBezTo>
                    <a:cubicBezTo>
                      <a:pt x="193" y="478"/>
                      <a:pt x="207" y="478"/>
                      <a:pt x="207" y="479"/>
                    </a:cubicBezTo>
                    <a:cubicBezTo>
                      <a:pt x="208" y="479"/>
                      <a:pt x="212" y="481"/>
                      <a:pt x="212" y="485"/>
                    </a:cubicBezTo>
                    <a:cubicBezTo>
                      <a:pt x="212" y="488"/>
                      <a:pt x="213" y="492"/>
                      <a:pt x="211" y="492"/>
                    </a:cubicBezTo>
                    <a:cubicBezTo>
                      <a:pt x="210" y="492"/>
                      <a:pt x="207" y="488"/>
                      <a:pt x="206" y="491"/>
                    </a:cubicBezTo>
                    <a:cubicBezTo>
                      <a:pt x="204" y="495"/>
                      <a:pt x="210" y="497"/>
                      <a:pt x="206" y="499"/>
                    </a:cubicBezTo>
                    <a:cubicBezTo>
                      <a:pt x="201" y="502"/>
                      <a:pt x="194" y="501"/>
                      <a:pt x="194" y="507"/>
                    </a:cubicBezTo>
                    <a:cubicBezTo>
                      <a:pt x="194" y="513"/>
                      <a:pt x="205" y="518"/>
                      <a:pt x="205" y="518"/>
                    </a:cubicBezTo>
                    <a:cubicBezTo>
                      <a:pt x="206" y="518"/>
                      <a:pt x="209" y="515"/>
                      <a:pt x="209" y="516"/>
                    </a:cubicBezTo>
                    <a:cubicBezTo>
                      <a:pt x="209" y="516"/>
                      <a:pt x="211" y="521"/>
                      <a:pt x="211" y="522"/>
                    </a:cubicBezTo>
                    <a:cubicBezTo>
                      <a:pt x="212" y="523"/>
                      <a:pt x="215" y="523"/>
                      <a:pt x="214" y="526"/>
                    </a:cubicBezTo>
                    <a:cubicBezTo>
                      <a:pt x="214" y="529"/>
                      <a:pt x="217" y="534"/>
                      <a:pt x="214" y="534"/>
                    </a:cubicBezTo>
                    <a:cubicBezTo>
                      <a:pt x="210" y="534"/>
                      <a:pt x="208" y="532"/>
                      <a:pt x="208" y="534"/>
                    </a:cubicBezTo>
                    <a:cubicBezTo>
                      <a:pt x="207" y="536"/>
                      <a:pt x="202" y="537"/>
                      <a:pt x="204" y="540"/>
                    </a:cubicBezTo>
                    <a:cubicBezTo>
                      <a:pt x="205" y="543"/>
                      <a:pt x="210" y="546"/>
                      <a:pt x="214" y="545"/>
                    </a:cubicBezTo>
                    <a:cubicBezTo>
                      <a:pt x="219" y="543"/>
                      <a:pt x="220" y="539"/>
                      <a:pt x="220" y="540"/>
                    </a:cubicBezTo>
                    <a:cubicBezTo>
                      <a:pt x="221" y="540"/>
                      <a:pt x="223" y="544"/>
                      <a:pt x="223" y="544"/>
                    </a:cubicBezTo>
                    <a:cubicBezTo>
                      <a:pt x="223" y="544"/>
                      <a:pt x="218" y="551"/>
                      <a:pt x="221" y="551"/>
                    </a:cubicBezTo>
                    <a:cubicBezTo>
                      <a:pt x="223" y="550"/>
                      <a:pt x="223" y="545"/>
                      <a:pt x="228" y="546"/>
                    </a:cubicBezTo>
                    <a:cubicBezTo>
                      <a:pt x="233" y="548"/>
                      <a:pt x="234" y="549"/>
                      <a:pt x="234" y="549"/>
                    </a:cubicBezTo>
                    <a:cubicBezTo>
                      <a:pt x="234" y="549"/>
                      <a:pt x="233" y="544"/>
                      <a:pt x="235" y="544"/>
                    </a:cubicBezTo>
                    <a:cubicBezTo>
                      <a:pt x="237" y="544"/>
                      <a:pt x="241" y="546"/>
                      <a:pt x="241" y="546"/>
                    </a:cubicBezTo>
                    <a:cubicBezTo>
                      <a:pt x="241" y="546"/>
                      <a:pt x="240" y="537"/>
                      <a:pt x="242" y="539"/>
                    </a:cubicBezTo>
                    <a:cubicBezTo>
                      <a:pt x="244" y="541"/>
                      <a:pt x="243" y="545"/>
                      <a:pt x="245" y="545"/>
                    </a:cubicBezTo>
                    <a:cubicBezTo>
                      <a:pt x="246" y="544"/>
                      <a:pt x="251" y="538"/>
                      <a:pt x="251" y="539"/>
                    </a:cubicBezTo>
                    <a:cubicBezTo>
                      <a:pt x="252" y="539"/>
                      <a:pt x="268" y="547"/>
                      <a:pt x="269" y="548"/>
                    </a:cubicBezTo>
                    <a:cubicBezTo>
                      <a:pt x="269" y="548"/>
                      <a:pt x="266" y="556"/>
                      <a:pt x="271" y="557"/>
                    </a:cubicBezTo>
                    <a:cubicBezTo>
                      <a:pt x="275" y="558"/>
                      <a:pt x="289" y="556"/>
                      <a:pt x="289" y="556"/>
                    </a:cubicBezTo>
                    <a:cubicBezTo>
                      <a:pt x="306" y="578"/>
                      <a:pt x="306" y="578"/>
                      <a:pt x="306" y="578"/>
                    </a:cubicBezTo>
                    <a:cubicBezTo>
                      <a:pt x="300" y="578"/>
                      <a:pt x="300" y="578"/>
                      <a:pt x="300" y="578"/>
                    </a:cubicBezTo>
                    <a:cubicBezTo>
                      <a:pt x="300" y="578"/>
                      <a:pt x="298" y="575"/>
                      <a:pt x="297" y="576"/>
                    </a:cubicBezTo>
                    <a:cubicBezTo>
                      <a:pt x="296" y="577"/>
                      <a:pt x="293" y="579"/>
                      <a:pt x="293" y="579"/>
                    </a:cubicBezTo>
                    <a:cubicBezTo>
                      <a:pt x="293" y="579"/>
                      <a:pt x="301" y="584"/>
                      <a:pt x="301" y="584"/>
                    </a:cubicBezTo>
                    <a:cubicBezTo>
                      <a:pt x="301" y="584"/>
                      <a:pt x="297" y="589"/>
                      <a:pt x="297" y="589"/>
                    </a:cubicBezTo>
                    <a:cubicBezTo>
                      <a:pt x="296" y="590"/>
                      <a:pt x="301" y="597"/>
                      <a:pt x="301" y="597"/>
                    </a:cubicBezTo>
                    <a:cubicBezTo>
                      <a:pt x="301" y="598"/>
                      <a:pt x="296" y="600"/>
                      <a:pt x="298" y="603"/>
                    </a:cubicBezTo>
                    <a:cubicBezTo>
                      <a:pt x="299" y="606"/>
                      <a:pt x="315" y="611"/>
                      <a:pt x="313" y="615"/>
                    </a:cubicBezTo>
                    <a:cubicBezTo>
                      <a:pt x="312" y="619"/>
                      <a:pt x="308" y="620"/>
                      <a:pt x="309" y="622"/>
                    </a:cubicBezTo>
                    <a:cubicBezTo>
                      <a:pt x="309" y="625"/>
                      <a:pt x="311" y="632"/>
                      <a:pt x="310" y="633"/>
                    </a:cubicBezTo>
                    <a:cubicBezTo>
                      <a:pt x="309" y="633"/>
                      <a:pt x="305" y="633"/>
                      <a:pt x="305" y="634"/>
                    </a:cubicBezTo>
                    <a:cubicBezTo>
                      <a:pt x="305" y="635"/>
                      <a:pt x="305" y="638"/>
                      <a:pt x="305" y="638"/>
                    </a:cubicBezTo>
                    <a:cubicBezTo>
                      <a:pt x="305" y="638"/>
                      <a:pt x="279" y="635"/>
                      <a:pt x="277" y="633"/>
                    </a:cubicBezTo>
                    <a:cubicBezTo>
                      <a:pt x="276" y="631"/>
                      <a:pt x="276" y="630"/>
                      <a:pt x="276" y="630"/>
                    </a:cubicBezTo>
                    <a:cubicBezTo>
                      <a:pt x="276" y="630"/>
                      <a:pt x="268" y="630"/>
                      <a:pt x="267" y="629"/>
                    </a:cubicBezTo>
                    <a:cubicBezTo>
                      <a:pt x="266" y="628"/>
                      <a:pt x="264" y="624"/>
                      <a:pt x="262" y="626"/>
                    </a:cubicBezTo>
                    <a:cubicBezTo>
                      <a:pt x="260" y="627"/>
                      <a:pt x="256" y="627"/>
                      <a:pt x="255" y="630"/>
                    </a:cubicBezTo>
                    <a:cubicBezTo>
                      <a:pt x="254" y="633"/>
                      <a:pt x="248" y="632"/>
                      <a:pt x="245" y="635"/>
                    </a:cubicBezTo>
                    <a:cubicBezTo>
                      <a:pt x="242" y="639"/>
                      <a:pt x="245" y="642"/>
                      <a:pt x="245" y="643"/>
                    </a:cubicBezTo>
                    <a:cubicBezTo>
                      <a:pt x="245" y="643"/>
                      <a:pt x="242" y="646"/>
                      <a:pt x="242" y="647"/>
                    </a:cubicBezTo>
                    <a:cubicBezTo>
                      <a:pt x="243" y="647"/>
                      <a:pt x="251" y="649"/>
                      <a:pt x="251" y="650"/>
                    </a:cubicBezTo>
                    <a:cubicBezTo>
                      <a:pt x="251" y="650"/>
                      <a:pt x="256" y="658"/>
                      <a:pt x="256" y="659"/>
                    </a:cubicBezTo>
                    <a:cubicBezTo>
                      <a:pt x="256" y="661"/>
                      <a:pt x="249" y="664"/>
                      <a:pt x="253" y="668"/>
                    </a:cubicBezTo>
                    <a:cubicBezTo>
                      <a:pt x="256" y="672"/>
                      <a:pt x="263" y="671"/>
                      <a:pt x="263" y="672"/>
                    </a:cubicBezTo>
                    <a:cubicBezTo>
                      <a:pt x="263" y="672"/>
                      <a:pt x="262" y="676"/>
                      <a:pt x="261" y="681"/>
                    </a:cubicBezTo>
                    <a:cubicBezTo>
                      <a:pt x="260" y="686"/>
                      <a:pt x="253" y="695"/>
                      <a:pt x="260" y="697"/>
                    </a:cubicBezTo>
                    <a:cubicBezTo>
                      <a:pt x="267" y="698"/>
                      <a:pt x="269" y="700"/>
                      <a:pt x="270" y="700"/>
                    </a:cubicBezTo>
                    <a:cubicBezTo>
                      <a:pt x="272" y="699"/>
                      <a:pt x="276" y="691"/>
                      <a:pt x="279" y="693"/>
                    </a:cubicBezTo>
                    <a:cubicBezTo>
                      <a:pt x="281" y="695"/>
                      <a:pt x="279" y="700"/>
                      <a:pt x="279" y="701"/>
                    </a:cubicBezTo>
                    <a:cubicBezTo>
                      <a:pt x="279" y="701"/>
                      <a:pt x="282" y="704"/>
                      <a:pt x="282" y="705"/>
                    </a:cubicBezTo>
                    <a:cubicBezTo>
                      <a:pt x="282" y="705"/>
                      <a:pt x="282" y="710"/>
                      <a:pt x="278" y="715"/>
                    </a:cubicBezTo>
                    <a:cubicBezTo>
                      <a:pt x="275" y="720"/>
                      <a:pt x="273" y="718"/>
                      <a:pt x="271" y="721"/>
                    </a:cubicBezTo>
                    <a:cubicBezTo>
                      <a:pt x="270" y="725"/>
                      <a:pt x="269" y="730"/>
                      <a:pt x="264" y="732"/>
                    </a:cubicBezTo>
                    <a:cubicBezTo>
                      <a:pt x="259" y="734"/>
                      <a:pt x="256" y="731"/>
                      <a:pt x="254" y="736"/>
                    </a:cubicBezTo>
                    <a:cubicBezTo>
                      <a:pt x="253" y="742"/>
                      <a:pt x="254" y="756"/>
                      <a:pt x="254" y="756"/>
                    </a:cubicBezTo>
                    <a:cubicBezTo>
                      <a:pt x="276" y="760"/>
                      <a:pt x="276" y="760"/>
                      <a:pt x="276" y="760"/>
                    </a:cubicBezTo>
                    <a:cubicBezTo>
                      <a:pt x="275" y="766"/>
                      <a:pt x="275" y="766"/>
                      <a:pt x="275" y="766"/>
                    </a:cubicBezTo>
                    <a:cubicBezTo>
                      <a:pt x="269" y="768"/>
                      <a:pt x="269" y="768"/>
                      <a:pt x="269" y="768"/>
                    </a:cubicBezTo>
                    <a:cubicBezTo>
                      <a:pt x="269" y="768"/>
                      <a:pt x="275" y="771"/>
                      <a:pt x="275" y="772"/>
                    </a:cubicBezTo>
                    <a:cubicBezTo>
                      <a:pt x="275" y="773"/>
                      <a:pt x="279" y="773"/>
                      <a:pt x="279" y="776"/>
                    </a:cubicBezTo>
                    <a:cubicBezTo>
                      <a:pt x="279" y="780"/>
                      <a:pt x="284" y="792"/>
                      <a:pt x="284" y="792"/>
                    </a:cubicBezTo>
                    <a:cubicBezTo>
                      <a:pt x="285" y="792"/>
                      <a:pt x="291" y="786"/>
                      <a:pt x="291" y="787"/>
                    </a:cubicBezTo>
                    <a:cubicBezTo>
                      <a:pt x="292" y="787"/>
                      <a:pt x="298" y="793"/>
                      <a:pt x="298" y="793"/>
                    </a:cubicBezTo>
                    <a:cubicBezTo>
                      <a:pt x="305" y="785"/>
                      <a:pt x="305" y="785"/>
                      <a:pt x="305" y="785"/>
                    </a:cubicBezTo>
                    <a:cubicBezTo>
                      <a:pt x="305" y="785"/>
                      <a:pt x="309" y="792"/>
                      <a:pt x="310" y="795"/>
                    </a:cubicBezTo>
                    <a:cubicBezTo>
                      <a:pt x="312" y="798"/>
                      <a:pt x="317" y="799"/>
                      <a:pt x="317" y="799"/>
                    </a:cubicBezTo>
                    <a:cubicBezTo>
                      <a:pt x="317" y="799"/>
                      <a:pt x="323" y="805"/>
                      <a:pt x="322" y="806"/>
                    </a:cubicBezTo>
                    <a:cubicBezTo>
                      <a:pt x="322" y="807"/>
                      <a:pt x="318" y="817"/>
                      <a:pt x="318" y="817"/>
                    </a:cubicBezTo>
                    <a:cubicBezTo>
                      <a:pt x="319" y="818"/>
                      <a:pt x="319" y="819"/>
                      <a:pt x="322" y="819"/>
                    </a:cubicBezTo>
                    <a:cubicBezTo>
                      <a:pt x="325" y="818"/>
                      <a:pt x="323" y="807"/>
                      <a:pt x="327" y="810"/>
                    </a:cubicBezTo>
                    <a:cubicBezTo>
                      <a:pt x="331" y="813"/>
                      <a:pt x="335" y="814"/>
                      <a:pt x="335" y="815"/>
                    </a:cubicBezTo>
                    <a:cubicBezTo>
                      <a:pt x="335" y="817"/>
                      <a:pt x="333" y="820"/>
                      <a:pt x="333" y="820"/>
                    </a:cubicBezTo>
                    <a:cubicBezTo>
                      <a:pt x="333" y="820"/>
                      <a:pt x="335" y="822"/>
                      <a:pt x="336" y="822"/>
                    </a:cubicBezTo>
                    <a:cubicBezTo>
                      <a:pt x="336" y="822"/>
                      <a:pt x="338" y="818"/>
                      <a:pt x="339" y="818"/>
                    </a:cubicBezTo>
                    <a:cubicBezTo>
                      <a:pt x="340" y="818"/>
                      <a:pt x="351" y="821"/>
                      <a:pt x="354" y="817"/>
                    </a:cubicBezTo>
                    <a:cubicBezTo>
                      <a:pt x="357" y="814"/>
                      <a:pt x="355" y="814"/>
                      <a:pt x="357" y="814"/>
                    </a:cubicBezTo>
                    <a:cubicBezTo>
                      <a:pt x="359" y="814"/>
                      <a:pt x="360" y="815"/>
                      <a:pt x="361" y="813"/>
                    </a:cubicBezTo>
                    <a:cubicBezTo>
                      <a:pt x="362" y="812"/>
                      <a:pt x="360" y="810"/>
                      <a:pt x="363" y="811"/>
                    </a:cubicBezTo>
                    <a:cubicBezTo>
                      <a:pt x="366" y="812"/>
                      <a:pt x="376" y="812"/>
                      <a:pt x="377" y="814"/>
                    </a:cubicBezTo>
                    <a:cubicBezTo>
                      <a:pt x="379" y="817"/>
                      <a:pt x="378" y="823"/>
                      <a:pt x="380" y="822"/>
                    </a:cubicBezTo>
                    <a:cubicBezTo>
                      <a:pt x="382" y="821"/>
                      <a:pt x="384" y="817"/>
                      <a:pt x="385" y="817"/>
                    </a:cubicBezTo>
                    <a:cubicBezTo>
                      <a:pt x="385" y="817"/>
                      <a:pt x="387" y="820"/>
                      <a:pt x="389" y="816"/>
                    </a:cubicBezTo>
                    <a:cubicBezTo>
                      <a:pt x="390" y="812"/>
                      <a:pt x="392" y="799"/>
                      <a:pt x="392" y="799"/>
                    </a:cubicBezTo>
                    <a:cubicBezTo>
                      <a:pt x="391" y="800"/>
                      <a:pt x="406" y="805"/>
                      <a:pt x="402" y="809"/>
                    </a:cubicBezTo>
                    <a:cubicBezTo>
                      <a:pt x="397" y="812"/>
                      <a:pt x="390" y="821"/>
                      <a:pt x="392" y="821"/>
                    </a:cubicBezTo>
                    <a:cubicBezTo>
                      <a:pt x="393" y="821"/>
                      <a:pt x="401" y="820"/>
                      <a:pt x="401" y="821"/>
                    </a:cubicBezTo>
                    <a:cubicBezTo>
                      <a:pt x="401" y="821"/>
                      <a:pt x="409" y="827"/>
                      <a:pt x="409" y="832"/>
                    </a:cubicBezTo>
                    <a:cubicBezTo>
                      <a:pt x="408" y="837"/>
                      <a:pt x="403" y="835"/>
                      <a:pt x="406" y="839"/>
                    </a:cubicBezTo>
                    <a:cubicBezTo>
                      <a:pt x="408" y="843"/>
                      <a:pt x="452" y="842"/>
                      <a:pt x="452" y="843"/>
                    </a:cubicBezTo>
                    <a:cubicBezTo>
                      <a:pt x="452" y="843"/>
                      <a:pt x="452" y="846"/>
                      <a:pt x="455" y="848"/>
                    </a:cubicBezTo>
                    <a:cubicBezTo>
                      <a:pt x="458" y="850"/>
                      <a:pt x="459" y="858"/>
                      <a:pt x="459" y="858"/>
                    </a:cubicBezTo>
                    <a:cubicBezTo>
                      <a:pt x="459" y="858"/>
                      <a:pt x="469" y="861"/>
                      <a:pt x="470" y="861"/>
                    </a:cubicBezTo>
                    <a:cubicBezTo>
                      <a:pt x="471" y="861"/>
                      <a:pt x="478" y="866"/>
                      <a:pt x="479" y="866"/>
                    </a:cubicBezTo>
                    <a:cubicBezTo>
                      <a:pt x="481" y="865"/>
                      <a:pt x="485" y="861"/>
                      <a:pt x="485" y="860"/>
                    </a:cubicBezTo>
                    <a:cubicBezTo>
                      <a:pt x="485" y="859"/>
                      <a:pt x="489" y="847"/>
                      <a:pt x="490" y="846"/>
                    </a:cubicBezTo>
                    <a:cubicBezTo>
                      <a:pt x="491" y="846"/>
                      <a:pt x="496" y="850"/>
                      <a:pt x="498" y="851"/>
                    </a:cubicBezTo>
                    <a:cubicBezTo>
                      <a:pt x="500" y="851"/>
                      <a:pt x="504" y="848"/>
                      <a:pt x="505" y="848"/>
                    </a:cubicBezTo>
                    <a:cubicBezTo>
                      <a:pt x="506" y="849"/>
                      <a:pt x="506" y="850"/>
                      <a:pt x="507" y="850"/>
                    </a:cubicBezTo>
                    <a:cubicBezTo>
                      <a:pt x="508" y="850"/>
                      <a:pt x="512" y="847"/>
                      <a:pt x="512" y="847"/>
                    </a:cubicBezTo>
                    <a:cubicBezTo>
                      <a:pt x="512" y="847"/>
                      <a:pt x="512" y="837"/>
                      <a:pt x="514" y="839"/>
                    </a:cubicBezTo>
                    <a:cubicBezTo>
                      <a:pt x="516" y="841"/>
                      <a:pt x="518" y="845"/>
                      <a:pt x="519" y="845"/>
                    </a:cubicBezTo>
                    <a:cubicBezTo>
                      <a:pt x="519" y="845"/>
                      <a:pt x="525" y="842"/>
                      <a:pt x="525" y="842"/>
                    </a:cubicBezTo>
                    <a:cubicBezTo>
                      <a:pt x="525" y="842"/>
                      <a:pt x="529" y="849"/>
                      <a:pt x="533" y="850"/>
                    </a:cubicBezTo>
                    <a:cubicBezTo>
                      <a:pt x="538" y="851"/>
                      <a:pt x="543" y="851"/>
                      <a:pt x="543" y="851"/>
                    </a:cubicBezTo>
                    <a:cubicBezTo>
                      <a:pt x="543" y="851"/>
                      <a:pt x="548" y="844"/>
                      <a:pt x="551" y="844"/>
                    </a:cubicBezTo>
                    <a:cubicBezTo>
                      <a:pt x="551" y="844"/>
                      <a:pt x="560" y="841"/>
                      <a:pt x="560" y="840"/>
                    </a:cubicBezTo>
                    <a:cubicBezTo>
                      <a:pt x="560" y="839"/>
                      <a:pt x="559" y="826"/>
                      <a:pt x="558" y="823"/>
                    </a:cubicBezTo>
                    <a:cubicBezTo>
                      <a:pt x="556" y="820"/>
                      <a:pt x="551" y="810"/>
                      <a:pt x="553" y="802"/>
                    </a:cubicBezTo>
                    <a:cubicBezTo>
                      <a:pt x="554" y="795"/>
                      <a:pt x="558" y="793"/>
                      <a:pt x="559" y="788"/>
                    </a:cubicBezTo>
                    <a:cubicBezTo>
                      <a:pt x="560" y="783"/>
                      <a:pt x="560" y="776"/>
                      <a:pt x="560" y="776"/>
                    </a:cubicBezTo>
                    <a:cubicBezTo>
                      <a:pt x="560" y="776"/>
                      <a:pt x="564" y="774"/>
                      <a:pt x="564" y="773"/>
                    </a:cubicBezTo>
                    <a:cubicBezTo>
                      <a:pt x="563" y="773"/>
                      <a:pt x="559" y="763"/>
                      <a:pt x="559" y="763"/>
                    </a:cubicBezTo>
                    <a:cubicBezTo>
                      <a:pt x="559" y="763"/>
                      <a:pt x="543" y="769"/>
                      <a:pt x="547" y="763"/>
                    </a:cubicBezTo>
                    <a:cubicBezTo>
                      <a:pt x="551" y="757"/>
                      <a:pt x="556" y="757"/>
                      <a:pt x="556" y="757"/>
                    </a:cubicBezTo>
                    <a:cubicBezTo>
                      <a:pt x="556" y="756"/>
                      <a:pt x="557" y="747"/>
                      <a:pt x="557" y="747"/>
                    </a:cubicBezTo>
                    <a:cubicBezTo>
                      <a:pt x="557" y="747"/>
                      <a:pt x="563" y="743"/>
                      <a:pt x="561" y="740"/>
                    </a:cubicBezTo>
                    <a:cubicBezTo>
                      <a:pt x="559" y="737"/>
                      <a:pt x="541" y="730"/>
                      <a:pt x="542" y="730"/>
                    </a:cubicBezTo>
                    <a:cubicBezTo>
                      <a:pt x="542" y="729"/>
                      <a:pt x="548" y="715"/>
                      <a:pt x="552" y="718"/>
                    </a:cubicBezTo>
                    <a:cubicBezTo>
                      <a:pt x="556" y="721"/>
                      <a:pt x="557" y="725"/>
                      <a:pt x="558" y="724"/>
                    </a:cubicBezTo>
                    <a:cubicBezTo>
                      <a:pt x="559" y="723"/>
                      <a:pt x="560" y="713"/>
                      <a:pt x="560" y="712"/>
                    </a:cubicBezTo>
                    <a:cubicBezTo>
                      <a:pt x="559" y="710"/>
                      <a:pt x="563" y="702"/>
                      <a:pt x="563" y="702"/>
                    </a:cubicBezTo>
                    <a:cubicBezTo>
                      <a:pt x="563" y="702"/>
                      <a:pt x="562" y="699"/>
                      <a:pt x="556" y="692"/>
                    </a:cubicBezTo>
                    <a:cubicBezTo>
                      <a:pt x="551" y="685"/>
                      <a:pt x="546" y="687"/>
                      <a:pt x="546" y="681"/>
                    </a:cubicBezTo>
                    <a:cubicBezTo>
                      <a:pt x="546" y="676"/>
                      <a:pt x="546" y="674"/>
                      <a:pt x="546" y="674"/>
                    </a:cubicBezTo>
                    <a:cubicBezTo>
                      <a:pt x="545" y="674"/>
                      <a:pt x="532" y="676"/>
                      <a:pt x="525" y="676"/>
                    </a:cubicBezTo>
                    <a:cubicBezTo>
                      <a:pt x="518" y="675"/>
                      <a:pt x="509" y="660"/>
                      <a:pt x="509" y="660"/>
                    </a:cubicBezTo>
                    <a:cubicBezTo>
                      <a:pt x="509" y="660"/>
                      <a:pt x="514" y="656"/>
                      <a:pt x="514" y="654"/>
                    </a:cubicBezTo>
                    <a:cubicBezTo>
                      <a:pt x="514" y="653"/>
                      <a:pt x="507" y="634"/>
                      <a:pt x="517" y="637"/>
                    </a:cubicBezTo>
                    <a:cubicBezTo>
                      <a:pt x="527" y="639"/>
                      <a:pt x="533" y="645"/>
                      <a:pt x="533" y="646"/>
                    </a:cubicBezTo>
                    <a:cubicBezTo>
                      <a:pt x="533" y="646"/>
                      <a:pt x="534" y="656"/>
                      <a:pt x="538" y="653"/>
                    </a:cubicBezTo>
                    <a:cubicBezTo>
                      <a:pt x="542" y="649"/>
                      <a:pt x="539" y="646"/>
                      <a:pt x="542" y="644"/>
                    </a:cubicBezTo>
                    <a:cubicBezTo>
                      <a:pt x="545" y="643"/>
                      <a:pt x="546" y="639"/>
                      <a:pt x="548" y="639"/>
                    </a:cubicBezTo>
                    <a:cubicBezTo>
                      <a:pt x="550" y="639"/>
                      <a:pt x="560" y="644"/>
                      <a:pt x="561" y="640"/>
                    </a:cubicBezTo>
                    <a:cubicBezTo>
                      <a:pt x="562" y="636"/>
                      <a:pt x="557" y="627"/>
                      <a:pt x="562" y="628"/>
                    </a:cubicBezTo>
                    <a:cubicBezTo>
                      <a:pt x="567" y="629"/>
                      <a:pt x="567" y="628"/>
                      <a:pt x="567" y="628"/>
                    </a:cubicBezTo>
                    <a:cubicBezTo>
                      <a:pt x="567" y="628"/>
                      <a:pt x="566" y="622"/>
                      <a:pt x="567" y="622"/>
                    </a:cubicBezTo>
                    <a:cubicBezTo>
                      <a:pt x="569" y="622"/>
                      <a:pt x="575" y="621"/>
                      <a:pt x="573" y="618"/>
                    </a:cubicBezTo>
                    <a:cubicBezTo>
                      <a:pt x="570" y="615"/>
                      <a:pt x="562" y="616"/>
                      <a:pt x="565" y="613"/>
                    </a:cubicBezTo>
                    <a:cubicBezTo>
                      <a:pt x="567" y="610"/>
                      <a:pt x="568" y="606"/>
                      <a:pt x="568" y="606"/>
                    </a:cubicBezTo>
                    <a:cubicBezTo>
                      <a:pt x="568" y="606"/>
                      <a:pt x="557" y="607"/>
                      <a:pt x="558" y="604"/>
                    </a:cubicBezTo>
                    <a:cubicBezTo>
                      <a:pt x="559" y="600"/>
                      <a:pt x="565" y="597"/>
                      <a:pt x="565" y="597"/>
                    </a:cubicBezTo>
                    <a:cubicBezTo>
                      <a:pt x="566" y="597"/>
                      <a:pt x="573" y="597"/>
                      <a:pt x="573" y="597"/>
                    </a:cubicBezTo>
                    <a:cubicBezTo>
                      <a:pt x="576" y="592"/>
                      <a:pt x="576" y="592"/>
                      <a:pt x="576" y="592"/>
                    </a:cubicBezTo>
                    <a:cubicBezTo>
                      <a:pt x="576" y="592"/>
                      <a:pt x="579" y="593"/>
                      <a:pt x="580" y="592"/>
                    </a:cubicBezTo>
                    <a:cubicBezTo>
                      <a:pt x="580" y="591"/>
                      <a:pt x="579" y="587"/>
                      <a:pt x="582" y="586"/>
                    </a:cubicBezTo>
                    <a:cubicBezTo>
                      <a:pt x="586" y="585"/>
                      <a:pt x="592" y="586"/>
                      <a:pt x="589" y="581"/>
                    </a:cubicBezTo>
                    <a:cubicBezTo>
                      <a:pt x="586" y="575"/>
                      <a:pt x="578" y="567"/>
                      <a:pt x="578" y="567"/>
                    </a:cubicBezTo>
                    <a:cubicBezTo>
                      <a:pt x="578" y="567"/>
                      <a:pt x="575" y="574"/>
                      <a:pt x="573" y="573"/>
                    </a:cubicBezTo>
                    <a:cubicBezTo>
                      <a:pt x="571" y="573"/>
                      <a:pt x="564" y="573"/>
                      <a:pt x="562" y="570"/>
                    </a:cubicBezTo>
                    <a:cubicBezTo>
                      <a:pt x="561" y="566"/>
                      <a:pt x="564" y="564"/>
                      <a:pt x="564" y="564"/>
                    </a:cubicBezTo>
                    <a:cubicBezTo>
                      <a:pt x="565" y="564"/>
                      <a:pt x="572" y="563"/>
                      <a:pt x="572" y="561"/>
                    </a:cubicBezTo>
                    <a:cubicBezTo>
                      <a:pt x="572" y="558"/>
                      <a:pt x="575" y="547"/>
                      <a:pt x="575" y="547"/>
                    </a:cubicBezTo>
                    <a:cubicBezTo>
                      <a:pt x="562" y="530"/>
                      <a:pt x="562" y="530"/>
                      <a:pt x="562" y="530"/>
                    </a:cubicBezTo>
                    <a:cubicBezTo>
                      <a:pt x="562" y="530"/>
                      <a:pt x="564" y="517"/>
                      <a:pt x="571" y="515"/>
                    </a:cubicBezTo>
                    <a:cubicBezTo>
                      <a:pt x="577" y="513"/>
                      <a:pt x="589" y="513"/>
                      <a:pt x="589" y="512"/>
                    </a:cubicBezTo>
                    <a:cubicBezTo>
                      <a:pt x="590" y="512"/>
                      <a:pt x="593" y="503"/>
                      <a:pt x="597" y="502"/>
                    </a:cubicBezTo>
                    <a:cubicBezTo>
                      <a:pt x="601" y="500"/>
                      <a:pt x="602" y="504"/>
                      <a:pt x="609" y="504"/>
                    </a:cubicBezTo>
                    <a:cubicBezTo>
                      <a:pt x="616" y="505"/>
                      <a:pt x="618" y="503"/>
                      <a:pt x="618" y="504"/>
                    </a:cubicBezTo>
                    <a:cubicBezTo>
                      <a:pt x="619" y="504"/>
                      <a:pt x="626" y="508"/>
                      <a:pt x="628" y="506"/>
                    </a:cubicBezTo>
                    <a:cubicBezTo>
                      <a:pt x="631" y="503"/>
                      <a:pt x="628" y="495"/>
                      <a:pt x="631" y="495"/>
                    </a:cubicBezTo>
                    <a:cubicBezTo>
                      <a:pt x="635" y="494"/>
                      <a:pt x="636" y="499"/>
                      <a:pt x="641" y="499"/>
                    </a:cubicBezTo>
                    <a:cubicBezTo>
                      <a:pt x="645" y="499"/>
                      <a:pt x="648" y="507"/>
                      <a:pt x="651" y="503"/>
                    </a:cubicBezTo>
                    <a:cubicBezTo>
                      <a:pt x="655" y="500"/>
                      <a:pt x="660" y="489"/>
                      <a:pt x="660" y="490"/>
                    </a:cubicBezTo>
                    <a:cubicBezTo>
                      <a:pt x="660" y="491"/>
                      <a:pt x="664" y="493"/>
                      <a:pt x="664" y="493"/>
                    </a:cubicBezTo>
                    <a:cubicBezTo>
                      <a:pt x="664" y="494"/>
                      <a:pt x="661" y="508"/>
                      <a:pt x="667" y="506"/>
                    </a:cubicBezTo>
                    <a:cubicBezTo>
                      <a:pt x="672" y="505"/>
                      <a:pt x="674" y="499"/>
                      <a:pt x="674" y="499"/>
                    </a:cubicBezTo>
                    <a:cubicBezTo>
                      <a:pt x="675" y="499"/>
                      <a:pt x="681" y="501"/>
                      <a:pt x="682" y="498"/>
                    </a:cubicBezTo>
                    <a:cubicBezTo>
                      <a:pt x="684" y="495"/>
                      <a:pt x="687" y="492"/>
                      <a:pt x="688" y="491"/>
                    </a:cubicBezTo>
                    <a:cubicBezTo>
                      <a:pt x="689" y="490"/>
                      <a:pt x="688" y="483"/>
                      <a:pt x="691" y="481"/>
                    </a:cubicBezTo>
                    <a:cubicBezTo>
                      <a:pt x="694" y="479"/>
                      <a:pt x="698" y="479"/>
                      <a:pt x="698" y="479"/>
                    </a:cubicBezTo>
                    <a:cubicBezTo>
                      <a:pt x="698" y="479"/>
                      <a:pt x="698" y="484"/>
                      <a:pt x="699" y="484"/>
                    </a:cubicBezTo>
                    <a:cubicBezTo>
                      <a:pt x="701" y="485"/>
                      <a:pt x="704" y="485"/>
                      <a:pt x="704" y="485"/>
                    </a:cubicBezTo>
                    <a:cubicBezTo>
                      <a:pt x="704" y="485"/>
                      <a:pt x="718" y="493"/>
                      <a:pt x="718" y="493"/>
                    </a:cubicBezTo>
                    <a:cubicBezTo>
                      <a:pt x="718" y="492"/>
                      <a:pt x="725" y="490"/>
                      <a:pt x="723" y="485"/>
                    </a:cubicBezTo>
                    <a:cubicBezTo>
                      <a:pt x="721" y="480"/>
                      <a:pt x="719" y="470"/>
                      <a:pt x="720" y="469"/>
                    </a:cubicBezTo>
                    <a:cubicBezTo>
                      <a:pt x="721" y="468"/>
                      <a:pt x="730" y="463"/>
                      <a:pt x="730" y="464"/>
                    </a:cubicBezTo>
                    <a:cubicBezTo>
                      <a:pt x="731" y="464"/>
                      <a:pt x="736" y="468"/>
                      <a:pt x="740" y="468"/>
                    </a:cubicBezTo>
                    <a:cubicBezTo>
                      <a:pt x="744" y="468"/>
                      <a:pt x="749" y="468"/>
                      <a:pt x="749" y="468"/>
                    </a:cubicBezTo>
                    <a:cubicBezTo>
                      <a:pt x="749" y="469"/>
                      <a:pt x="749" y="478"/>
                      <a:pt x="752" y="477"/>
                    </a:cubicBezTo>
                    <a:cubicBezTo>
                      <a:pt x="756" y="476"/>
                      <a:pt x="760" y="470"/>
                      <a:pt x="761" y="471"/>
                    </a:cubicBezTo>
                    <a:cubicBezTo>
                      <a:pt x="762" y="472"/>
                      <a:pt x="768" y="479"/>
                      <a:pt x="770" y="479"/>
                    </a:cubicBezTo>
                    <a:cubicBezTo>
                      <a:pt x="773" y="479"/>
                      <a:pt x="775" y="478"/>
                      <a:pt x="775" y="475"/>
                    </a:cubicBezTo>
                    <a:cubicBezTo>
                      <a:pt x="776" y="472"/>
                      <a:pt x="771" y="466"/>
                      <a:pt x="773" y="466"/>
                    </a:cubicBezTo>
                    <a:cubicBezTo>
                      <a:pt x="776" y="466"/>
                      <a:pt x="780" y="461"/>
                      <a:pt x="782" y="461"/>
                    </a:cubicBezTo>
                    <a:cubicBezTo>
                      <a:pt x="783" y="461"/>
                      <a:pt x="785" y="465"/>
                      <a:pt x="786" y="464"/>
                    </a:cubicBezTo>
                    <a:cubicBezTo>
                      <a:pt x="786" y="463"/>
                      <a:pt x="788" y="462"/>
                      <a:pt x="788" y="461"/>
                    </a:cubicBezTo>
                    <a:cubicBezTo>
                      <a:pt x="788" y="461"/>
                      <a:pt x="781" y="454"/>
                      <a:pt x="782" y="452"/>
                    </a:cubicBezTo>
                    <a:cubicBezTo>
                      <a:pt x="783" y="449"/>
                      <a:pt x="787" y="447"/>
                      <a:pt x="790" y="444"/>
                    </a:cubicBezTo>
                    <a:cubicBezTo>
                      <a:pt x="793" y="441"/>
                      <a:pt x="791" y="436"/>
                      <a:pt x="797" y="438"/>
                    </a:cubicBezTo>
                    <a:cubicBezTo>
                      <a:pt x="804" y="440"/>
                      <a:pt x="810" y="440"/>
                      <a:pt x="810" y="440"/>
                    </a:cubicBezTo>
                    <a:cubicBezTo>
                      <a:pt x="810" y="440"/>
                      <a:pt x="811" y="438"/>
                      <a:pt x="811" y="437"/>
                    </a:cubicBezTo>
                    <a:cubicBezTo>
                      <a:pt x="811" y="437"/>
                      <a:pt x="797" y="432"/>
                      <a:pt x="800" y="428"/>
                    </a:cubicBezTo>
                    <a:cubicBezTo>
                      <a:pt x="803" y="423"/>
                      <a:pt x="810" y="419"/>
                      <a:pt x="812" y="417"/>
                    </a:cubicBezTo>
                    <a:cubicBezTo>
                      <a:pt x="814" y="414"/>
                      <a:pt x="824" y="397"/>
                      <a:pt x="826" y="393"/>
                    </a:cubicBezTo>
                    <a:cubicBezTo>
                      <a:pt x="824" y="392"/>
                      <a:pt x="822" y="391"/>
                      <a:pt x="821" y="390"/>
                    </a:cubicBezTo>
                    <a:cubicBezTo>
                      <a:pt x="818" y="389"/>
                      <a:pt x="820" y="398"/>
                      <a:pt x="820" y="398"/>
                    </a:cubicBezTo>
                    <a:cubicBezTo>
                      <a:pt x="820" y="398"/>
                      <a:pt x="814" y="398"/>
                      <a:pt x="814" y="398"/>
                    </a:cubicBezTo>
                    <a:cubicBezTo>
                      <a:pt x="813" y="398"/>
                      <a:pt x="810" y="403"/>
                      <a:pt x="804" y="402"/>
                    </a:cubicBezTo>
                    <a:cubicBezTo>
                      <a:pt x="797" y="401"/>
                      <a:pt x="799" y="398"/>
                      <a:pt x="800" y="394"/>
                    </a:cubicBezTo>
                    <a:cubicBezTo>
                      <a:pt x="800" y="391"/>
                      <a:pt x="792" y="389"/>
                      <a:pt x="789" y="388"/>
                    </a:cubicBezTo>
                    <a:cubicBezTo>
                      <a:pt x="786" y="387"/>
                      <a:pt x="778" y="381"/>
                      <a:pt x="776" y="380"/>
                    </a:cubicBezTo>
                    <a:cubicBezTo>
                      <a:pt x="775" y="379"/>
                      <a:pt x="772" y="372"/>
                      <a:pt x="772" y="371"/>
                    </a:cubicBezTo>
                    <a:cubicBezTo>
                      <a:pt x="772" y="371"/>
                      <a:pt x="763" y="375"/>
                      <a:pt x="755" y="375"/>
                    </a:cubicBezTo>
                    <a:cubicBezTo>
                      <a:pt x="746" y="375"/>
                      <a:pt x="742" y="370"/>
                      <a:pt x="742" y="370"/>
                    </a:cubicBezTo>
                    <a:cubicBezTo>
                      <a:pt x="742" y="370"/>
                      <a:pt x="737" y="376"/>
                      <a:pt x="726" y="378"/>
                    </a:cubicBezTo>
                    <a:cubicBezTo>
                      <a:pt x="715" y="379"/>
                      <a:pt x="702" y="367"/>
                      <a:pt x="701" y="366"/>
                    </a:cubicBezTo>
                    <a:cubicBezTo>
                      <a:pt x="700" y="365"/>
                      <a:pt x="706" y="359"/>
                      <a:pt x="706" y="359"/>
                    </a:cubicBezTo>
                    <a:cubicBezTo>
                      <a:pt x="706" y="358"/>
                      <a:pt x="704" y="357"/>
                      <a:pt x="701" y="354"/>
                    </a:cubicBezTo>
                    <a:cubicBezTo>
                      <a:pt x="699" y="351"/>
                      <a:pt x="702" y="346"/>
                      <a:pt x="702" y="344"/>
                    </a:cubicBezTo>
                    <a:cubicBezTo>
                      <a:pt x="702" y="343"/>
                      <a:pt x="695" y="343"/>
                      <a:pt x="692" y="340"/>
                    </a:cubicBezTo>
                    <a:cubicBezTo>
                      <a:pt x="689" y="337"/>
                      <a:pt x="690" y="326"/>
                      <a:pt x="690" y="326"/>
                    </a:cubicBezTo>
                    <a:cubicBezTo>
                      <a:pt x="690" y="326"/>
                      <a:pt x="683" y="326"/>
                      <a:pt x="678" y="322"/>
                    </a:cubicBezTo>
                    <a:cubicBezTo>
                      <a:pt x="674" y="319"/>
                      <a:pt x="672" y="310"/>
                      <a:pt x="672" y="310"/>
                    </a:cubicBezTo>
                    <a:cubicBezTo>
                      <a:pt x="672" y="310"/>
                      <a:pt x="668" y="309"/>
                      <a:pt x="664" y="307"/>
                    </a:cubicBezTo>
                    <a:cubicBezTo>
                      <a:pt x="660" y="305"/>
                      <a:pt x="662" y="297"/>
                      <a:pt x="662" y="296"/>
                    </a:cubicBezTo>
                    <a:cubicBezTo>
                      <a:pt x="662" y="296"/>
                      <a:pt x="660" y="293"/>
                      <a:pt x="660" y="289"/>
                    </a:cubicBezTo>
                    <a:cubicBezTo>
                      <a:pt x="660" y="285"/>
                      <a:pt x="666" y="283"/>
                      <a:pt x="666" y="282"/>
                    </a:cubicBezTo>
                    <a:cubicBezTo>
                      <a:pt x="667" y="281"/>
                      <a:pt x="662" y="278"/>
                      <a:pt x="662" y="278"/>
                    </a:cubicBezTo>
                    <a:cubicBezTo>
                      <a:pt x="664" y="235"/>
                      <a:pt x="664" y="235"/>
                      <a:pt x="664" y="235"/>
                    </a:cubicBezTo>
                    <a:cubicBezTo>
                      <a:pt x="664" y="235"/>
                      <a:pt x="662" y="236"/>
                      <a:pt x="659" y="235"/>
                    </a:cubicBezTo>
                    <a:cubicBezTo>
                      <a:pt x="656" y="235"/>
                      <a:pt x="655" y="232"/>
                      <a:pt x="649" y="231"/>
                    </a:cubicBezTo>
                    <a:cubicBezTo>
                      <a:pt x="643" y="231"/>
                      <a:pt x="651" y="237"/>
                      <a:pt x="651" y="237"/>
                    </a:cubicBezTo>
                    <a:cubicBezTo>
                      <a:pt x="651" y="237"/>
                      <a:pt x="647" y="238"/>
                      <a:pt x="646" y="238"/>
                    </a:cubicBezTo>
                    <a:cubicBezTo>
                      <a:pt x="645" y="237"/>
                      <a:pt x="646" y="241"/>
                      <a:pt x="642" y="242"/>
                    </a:cubicBezTo>
                    <a:cubicBezTo>
                      <a:pt x="639" y="244"/>
                      <a:pt x="639" y="241"/>
                      <a:pt x="638" y="240"/>
                    </a:cubicBezTo>
                    <a:cubicBezTo>
                      <a:pt x="638" y="239"/>
                      <a:pt x="634" y="240"/>
                      <a:pt x="630" y="238"/>
                    </a:cubicBezTo>
                    <a:cubicBezTo>
                      <a:pt x="626" y="237"/>
                      <a:pt x="628" y="229"/>
                      <a:pt x="628" y="228"/>
                    </a:cubicBezTo>
                    <a:cubicBezTo>
                      <a:pt x="628" y="227"/>
                      <a:pt x="619" y="220"/>
                      <a:pt x="619" y="220"/>
                    </a:cubicBezTo>
                    <a:cubicBezTo>
                      <a:pt x="619" y="220"/>
                      <a:pt x="619" y="218"/>
                      <a:pt x="623" y="215"/>
                    </a:cubicBezTo>
                    <a:cubicBezTo>
                      <a:pt x="627" y="213"/>
                      <a:pt x="628" y="219"/>
                      <a:pt x="628" y="219"/>
                    </a:cubicBezTo>
                    <a:cubicBezTo>
                      <a:pt x="628" y="219"/>
                      <a:pt x="633" y="216"/>
                      <a:pt x="635" y="214"/>
                    </a:cubicBezTo>
                    <a:cubicBezTo>
                      <a:pt x="637" y="212"/>
                      <a:pt x="627" y="203"/>
                      <a:pt x="627" y="203"/>
                    </a:cubicBezTo>
                    <a:cubicBezTo>
                      <a:pt x="627" y="203"/>
                      <a:pt x="613" y="203"/>
                      <a:pt x="608" y="202"/>
                    </a:cubicBezTo>
                    <a:cubicBezTo>
                      <a:pt x="602" y="201"/>
                      <a:pt x="606" y="210"/>
                      <a:pt x="604" y="211"/>
                    </a:cubicBezTo>
                    <a:cubicBezTo>
                      <a:pt x="603" y="213"/>
                      <a:pt x="600" y="212"/>
                      <a:pt x="599" y="211"/>
                    </a:cubicBezTo>
                    <a:cubicBezTo>
                      <a:pt x="599" y="211"/>
                      <a:pt x="594" y="215"/>
                      <a:pt x="590" y="216"/>
                    </a:cubicBezTo>
                    <a:cubicBezTo>
                      <a:pt x="586" y="217"/>
                      <a:pt x="585" y="212"/>
                      <a:pt x="585" y="212"/>
                    </a:cubicBezTo>
                    <a:cubicBezTo>
                      <a:pt x="585" y="211"/>
                      <a:pt x="583" y="215"/>
                      <a:pt x="581" y="217"/>
                    </a:cubicBezTo>
                    <a:cubicBezTo>
                      <a:pt x="579" y="219"/>
                      <a:pt x="574" y="214"/>
                      <a:pt x="573" y="213"/>
                    </a:cubicBezTo>
                    <a:cubicBezTo>
                      <a:pt x="573" y="213"/>
                      <a:pt x="572" y="208"/>
                      <a:pt x="572" y="208"/>
                    </a:cubicBezTo>
                    <a:cubicBezTo>
                      <a:pt x="572" y="208"/>
                      <a:pt x="569" y="209"/>
                      <a:pt x="568" y="208"/>
                    </a:cubicBezTo>
                    <a:cubicBezTo>
                      <a:pt x="567" y="208"/>
                      <a:pt x="567" y="197"/>
                      <a:pt x="567" y="197"/>
                    </a:cubicBezTo>
                    <a:cubicBezTo>
                      <a:pt x="567" y="196"/>
                      <a:pt x="564" y="193"/>
                      <a:pt x="564" y="193"/>
                    </a:cubicBezTo>
                    <a:cubicBezTo>
                      <a:pt x="564" y="193"/>
                      <a:pt x="569" y="188"/>
                      <a:pt x="570" y="185"/>
                    </a:cubicBezTo>
                    <a:cubicBezTo>
                      <a:pt x="572" y="182"/>
                      <a:pt x="565" y="179"/>
                      <a:pt x="564" y="177"/>
                    </a:cubicBezTo>
                    <a:cubicBezTo>
                      <a:pt x="564" y="175"/>
                      <a:pt x="567" y="170"/>
                      <a:pt x="564" y="168"/>
                    </a:cubicBezTo>
                    <a:cubicBezTo>
                      <a:pt x="562" y="167"/>
                      <a:pt x="554" y="169"/>
                      <a:pt x="553" y="168"/>
                    </a:cubicBezTo>
                    <a:cubicBezTo>
                      <a:pt x="552" y="168"/>
                      <a:pt x="549" y="162"/>
                      <a:pt x="549" y="162"/>
                    </a:cubicBezTo>
                    <a:cubicBezTo>
                      <a:pt x="549" y="162"/>
                      <a:pt x="544" y="162"/>
                      <a:pt x="543" y="162"/>
                    </a:cubicBezTo>
                    <a:cubicBezTo>
                      <a:pt x="543" y="162"/>
                      <a:pt x="542" y="151"/>
                      <a:pt x="542" y="151"/>
                    </a:cubicBezTo>
                    <a:cubicBezTo>
                      <a:pt x="547" y="145"/>
                      <a:pt x="547" y="145"/>
                      <a:pt x="547" y="145"/>
                    </a:cubicBezTo>
                    <a:cubicBezTo>
                      <a:pt x="547" y="145"/>
                      <a:pt x="554" y="151"/>
                      <a:pt x="556" y="148"/>
                    </a:cubicBezTo>
                    <a:cubicBezTo>
                      <a:pt x="558" y="145"/>
                      <a:pt x="553" y="144"/>
                      <a:pt x="551" y="142"/>
                    </a:cubicBezTo>
                    <a:cubicBezTo>
                      <a:pt x="550" y="141"/>
                      <a:pt x="553" y="134"/>
                      <a:pt x="551" y="134"/>
                    </a:cubicBezTo>
                    <a:cubicBezTo>
                      <a:pt x="548" y="133"/>
                      <a:pt x="545" y="140"/>
                      <a:pt x="541" y="141"/>
                    </a:cubicBezTo>
                    <a:cubicBezTo>
                      <a:pt x="538" y="142"/>
                      <a:pt x="539" y="135"/>
                      <a:pt x="539" y="135"/>
                    </a:cubicBezTo>
                    <a:cubicBezTo>
                      <a:pt x="536" y="136"/>
                      <a:pt x="536" y="136"/>
                      <a:pt x="536" y="136"/>
                    </a:cubicBezTo>
                    <a:cubicBezTo>
                      <a:pt x="536" y="136"/>
                      <a:pt x="527" y="122"/>
                      <a:pt x="527" y="121"/>
                    </a:cubicBezTo>
                    <a:cubicBezTo>
                      <a:pt x="526" y="120"/>
                      <a:pt x="511" y="127"/>
                      <a:pt x="511" y="127"/>
                    </a:cubicBezTo>
                    <a:cubicBezTo>
                      <a:pt x="499" y="114"/>
                      <a:pt x="499" y="114"/>
                      <a:pt x="499" y="114"/>
                    </a:cubicBezTo>
                    <a:cubicBezTo>
                      <a:pt x="500" y="102"/>
                      <a:pt x="500" y="102"/>
                      <a:pt x="500" y="102"/>
                    </a:cubicBezTo>
                    <a:cubicBezTo>
                      <a:pt x="500" y="102"/>
                      <a:pt x="495" y="94"/>
                      <a:pt x="494" y="92"/>
                    </a:cubicBezTo>
                    <a:cubicBezTo>
                      <a:pt x="492" y="91"/>
                      <a:pt x="498" y="88"/>
                      <a:pt x="498" y="88"/>
                    </a:cubicBezTo>
                    <a:cubicBezTo>
                      <a:pt x="498" y="88"/>
                      <a:pt x="486" y="75"/>
                      <a:pt x="485" y="72"/>
                    </a:cubicBezTo>
                    <a:cubicBezTo>
                      <a:pt x="485" y="68"/>
                      <a:pt x="489" y="69"/>
                      <a:pt x="489" y="69"/>
                    </a:cubicBezTo>
                    <a:cubicBezTo>
                      <a:pt x="489" y="69"/>
                      <a:pt x="489" y="65"/>
                      <a:pt x="490" y="62"/>
                    </a:cubicBezTo>
                    <a:cubicBezTo>
                      <a:pt x="490" y="60"/>
                      <a:pt x="487" y="61"/>
                      <a:pt x="484" y="60"/>
                    </a:cubicBezTo>
                    <a:cubicBezTo>
                      <a:pt x="481" y="59"/>
                      <a:pt x="482" y="54"/>
                      <a:pt x="487" y="52"/>
                    </a:cubicBezTo>
                    <a:cubicBezTo>
                      <a:pt x="492" y="50"/>
                      <a:pt x="495" y="54"/>
                      <a:pt x="495" y="54"/>
                    </a:cubicBezTo>
                    <a:cubicBezTo>
                      <a:pt x="495" y="54"/>
                      <a:pt x="504" y="50"/>
                      <a:pt x="504" y="50"/>
                    </a:cubicBezTo>
                    <a:cubicBezTo>
                      <a:pt x="505" y="50"/>
                      <a:pt x="497" y="47"/>
                      <a:pt x="497" y="47"/>
                    </a:cubicBezTo>
                    <a:cubicBezTo>
                      <a:pt x="496" y="41"/>
                      <a:pt x="496" y="41"/>
                      <a:pt x="496" y="41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46"/>
                      <a:pt x="488" y="44"/>
                      <a:pt x="487" y="43"/>
                    </a:cubicBezTo>
                    <a:cubicBezTo>
                      <a:pt x="486" y="43"/>
                      <a:pt x="490" y="41"/>
                      <a:pt x="491" y="38"/>
                    </a:cubicBezTo>
                    <a:cubicBezTo>
                      <a:pt x="492" y="35"/>
                      <a:pt x="495" y="33"/>
                      <a:pt x="495" y="33"/>
                    </a:cubicBezTo>
                    <a:cubicBezTo>
                      <a:pt x="484" y="21"/>
                      <a:pt x="484" y="21"/>
                      <a:pt x="484" y="21"/>
                    </a:cubicBezTo>
                    <a:cubicBezTo>
                      <a:pt x="486" y="11"/>
                      <a:pt x="486" y="11"/>
                      <a:pt x="486" y="11"/>
                    </a:cubicBezTo>
                    <a:cubicBezTo>
                      <a:pt x="486" y="11"/>
                      <a:pt x="482" y="10"/>
                      <a:pt x="480" y="10"/>
                    </a:cubicBezTo>
                    <a:cubicBezTo>
                      <a:pt x="478" y="10"/>
                      <a:pt x="478" y="5"/>
                      <a:pt x="477" y="0"/>
                    </a:cubicBezTo>
                    <a:cubicBezTo>
                      <a:pt x="475" y="0"/>
                      <a:pt x="473" y="1"/>
                      <a:pt x="471" y="1"/>
                    </a:cubicBezTo>
                    <a:cubicBezTo>
                      <a:pt x="465" y="2"/>
                      <a:pt x="453" y="7"/>
                      <a:pt x="451" y="8"/>
                    </a:cubicBezTo>
                    <a:cubicBezTo>
                      <a:pt x="450" y="8"/>
                      <a:pt x="444" y="4"/>
                      <a:pt x="442" y="4"/>
                    </a:cubicBezTo>
                    <a:cubicBezTo>
                      <a:pt x="441" y="4"/>
                      <a:pt x="442" y="9"/>
                      <a:pt x="442" y="10"/>
                    </a:cubicBezTo>
                    <a:cubicBezTo>
                      <a:pt x="442" y="10"/>
                      <a:pt x="438" y="9"/>
                      <a:pt x="437" y="10"/>
                    </a:cubicBezTo>
                    <a:cubicBezTo>
                      <a:pt x="436" y="10"/>
                      <a:pt x="434" y="14"/>
                      <a:pt x="434" y="14"/>
                    </a:cubicBezTo>
                    <a:cubicBezTo>
                      <a:pt x="429" y="13"/>
                      <a:pt x="429" y="13"/>
                      <a:pt x="429" y="13"/>
                    </a:cubicBezTo>
                    <a:cubicBezTo>
                      <a:pt x="429" y="13"/>
                      <a:pt x="423" y="18"/>
                      <a:pt x="423" y="18"/>
                    </a:cubicBezTo>
                    <a:cubicBezTo>
                      <a:pt x="423" y="18"/>
                      <a:pt x="416" y="16"/>
                      <a:pt x="416" y="14"/>
                    </a:cubicBezTo>
                    <a:cubicBezTo>
                      <a:pt x="416" y="12"/>
                      <a:pt x="411" y="19"/>
                      <a:pt x="410" y="19"/>
                    </a:cubicBezTo>
                    <a:cubicBezTo>
                      <a:pt x="409" y="19"/>
                      <a:pt x="411" y="13"/>
                      <a:pt x="408" y="12"/>
                    </a:cubicBezTo>
                    <a:cubicBezTo>
                      <a:pt x="406" y="11"/>
                      <a:pt x="392" y="24"/>
                      <a:pt x="390" y="25"/>
                    </a:cubicBezTo>
                    <a:cubicBezTo>
                      <a:pt x="388" y="26"/>
                      <a:pt x="383" y="22"/>
                      <a:pt x="382" y="22"/>
                    </a:cubicBezTo>
                    <a:cubicBezTo>
                      <a:pt x="381" y="21"/>
                      <a:pt x="365" y="38"/>
                      <a:pt x="365" y="38"/>
                    </a:cubicBezTo>
                    <a:cubicBezTo>
                      <a:pt x="365" y="38"/>
                      <a:pt x="356" y="31"/>
                      <a:pt x="353" y="29"/>
                    </a:cubicBezTo>
                    <a:cubicBezTo>
                      <a:pt x="350" y="27"/>
                      <a:pt x="344" y="36"/>
                      <a:pt x="344" y="36"/>
                    </a:cubicBezTo>
                    <a:cubicBezTo>
                      <a:pt x="336" y="36"/>
                      <a:pt x="336" y="36"/>
                      <a:pt x="336" y="36"/>
                    </a:cubicBezTo>
                    <a:cubicBezTo>
                      <a:pt x="336" y="36"/>
                      <a:pt x="330" y="41"/>
                      <a:pt x="329" y="42"/>
                    </a:cubicBezTo>
                    <a:cubicBezTo>
                      <a:pt x="328" y="42"/>
                      <a:pt x="333" y="49"/>
                      <a:pt x="333" y="49"/>
                    </a:cubicBezTo>
                    <a:cubicBezTo>
                      <a:pt x="333" y="49"/>
                      <a:pt x="331" y="48"/>
                      <a:pt x="330" y="48"/>
                    </a:cubicBezTo>
                    <a:cubicBezTo>
                      <a:pt x="329" y="47"/>
                      <a:pt x="328" y="51"/>
                      <a:pt x="328" y="51"/>
                    </a:cubicBezTo>
                    <a:cubicBezTo>
                      <a:pt x="328" y="51"/>
                      <a:pt x="325" y="49"/>
                      <a:pt x="322" y="49"/>
                    </a:cubicBezTo>
                    <a:cubicBezTo>
                      <a:pt x="320" y="49"/>
                      <a:pt x="316" y="56"/>
                      <a:pt x="316" y="56"/>
                    </a:cubicBezTo>
                    <a:cubicBezTo>
                      <a:pt x="315" y="56"/>
                      <a:pt x="307" y="49"/>
                      <a:pt x="307" y="49"/>
                    </a:cubicBezTo>
                    <a:cubicBezTo>
                      <a:pt x="307" y="49"/>
                      <a:pt x="304" y="52"/>
                      <a:pt x="303" y="53"/>
                    </a:cubicBezTo>
                    <a:cubicBezTo>
                      <a:pt x="302" y="54"/>
                      <a:pt x="295" y="54"/>
                      <a:pt x="294" y="54"/>
                    </a:cubicBezTo>
                    <a:cubicBezTo>
                      <a:pt x="293" y="53"/>
                      <a:pt x="296" y="57"/>
                      <a:pt x="297" y="58"/>
                    </a:cubicBezTo>
                    <a:cubicBezTo>
                      <a:pt x="298" y="60"/>
                      <a:pt x="292" y="58"/>
                      <a:pt x="289" y="61"/>
                    </a:cubicBezTo>
                    <a:cubicBezTo>
                      <a:pt x="285" y="64"/>
                      <a:pt x="286" y="71"/>
                      <a:pt x="287" y="73"/>
                    </a:cubicBezTo>
                    <a:cubicBezTo>
                      <a:pt x="287" y="74"/>
                      <a:pt x="277" y="73"/>
                      <a:pt x="275" y="74"/>
                    </a:cubicBezTo>
                    <a:cubicBezTo>
                      <a:pt x="274" y="74"/>
                      <a:pt x="270" y="81"/>
                      <a:pt x="266" y="82"/>
                    </a:cubicBezTo>
                    <a:cubicBezTo>
                      <a:pt x="262" y="84"/>
                      <a:pt x="263" y="79"/>
                      <a:pt x="263" y="79"/>
                    </a:cubicBezTo>
                    <a:cubicBezTo>
                      <a:pt x="263" y="79"/>
                      <a:pt x="262" y="81"/>
                      <a:pt x="259" y="82"/>
                    </a:cubicBezTo>
                    <a:cubicBezTo>
                      <a:pt x="256" y="82"/>
                      <a:pt x="257" y="78"/>
                      <a:pt x="257" y="78"/>
                    </a:cubicBezTo>
                    <a:cubicBezTo>
                      <a:pt x="257" y="77"/>
                      <a:pt x="247" y="75"/>
                      <a:pt x="247" y="75"/>
                    </a:cubicBezTo>
                    <a:cubicBezTo>
                      <a:pt x="246" y="75"/>
                      <a:pt x="231" y="94"/>
                      <a:pt x="230" y="94"/>
                    </a:cubicBezTo>
                    <a:cubicBezTo>
                      <a:pt x="228" y="95"/>
                      <a:pt x="236" y="105"/>
                      <a:pt x="234" y="105"/>
                    </a:cubicBezTo>
                    <a:cubicBezTo>
                      <a:pt x="232" y="106"/>
                      <a:pt x="232" y="112"/>
                      <a:pt x="232" y="113"/>
                    </a:cubicBezTo>
                    <a:cubicBezTo>
                      <a:pt x="232" y="113"/>
                      <a:pt x="231" y="112"/>
                      <a:pt x="228" y="113"/>
                    </a:cubicBezTo>
                    <a:cubicBezTo>
                      <a:pt x="225" y="114"/>
                      <a:pt x="228" y="117"/>
                      <a:pt x="228" y="118"/>
                    </a:cubicBezTo>
                    <a:cubicBezTo>
                      <a:pt x="228" y="118"/>
                      <a:pt x="219" y="118"/>
                      <a:pt x="218" y="117"/>
                    </a:cubicBezTo>
                    <a:cubicBezTo>
                      <a:pt x="217" y="117"/>
                      <a:pt x="214" y="122"/>
                      <a:pt x="214" y="122"/>
                    </a:cubicBezTo>
                    <a:cubicBezTo>
                      <a:pt x="213" y="122"/>
                      <a:pt x="211" y="119"/>
                      <a:pt x="208" y="119"/>
                    </a:cubicBezTo>
                    <a:cubicBezTo>
                      <a:pt x="205" y="119"/>
                      <a:pt x="193" y="114"/>
                      <a:pt x="193" y="114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69" y="110"/>
                      <a:pt x="165" y="109"/>
                    </a:cubicBezTo>
                    <a:cubicBezTo>
                      <a:pt x="160" y="108"/>
                      <a:pt x="160" y="114"/>
                      <a:pt x="159" y="115"/>
                    </a:cubicBezTo>
                    <a:cubicBezTo>
                      <a:pt x="158" y="115"/>
                      <a:pt x="156" y="113"/>
                      <a:pt x="155" y="113"/>
                    </a:cubicBezTo>
                    <a:cubicBezTo>
                      <a:pt x="153" y="112"/>
                      <a:pt x="152" y="117"/>
                      <a:pt x="151" y="117"/>
                    </a:cubicBezTo>
                    <a:cubicBezTo>
                      <a:pt x="150" y="118"/>
                      <a:pt x="149" y="116"/>
                      <a:pt x="145" y="114"/>
                    </a:cubicBezTo>
                    <a:cubicBezTo>
                      <a:pt x="142" y="111"/>
                      <a:pt x="140" y="117"/>
                      <a:pt x="140" y="117"/>
                    </a:cubicBezTo>
                    <a:cubicBezTo>
                      <a:pt x="140" y="117"/>
                      <a:pt x="129" y="108"/>
                      <a:pt x="125" y="104"/>
                    </a:cubicBezTo>
                    <a:cubicBezTo>
                      <a:pt x="121" y="100"/>
                      <a:pt x="129" y="100"/>
                      <a:pt x="129" y="100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107" y="105"/>
                      <a:pt x="111" y="114"/>
                      <a:pt x="111" y="117"/>
                    </a:cubicBezTo>
                    <a:cubicBezTo>
                      <a:pt x="112" y="120"/>
                      <a:pt x="102" y="116"/>
                      <a:pt x="102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3" y="115"/>
                      <a:pt x="93" y="114"/>
                      <a:pt x="93" y="113"/>
                    </a:cubicBezTo>
                    <a:cubicBezTo>
                      <a:pt x="83" y="122"/>
                      <a:pt x="83" y="122"/>
                      <a:pt x="83" y="122"/>
                    </a:cubicBezTo>
                    <a:lnTo>
                      <a:pt x="82" y="12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Freeform 67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F526DF5-463E-9A3A-BF98-930BE70F71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04542" y="1536384"/>
                <a:ext cx="1556620" cy="1556619"/>
              </a:xfrm>
              <a:custGeom>
                <a:avLst/>
                <a:gdLst/>
                <a:ahLst/>
                <a:cxnLst>
                  <a:cxn ang="0">
                    <a:pos x="505" y="182"/>
                  </a:cxn>
                  <a:cxn ang="0">
                    <a:pos x="478" y="158"/>
                  </a:cxn>
                  <a:cxn ang="0">
                    <a:pos x="449" y="147"/>
                  </a:cxn>
                  <a:cxn ang="0">
                    <a:pos x="428" y="123"/>
                  </a:cxn>
                  <a:cxn ang="0">
                    <a:pos x="411" y="98"/>
                  </a:cxn>
                  <a:cxn ang="0">
                    <a:pos x="390" y="61"/>
                  </a:cxn>
                  <a:cxn ang="0">
                    <a:pos x="316" y="60"/>
                  </a:cxn>
                  <a:cxn ang="0">
                    <a:pos x="294" y="30"/>
                  </a:cxn>
                  <a:cxn ang="0">
                    <a:pos x="264" y="34"/>
                  </a:cxn>
                  <a:cxn ang="0">
                    <a:pos x="245" y="33"/>
                  </a:cxn>
                  <a:cxn ang="0">
                    <a:pos x="215" y="15"/>
                  </a:cxn>
                  <a:cxn ang="0">
                    <a:pos x="195" y="15"/>
                  </a:cxn>
                  <a:cxn ang="0">
                    <a:pos x="173" y="11"/>
                  </a:cxn>
                  <a:cxn ang="0">
                    <a:pos x="148" y="7"/>
                  </a:cxn>
                  <a:cxn ang="0">
                    <a:pos x="134" y="17"/>
                  </a:cxn>
                  <a:cxn ang="0">
                    <a:pos x="107" y="39"/>
                  </a:cxn>
                  <a:cxn ang="0">
                    <a:pos x="113" y="58"/>
                  </a:cxn>
                  <a:cxn ang="0">
                    <a:pos x="89" y="58"/>
                  </a:cxn>
                  <a:cxn ang="0">
                    <a:pos x="77" y="59"/>
                  </a:cxn>
                  <a:cxn ang="0">
                    <a:pos x="61" y="50"/>
                  </a:cxn>
                  <a:cxn ang="0">
                    <a:pos x="37" y="88"/>
                  </a:cxn>
                  <a:cxn ang="0">
                    <a:pos x="4" y="139"/>
                  </a:cxn>
                  <a:cxn ang="0">
                    <a:pos x="25" y="158"/>
                  </a:cxn>
                  <a:cxn ang="0">
                    <a:pos x="11" y="199"/>
                  </a:cxn>
                  <a:cxn ang="0">
                    <a:pos x="13" y="228"/>
                  </a:cxn>
                  <a:cxn ang="0">
                    <a:pos x="0" y="278"/>
                  </a:cxn>
                  <a:cxn ang="0">
                    <a:pos x="41" y="294"/>
                  </a:cxn>
                  <a:cxn ang="0">
                    <a:pos x="47" y="320"/>
                  </a:cxn>
                  <a:cxn ang="0">
                    <a:pos x="31" y="346"/>
                  </a:cxn>
                  <a:cxn ang="0">
                    <a:pos x="42" y="373"/>
                  </a:cxn>
                  <a:cxn ang="0">
                    <a:pos x="59" y="379"/>
                  </a:cxn>
                  <a:cxn ang="0">
                    <a:pos x="82" y="406"/>
                  </a:cxn>
                  <a:cxn ang="0">
                    <a:pos x="105" y="390"/>
                  </a:cxn>
                  <a:cxn ang="0">
                    <a:pos x="130" y="410"/>
                  </a:cxn>
                  <a:cxn ang="0">
                    <a:pos x="148" y="425"/>
                  </a:cxn>
                  <a:cxn ang="0">
                    <a:pos x="163" y="431"/>
                  </a:cxn>
                  <a:cxn ang="0">
                    <a:pos x="189" y="450"/>
                  </a:cxn>
                  <a:cxn ang="0">
                    <a:pos x="226" y="446"/>
                  </a:cxn>
                  <a:cxn ang="0">
                    <a:pos x="251" y="463"/>
                  </a:cxn>
                  <a:cxn ang="0">
                    <a:pos x="279" y="467"/>
                  </a:cxn>
                  <a:cxn ang="0">
                    <a:pos x="310" y="498"/>
                  </a:cxn>
                  <a:cxn ang="0">
                    <a:pos x="348" y="502"/>
                  </a:cxn>
                  <a:cxn ang="0">
                    <a:pos x="368" y="507"/>
                  </a:cxn>
                  <a:cxn ang="0">
                    <a:pos x="390" y="508"/>
                  </a:cxn>
                  <a:cxn ang="0">
                    <a:pos x="427" y="490"/>
                  </a:cxn>
                  <a:cxn ang="0">
                    <a:pos x="438" y="462"/>
                  </a:cxn>
                  <a:cxn ang="0">
                    <a:pos x="445" y="435"/>
                  </a:cxn>
                  <a:cxn ang="0">
                    <a:pos x="450" y="399"/>
                  </a:cxn>
                  <a:cxn ang="0">
                    <a:pos x="466" y="383"/>
                  </a:cxn>
                  <a:cxn ang="0">
                    <a:pos x="467" y="360"/>
                  </a:cxn>
                  <a:cxn ang="0">
                    <a:pos x="453" y="330"/>
                  </a:cxn>
                  <a:cxn ang="0">
                    <a:pos x="456" y="311"/>
                  </a:cxn>
                  <a:cxn ang="0">
                    <a:pos x="469" y="304"/>
                  </a:cxn>
                  <a:cxn ang="0">
                    <a:pos x="503" y="291"/>
                  </a:cxn>
                  <a:cxn ang="0">
                    <a:pos x="492" y="246"/>
                  </a:cxn>
                  <a:cxn ang="0">
                    <a:pos x="505" y="236"/>
                  </a:cxn>
                </a:cxnLst>
                <a:rect l="0" t="0" r="r" b="b"/>
                <a:pathLst>
                  <a:path w="517" h="516">
                    <a:moveTo>
                      <a:pt x="517" y="202"/>
                    </a:moveTo>
                    <a:cubicBezTo>
                      <a:pt x="511" y="197"/>
                      <a:pt x="511" y="197"/>
                      <a:pt x="511" y="197"/>
                    </a:cubicBezTo>
                    <a:cubicBezTo>
                      <a:pt x="511" y="197"/>
                      <a:pt x="506" y="197"/>
                      <a:pt x="502" y="197"/>
                    </a:cubicBezTo>
                    <a:cubicBezTo>
                      <a:pt x="498" y="196"/>
                      <a:pt x="500" y="187"/>
                      <a:pt x="500" y="187"/>
                    </a:cubicBezTo>
                    <a:cubicBezTo>
                      <a:pt x="505" y="182"/>
                      <a:pt x="505" y="182"/>
                      <a:pt x="505" y="182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499" y="165"/>
                      <a:pt x="499" y="165"/>
                      <a:pt x="499" y="165"/>
                    </a:cubicBezTo>
                    <a:cubicBezTo>
                      <a:pt x="499" y="156"/>
                      <a:pt x="499" y="156"/>
                      <a:pt x="499" y="156"/>
                    </a:cubicBezTo>
                    <a:cubicBezTo>
                      <a:pt x="499" y="156"/>
                      <a:pt x="492" y="154"/>
                      <a:pt x="484" y="153"/>
                    </a:cubicBezTo>
                    <a:cubicBezTo>
                      <a:pt x="477" y="152"/>
                      <a:pt x="479" y="158"/>
                      <a:pt x="478" y="158"/>
                    </a:cubicBezTo>
                    <a:cubicBezTo>
                      <a:pt x="478" y="159"/>
                      <a:pt x="467" y="158"/>
                      <a:pt x="466" y="157"/>
                    </a:cubicBezTo>
                    <a:cubicBezTo>
                      <a:pt x="466" y="157"/>
                      <a:pt x="467" y="151"/>
                      <a:pt x="467" y="151"/>
                    </a:cubicBezTo>
                    <a:cubicBezTo>
                      <a:pt x="467" y="151"/>
                      <a:pt x="461" y="146"/>
                      <a:pt x="458" y="146"/>
                    </a:cubicBezTo>
                    <a:cubicBezTo>
                      <a:pt x="455" y="145"/>
                      <a:pt x="456" y="141"/>
                      <a:pt x="455" y="143"/>
                    </a:cubicBezTo>
                    <a:cubicBezTo>
                      <a:pt x="455" y="146"/>
                      <a:pt x="449" y="147"/>
                      <a:pt x="449" y="147"/>
                    </a:cubicBezTo>
                    <a:cubicBezTo>
                      <a:pt x="449" y="140"/>
                      <a:pt x="449" y="140"/>
                      <a:pt x="449" y="140"/>
                    </a:cubicBezTo>
                    <a:cubicBezTo>
                      <a:pt x="449" y="140"/>
                      <a:pt x="445" y="139"/>
                      <a:pt x="442" y="139"/>
                    </a:cubicBezTo>
                    <a:cubicBezTo>
                      <a:pt x="440" y="138"/>
                      <a:pt x="440" y="128"/>
                      <a:pt x="438" y="125"/>
                    </a:cubicBezTo>
                    <a:cubicBezTo>
                      <a:pt x="437" y="122"/>
                      <a:pt x="434" y="128"/>
                      <a:pt x="434" y="128"/>
                    </a:cubicBezTo>
                    <a:cubicBezTo>
                      <a:pt x="434" y="128"/>
                      <a:pt x="431" y="123"/>
                      <a:pt x="428" y="123"/>
                    </a:cubicBezTo>
                    <a:cubicBezTo>
                      <a:pt x="425" y="123"/>
                      <a:pt x="428" y="129"/>
                      <a:pt x="425" y="133"/>
                    </a:cubicBezTo>
                    <a:cubicBezTo>
                      <a:pt x="422" y="137"/>
                      <a:pt x="412" y="122"/>
                      <a:pt x="411" y="122"/>
                    </a:cubicBezTo>
                    <a:cubicBezTo>
                      <a:pt x="411" y="121"/>
                      <a:pt x="415" y="120"/>
                      <a:pt x="416" y="115"/>
                    </a:cubicBezTo>
                    <a:cubicBezTo>
                      <a:pt x="417" y="111"/>
                      <a:pt x="411" y="111"/>
                      <a:pt x="411" y="111"/>
                    </a:cubicBezTo>
                    <a:cubicBezTo>
                      <a:pt x="411" y="98"/>
                      <a:pt x="411" y="98"/>
                      <a:pt x="411" y="98"/>
                    </a:cubicBezTo>
                    <a:cubicBezTo>
                      <a:pt x="411" y="98"/>
                      <a:pt x="407" y="93"/>
                      <a:pt x="402" y="89"/>
                    </a:cubicBezTo>
                    <a:cubicBezTo>
                      <a:pt x="397" y="85"/>
                      <a:pt x="409" y="78"/>
                      <a:pt x="409" y="78"/>
                    </a:cubicBezTo>
                    <a:cubicBezTo>
                      <a:pt x="409" y="78"/>
                      <a:pt x="406" y="76"/>
                      <a:pt x="404" y="75"/>
                    </a:cubicBezTo>
                    <a:cubicBezTo>
                      <a:pt x="402" y="73"/>
                      <a:pt x="404" y="69"/>
                      <a:pt x="404" y="69"/>
                    </a:cubicBezTo>
                    <a:cubicBezTo>
                      <a:pt x="390" y="61"/>
                      <a:pt x="390" y="61"/>
                      <a:pt x="390" y="61"/>
                    </a:cubicBezTo>
                    <a:cubicBezTo>
                      <a:pt x="390" y="62"/>
                      <a:pt x="390" y="62"/>
                      <a:pt x="390" y="62"/>
                    </a:cubicBezTo>
                    <a:cubicBezTo>
                      <a:pt x="390" y="62"/>
                      <a:pt x="353" y="63"/>
                      <a:pt x="352" y="62"/>
                    </a:cubicBezTo>
                    <a:cubicBezTo>
                      <a:pt x="351" y="62"/>
                      <a:pt x="347" y="66"/>
                      <a:pt x="347" y="66"/>
                    </a:cubicBezTo>
                    <a:cubicBezTo>
                      <a:pt x="347" y="66"/>
                      <a:pt x="342" y="61"/>
                      <a:pt x="342" y="60"/>
                    </a:cubicBezTo>
                    <a:cubicBezTo>
                      <a:pt x="342" y="60"/>
                      <a:pt x="316" y="60"/>
                      <a:pt x="316" y="60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18" y="46"/>
                      <a:pt x="326" y="33"/>
                      <a:pt x="325" y="32"/>
                    </a:cubicBezTo>
                    <a:cubicBezTo>
                      <a:pt x="325" y="32"/>
                      <a:pt x="316" y="30"/>
                      <a:pt x="315" y="30"/>
                    </a:cubicBezTo>
                    <a:cubicBezTo>
                      <a:pt x="315" y="30"/>
                      <a:pt x="305" y="34"/>
                      <a:pt x="304" y="34"/>
                    </a:cubicBezTo>
                    <a:cubicBezTo>
                      <a:pt x="302" y="34"/>
                      <a:pt x="299" y="30"/>
                      <a:pt x="294" y="30"/>
                    </a:cubicBezTo>
                    <a:cubicBezTo>
                      <a:pt x="289" y="29"/>
                      <a:pt x="287" y="37"/>
                      <a:pt x="288" y="37"/>
                    </a:cubicBezTo>
                    <a:cubicBezTo>
                      <a:pt x="288" y="37"/>
                      <a:pt x="277" y="38"/>
                      <a:pt x="276" y="38"/>
                    </a:cubicBezTo>
                    <a:cubicBezTo>
                      <a:pt x="276" y="38"/>
                      <a:pt x="278" y="43"/>
                      <a:pt x="273" y="44"/>
                    </a:cubicBezTo>
                    <a:cubicBezTo>
                      <a:pt x="267" y="45"/>
                      <a:pt x="268" y="37"/>
                      <a:pt x="268" y="35"/>
                    </a:cubicBezTo>
                    <a:cubicBezTo>
                      <a:pt x="267" y="33"/>
                      <a:pt x="264" y="34"/>
                      <a:pt x="264" y="34"/>
                    </a:cubicBezTo>
                    <a:cubicBezTo>
                      <a:pt x="264" y="34"/>
                      <a:pt x="266" y="28"/>
                      <a:pt x="263" y="25"/>
                    </a:cubicBezTo>
                    <a:cubicBezTo>
                      <a:pt x="261" y="22"/>
                      <a:pt x="260" y="28"/>
                      <a:pt x="256" y="28"/>
                    </a:cubicBezTo>
                    <a:cubicBezTo>
                      <a:pt x="252" y="28"/>
                      <a:pt x="254" y="34"/>
                      <a:pt x="254" y="34"/>
                    </a:cubicBezTo>
                    <a:cubicBezTo>
                      <a:pt x="254" y="34"/>
                      <a:pt x="251" y="32"/>
                      <a:pt x="249" y="31"/>
                    </a:cubicBezTo>
                    <a:cubicBezTo>
                      <a:pt x="247" y="29"/>
                      <a:pt x="245" y="32"/>
                      <a:pt x="245" y="33"/>
                    </a:cubicBezTo>
                    <a:cubicBezTo>
                      <a:pt x="245" y="33"/>
                      <a:pt x="244" y="32"/>
                      <a:pt x="243" y="31"/>
                    </a:cubicBezTo>
                    <a:cubicBezTo>
                      <a:pt x="240" y="28"/>
                      <a:pt x="230" y="31"/>
                      <a:pt x="228" y="28"/>
                    </a:cubicBezTo>
                    <a:cubicBezTo>
                      <a:pt x="226" y="26"/>
                      <a:pt x="218" y="30"/>
                      <a:pt x="212" y="27"/>
                    </a:cubicBezTo>
                    <a:cubicBezTo>
                      <a:pt x="207" y="25"/>
                      <a:pt x="217" y="22"/>
                      <a:pt x="217" y="21"/>
                    </a:cubicBezTo>
                    <a:cubicBezTo>
                      <a:pt x="217" y="20"/>
                      <a:pt x="217" y="18"/>
                      <a:pt x="215" y="15"/>
                    </a:cubicBezTo>
                    <a:cubicBezTo>
                      <a:pt x="213" y="12"/>
                      <a:pt x="206" y="16"/>
                      <a:pt x="205" y="16"/>
                    </a:cubicBezTo>
                    <a:cubicBezTo>
                      <a:pt x="204" y="16"/>
                      <a:pt x="204" y="14"/>
                      <a:pt x="204" y="12"/>
                    </a:cubicBezTo>
                    <a:cubicBezTo>
                      <a:pt x="203" y="10"/>
                      <a:pt x="201" y="18"/>
                      <a:pt x="201" y="19"/>
                    </a:cubicBezTo>
                    <a:cubicBezTo>
                      <a:pt x="200" y="19"/>
                      <a:pt x="200" y="12"/>
                      <a:pt x="199" y="9"/>
                    </a:cubicBezTo>
                    <a:cubicBezTo>
                      <a:pt x="199" y="7"/>
                      <a:pt x="195" y="15"/>
                      <a:pt x="195" y="15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1" y="6"/>
                      <a:pt x="184" y="7"/>
                      <a:pt x="184" y="7"/>
                    </a:cubicBezTo>
                    <a:cubicBezTo>
                      <a:pt x="184" y="7"/>
                      <a:pt x="173" y="0"/>
                      <a:pt x="173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1"/>
                      <a:pt x="170" y="11"/>
                      <a:pt x="170" y="11"/>
                    </a:cubicBezTo>
                    <a:cubicBezTo>
                      <a:pt x="169" y="10"/>
                      <a:pt x="170" y="15"/>
                      <a:pt x="170" y="16"/>
                    </a:cubicBezTo>
                    <a:cubicBezTo>
                      <a:pt x="170" y="16"/>
                      <a:pt x="166" y="20"/>
                      <a:pt x="164" y="21"/>
                    </a:cubicBezTo>
                    <a:cubicBezTo>
                      <a:pt x="163" y="22"/>
                      <a:pt x="158" y="15"/>
                      <a:pt x="153" y="14"/>
                    </a:cubicBezTo>
                    <a:cubicBezTo>
                      <a:pt x="148" y="13"/>
                      <a:pt x="148" y="7"/>
                      <a:pt x="148" y="7"/>
                    </a:cubicBezTo>
                    <a:cubicBezTo>
                      <a:pt x="148" y="7"/>
                      <a:pt x="146" y="9"/>
                      <a:pt x="143" y="11"/>
                    </a:cubicBezTo>
                    <a:cubicBezTo>
                      <a:pt x="139" y="12"/>
                      <a:pt x="135" y="4"/>
                      <a:pt x="135" y="4"/>
                    </a:cubicBezTo>
                    <a:cubicBezTo>
                      <a:pt x="135" y="4"/>
                      <a:pt x="128" y="10"/>
                      <a:pt x="128" y="10"/>
                    </a:cubicBezTo>
                    <a:cubicBezTo>
                      <a:pt x="127" y="10"/>
                      <a:pt x="136" y="13"/>
                      <a:pt x="136" y="13"/>
                    </a:cubicBezTo>
                    <a:cubicBezTo>
                      <a:pt x="136" y="13"/>
                      <a:pt x="136" y="15"/>
                      <a:pt x="134" y="17"/>
                    </a:cubicBezTo>
                    <a:cubicBezTo>
                      <a:pt x="133" y="18"/>
                      <a:pt x="140" y="22"/>
                      <a:pt x="140" y="23"/>
                    </a:cubicBezTo>
                    <a:cubicBezTo>
                      <a:pt x="140" y="24"/>
                      <a:pt x="130" y="30"/>
                      <a:pt x="123" y="33"/>
                    </a:cubicBezTo>
                    <a:cubicBezTo>
                      <a:pt x="115" y="36"/>
                      <a:pt x="112" y="28"/>
                      <a:pt x="112" y="28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7" y="31"/>
                      <a:pt x="107" y="36"/>
                      <a:pt x="107" y="39"/>
                    </a:cubicBezTo>
                    <a:cubicBezTo>
                      <a:pt x="107" y="42"/>
                      <a:pt x="110" y="41"/>
                      <a:pt x="110" y="42"/>
                    </a:cubicBezTo>
                    <a:cubicBezTo>
                      <a:pt x="111" y="42"/>
                      <a:pt x="108" y="44"/>
                      <a:pt x="109" y="46"/>
                    </a:cubicBezTo>
                    <a:cubicBezTo>
                      <a:pt x="109" y="48"/>
                      <a:pt x="117" y="47"/>
                      <a:pt x="119" y="49"/>
                    </a:cubicBezTo>
                    <a:cubicBezTo>
                      <a:pt x="121" y="52"/>
                      <a:pt x="117" y="57"/>
                      <a:pt x="117" y="57"/>
                    </a:cubicBezTo>
                    <a:cubicBezTo>
                      <a:pt x="117" y="57"/>
                      <a:pt x="115" y="56"/>
                      <a:pt x="113" y="58"/>
                    </a:cubicBezTo>
                    <a:cubicBezTo>
                      <a:pt x="111" y="59"/>
                      <a:pt x="111" y="63"/>
                      <a:pt x="111" y="63"/>
                    </a:cubicBezTo>
                    <a:cubicBezTo>
                      <a:pt x="111" y="63"/>
                      <a:pt x="103" y="56"/>
                      <a:pt x="103" y="56"/>
                    </a:cubicBezTo>
                    <a:cubicBezTo>
                      <a:pt x="102" y="56"/>
                      <a:pt x="102" y="58"/>
                      <a:pt x="98" y="62"/>
                    </a:cubicBezTo>
                    <a:cubicBezTo>
                      <a:pt x="95" y="67"/>
                      <a:pt x="95" y="59"/>
                      <a:pt x="95" y="58"/>
                    </a:cubicBezTo>
                    <a:cubicBezTo>
                      <a:pt x="95" y="58"/>
                      <a:pt x="90" y="58"/>
                      <a:pt x="89" y="58"/>
                    </a:cubicBezTo>
                    <a:cubicBezTo>
                      <a:pt x="87" y="58"/>
                      <a:pt x="88" y="62"/>
                      <a:pt x="88" y="62"/>
                    </a:cubicBezTo>
                    <a:cubicBezTo>
                      <a:pt x="88" y="62"/>
                      <a:pt x="91" y="64"/>
                      <a:pt x="93" y="67"/>
                    </a:cubicBezTo>
                    <a:cubicBezTo>
                      <a:pt x="96" y="69"/>
                      <a:pt x="91" y="70"/>
                      <a:pt x="87" y="71"/>
                    </a:cubicBezTo>
                    <a:cubicBezTo>
                      <a:pt x="83" y="71"/>
                      <a:pt x="86" y="65"/>
                      <a:pt x="86" y="65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6" y="61"/>
                      <a:pt x="73" y="65"/>
                    </a:cubicBezTo>
                    <a:cubicBezTo>
                      <a:pt x="69" y="69"/>
                      <a:pt x="61" y="65"/>
                      <a:pt x="61" y="65"/>
                    </a:cubicBezTo>
                    <a:cubicBezTo>
                      <a:pt x="61" y="65"/>
                      <a:pt x="62" y="58"/>
                      <a:pt x="62" y="57"/>
                    </a:cubicBezTo>
                    <a:cubicBezTo>
                      <a:pt x="62" y="56"/>
                      <a:pt x="59" y="56"/>
                      <a:pt x="59" y="56"/>
                    </a:cubicBezTo>
                    <a:cubicBezTo>
                      <a:pt x="59" y="56"/>
                      <a:pt x="61" y="51"/>
                      <a:pt x="61" y="50"/>
                    </a:cubicBezTo>
                    <a:cubicBezTo>
                      <a:pt x="61" y="49"/>
                      <a:pt x="56" y="50"/>
                      <a:pt x="54" y="51"/>
                    </a:cubicBezTo>
                    <a:cubicBezTo>
                      <a:pt x="51" y="51"/>
                      <a:pt x="49" y="59"/>
                      <a:pt x="48" y="60"/>
                    </a:cubicBezTo>
                    <a:cubicBezTo>
                      <a:pt x="47" y="62"/>
                      <a:pt x="46" y="60"/>
                      <a:pt x="43" y="62"/>
                    </a:cubicBezTo>
                    <a:cubicBezTo>
                      <a:pt x="39" y="65"/>
                      <a:pt x="42" y="77"/>
                      <a:pt x="42" y="81"/>
                    </a:cubicBezTo>
                    <a:cubicBezTo>
                      <a:pt x="42" y="84"/>
                      <a:pt x="39" y="86"/>
                      <a:pt x="37" y="88"/>
                    </a:cubicBezTo>
                    <a:cubicBezTo>
                      <a:pt x="36" y="88"/>
                      <a:pt x="36" y="90"/>
                      <a:pt x="35" y="91"/>
                    </a:cubicBezTo>
                    <a:cubicBezTo>
                      <a:pt x="36" y="94"/>
                      <a:pt x="36" y="97"/>
                      <a:pt x="35" y="99"/>
                    </a:cubicBezTo>
                    <a:cubicBezTo>
                      <a:pt x="32" y="104"/>
                      <a:pt x="14" y="118"/>
                      <a:pt x="14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9"/>
                      <a:pt x="2" y="136"/>
                      <a:pt x="4" y="139"/>
                    </a:cubicBezTo>
                    <a:cubicBezTo>
                      <a:pt x="6" y="142"/>
                      <a:pt x="13" y="144"/>
                      <a:pt x="13" y="144"/>
                    </a:cubicBezTo>
                    <a:cubicBezTo>
                      <a:pt x="13" y="145"/>
                      <a:pt x="10" y="146"/>
                      <a:pt x="12" y="147"/>
                    </a:cubicBezTo>
                    <a:cubicBezTo>
                      <a:pt x="14" y="149"/>
                      <a:pt x="21" y="153"/>
                      <a:pt x="21" y="153"/>
                    </a:cubicBezTo>
                    <a:cubicBezTo>
                      <a:pt x="21" y="153"/>
                      <a:pt x="20" y="155"/>
                      <a:pt x="21" y="156"/>
                    </a:cubicBezTo>
                    <a:cubicBezTo>
                      <a:pt x="23" y="157"/>
                      <a:pt x="25" y="158"/>
                      <a:pt x="25" y="158"/>
                    </a:cubicBezTo>
                    <a:cubicBezTo>
                      <a:pt x="25" y="158"/>
                      <a:pt x="24" y="162"/>
                      <a:pt x="25" y="163"/>
                    </a:cubicBezTo>
                    <a:cubicBezTo>
                      <a:pt x="27" y="164"/>
                      <a:pt x="39" y="177"/>
                      <a:pt x="39" y="177"/>
                    </a:cubicBezTo>
                    <a:cubicBezTo>
                      <a:pt x="39" y="177"/>
                      <a:pt x="33" y="181"/>
                      <a:pt x="33" y="183"/>
                    </a:cubicBezTo>
                    <a:cubicBezTo>
                      <a:pt x="33" y="185"/>
                      <a:pt x="38" y="193"/>
                      <a:pt x="34" y="194"/>
                    </a:cubicBezTo>
                    <a:cubicBezTo>
                      <a:pt x="29" y="194"/>
                      <a:pt x="11" y="199"/>
                      <a:pt x="11" y="199"/>
                    </a:cubicBezTo>
                    <a:cubicBezTo>
                      <a:pt x="11" y="199"/>
                      <a:pt x="16" y="204"/>
                      <a:pt x="15" y="205"/>
                    </a:cubicBezTo>
                    <a:cubicBezTo>
                      <a:pt x="15" y="205"/>
                      <a:pt x="11" y="210"/>
                      <a:pt x="11" y="211"/>
                    </a:cubicBezTo>
                    <a:cubicBezTo>
                      <a:pt x="10" y="213"/>
                      <a:pt x="10" y="220"/>
                      <a:pt x="10" y="220"/>
                    </a:cubicBezTo>
                    <a:cubicBezTo>
                      <a:pt x="10" y="220"/>
                      <a:pt x="24" y="221"/>
                      <a:pt x="22" y="223"/>
                    </a:cubicBezTo>
                    <a:cubicBezTo>
                      <a:pt x="19" y="226"/>
                      <a:pt x="14" y="227"/>
                      <a:pt x="13" y="228"/>
                    </a:cubicBezTo>
                    <a:cubicBezTo>
                      <a:pt x="13" y="228"/>
                      <a:pt x="15" y="246"/>
                      <a:pt x="15" y="246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49"/>
                      <a:pt x="9" y="263"/>
                      <a:pt x="7" y="264"/>
                    </a:cubicBezTo>
                    <a:cubicBezTo>
                      <a:pt x="5" y="266"/>
                      <a:pt x="2" y="269"/>
                      <a:pt x="2" y="270"/>
                    </a:cubicBezTo>
                    <a:cubicBezTo>
                      <a:pt x="2" y="271"/>
                      <a:pt x="0" y="278"/>
                      <a:pt x="0" y="278"/>
                    </a:cubicBezTo>
                    <a:cubicBezTo>
                      <a:pt x="0" y="278"/>
                      <a:pt x="5" y="281"/>
                      <a:pt x="5" y="282"/>
                    </a:cubicBezTo>
                    <a:cubicBezTo>
                      <a:pt x="5" y="283"/>
                      <a:pt x="15" y="284"/>
                      <a:pt x="15" y="284"/>
                    </a:cubicBezTo>
                    <a:cubicBezTo>
                      <a:pt x="15" y="284"/>
                      <a:pt x="15" y="280"/>
                      <a:pt x="20" y="282"/>
                    </a:cubicBezTo>
                    <a:cubicBezTo>
                      <a:pt x="25" y="283"/>
                      <a:pt x="36" y="294"/>
                      <a:pt x="36" y="294"/>
                    </a:cubicBezTo>
                    <a:cubicBezTo>
                      <a:pt x="36" y="294"/>
                      <a:pt x="41" y="292"/>
                      <a:pt x="41" y="294"/>
                    </a:cubicBezTo>
                    <a:cubicBezTo>
                      <a:pt x="42" y="296"/>
                      <a:pt x="42" y="298"/>
                      <a:pt x="42" y="298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0" y="304"/>
                      <a:pt x="40" y="304"/>
                      <a:pt x="40" y="304"/>
                    </a:cubicBezTo>
                    <a:cubicBezTo>
                      <a:pt x="40" y="304"/>
                      <a:pt x="47" y="312"/>
                      <a:pt x="47" y="312"/>
                    </a:cubicBezTo>
                    <a:cubicBezTo>
                      <a:pt x="47" y="313"/>
                      <a:pt x="46" y="318"/>
                      <a:pt x="47" y="320"/>
                    </a:cubicBezTo>
                    <a:cubicBezTo>
                      <a:pt x="49" y="322"/>
                      <a:pt x="51" y="322"/>
                      <a:pt x="50" y="323"/>
                    </a:cubicBezTo>
                    <a:cubicBezTo>
                      <a:pt x="50" y="325"/>
                      <a:pt x="46" y="324"/>
                      <a:pt x="45" y="328"/>
                    </a:cubicBezTo>
                    <a:cubicBezTo>
                      <a:pt x="44" y="331"/>
                      <a:pt x="47" y="336"/>
                      <a:pt x="47" y="336"/>
                    </a:cubicBezTo>
                    <a:cubicBezTo>
                      <a:pt x="47" y="337"/>
                      <a:pt x="43" y="349"/>
                      <a:pt x="39" y="348"/>
                    </a:cubicBezTo>
                    <a:cubicBezTo>
                      <a:pt x="35" y="348"/>
                      <a:pt x="31" y="346"/>
                      <a:pt x="31" y="346"/>
                    </a:cubicBezTo>
                    <a:cubicBezTo>
                      <a:pt x="25" y="349"/>
                      <a:pt x="25" y="349"/>
                      <a:pt x="25" y="349"/>
                    </a:cubicBezTo>
                    <a:cubicBezTo>
                      <a:pt x="25" y="349"/>
                      <a:pt x="20" y="357"/>
                      <a:pt x="24" y="359"/>
                    </a:cubicBezTo>
                    <a:cubicBezTo>
                      <a:pt x="28" y="361"/>
                      <a:pt x="40" y="364"/>
                      <a:pt x="40" y="365"/>
                    </a:cubicBezTo>
                    <a:cubicBezTo>
                      <a:pt x="40" y="366"/>
                      <a:pt x="39" y="370"/>
                      <a:pt x="39" y="370"/>
                    </a:cubicBezTo>
                    <a:cubicBezTo>
                      <a:pt x="39" y="370"/>
                      <a:pt x="42" y="373"/>
                      <a:pt x="42" y="373"/>
                    </a:cubicBezTo>
                    <a:cubicBezTo>
                      <a:pt x="42" y="373"/>
                      <a:pt x="33" y="377"/>
                      <a:pt x="37" y="380"/>
                    </a:cubicBezTo>
                    <a:cubicBezTo>
                      <a:pt x="41" y="382"/>
                      <a:pt x="43" y="380"/>
                      <a:pt x="43" y="380"/>
                    </a:cubicBezTo>
                    <a:cubicBezTo>
                      <a:pt x="45" y="384"/>
                      <a:pt x="45" y="384"/>
                      <a:pt x="45" y="384"/>
                    </a:cubicBezTo>
                    <a:cubicBezTo>
                      <a:pt x="45" y="384"/>
                      <a:pt x="52" y="377"/>
                      <a:pt x="53" y="378"/>
                    </a:cubicBezTo>
                    <a:cubicBezTo>
                      <a:pt x="53" y="379"/>
                      <a:pt x="59" y="379"/>
                      <a:pt x="59" y="379"/>
                    </a:cubicBezTo>
                    <a:cubicBezTo>
                      <a:pt x="59" y="379"/>
                      <a:pt x="70" y="371"/>
                      <a:pt x="72" y="375"/>
                    </a:cubicBezTo>
                    <a:cubicBezTo>
                      <a:pt x="75" y="380"/>
                      <a:pt x="72" y="383"/>
                      <a:pt x="72" y="383"/>
                    </a:cubicBezTo>
                    <a:cubicBezTo>
                      <a:pt x="69" y="389"/>
                      <a:pt x="69" y="389"/>
                      <a:pt x="69" y="389"/>
                    </a:cubicBezTo>
                    <a:cubicBezTo>
                      <a:pt x="69" y="389"/>
                      <a:pt x="77" y="392"/>
                      <a:pt x="77" y="392"/>
                    </a:cubicBezTo>
                    <a:cubicBezTo>
                      <a:pt x="78" y="392"/>
                      <a:pt x="82" y="406"/>
                      <a:pt x="82" y="406"/>
                    </a:cubicBezTo>
                    <a:cubicBezTo>
                      <a:pt x="93" y="398"/>
                      <a:pt x="93" y="398"/>
                      <a:pt x="93" y="398"/>
                    </a:cubicBezTo>
                    <a:cubicBezTo>
                      <a:pt x="90" y="394"/>
                      <a:pt x="90" y="394"/>
                      <a:pt x="90" y="394"/>
                    </a:cubicBezTo>
                    <a:cubicBezTo>
                      <a:pt x="90" y="394"/>
                      <a:pt x="94" y="392"/>
                      <a:pt x="95" y="392"/>
                    </a:cubicBezTo>
                    <a:cubicBezTo>
                      <a:pt x="95" y="391"/>
                      <a:pt x="99" y="397"/>
                      <a:pt x="99" y="397"/>
                    </a:cubicBezTo>
                    <a:cubicBezTo>
                      <a:pt x="105" y="390"/>
                      <a:pt x="105" y="390"/>
                      <a:pt x="105" y="390"/>
                    </a:cubicBezTo>
                    <a:cubicBezTo>
                      <a:pt x="105" y="390"/>
                      <a:pt x="109" y="398"/>
                      <a:pt x="111" y="398"/>
                    </a:cubicBezTo>
                    <a:cubicBezTo>
                      <a:pt x="113" y="398"/>
                      <a:pt x="116" y="397"/>
                      <a:pt x="116" y="397"/>
                    </a:cubicBezTo>
                    <a:cubicBezTo>
                      <a:pt x="116" y="397"/>
                      <a:pt x="117" y="404"/>
                      <a:pt x="120" y="403"/>
                    </a:cubicBezTo>
                    <a:cubicBezTo>
                      <a:pt x="124" y="402"/>
                      <a:pt x="123" y="398"/>
                      <a:pt x="125" y="400"/>
                    </a:cubicBezTo>
                    <a:cubicBezTo>
                      <a:pt x="126" y="401"/>
                      <a:pt x="128" y="408"/>
                      <a:pt x="130" y="410"/>
                    </a:cubicBezTo>
                    <a:cubicBezTo>
                      <a:pt x="132" y="411"/>
                      <a:pt x="134" y="411"/>
                      <a:pt x="134" y="411"/>
                    </a:cubicBezTo>
                    <a:cubicBezTo>
                      <a:pt x="134" y="411"/>
                      <a:pt x="133" y="417"/>
                      <a:pt x="134" y="418"/>
                    </a:cubicBezTo>
                    <a:cubicBezTo>
                      <a:pt x="136" y="419"/>
                      <a:pt x="137" y="414"/>
                      <a:pt x="140" y="415"/>
                    </a:cubicBezTo>
                    <a:cubicBezTo>
                      <a:pt x="142" y="417"/>
                      <a:pt x="142" y="423"/>
                      <a:pt x="142" y="423"/>
                    </a:cubicBezTo>
                    <a:cubicBezTo>
                      <a:pt x="142" y="423"/>
                      <a:pt x="148" y="425"/>
                      <a:pt x="148" y="425"/>
                    </a:cubicBezTo>
                    <a:cubicBezTo>
                      <a:pt x="148" y="425"/>
                      <a:pt x="151" y="421"/>
                      <a:pt x="151" y="421"/>
                    </a:cubicBezTo>
                    <a:cubicBezTo>
                      <a:pt x="152" y="425"/>
                      <a:pt x="152" y="425"/>
                      <a:pt x="152" y="425"/>
                    </a:cubicBezTo>
                    <a:cubicBezTo>
                      <a:pt x="152" y="425"/>
                      <a:pt x="147" y="431"/>
                      <a:pt x="149" y="432"/>
                    </a:cubicBezTo>
                    <a:cubicBezTo>
                      <a:pt x="151" y="433"/>
                      <a:pt x="156" y="428"/>
                      <a:pt x="156" y="428"/>
                    </a:cubicBezTo>
                    <a:cubicBezTo>
                      <a:pt x="156" y="428"/>
                      <a:pt x="161" y="431"/>
                      <a:pt x="163" y="431"/>
                    </a:cubicBezTo>
                    <a:cubicBezTo>
                      <a:pt x="165" y="431"/>
                      <a:pt x="170" y="426"/>
                      <a:pt x="170" y="430"/>
                    </a:cubicBezTo>
                    <a:cubicBezTo>
                      <a:pt x="171" y="434"/>
                      <a:pt x="172" y="443"/>
                      <a:pt x="172" y="443"/>
                    </a:cubicBezTo>
                    <a:cubicBezTo>
                      <a:pt x="172" y="443"/>
                      <a:pt x="178" y="440"/>
                      <a:pt x="178" y="442"/>
                    </a:cubicBezTo>
                    <a:cubicBezTo>
                      <a:pt x="178" y="445"/>
                      <a:pt x="180" y="450"/>
                      <a:pt x="180" y="450"/>
                    </a:cubicBezTo>
                    <a:cubicBezTo>
                      <a:pt x="180" y="450"/>
                      <a:pt x="188" y="449"/>
                      <a:pt x="189" y="450"/>
                    </a:cubicBezTo>
                    <a:cubicBezTo>
                      <a:pt x="189" y="450"/>
                      <a:pt x="188" y="452"/>
                      <a:pt x="189" y="452"/>
                    </a:cubicBezTo>
                    <a:cubicBezTo>
                      <a:pt x="190" y="452"/>
                      <a:pt x="194" y="452"/>
                      <a:pt x="195" y="452"/>
                    </a:cubicBezTo>
                    <a:cubicBezTo>
                      <a:pt x="195" y="452"/>
                      <a:pt x="194" y="456"/>
                      <a:pt x="197" y="457"/>
                    </a:cubicBezTo>
                    <a:cubicBezTo>
                      <a:pt x="199" y="458"/>
                      <a:pt x="208" y="459"/>
                      <a:pt x="209" y="459"/>
                    </a:cubicBezTo>
                    <a:cubicBezTo>
                      <a:pt x="210" y="459"/>
                      <a:pt x="226" y="446"/>
                      <a:pt x="226" y="446"/>
                    </a:cubicBezTo>
                    <a:cubicBezTo>
                      <a:pt x="227" y="445"/>
                      <a:pt x="225" y="440"/>
                      <a:pt x="231" y="441"/>
                    </a:cubicBezTo>
                    <a:cubicBezTo>
                      <a:pt x="237" y="442"/>
                      <a:pt x="233" y="463"/>
                      <a:pt x="234" y="463"/>
                    </a:cubicBezTo>
                    <a:cubicBezTo>
                      <a:pt x="234" y="463"/>
                      <a:pt x="240" y="465"/>
                      <a:pt x="240" y="465"/>
                    </a:cubicBezTo>
                    <a:cubicBezTo>
                      <a:pt x="240" y="465"/>
                      <a:pt x="241" y="462"/>
                      <a:pt x="243" y="462"/>
                    </a:cubicBezTo>
                    <a:cubicBezTo>
                      <a:pt x="244" y="462"/>
                      <a:pt x="251" y="463"/>
                      <a:pt x="251" y="463"/>
                    </a:cubicBezTo>
                    <a:cubicBezTo>
                      <a:pt x="252" y="463"/>
                      <a:pt x="254" y="451"/>
                      <a:pt x="260" y="455"/>
                    </a:cubicBezTo>
                    <a:cubicBezTo>
                      <a:pt x="266" y="458"/>
                      <a:pt x="267" y="462"/>
                      <a:pt x="268" y="462"/>
                    </a:cubicBezTo>
                    <a:cubicBezTo>
                      <a:pt x="269" y="463"/>
                      <a:pt x="273" y="460"/>
                      <a:pt x="273" y="462"/>
                    </a:cubicBezTo>
                    <a:cubicBezTo>
                      <a:pt x="274" y="465"/>
                      <a:pt x="274" y="469"/>
                      <a:pt x="275" y="468"/>
                    </a:cubicBezTo>
                    <a:cubicBezTo>
                      <a:pt x="275" y="468"/>
                      <a:pt x="277" y="467"/>
                      <a:pt x="279" y="467"/>
                    </a:cubicBezTo>
                    <a:cubicBezTo>
                      <a:pt x="281" y="468"/>
                      <a:pt x="291" y="470"/>
                      <a:pt x="292" y="471"/>
                    </a:cubicBezTo>
                    <a:cubicBezTo>
                      <a:pt x="292" y="473"/>
                      <a:pt x="293" y="478"/>
                      <a:pt x="293" y="479"/>
                    </a:cubicBezTo>
                    <a:cubicBezTo>
                      <a:pt x="294" y="479"/>
                      <a:pt x="299" y="480"/>
                      <a:pt x="298" y="481"/>
                    </a:cubicBezTo>
                    <a:cubicBezTo>
                      <a:pt x="298" y="482"/>
                      <a:pt x="297" y="488"/>
                      <a:pt x="299" y="489"/>
                    </a:cubicBezTo>
                    <a:cubicBezTo>
                      <a:pt x="302" y="490"/>
                      <a:pt x="308" y="495"/>
                      <a:pt x="310" y="498"/>
                    </a:cubicBezTo>
                    <a:cubicBezTo>
                      <a:pt x="312" y="501"/>
                      <a:pt x="310" y="511"/>
                      <a:pt x="315" y="511"/>
                    </a:cubicBezTo>
                    <a:cubicBezTo>
                      <a:pt x="320" y="511"/>
                      <a:pt x="319" y="506"/>
                      <a:pt x="321" y="506"/>
                    </a:cubicBezTo>
                    <a:cubicBezTo>
                      <a:pt x="324" y="506"/>
                      <a:pt x="333" y="510"/>
                      <a:pt x="335" y="508"/>
                    </a:cubicBezTo>
                    <a:cubicBezTo>
                      <a:pt x="337" y="506"/>
                      <a:pt x="339" y="502"/>
                      <a:pt x="340" y="502"/>
                    </a:cubicBezTo>
                    <a:cubicBezTo>
                      <a:pt x="341" y="502"/>
                      <a:pt x="348" y="503"/>
                      <a:pt x="348" y="502"/>
                    </a:cubicBezTo>
                    <a:cubicBezTo>
                      <a:pt x="348" y="502"/>
                      <a:pt x="353" y="489"/>
                      <a:pt x="353" y="489"/>
                    </a:cubicBezTo>
                    <a:cubicBezTo>
                      <a:pt x="353" y="490"/>
                      <a:pt x="356" y="497"/>
                      <a:pt x="357" y="497"/>
                    </a:cubicBezTo>
                    <a:cubicBezTo>
                      <a:pt x="358" y="497"/>
                      <a:pt x="363" y="497"/>
                      <a:pt x="362" y="498"/>
                    </a:cubicBezTo>
                    <a:cubicBezTo>
                      <a:pt x="362" y="500"/>
                      <a:pt x="357" y="503"/>
                      <a:pt x="359" y="503"/>
                    </a:cubicBezTo>
                    <a:cubicBezTo>
                      <a:pt x="361" y="503"/>
                      <a:pt x="368" y="503"/>
                      <a:pt x="368" y="507"/>
                    </a:cubicBezTo>
                    <a:cubicBezTo>
                      <a:pt x="367" y="511"/>
                      <a:pt x="365" y="512"/>
                      <a:pt x="366" y="512"/>
                    </a:cubicBezTo>
                    <a:cubicBezTo>
                      <a:pt x="367" y="513"/>
                      <a:pt x="375" y="516"/>
                      <a:pt x="376" y="516"/>
                    </a:cubicBezTo>
                    <a:cubicBezTo>
                      <a:pt x="376" y="516"/>
                      <a:pt x="380" y="509"/>
                      <a:pt x="381" y="509"/>
                    </a:cubicBezTo>
                    <a:cubicBezTo>
                      <a:pt x="381" y="509"/>
                      <a:pt x="389" y="509"/>
                      <a:pt x="389" y="509"/>
                    </a:cubicBezTo>
                    <a:cubicBezTo>
                      <a:pt x="389" y="509"/>
                      <a:pt x="390" y="507"/>
                      <a:pt x="390" y="508"/>
                    </a:cubicBezTo>
                    <a:cubicBezTo>
                      <a:pt x="391" y="508"/>
                      <a:pt x="394" y="512"/>
                      <a:pt x="400" y="510"/>
                    </a:cubicBezTo>
                    <a:cubicBezTo>
                      <a:pt x="405" y="509"/>
                      <a:pt x="409" y="503"/>
                      <a:pt x="409" y="503"/>
                    </a:cubicBezTo>
                    <a:cubicBezTo>
                      <a:pt x="409" y="503"/>
                      <a:pt x="411" y="515"/>
                      <a:pt x="414" y="511"/>
                    </a:cubicBezTo>
                    <a:cubicBezTo>
                      <a:pt x="416" y="506"/>
                      <a:pt x="415" y="501"/>
                      <a:pt x="416" y="501"/>
                    </a:cubicBezTo>
                    <a:cubicBezTo>
                      <a:pt x="416" y="501"/>
                      <a:pt x="427" y="490"/>
                      <a:pt x="427" y="490"/>
                    </a:cubicBezTo>
                    <a:cubicBezTo>
                      <a:pt x="427" y="490"/>
                      <a:pt x="427" y="490"/>
                      <a:pt x="428" y="490"/>
                    </a:cubicBezTo>
                    <a:cubicBezTo>
                      <a:pt x="427" y="487"/>
                      <a:pt x="429" y="482"/>
                      <a:pt x="428" y="481"/>
                    </a:cubicBezTo>
                    <a:cubicBezTo>
                      <a:pt x="428" y="481"/>
                      <a:pt x="423" y="475"/>
                      <a:pt x="423" y="475"/>
                    </a:cubicBezTo>
                    <a:cubicBezTo>
                      <a:pt x="423" y="474"/>
                      <a:pt x="434" y="474"/>
                      <a:pt x="435" y="474"/>
                    </a:cubicBezTo>
                    <a:cubicBezTo>
                      <a:pt x="435" y="473"/>
                      <a:pt x="436" y="468"/>
                      <a:pt x="438" y="462"/>
                    </a:cubicBezTo>
                    <a:cubicBezTo>
                      <a:pt x="440" y="456"/>
                      <a:pt x="445" y="454"/>
                      <a:pt x="445" y="454"/>
                    </a:cubicBezTo>
                    <a:cubicBezTo>
                      <a:pt x="445" y="454"/>
                      <a:pt x="433" y="443"/>
                      <a:pt x="433" y="443"/>
                    </a:cubicBezTo>
                    <a:cubicBezTo>
                      <a:pt x="433" y="442"/>
                      <a:pt x="438" y="442"/>
                      <a:pt x="438" y="442"/>
                    </a:cubicBezTo>
                    <a:cubicBezTo>
                      <a:pt x="438" y="442"/>
                      <a:pt x="438" y="437"/>
                      <a:pt x="439" y="434"/>
                    </a:cubicBezTo>
                    <a:cubicBezTo>
                      <a:pt x="440" y="432"/>
                      <a:pt x="445" y="435"/>
                      <a:pt x="445" y="435"/>
                    </a:cubicBezTo>
                    <a:cubicBezTo>
                      <a:pt x="445" y="435"/>
                      <a:pt x="447" y="427"/>
                      <a:pt x="447" y="426"/>
                    </a:cubicBezTo>
                    <a:cubicBezTo>
                      <a:pt x="447" y="426"/>
                      <a:pt x="451" y="423"/>
                      <a:pt x="451" y="423"/>
                    </a:cubicBezTo>
                    <a:cubicBezTo>
                      <a:pt x="451" y="423"/>
                      <a:pt x="437" y="414"/>
                      <a:pt x="436" y="412"/>
                    </a:cubicBezTo>
                    <a:cubicBezTo>
                      <a:pt x="434" y="410"/>
                      <a:pt x="444" y="398"/>
                      <a:pt x="444" y="398"/>
                    </a:cubicBezTo>
                    <a:cubicBezTo>
                      <a:pt x="444" y="398"/>
                      <a:pt x="450" y="399"/>
                      <a:pt x="450" y="399"/>
                    </a:cubicBezTo>
                    <a:cubicBezTo>
                      <a:pt x="451" y="399"/>
                      <a:pt x="453" y="396"/>
                      <a:pt x="453" y="396"/>
                    </a:cubicBezTo>
                    <a:cubicBezTo>
                      <a:pt x="449" y="391"/>
                      <a:pt x="449" y="391"/>
                      <a:pt x="449" y="391"/>
                    </a:cubicBezTo>
                    <a:cubicBezTo>
                      <a:pt x="449" y="391"/>
                      <a:pt x="450" y="380"/>
                      <a:pt x="450" y="380"/>
                    </a:cubicBezTo>
                    <a:cubicBezTo>
                      <a:pt x="451" y="379"/>
                      <a:pt x="458" y="381"/>
                      <a:pt x="458" y="381"/>
                    </a:cubicBezTo>
                    <a:cubicBezTo>
                      <a:pt x="466" y="383"/>
                      <a:pt x="466" y="383"/>
                      <a:pt x="466" y="383"/>
                    </a:cubicBezTo>
                    <a:cubicBezTo>
                      <a:pt x="466" y="383"/>
                      <a:pt x="469" y="381"/>
                      <a:pt x="470" y="380"/>
                    </a:cubicBezTo>
                    <a:cubicBezTo>
                      <a:pt x="470" y="379"/>
                      <a:pt x="466" y="377"/>
                      <a:pt x="466" y="377"/>
                    </a:cubicBezTo>
                    <a:cubicBezTo>
                      <a:pt x="469" y="373"/>
                      <a:pt x="469" y="373"/>
                      <a:pt x="469" y="373"/>
                    </a:cubicBezTo>
                    <a:cubicBezTo>
                      <a:pt x="469" y="373"/>
                      <a:pt x="467" y="370"/>
                      <a:pt x="465" y="366"/>
                    </a:cubicBezTo>
                    <a:cubicBezTo>
                      <a:pt x="463" y="362"/>
                      <a:pt x="467" y="360"/>
                      <a:pt x="467" y="360"/>
                    </a:cubicBezTo>
                    <a:cubicBezTo>
                      <a:pt x="467" y="360"/>
                      <a:pt x="468" y="360"/>
                      <a:pt x="458" y="358"/>
                    </a:cubicBezTo>
                    <a:cubicBezTo>
                      <a:pt x="448" y="357"/>
                      <a:pt x="456" y="349"/>
                      <a:pt x="456" y="349"/>
                    </a:cubicBezTo>
                    <a:cubicBezTo>
                      <a:pt x="456" y="349"/>
                      <a:pt x="449" y="348"/>
                      <a:pt x="445" y="344"/>
                    </a:cubicBezTo>
                    <a:cubicBezTo>
                      <a:pt x="442" y="339"/>
                      <a:pt x="454" y="333"/>
                      <a:pt x="454" y="333"/>
                    </a:cubicBezTo>
                    <a:cubicBezTo>
                      <a:pt x="453" y="330"/>
                      <a:pt x="453" y="330"/>
                      <a:pt x="453" y="330"/>
                    </a:cubicBezTo>
                    <a:cubicBezTo>
                      <a:pt x="453" y="330"/>
                      <a:pt x="457" y="328"/>
                      <a:pt x="458" y="328"/>
                    </a:cubicBezTo>
                    <a:cubicBezTo>
                      <a:pt x="459" y="328"/>
                      <a:pt x="461" y="331"/>
                      <a:pt x="461" y="331"/>
                    </a:cubicBezTo>
                    <a:cubicBezTo>
                      <a:pt x="464" y="328"/>
                      <a:pt x="464" y="328"/>
                      <a:pt x="464" y="328"/>
                    </a:cubicBezTo>
                    <a:cubicBezTo>
                      <a:pt x="464" y="328"/>
                      <a:pt x="456" y="319"/>
                      <a:pt x="455" y="318"/>
                    </a:cubicBezTo>
                    <a:cubicBezTo>
                      <a:pt x="455" y="317"/>
                      <a:pt x="455" y="314"/>
                      <a:pt x="456" y="311"/>
                    </a:cubicBezTo>
                    <a:cubicBezTo>
                      <a:pt x="457" y="309"/>
                      <a:pt x="453" y="309"/>
                      <a:pt x="453" y="307"/>
                    </a:cubicBezTo>
                    <a:cubicBezTo>
                      <a:pt x="452" y="305"/>
                      <a:pt x="456" y="302"/>
                      <a:pt x="456" y="302"/>
                    </a:cubicBezTo>
                    <a:cubicBezTo>
                      <a:pt x="458" y="306"/>
                      <a:pt x="458" y="306"/>
                      <a:pt x="458" y="306"/>
                    </a:cubicBezTo>
                    <a:cubicBezTo>
                      <a:pt x="458" y="306"/>
                      <a:pt x="461" y="305"/>
                      <a:pt x="462" y="304"/>
                    </a:cubicBezTo>
                    <a:cubicBezTo>
                      <a:pt x="462" y="304"/>
                      <a:pt x="469" y="304"/>
                      <a:pt x="469" y="304"/>
                    </a:cubicBezTo>
                    <a:cubicBezTo>
                      <a:pt x="482" y="296"/>
                      <a:pt x="482" y="296"/>
                      <a:pt x="482" y="296"/>
                    </a:cubicBezTo>
                    <a:cubicBezTo>
                      <a:pt x="474" y="285"/>
                      <a:pt x="474" y="285"/>
                      <a:pt x="474" y="285"/>
                    </a:cubicBezTo>
                    <a:cubicBezTo>
                      <a:pt x="474" y="285"/>
                      <a:pt x="476" y="284"/>
                      <a:pt x="477" y="284"/>
                    </a:cubicBezTo>
                    <a:cubicBezTo>
                      <a:pt x="478" y="283"/>
                      <a:pt x="498" y="295"/>
                      <a:pt x="498" y="295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03" y="291"/>
                      <a:pt x="499" y="286"/>
                      <a:pt x="497" y="284"/>
                    </a:cubicBezTo>
                    <a:cubicBezTo>
                      <a:pt x="495" y="281"/>
                      <a:pt x="502" y="275"/>
                      <a:pt x="503" y="273"/>
                    </a:cubicBezTo>
                    <a:cubicBezTo>
                      <a:pt x="505" y="271"/>
                      <a:pt x="499" y="268"/>
                      <a:pt x="497" y="266"/>
                    </a:cubicBezTo>
                    <a:cubicBezTo>
                      <a:pt x="494" y="264"/>
                      <a:pt x="495" y="255"/>
                      <a:pt x="495" y="254"/>
                    </a:cubicBezTo>
                    <a:cubicBezTo>
                      <a:pt x="495" y="253"/>
                      <a:pt x="492" y="247"/>
                      <a:pt x="492" y="246"/>
                    </a:cubicBezTo>
                    <a:cubicBezTo>
                      <a:pt x="492" y="244"/>
                      <a:pt x="490" y="243"/>
                      <a:pt x="489" y="242"/>
                    </a:cubicBezTo>
                    <a:cubicBezTo>
                      <a:pt x="489" y="240"/>
                      <a:pt x="491" y="238"/>
                      <a:pt x="492" y="238"/>
                    </a:cubicBezTo>
                    <a:cubicBezTo>
                      <a:pt x="492" y="238"/>
                      <a:pt x="497" y="241"/>
                      <a:pt x="497" y="241"/>
                    </a:cubicBezTo>
                    <a:cubicBezTo>
                      <a:pt x="497" y="241"/>
                      <a:pt x="498" y="239"/>
                      <a:pt x="500" y="236"/>
                    </a:cubicBezTo>
                    <a:cubicBezTo>
                      <a:pt x="502" y="233"/>
                      <a:pt x="505" y="236"/>
                      <a:pt x="505" y="236"/>
                    </a:cubicBezTo>
                    <a:cubicBezTo>
                      <a:pt x="506" y="231"/>
                      <a:pt x="506" y="231"/>
                      <a:pt x="506" y="23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15" y="218"/>
                      <a:pt x="513" y="207"/>
                      <a:pt x="512" y="205"/>
                    </a:cubicBezTo>
                    <a:cubicBezTo>
                      <a:pt x="512" y="202"/>
                      <a:pt x="517" y="202"/>
                      <a:pt x="517" y="20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Freeform 679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D7500F33-F492-B5AA-7ECA-094790F2F9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2275" y="2167306"/>
                <a:ext cx="1241159" cy="1866909"/>
              </a:xfrm>
              <a:custGeom>
                <a:avLst/>
                <a:gdLst/>
                <a:ahLst/>
                <a:cxnLst>
                  <a:cxn ang="0">
                    <a:pos x="108" y="597"/>
                  </a:cxn>
                  <a:cxn ang="0">
                    <a:pos x="139" y="589"/>
                  </a:cxn>
                  <a:cxn ang="0">
                    <a:pos x="169" y="589"/>
                  </a:cxn>
                  <a:cxn ang="0">
                    <a:pos x="182" y="557"/>
                  </a:cxn>
                  <a:cxn ang="0">
                    <a:pos x="203" y="559"/>
                  </a:cxn>
                  <a:cxn ang="0">
                    <a:pos x="238" y="577"/>
                  </a:cxn>
                  <a:cxn ang="0">
                    <a:pos x="249" y="562"/>
                  </a:cxn>
                  <a:cxn ang="0">
                    <a:pos x="270" y="546"/>
                  </a:cxn>
                  <a:cxn ang="0">
                    <a:pos x="282" y="513"/>
                  </a:cxn>
                  <a:cxn ang="0">
                    <a:pos x="310" y="473"/>
                  </a:cxn>
                  <a:cxn ang="0">
                    <a:pos x="329" y="470"/>
                  </a:cxn>
                  <a:cxn ang="0">
                    <a:pos x="352" y="486"/>
                  </a:cxn>
                  <a:cxn ang="0">
                    <a:pos x="368" y="513"/>
                  </a:cxn>
                  <a:cxn ang="0">
                    <a:pos x="402" y="477"/>
                  </a:cxn>
                  <a:cxn ang="0">
                    <a:pos x="400" y="434"/>
                  </a:cxn>
                  <a:cxn ang="0">
                    <a:pos x="366" y="437"/>
                  </a:cxn>
                  <a:cxn ang="0">
                    <a:pos x="349" y="430"/>
                  </a:cxn>
                  <a:cxn ang="0">
                    <a:pos x="345" y="410"/>
                  </a:cxn>
                  <a:cxn ang="0">
                    <a:pos x="322" y="403"/>
                  </a:cxn>
                  <a:cxn ang="0">
                    <a:pos x="315" y="372"/>
                  </a:cxn>
                  <a:cxn ang="0">
                    <a:pos x="294" y="346"/>
                  </a:cxn>
                  <a:cxn ang="0">
                    <a:pos x="287" y="308"/>
                  </a:cxn>
                  <a:cxn ang="0">
                    <a:pos x="282" y="246"/>
                  </a:cxn>
                  <a:cxn ang="0">
                    <a:pos x="289" y="244"/>
                  </a:cxn>
                  <a:cxn ang="0">
                    <a:pos x="292" y="216"/>
                  </a:cxn>
                  <a:cxn ang="0">
                    <a:pos x="281" y="196"/>
                  </a:cxn>
                  <a:cxn ang="0">
                    <a:pos x="275" y="163"/>
                  </a:cxn>
                  <a:cxn ang="0">
                    <a:pos x="318" y="128"/>
                  </a:cxn>
                  <a:cxn ang="0">
                    <a:pos x="322" y="99"/>
                  </a:cxn>
                  <a:cxn ang="0">
                    <a:pos x="325" y="50"/>
                  </a:cxn>
                  <a:cxn ang="0">
                    <a:pos x="335" y="20"/>
                  </a:cxn>
                  <a:cxn ang="0">
                    <a:pos x="317" y="0"/>
                  </a:cxn>
                  <a:cxn ang="0">
                    <a:pos x="297" y="15"/>
                  </a:cxn>
                  <a:cxn ang="0">
                    <a:pos x="294" y="29"/>
                  </a:cxn>
                  <a:cxn ang="0">
                    <a:pos x="274" y="48"/>
                  </a:cxn>
                  <a:cxn ang="0">
                    <a:pos x="248" y="46"/>
                  </a:cxn>
                  <a:cxn ang="0">
                    <a:pos x="200" y="52"/>
                  </a:cxn>
                  <a:cxn ang="0">
                    <a:pos x="135" y="96"/>
                  </a:cxn>
                  <a:cxn ang="0">
                    <a:pos x="105" y="76"/>
                  </a:cxn>
                  <a:cxn ang="0">
                    <a:pos x="97" y="90"/>
                  </a:cxn>
                  <a:cxn ang="0">
                    <a:pos x="78" y="139"/>
                  </a:cxn>
                  <a:cxn ang="0">
                    <a:pos x="35" y="157"/>
                  </a:cxn>
                  <a:cxn ang="0">
                    <a:pos x="39" y="195"/>
                  </a:cxn>
                  <a:cxn ang="0">
                    <a:pos x="3" y="252"/>
                  </a:cxn>
                  <a:cxn ang="0">
                    <a:pos x="46" y="292"/>
                  </a:cxn>
                  <a:cxn ang="0">
                    <a:pos x="52" y="348"/>
                  </a:cxn>
                  <a:cxn ang="0">
                    <a:pos x="38" y="410"/>
                  </a:cxn>
                  <a:cxn ang="0">
                    <a:pos x="21" y="450"/>
                  </a:cxn>
                  <a:cxn ang="0">
                    <a:pos x="38" y="502"/>
                  </a:cxn>
                  <a:cxn ang="0">
                    <a:pos x="46" y="563"/>
                  </a:cxn>
                  <a:cxn ang="0">
                    <a:pos x="92" y="587"/>
                  </a:cxn>
                  <a:cxn ang="0">
                    <a:pos x="82" y="615"/>
                  </a:cxn>
                </a:cxnLst>
                <a:rect l="0" t="0" r="r" b="b"/>
                <a:pathLst>
                  <a:path w="412" h="619">
                    <a:moveTo>
                      <a:pt x="92" y="618"/>
                    </a:moveTo>
                    <a:cubicBezTo>
                      <a:pt x="92" y="617"/>
                      <a:pt x="93" y="608"/>
                      <a:pt x="94" y="608"/>
                    </a:cubicBezTo>
                    <a:cubicBezTo>
                      <a:pt x="95" y="608"/>
                      <a:pt x="108" y="606"/>
                      <a:pt x="108" y="606"/>
                    </a:cubicBezTo>
                    <a:cubicBezTo>
                      <a:pt x="108" y="597"/>
                      <a:pt x="108" y="597"/>
                      <a:pt x="108" y="597"/>
                    </a:cubicBezTo>
                    <a:cubicBezTo>
                      <a:pt x="119" y="597"/>
                      <a:pt x="119" y="597"/>
                      <a:pt x="119" y="597"/>
                    </a:cubicBezTo>
                    <a:cubicBezTo>
                      <a:pt x="121" y="590"/>
                      <a:pt x="121" y="590"/>
                      <a:pt x="121" y="590"/>
                    </a:cubicBezTo>
                    <a:cubicBezTo>
                      <a:pt x="121" y="590"/>
                      <a:pt x="136" y="578"/>
                      <a:pt x="137" y="581"/>
                    </a:cubicBezTo>
                    <a:cubicBezTo>
                      <a:pt x="139" y="583"/>
                      <a:pt x="139" y="589"/>
                      <a:pt x="139" y="589"/>
                    </a:cubicBezTo>
                    <a:cubicBezTo>
                      <a:pt x="139" y="589"/>
                      <a:pt x="146" y="587"/>
                      <a:pt x="146" y="587"/>
                    </a:cubicBezTo>
                    <a:cubicBezTo>
                      <a:pt x="147" y="587"/>
                      <a:pt x="162" y="604"/>
                      <a:pt x="163" y="601"/>
                    </a:cubicBezTo>
                    <a:cubicBezTo>
                      <a:pt x="163" y="599"/>
                      <a:pt x="162" y="592"/>
                      <a:pt x="163" y="591"/>
                    </a:cubicBezTo>
                    <a:cubicBezTo>
                      <a:pt x="164" y="591"/>
                      <a:pt x="169" y="589"/>
                      <a:pt x="169" y="589"/>
                    </a:cubicBezTo>
                    <a:cubicBezTo>
                      <a:pt x="169" y="589"/>
                      <a:pt x="167" y="580"/>
                      <a:pt x="167" y="579"/>
                    </a:cubicBezTo>
                    <a:cubicBezTo>
                      <a:pt x="168" y="579"/>
                      <a:pt x="174" y="578"/>
                      <a:pt x="174" y="578"/>
                    </a:cubicBezTo>
                    <a:cubicBezTo>
                      <a:pt x="174" y="578"/>
                      <a:pt x="167" y="558"/>
                      <a:pt x="172" y="558"/>
                    </a:cubicBezTo>
                    <a:cubicBezTo>
                      <a:pt x="177" y="558"/>
                      <a:pt x="182" y="555"/>
                      <a:pt x="182" y="557"/>
                    </a:cubicBezTo>
                    <a:cubicBezTo>
                      <a:pt x="182" y="559"/>
                      <a:pt x="182" y="561"/>
                      <a:pt x="182" y="560"/>
                    </a:cubicBezTo>
                    <a:cubicBezTo>
                      <a:pt x="182" y="560"/>
                      <a:pt x="189" y="554"/>
                      <a:pt x="191" y="557"/>
                    </a:cubicBezTo>
                    <a:cubicBezTo>
                      <a:pt x="194" y="559"/>
                      <a:pt x="198" y="565"/>
                      <a:pt x="199" y="563"/>
                    </a:cubicBezTo>
                    <a:cubicBezTo>
                      <a:pt x="201" y="562"/>
                      <a:pt x="202" y="557"/>
                      <a:pt x="203" y="559"/>
                    </a:cubicBezTo>
                    <a:cubicBezTo>
                      <a:pt x="203" y="560"/>
                      <a:pt x="215" y="571"/>
                      <a:pt x="218" y="575"/>
                    </a:cubicBezTo>
                    <a:cubicBezTo>
                      <a:pt x="222" y="578"/>
                      <a:pt x="227" y="585"/>
                      <a:pt x="227" y="585"/>
                    </a:cubicBezTo>
                    <a:cubicBezTo>
                      <a:pt x="227" y="585"/>
                      <a:pt x="231" y="574"/>
                      <a:pt x="234" y="574"/>
                    </a:cubicBezTo>
                    <a:cubicBezTo>
                      <a:pt x="236" y="575"/>
                      <a:pt x="238" y="577"/>
                      <a:pt x="238" y="577"/>
                    </a:cubicBezTo>
                    <a:cubicBezTo>
                      <a:pt x="238" y="577"/>
                      <a:pt x="240" y="574"/>
                      <a:pt x="240" y="574"/>
                    </a:cubicBezTo>
                    <a:cubicBezTo>
                      <a:pt x="240" y="574"/>
                      <a:pt x="235" y="572"/>
                      <a:pt x="237" y="569"/>
                    </a:cubicBezTo>
                    <a:cubicBezTo>
                      <a:pt x="240" y="567"/>
                      <a:pt x="242" y="562"/>
                      <a:pt x="243" y="562"/>
                    </a:cubicBezTo>
                    <a:cubicBezTo>
                      <a:pt x="243" y="562"/>
                      <a:pt x="248" y="567"/>
                      <a:pt x="249" y="562"/>
                    </a:cubicBezTo>
                    <a:cubicBezTo>
                      <a:pt x="250" y="557"/>
                      <a:pt x="249" y="547"/>
                      <a:pt x="249" y="547"/>
                    </a:cubicBezTo>
                    <a:cubicBezTo>
                      <a:pt x="249" y="547"/>
                      <a:pt x="255" y="548"/>
                      <a:pt x="258" y="546"/>
                    </a:cubicBezTo>
                    <a:cubicBezTo>
                      <a:pt x="261" y="545"/>
                      <a:pt x="260" y="545"/>
                      <a:pt x="263" y="545"/>
                    </a:cubicBezTo>
                    <a:cubicBezTo>
                      <a:pt x="267" y="545"/>
                      <a:pt x="270" y="546"/>
                      <a:pt x="270" y="546"/>
                    </a:cubicBezTo>
                    <a:cubicBezTo>
                      <a:pt x="270" y="546"/>
                      <a:pt x="270" y="536"/>
                      <a:pt x="271" y="533"/>
                    </a:cubicBezTo>
                    <a:cubicBezTo>
                      <a:pt x="272" y="530"/>
                      <a:pt x="277" y="526"/>
                      <a:pt x="276" y="524"/>
                    </a:cubicBezTo>
                    <a:cubicBezTo>
                      <a:pt x="275" y="522"/>
                      <a:pt x="271" y="521"/>
                      <a:pt x="275" y="519"/>
                    </a:cubicBezTo>
                    <a:cubicBezTo>
                      <a:pt x="280" y="516"/>
                      <a:pt x="282" y="513"/>
                      <a:pt x="282" y="513"/>
                    </a:cubicBezTo>
                    <a:cubicBezTo>
                      <a:pt x="281" y="512"/>
                      <a:pt x="278" y="502"/>
                      <a:pt x="279" y="501"/>
                    </a:cubicBezTo>
                    <a:cubicBezTo>
                      <a:pt x="279" y="501"/>
                      <a:pt x="294" y="494"/>
                      <a:pt x="294" y="494"/>
                    </a:cubicBezTo>
                    <a:cubicBezTo>
                      <a:pt x="294" y="494"/>
                      <a:pt x="310" y="481"/>
                      <a:pt x="310" y="480"/>
                    </a:cubicBezTo>
                    <a:cubicBezTo>
                      <a:pt x="311" y="478"/>
                      <a:pt x="309" y="472"/>
                      <a:pt x="310" y="473"/>
                    </a:cubicBezTo>
                    <a:cubicBezTo>
                      <a:pt x="311" y="473"/>
                      <a:pt x="320" y="476"/>
                      <a:pt x="321" y="473"/>
                    </a:cubicBezTo>
                    <a:cubicBezTo>
                      <a:pt x="321" y="470"/>
                      <a:pt x="313" y="468"/>
                      <a:pt x="313" y="465"/>
                    </a:cubicBezTo>
                    <a:cubicBezTo>
                      <a:pt x="314" y="462"/>
                      <a:pt x="328" y="461"/>
                      <a:pt x="329" y="462"/>
                    </a:cubicBezTo>
                    <a:cubicBezTo>
                      <a:pt x="329" y="464"/>
                      <a:pt x="328" y="470"/>
                      <a:pt x="329" y="470"/>
                    </a:cubicBezTo>
                    <a:cubicBezTo>
                      <a:pt x="329" y="471"/>
                      <a:pt x="333" y="469"/>
                      <a:pt x="333" y="470"/>
                    </a:cubicBezTo>
                    <a:cubicBezTo>
                      <a:pt x="334" y="471"/>
                      <a:pt x="333" y="478"/>
                      <a:pt x="341" y="478"/>
                    </a:cubicBezTo>
                    <a:cubicBezTo>
                      <a:pt x="348" y="479"/>
                      <a:pt x="356" y="478"/>
                      <a:pt x="356" y="478"/>
                    </a:cubicBezTo>
                    <a:cubicBezTo>
                      <a:pt x="356" y="479"/>
                      <a:pt x="352" y="486"/>
                      <a:pt x="352" y="486"/>
                    </a:cubicBezTo>
                    <a:cubicBezTo>
                      <a:pt x="352" y="486"/>
                      <a:pt x="354" y="498"/>
                      <a:pt x="354" y="499"/>
                    </a:cubicBezTo>
                    <a:cubicBezTo>
                      <a:pt x="354" y="499"/>
                      <a:pt x="364" y="494"/>
                      <a:pt x="365" y="499"/>
                    </a:cubicBezTo>
                    <a:cubicBezTo>
                      <a:pt x="366" y="504"/>
                      <a:pt x="357" y="512"/>
                      <a:pt x="357" y="512"/>
                    </a:cubicBezTo>
                    <a:cubicBezTo>
                      <a:pt x="368" y="513"/>
                      <a:pt x="368" y="513"/>
                      <a:pt x="368" y="513"/>
                    </a:cubicBezTo>
                    <a:cubicBezTo>
                      <a:pt x="368" y="513"/>
                      <a:pt x="374" y="522"/>
                      <a:pt x="375" y="522"/>
                    </a:cubicBezTo>
                    <a:cubicBezTo>
                      <a:pt x="375" y="521"/>
                      <a:pt x="380" y="507"/>
                      <a:pt x="381" y="507"/>
                    </a:cubicBezTo>
                    <a:cubicBezTo>
                      <a:pt x="381" y="507"/>
                      <a:pt x="401" y="492"/>
                      <a:pt x="402" y="488"/>
                    </a:cubicBezTo>
                    <a:cubicBezTo>
                      <a:pt x="403" y="483"/>
                      <a:pt x="402" y="478"/>
                      <a:pt x="402" y="477"/>
                    </a:cubicBezTo>
                    <a:cubicBezTo>
                      <a:pt x="402" y="476"/>
                      <a:pt x="408" y="471"/>
                      <a:pt x="412" y="467"/>
                    </a:cubicBezTo>
                    <a:cubicBezTo>
                      <a:pt x="412" y="465"/>
                      <a:pt x="411" y="454"/>
                      <a:pt x="411" y="453"/>
                    </a:cubicBezTo>
                    <a:cubicBezTo>
                      <a:pt x="411" y="453"/>
                      <a:pt x="401" y="442"/>
                      <a:pt x="400" y="441"/>
                    </a:cubicBezTo>
                    <a:cubicBezTo>
                      <a:pt x="399" y="440"/>
                      <a:pt x="400" y="435"/>
                      <a:pt x="400" y="434"/>
                    </a:cubicBezTo>
                    <a:cubicBezTo>
                      <a:pt x="400" y="434"/>
                      <a:pt x="390" y="430"/>
                      <a:pt x="387" y="429"/>
                    </a:cubicBezTo>
                    <a:cubicBezTo>
                      <a:pt x="384" y="427"/>
                      <a:pt x="379" y="428"/>
                      <a:pt x="379" y="428"/>
                    </a:cubicBezTo>
                    <a:cubicBezTo>
                      <a:pt x="379" y="428"/>
                      <a:pt x="379" y="425"/>
                      <a:pt x="379" y="424"/>
                    </a:cubicBezTo>
                    <a:cubicBezTo>
                      <a:pt x="379" y="423"/>
                      <a:pt x="368" y="436"/>
                      <a:pt x="366" y="437"/>
                    </a:cubicBezTo>
                    <a:cubicBezTo>
                      <a:pt x="363" y="438"/>
                      <a:pt x="365" y="432"/>
                      <a:pt x="365" y="432"/>
                    </a:cubicBezTo>
                    <a:cubicBezTo>
                      <a:pt x="358" y="436"/>
                      <a:pt x="358" y="436"/>
                      <a:pt x="358" y="436"/>
                    </a:cubicBezTo>
                    <a:cubicBezTo>
                      <a:pt x="358" y="436"/>
                      <a:pt x="357" y="431"/>
                      <a:pt x="356" y="429"/>
                    </a:cubicBezTo>
                    <a:cubicBezTo>
                      <a:pt x="356" y="427"/>
                      <a:pt x="351" y="430"/>
                      <a:pt x="349" y="430"/>
                    </a:cubicBezTo>
                    <a:cubicBezTo>
                      <a:pt x="347" y="430"/>
                      <a:pt x="348" y="430"/>
                      <a:pt x="346" y="428"/>
                    </a:cubicBezTo>
                    <a:cubicBezTo>
                      <a:pt x="344" y="426"/>
                      <a:pt x="343" y="431"/>
                      <a:pt x="340" y="427"/>
                    </a:cubicBezTo>
                    <a:cubicBezTo>
                      <a:pt x="338" y="423"/>
                      <a:pt x="346" y="422"/>
                      <a:pt x="348" y="420"/>
                    </a:cubicBezTo>
                    <a:cubicBezTo>
                      <a:pt x="351" y="419"/>
                      <a:pt x="345" y="410"/>
                      <a:pt x="345" y="410"/>
                    </a:cubicBezTo>
                    <a:cubicBezTo>
                      <a:pt x="349" y="408"/>
                      <a:pt x="349" y="408"/>
                      <a:pt x="349" y="408"/>
                    </a:cubicBezTo>
                    <a:cubicBezTo>
                      <a:pt x="349" y="408"/>
                      <a:pt x="347" y="399"/>
                      <a:pt x="341" y="396"/>
                    </a:cubicBezTo>
                    <a:cubicBezTo>
                      <a:pt x="335" y="392"/>
                      <a:pt x="330" y="402"/>
                      <a:pt x="330" y="402"/>
                    </a:cubicBezTo>
                    <a:cubicBezTo>
                      <a:pt x="330" y="402"/>
                      <a:pt x="327" y="403"/>
                      <a:pt x="322" y="403"/>
                    </a:cubicBezTo>
                    <a:cubicBezTo>
                      <a:pt x="317" y="402"/>
                      <a:pt x="316" y="394"/>
                      <a:pt x="316" y="393"/>
                    </a:cubicBezTo>
                    <a:cubicBezTo>
                      <a:pt x="316" y="392"/>
                      <a:pt x="314" y="394"/>
                      <a:pt x="311" y="393"/>
                    </a:cubicBezTo>
                    <a:cubicBezTo>
                      <a:pt x="308" y="392"/>
                      <a:pt x="309" y="382"/>
                      <a:pt x="308" y="381"/>
                    </a:cubicBezTo>
                    <a:cubicBezTo>
                      <a:pt x="308" y="380"/>
                      <a:pt x="314" y="379"/>
                      <a:pt x="315" y="372"/>
                    </a:cubicBezTo>
                    <a:cubicBezTo>
                      <a:pt x="316" y="365"/>
                      <a:pt x="306" y="365"/>
                      <a:pt x="306" y="364"/>
                    </a:cubicBezTo>
                    <a:cubicBezTo>
                      <a:pt x="305" y="364"/>
                      <a:pt x="302" y="367"/>
                      <a:pt x="301" y="367"/>
                    </a:cubicBezTo>
                    <a:cubicBezTo>
                      <a:pt x="301" y="367"/>
                      <a:pt x="293" y="364"/>
                      <a:pt x="289" y="358"/>
                    </a:cubicBezTo>
                    <a:cubicBezTo>
                      <a:pt x="284" y="353"/>
                      <a:pt x="294" y="346"/>
                      <a:pt x="294" y="346"/>
                    </a:cubicBezTo>
                    <a:cubicBezTo>
                      <a:pt x="294" y="346"/>
                      <a:pt x="294" y="339"/>
                      <a:pt x="293" y="337"/>
                    </a:cubicBezTo>
                    <a:cubicBezTo>
                      <a:pt x="293" y="334"/>
                      <a:pt x="290" y="334"/>
                      <a:pt x="286" y="330"/>
                    </a:cubicBezTo>
                    <a:cubicBezTo>
                      <a:pt x="283" y="326"/>
                      <a:pt x="289" y="322"/>
                      <a:pt x="289" y="322"/>
                    </a:cubicBezTo>
                    <a:cubicBezTo>
                      <a:pt x="288" y="321"/>
                      <a:pt x="287" y="312"/>
                      <a:pt x="287" y="308"/>
                    </a:cubicBezTo>
                    <a:cubicBezTo>
                      <a:pt x="286" y="303"/>
                      <a:pt x="287" y="296"/>
                      <a:pt x="289" y="289"/>
                    </a:cubicBezTo>
                    <a:cubicBezTo>
                      <a:pt x="291" y="282"/>
                      <a:pt x="298" y="284"/>
                      <a:pt x="298" y="284"/>
                    </a:cubicBezTo>
                    <a:cubicBezTo>
                      <a:pt x="303" y="258"/>
                      <a:pt x="303" y="258"/>
                      <a:pt x="303" y="258"/>
                    </a:cubicBezTo>
                    <a:cubicBezTo>
                      <a:pt x="303" y="258"/>
                      <a:pt x="285" y="247"/>
                      <a:pt x="282" y="246"/>
                    </a:cubicBezTo>
                    <a:cubicBezTo>
                      <a:pt x="280" y="244"/>
                      <a:pt x="277" y="240"/>
                      <a:pt x="276" y="237"/>
                    </a:cubicBezTo>
                    <a:cubicBezTo>
                      <a:pt x="276" y="234"/>
                      <a:pt x="281" y="233"/>
                      <a:pt x="283" y="232"/>
                    </a:cubicBezTo>
                    <a:cubicBezTo>
                      <a:pt x="285" y="232"/>
                      <a:pt x="283" y="237"/>
                      <a:pt x="283" y="237"/>
                    </a:cubicBezTo>
                    <a:cubicBezTo>
                      <a:pt x="289" y="244"/>
                      <a:pt x="289" y="244"/>
                      <a:pt x="289" y="244"/>
                    </a:cubicBezTo>
                    <a:cubicBezTo>
                      <a:pt x="296" y="236"/>
                      <a:pt x="296" y="236"/>
                      <a:pt x="296" y="236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5" y="230"/>
                      <a:pt x="295" y="230"/>
                      <a:pt x="295" y="230"/>
                    </a:cubicBezTo>
                    <a:cubicBezTo>
                      <a:pt x="292" y="216"/>
                      <a:pt x="292" y="216"/>
                      <a:pt x="292" y="216"/>
                    </a:cubicBezTo>
                    <a:cubicBezTo>
                      <a:pt x="288" y="216"/>
                      <a:pt x="288" y="216"/>
                      <a:pt x="288" y="216"/>
                    </a:cubicBezTo>
                    <a:cubicBezTo>
                      <a:pt x="288" y="216"/>
                      <a:pt x="286" y="212"/>
                      <a:pt x="285" y="209"/>
                    </a:cubicBezTo>
                    <a:cubicBezTo>
                      <a:pt x="285" y="207"/>
                      <a:pt x="286" y="204"/>
                      <a:pt x="287" y="202"/>
                    </a:cubicBezTo>
                    <a:cubicBezTo>
                      <a:pt x="288" y="200"/>
                      <a:pt x="283" y="198"/>
                      <a:pt x="281" y="196"/>
                    </a:cubicBezTo>
                    <a:cubicBezTo>
                      <a:pt x="279" y="194"/>
                      <a:pt x="283" y="192"/>
                      <a:pt x="283" y="189"/>
                    </a:cubicBezTo>
                    <a:cubicBezTo>
                      <a:pt x="284" y="186"/>
                      <a:pt x="276" y="183"/>
                      <a:pt x="276" y="183"/>
                    </a:cubicBezTo>
                    <a:cubicBezTo>
                      <a:pt x="276" y="183"/>
                      <a:pt x="278" y="172"/>
                      <a:pt x="277" y="172"/>
                    </a:cubicBezTo>
                    <a:cubicBezTo>
                      <a:pt x="276" y="172"/>
                      <a:pt x="275" y="167"/>
                      <a:pt x="275" y="163"/>
                    </a:cubicBezTo>
                    <a:cubicBezTo>
                      <a:pt x="275" y="160"/>
                      <a:pt x="284" y="159"/>
                      <a:pt x="285" y="157"/>
                    </a:cubicBezTo>
                    <a:cubicBezTo>
                      <a:pt x="287" y="155"/>
                      <a:pt x="280" y="147"/>
                      <a:pt x="280" y="147"/>
                    </a:cubicBezTo>
                    <a:cubicBezTo>
                      <a:pt x="280" y="147"/>
                      <a:pt x="310" y="143"/>
                      <a:pt x="318" y="140"/>
                    </a:cubicBezTo>
                    <a:cubicBezTo>
                      <a:pt x="326" y="138"/>
                      <a:pt x="318" y="128"/>
                      <a:pt x="318" y="128"/>
                    </a:cubicBezTo>
                    <a:cubicBezTo>
                      <a:pt x="318" y="128"/>
                      <a:pt x="315" y="123"/>
                      <a:pt x="315" y="122"/>
                    </a:cubicBezTo>
                    <a:cubicBezTo>
                      <a:pt x="314" y="120"/>
                      <a:pt x="318" y="117"/>
                      <a:pt x="318" y="117"/>
                    </a:cubicBezTo>
                    <a:cubicBezTo>
                      <a:pt x="318" y="116"/>
                      <a:pt x="309" y="110"/>
                      <a:pt x="308" y="109"/>
                    </a:cubicBezTo>
                    <a:cubicBezTo>
                      <a:pt x="307" y="109"/>
                      <a:pt x="321" y="100"/>
                      <a:pt x="322" y="99"/>
                    </a:cubicBezTo>
                    <a:cubicBezTo>
                      <a:pt x="324" y="98"/>
                      <a:pt x="329" y="90"/>
                      <a:pt x="329" y="90"/>
                    </a:cubicBezTo>
                    <a:cubicBezTo>
                      <a:pt x="329" y="90"/>
                      <a:pt x="329" y="70"/>
                      <a:pt x="328" y="65"/>
                    </a:cubicBezTo>
                    <a:cubicBezTo>
                      <a:pt x="327" y="60"/>
                      <a:pt x="332" y="56"/>
                      <a:pt x="332" y="55"/>
                    </a:cubicBezTo>
                    <a:cubicBezTo>
                      <a:pt x="333" y="55"/>
                      <a:pt x="330" y="55"/>
                      <a:pt x="325" y="50"/>
                    </a:cubicBezTo>
                    <a:cubicBezTo>
                      <a:pt x="320" y="45"/>
                      <a:pt x="329" y="38"/>
                      <a:pt x="329" y="38"/>
                    </a:cubicBezTo>
                    <a:cubicBezTo>
                      <a:pt x="329" y="38"/>
                      <a:pt x="327" y="36"/>
                      <a:pt x="327" y="32"/>
                    </a:cubicBezTo>
                    <a:cubicBezTo>
                      <a:pt x="327" y="31"/>
                      <a:pt x="328" y="30"/>
                      <a:pt x="330" y="29"/>
                    </a:cubicBezTo>
                    <a:cubicBezTo>
                      <a:pt x="330" y="28"/>
                      <a:pt x="332" y="23"/>
                      <a:pt x="335" y="20"/>
                    </a:cubicBezTo>
                    <a:cubicBezTo>
                      <a:pt x="338" y="16"/>
                      <a:pt x="338" y="13"/>
                      <a:pt x="336" y="11"/>
                    </a:cubicBezTo>
                    <a:cubicBezTo>
                      <a:pt x="334" y="9"/>
                      <a:pt x="333" y="6"/>
                      <a:pt x="333" y="5"/>
                    </a:cubicBezTo>
                    <a:cubicBezTo>
                      <a:pt x="333" y="5"/>
                      <a:pt x="329" y="5"/>
                      <a:pt x="325" y="4"/>
                    </a:cubicBezTo>
                    <a:cubicBezTo>
                      <a:pt x="321" y="3"/>
                      <a:pt x="317" y="0"/>
                      <a:pt x="317" y="0"/>
                    </a:cubicBezTo>
                    <a:cubicBezTo>
                      <a:pt x="313" y="1"/>
                      <a:pt x="313" y="1"/>
                      <a:pt x="313" y="1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08" y="9"/>
                      <a:pt x="308" y="9"/>
                      <a:pt x="308" y="9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7" y="15"/>
                      <a:pt x="298" y="19"/>
                      <a:pt x="298" y="21"/>
                    </a:cubicBezTo>
                    <a:cubicBezTo>
                      <a:pt x="299" y="23"/>
                      <a:pt x="290" y="20"/>
                      <a:pt x="290" y="20"/>
                    </a:cubicBezTo>
                    <a:cubicBezTo>
                      <a:pt x="290" y="20"/>
                      <a:pt x="288" y="25"/>
                      <a:pt x="288" y="25"/>
                    </a:cubicBezTo>
                    <a:cubicBezTo>
                      <a:pt x="288" y="25"/>
                      <a:pt x="294" y="29"/>
                      <a:pt x="294" y="29"/>
                    </a:cubicBezTo>
                    <a:cubicBezTo>
                      <a:pt x="294" y="30"/>
                      <a:pt x="288" y="33"/>
                      <a:pt x="285" y="33"/>
                    </a:cubicBezTo>
                    <a:cubicBezTo>
                      <a:pt x="282" y="33"/>
                      <a:pt x="281" y="37"/>
                      <a:pt x="280" y="38"/>
                    </a:cubicBezTo>
                    <a:cubicBezTo>
                      <a:pt x="279" y="39"/>
                      <a:pt x="281" y="38"/>
                      <a:pt x="284" y="42"/>
                    </a:cubicBezTo>
                    <a:cubicBezTo>
                      <a:pt x="287" y="45"/>
                      <a:pt x="275" y="48"/>
                      <a:pt x="274" y="48"/>
                    </a:cubicBezTo>
                    <a:cubicBezTo>
                      <a:pt x="272" y="48"/>
                      <a:pt x="270" y="41"/>
                      <a:pt x="270" y="41"/>
                    </a:cubicBezTo>
                    <a:cubicBezTo>
                      <a:pt x="256" y="53"/>
                      <a:pt x="256" y="53"/>
                      <a:pt x="256" y="53"/>
                    </a:cubicBezTo>
                    <a:cubicBezTo>
                      <a:pt x="247" y="50"/>
                      <a:pt x="247" y="50"/>
                      <a:pt x="247" y="50"/>
                    </a:cubicBezTo>
                    <a:cubicBezTo>
                      <a:pt x="247" y="50"/>
                      <a:pt x="247" y="49"/>
                      <a:pt x="248" y="46"/>
                    </a:cubicBezTo>
                    <a:cubicBezTo>
                      <a:pt x="248" y="44"/>
                      <a:pt x="244" y="46"/>
                      <a:pt x="241" y="43"/>
                    </a:cubicBezTo>
                    <a:cubicBezTo>
                      <a:pt x="237" y="40"/>
                      <a:pt x="238" y="36"/>
                      <a:pt x="238" y="36"/>
                    </a:cubicBezTo>
                    <a:cubicBezTo>
                      <a:pt x="238" y="36"/>
                      <a:pt x="227" y="38"/>
                      <a:pt x="222" y="38"/>
                    </a:cubicBezTo>
                    <a:cubicBezTo>
                      <a:pt x="217" y="39"/>
                      <a:pt x="202" y="51"/>
                      <a:pt x="200" y="52"/>
                    </a:cubicBezTo>
                    <a:cubicBezTo>
                      <a:pt x="198" y="52"/>
                      <a:pt x="197" y="58"/>
                      <a:pt x="196" y="59"/>
                    </a:cubicBezTo>
                    <a:cubicBezTo>
                      <a:pt x="196" y="59"/>
                      <a:pt x="185" y="53"/>
                      <a:pt x="181" y="55"/>
                    </a:cubicBezTo>
                    <a:cubicBezTo>
                      <a:pt x="176" y="57"/>
                      <a:pt x="184" y="62"/>
                      <a:pt x="187" y="68"/>
                    </a:cubicBezTo>
                    <a:cubicBezTo>
                      <a:pt x="190" y="74"/>
                      <a:pt x="136" y="96"/>
                      <a:pt x="135" y="96"/>
                    </a:cubicBezTo>
                    <a:cubicBezTo>
                      <a:pt x="135" y="96"/>
                      <a:pt x="132" y="86"/>
                      <a:pt x="127" y="86"/>
                    </a:cubicBezTo>
                    <a:cubicBezTo>
                      <a:pt x="122" y="86"/>
                      <a:pt x="124" y="93"/>
                      <a:pt x="122" y="93"/>
                    </a:cubicBezTo>
                    <a:cubicBezTo>
                      <a:pt x="119" y="94"/>
                      <a:pt x="120" y="91"/>
                      <a:pt x="119" y="89"/>
                    </a:cubicBezTo>
                    <a:cubicBezTo>
                      <a:pt x="118" y="86"/>
                      <a:pt x="105" y="76"/>
                      <a:pt x="105" y="76"/>
                    </a:cubicBezTo>
                    <a:cubicBezTo>
                      <a:pt x="105" y="76"/>
                      <a:pt x="101" y="83"/>
                      <a:pt x="98" y="85"/>
                    </a:cubicBezTo>
                    <a:cubicBezTo>
                      <a:pt x="96" y="86"/>
                      <a:pt x="104" y="86"/>
                      <a:pt x="106" y="87"/>
                    </a:cubicBezTo>
                    <a:cubicBezTo>
                      <a:pt x="109" y="89"/>
                      <a:pt x="106" y="92"/>
                      <a:pt x="103" y="93"/>
                    </a:cubicBezTo>
                    <a:cubicBezTo>
                      <a:pt x="100" y="94"/>
                      <a:pt x="100" y="91"/>
                      <a:pt x="97" y="90"/>
                    </a:cubicBezTo>
                    <a:cubicBezTo>
                      <a:pt x="93" y="90"/>
                      <a:pt x="91" y="96"/>
                      <a:pt x="91" y="96"/>
                    </a:cubicBezTo>
                    <a:cubicBezTo>
                      <a:pt x="91" y="96"/>
                      <a:pt x="94" y="100"/>
                      <a:pt x="96" y="103"/>
                    </a:cubicBezTo>
                    <a:cubicBezTo>
                      <a:pt x="99" y="106"/>
                      <a:pt x="80" y="115"/>
                      <a:pt x="79" y="116"/>
                    </a:cubicBezTo>
                    <a:cubicBezTo>
                      <a:pt x="79" y="117"/>
                      <a:pt x="78" y="129"/>
                      <a:pt x="78" y="139"/>
                    </a:cubicBezTo>
                    <a:cubicBezTo>
                      <a:pt x="79" y="150"/>
                      <a:pt x="72" y="145"/>
                      <a:pt x="67" y="147"/>
                    </a:cubicBezTo>
                    <a:cubicBezTo>
                      <a:pt x="63" y="149"/>
                      <a:pt x="65" y="158"/>
                      <a:pt x="61" y="159"/>
                    </a:cubicBezTo>
                    <a:cubicBezTo>
                      <a:pt x="57" y="161"/>
                      <a:pt x="48" y="152"/>
                      <a:pt x="44" y="150"/>
                    </a:cubicBezTo>
                    <a:cubicBezTo>
                      <a:pt x="41" y="147"/>
                      <a:pt x="37" y="156"/>
                      <a:pt x="35" y="157"/>
                    </a:cubicBezTo>
                    <a:cubicBezTo>
                      <a:pt x="32" y="158"/>
                      <a:pt x="28" y="151"/>
                      <a:pt x="26" y="151"/>
                    </a:cubicBezTo>
                    <a:cubicBezTo>
                      <a:pt x="24" y="150"/>
                      <a:pt x="11" y="161"/>
                      <a:pt x="6" y="165"/>
                    </a:cubicBezTo>
                    <a:cubicBezTo>
                      <a:pt x="12" y="170"/>
                      <a:pt x="25" y="177"/>
                      <a:pt x="27" y="182"/>
                    </a:cubicBezTo>
                    <a:cubicBezTo>
                      <a:pt x="28" y="187"/>
                      <a:pt x="36" y="192"/>
                      <a:pt x="39" y="195"/>
                    </a:cubicBezTo>
                    <a:cubicBezTo>
                      <a:pt x="41" y="199"/>
                      <a:pt x="43" y="213"/>
                      <a:pt x="37" y="219"/>
                    </a:cubicBezTo>
                    <a:cubicBezTo>
                      <a:pt x="32" y="225"/>
                      <a:pt x="27" y="234"/>
                      <a:pt x="22" y="235"/>
                    </a:cubicBezTo>
                    <a:cubicBezTo>
                      <a:pt x="17" y="236"/>
                      <a:pt x="8" y="238"/>
                      <a:pt x="8" y="238"/>
                    </a:cubicBezTo>
                    <a:cubicBezTo>
                      <a:pt x="8" y="238"/>
                      <a:pt x="0" y="243"/>
                      <a:pt x="3" y="252"/>
                    </a:cubicBezTo>
                    <a:cubicBezTo>
                      <a:pt x="6" y="262"/>
                      <a:pt x="9" y="258"/>
                      <a:pt x="9" y="266"/>
                    </a:cubicBezTo>
                    <a:cubicBezTo>
                      <a:pt x="9" y="273"/>
                      <a:pt x="12" y="285"/>
                      <a:pt x="14" y="289"/>
                    </a:cubicBezTo>
                    <a:cubicBezTo>
                      <a:pt x="17" y="293"/>
                      <a:pt x="21" y="299"/>
                      <a:pt x="27" y="299"/>
                    </a:cubicBezTo>
                    <a:cubicBezTo>
                      <a:pt x="32" y="299"/>
                      <a:pt x="43" y="290"/>
                      <a:pt x="46" y="292"/>
                    </a:cubicBezTo>
                    <a:cubicBezTo>
                      <a:pt x="48" y="295"/>
                      <a:pt x="53" y="301"/>
                      <a:pt x="51" y="303"/>
                    </a:cubicBezTo>
                    <a:cubicBezTo>
                      <a:pt x="49" y="305"/>
                      <a:pt x="46" y="309"/>
                      <a:pt x="46" y="310"/>
                    </a:cubicBezTo>
                    <a:cubicBezTo>
                      <a:pt x="46" y="312"/>
                      <a:pt x="47" y="341"/>
                      <a:pt x="47" y="341"/>
                    </a:cubicBezTo>
                    <a:cubicBezTo>
                      <a:pt x="47" y="341"/>
                      <a:pt x="54" y="347"/>
                      <a:pt x="52" y="348"/>
                    </a:cubicBezTo>
                    <a:cubicBezTo>
                      <a:pt x="51" y="350"/>
                      <a:pt x="45" y="360"/>
                      <a:pt x="44" y="361"/>
                    </a:cubicBezTo>
                    <a:cubicBezTo>
                      <a:pt x="43" y="362"/>
                      <a:pt x="44" y="367"/>
                      <a:pt x="41" y="380"/>
                    </a:cubicBezTo>
                    <a:cubicBezTo>
                      <a:pt x="38" y="392"/>
                      <a:pt x="38" y="391"/>
                      <a:pt x="37" y="396"/>
                    </a:cubicBezTo>
                    <a:cubicBezTo>
                      <a:pt x="37" y="401"/>
                      <a:pt x="38" y="410"/>
                      <a:pt x="38" y="410"/>
                    </a:cubicBezTo>
                    <a:cubicBezTo>
                      <a:pt x="38" y="410"/>
                      <a:pt x="25" y="426"/>
                      <a:pt x="25" y="426"/>
                    </a:cubicBezTo>
                    <a:cubicBezTo>
                      <a:pt x="25" y="427"/>
                      <a:pt x="19" y="434"/>
                      <a:pt x="19" y="434"/>
                    </a:cubicBezTo>
                    <a:cubicBezTo>
                      <a:pt x="27" y="442"/>
                      <a:pt x="27" y="442"/>
                      <a:pt x="27" y="442"/>
                    </a:cubicBezTo>
                    <a:cubicBezTo>
                      <a:pt x="27" y="442"/>
                      <a:pt x="20" y="446"/>
                      <a:pt x="21" y="450"/>
                    </a:cubicBezTo>
                    <a:cubicBezTo>
                      <a:pt x="22" y="454"/>
                      <a:pt x="32" y="461"/>
                      <a:pt x="31" y="463"/>
                    </a:cubicBezTo>
                    <a:cubicBezTo>
                      <a:pt x="30" y="465"/>
                      <a:pt x="30" y="484"/>
                      <a:pt x="32" y="486"/>
                    </a:cubicBezTo>
                    <a:cubicBezTo>
                      <a:pt x="33" y="487"/>
                      <a:pt x="52" y="494"/>
                      <a:pt x="47" y="497"/>
                    </a:cubicBezTo>
                    <a:cubicBezTo>
                      <a:pt x="43" y="500"/>
                      <a:pt x="38" y="501"/>
                      <a:pt x="38" y="502"/>
                    </a:cubicBezTo>
                    <a:cubicBezTo>
                      <a:pt x="37" y="503"/>
                      <a:pt x="42" y="528"/>
                      <a:pt x="39" y="531"/>
                    </a:cubicBezTo>
                    <a:cubicBezTo>
                      <a:pt x="36" y="534"/>
                      <a:pt x="25" y="539"/>
                      <a:pt x="26" y="545"/>
                    </a:cubicBezTo>
                    <a:cubicBezTo>
                      <a:pt x="27" y="550"/>
                      <a:pt x="35" y="562"/>
                      <a:pt x="36" y="562"/>
                    </a:cubicBezTo>
                    <a:cubicBezTo>
                      <a:pt x="37" y="562"/>
                      <a:pt x="46" y="563"/>
                      <a:pt x="46" y="563"/>
                    </a:cubicBezTo>
                    <a:cubicBezTo>
                      <a:pt x="56" y="561"/>
                      <a:pt x="56" y="561"/>
                      <a:pt x="56" y="561"/>
                    </a:cubicBezTo>
                    <a:cubicBezTo>
                      <a:pt x="56" y="561"/>
                      <a:pt x="64" y="567"/>
                      <a:pt x="65" y="567"/>
                    </a:cubicBezTo>
                    <a:cubicBezTo>
                      <a:pt x="65" y="568"/>
                      <a:pt x="72" y="567"/>
                      <a:pt x="75" y="569"/>
                    </a:cubicBezTo>
                    <a:cubicBezTo>
                      <a:pt x="78" y="571"/>
                      <a:pt x="92" y="581"/>
                      <a:pt x="92" y="587"/>
                    </a:cubicBezTo>
                    <a:cubicBezTo>
                      <a:pt x="92" y="593"/>
                      <a:pt x="85" y="592"/>
                      <a:pt x="87" y="594"/>
                    </a:cubicBezTo>
                    <a:cubicBezTo>
                      <a:pt x="89" y="597"/>
                      <a:pt x="94" y="598"/>
                      <a:pt x="91" y="601"/>
                    </a:cubicBezTo>
                    <a:cubicBezTo>
                      <a:pt x="88" y="605"/>
                      <a:pt x="87" y="606"/>
                      <a:pt x="87" y="606"/>
                    </a:cubicBezTo>
                    <a:cubicBezTo>
                      <a:pt x="87" y="606"/>
                      <a:pt x="84" y="611"/>
                      <a:pt x="82" y="615"/>
                    </a:cubicBezTo>
                    <a:cubicBezTo>
                      <a:pt x="86" y="617"/>
                      <a:pt x="91" y="619"/>
                      <a:pt x="92" y="61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Freeform 680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2C0AE47-1233-57E5-CE57-8DD600318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0876" y="3558437"/>
                <a:ext cx="2016883" cy="1910868"/>
              </a:xfrm>
              <a:custGeom>
                <a:avLst/>
                <a:gdLst/>
                <a:ahLst/>
                <a:cxnLst>
                  <a:cxn ang="0">
                    <a:pos x="481" y="484"/>
                  </a:cxn>
                  <a:cxn ang="0">
                    <a:pos x="493" y="459"/>
                  </a:cxn>
                  <a:cxn ang="0">
                    <a:pos x="533" y="438"/>
                  </a:cxn>
                  <a:cxn ang="0">
                    <a:pos x="533" y="408"/>
                  </a:cxn>
                  <a:cxn ang="0">
                    <a:pos x="543" y="380"/>
                  </a:cxn>
                  <a:cxn ang="0">
                    <a:pos x="562" y="358"/>
                  </a:cxn>
                  <a:cxn ang="0">
                    <a:pos x="579" y="335"/>
                  </a:cxn>
                  <a:cxn ang="0">
                    <a:pos x="603" y="286"/>
                  </a:cxn>
                  <a:cxn ang="0">
                    <a:pos x="623" y="247"/>
                  </a:cxn>
                  <a:cxn ang="0">
                    <a:pos x="654" y="245"/>
                  </a:cxn>
                  <a:cxn ang="0">
                    <a:pos x="657" y="218"/>
                  </a:cxn>
                  <a:cxn ang="0">
                    <a:pos x="654" y="171"/>
                  </a:cxn>
                  <a:cxn ang="0">
                    <a:pos x="640" y="164"/>
                  </a:cxn>
                  <a:cxn ang="0">
                    <a:pos x="610" y="151"/>
                  </a:cxn>
                  <a:cxn ang="0">
                    <a:pos x="623" y="116"/>
                  </a:cxn>
                  <a:cxn ang="0">
                    <a:pos x="590" y="91"/>
                  </a:cxn>
                  <a:cxn ang="0">
                    <a:pos x="540" y="92"/>
                  </a:cxn>
                  <a:cxn ang="0">
                    <a:pos x="521" y="103"/>
                  </a:cxn>
                  <a:cxn ang="0">
                    <a:pos x="488" y="112"/>
                  </a:cxn>
                  <a:cxn ang="0">
                    <a:pos x="454" y="94"/>
                  </a:cxn>
                  <a:cxn ang="0">
                    <a:pos x="438" y="72"/>
                  </a:cxn>
                  <a:cxn ang="0">
                    <a:pos x="425" y="47"/>
                  </a:cxn>
                  <a:cxn ang="0">
                    <a:pos x="393" y="21"/>
                  </a:cxn>
                  <a:cxn ang="0">
                    <a:pos x="345" y="46"/>
                  </a:cxn>
                  <a:cxn ang="0">
                    <a:pos x="318" y="38"/>
                  </a:cxn>
                  <a:cxn ang="0">
                    <a:pos x="293" y="9"/>
                  </a:cxn>
                  <a:cxn ang="0">
                    <a:pos x="274" y="19"/>
                  </a:cxn>
                  <a:cxn ang="0">
                    <a:pos x="240" y="63"/>
                  </a:cxn>
                  <a:cxn ang="0">
                    <a:pos x="213" y="86"/>
                  </a:cxn>
                  <a:cxn ang="0">
                    <a:pos x="202" y="116"/>
                  </a:cxn>
                  <a:cxn ang="0">
                    <a:pos x="163" y="102"/>
                  </a:cxn>
                  <a:cxn ang="0">
                    <a:pos x="138" y="117"/>
                  </a:cxn>
                  <a:cxn ang="0">
                    <a:pos x="110" y="126"/>
                  </a:cxn>
                  <a:cxn ang="0">
                    <a:pos x="72" y="136"/>
                  </a:cxn>
                  <a:cxn ang="0">
                    <a:pos x="43" y="161"/>
                  </a:cxn>
                  <a:cxn ang="0">
                    <a:pos x="56" y="219"/>
                  </a:cxn>
                  <a:cxn ang="0">
                    <a:pos x="39" y="268"/>
                  </a:cxn>
                  <a:cxn ang="0">
                    <a:pos x="3" y="323"/>
                  </a:cxn>
                  <a:cxn ang="0">
                    <a:pos x="44" y="321"/>
                  </a:cxn>
                  <a:cxn ang="0">
                    <a:pos x="52" y="278"/>
                  </a:cxn>
                  <a:cxn ang="0">
                    <a:pos x="90" y="294"/>
                  </a:cxn>
                  <a:cxn ang="0">
                    <a:pos x="128" y="363"/>
                  </a:cxn>
                  <a:cxn ang="0">
                    <a:pos x="170" y="368"/>
                  </a:cxn>
                  <a:cxn ang="0">
                    <a:pos x="227" y="387"/>
                  </a:cxn>
                  <a:cxn ang="0">
                    <a:pos x="259" y="424"/>
                  </a:cxn>
                  <a:cxn ang="0">
                    <a:pos x="286" y="414"/>
                  </a:cxn>
                  <a:cxn ang="0">
                    <a:pos x="300" y="416"/>
                  </a:cxn>
                  <a:cxn ang="0">
                    <a:pos x="348" y="460"/>
                  </a:cxn>
                  <a:cxn ang="0">
                    <a:pos x="302" y="502"/>
                  </a:cxn>
                  <a:cxn ang="0">
                    <a:pos x="346" y="549"/>
                  </a:cxn>
                  <a:cxn ang="0">
                    <a:pos x="409" y="628"/>
                  </a:cxn>
                  <a:cxn ang="0">
                    <a:pos x="451" y="587"/>
                  </a:cxn>
                  <a:cxn ang="0">
                    <a:pos x="480" y="587"/>
                  </a:cxn>
                  <a:cxn ang="0">
                    <a:pos x="460" y="499"/>
                  </a:cxn>
                </a:cxnLst>
                <a:rect l="0" t="0" r="r" b="b"/>
                <a:pathLst>
                  <a:path w="670" h="634">
                    <a:moveTo>
                      <a:pt x="463" y="494"/>
                    </a:moveTo>
                    <a:cubicBezTo>
                      <a:pt x="466" y="493"/>
                      <a:pt x="468" y="493"/>
                      <a:pt x="468" y="492"/>
                    </a:cubicBezTo>
                    <a:cubicBezTo>
                      <a:pt x="468" y="490"/>
                      <a:pt x="465" y="482"/>
                      <a:pt x="469" y="482"/>
                    </a:cubicBezTo>
                    <a:cubicBezTo>
                      <a:pt x="474" y="482"/>
                      <a:pt x="476" y="489"/>
                      <a:pt x="476" y="488"/>
                    </a:cubicBezTo>
                    <a:cubicBezTo>
                      <a:pt x="477" y="487"/>
                      <a:pt x="479" y="483"/>
                      <a:pt x="481" y="484"/>
                    </a:cubicBezTo>
                    <a:cubicBezTo>
                      <a:pt x="482" y="485"/>
                      <a:pt x="485" y="490"/>
                      <a:pt x="486" y="489"/>
                    </a:cubicBezTo>
                    <a:cubicBezTo>
                      <a:pt x="486" y="488"/>
                      <a:pt x="491" y="483"/>
                      <a:pt x="491" y="483"/>
                    </a:cubicBezTo>
                    <a:cubicBezTo>
                      <a:pt x="491" y="483"/>
                      <a:pt x="485" y="480"/>
                      <a:pt x="487" y="478"/>
                    </a:cubicBezTo>
                    <a:cubicBezTo>
                      <a:pt x="488" y="476"/>
                      <a:pt x="493" y="475"/>
                      <a:pt x="493" y="474"/>
                    </a:cubicBezTo>
                    <a:cubicBezTo>
                      <a:pt x="493" y="473"/>
                      <a:pt x="493" y="459"/>
                      <a:pt x="493" y="459"/>
                    </a:cubicBezTo>
                    <a:cubicBezTo>
                      <a:pt x="493" y="459"/>
                      <a:pt x="501" y="448"/>
                      <a:pt x="501" y="448"/>
                    </a:cubicBezTo>
                    <a:cubicBezTo>
                      <a:pt x="502" y="447"/>
                      <a:pt x="501" y="438"/>
                      <a:pt x="506" y="438"/>
                    </a:cubicBezTo>
                    <a:cubicBezTo>
                      <a:pt x="511" y="438"/>
                      <a:pt x="517" y="442"/>
                      <a:pt x="516" y="443"/>
                    </a:cubicBezTo>
                    <a:cubicBezTo>
                      <a:pt x="516" y="443"/>
                      <a:pt x="530" y="444"/>
                      <a:pt x="530" y="444"/>
                    </a:cubicBezTo>
                    <a:cubicBezTo>
                      <a:pt x="530" y="444"/>
                      <a:pt x="534" y="441"/>
                      <a:pt x="533" y="438"/>
                    </a:cubicBezTo>
                    <a:cubicBezTo>
                      <a:pt x="532" y="436"/>
                      <a:pt x="529" y="436"/>
                      <a:pt x="530" y="432"/>
                    </a:cubicBezTo>
                    <a:cubicBezTo>
                      <a:pt x="530" y="429"/>
                      <a:pt x="530" y="424"/>
                      <a:pt x="531" y="423"/>
                    </a:cubicBezTo>
                    <a:cubicBezTo>
                      <a:pt x="533" y="423"/>
                      <a:pt x="538" y="421"/>
                      <a:pt x="537" y="419"/>
                    </a:cubicBezTo>
                    <a:cubicBezTo>
                      <a:pt x="536" y="418"/>
                      <a:pt x="529" y="415"/>
                      <a:pt x="529" y="415"/>
                    </a:cubicBezTo>
                    <a:cubicBezTo>
                      <a:pt x="529" y="415"/>
                      <a:pt x="530" y="410"/>
                      <a:pt x="533" y="408"/>
                    </a:cubicBezTo>
                    <a:cubicBezTo>
                      <a:pt x="535" y="406"/>
                      <a:pt x="539" y="411"/>
                      <a:pt x="539" y="406"/>
                    </a:cubicBezTo>
                    <a:cubicBezTo>
                      <a:pt x="540" y="402"/>
                      <a:pt x="538" y="400"/>
                      <a:pt x="540" y="399"/>
                    </a:cubicBezTo>
                    <a:cubicBezTo>
                      <a:pt x="542" y="399"/>
                      <a:pt x="546" y="400"/>
                      <a:pt x="545" y="397"/>
                    </a:cubicBezTo>
                    <a:cubicBezTo>
                      <a:pt x="543" y="394"/>
                      <a:pt x="536" y="390"/>
                      <a:pt x="537" y="390"/>
                    </a:cubicBezTo>
                    <a:cubicBezTo>
                      <a:pt x="537" y="389"/>
                      <a:pt x="543" y="380"/>
                      <a:pt x="543" y="380"/>
                    </a:cubicBezTo>
                    <a:cubicBezTo>
                      <a:pt x="543" y="380"/>
                      <a:pt x="551" y="386"/>
                      <a:pt x="554" y="384"/>
                    </a:cubicBezTo>
                    <a:cubicBezTo>
                      <a:pt x="558" y="381"/>
                      <a:pt x="562" y="381"/>
                      <a:pt x="559" y="378"/>
                    </a:cubicBezTo>
                    <a:cubicBezTo>
                      <a:pt x="556" y="374"/>
                      <a:pt x="551" y="372"/>
                      <a:pt x="551" y="370"/>
                    </a:cubicBezTo>
                    <a:cubicBezTo>
                      <a:pt x="551" y="368"/>
                      <a:pt x="554" y="358"/>
                      <a:pt x="555" y="358"/>
                    </a:cubicBezTo>
                    <a:cubicBezTo>
                      <a:pt x="556" y="357"/>
                      <a:pt x="562" y="359"/>
                      <a:pt x="562" y="358"/>
                    </a:cubicBezTo>
                    <a:cubicBezTo>
                      <a:pt x="562" y="358"/>
                      <a:pt x="557" y="354"/>
                      <a:pt x="562" y="353"/>
                    </a:cubicBezTo>
                    <a:cubicBezTo>
                      <a:pt x="567" y="352"/>
                      <a:pt x="569" y="349"/>
                      <a:pt x="569" y="348"/>
                    </a:cubicBezTo>
                    <a:cubicBezTo>
                      <a:pt x="568" y="347"/>
                      <a:pt x="560" y="339"/>
                      <a:pt x="560" y="339"/>
                    </a:cubicBezTo>
                    <a:cubicBezTo>
                      <a:pt x="565" y="332"/>
                      <a:pt x="565" y="332"/>
                      <a:pt x="565" y="332"/>
                    </a:cubicBezTo>
                    <a:cubicBezTo>
                      <a:pt x="565" y="332"/>
                      <a:pt x="578" y="341"/>
                      <a:pt x="579" y="335"/>
                    </a:cubicBezTo>
                    <a:cubicBezTo>
                      <a:pt x="580" y="330"/>
                      <a:pt x="577" y="324"/>
                      <a:pt x="578" y="321"/>
                    </a:cubicBezTo>
                    <a:cubicBezTo>
                      <a:pt x="580" y="318"/>
                      <a:pt x="606" y="310"/>
                      <a:pt x="604" y="308"/>
                    </a:cubicBezTo>
                    <a:cubicBezTo>
                      <a:pt x="601" y="306"/>
                      <a:pt x="599" y="302"/>
                      <a:pt x="599" y="299"/>
                    </a:cubicBezTo>
                    <a:cubicBezTo>
                      <a:pt x="600" y="297"/>
                      <a:pt x="604" y="295"/>
                      <a:pt x="604" y="292"/>
                    </a:cubicBezTo>
                    <a:cubicBezTo>
                      <a:pt x="604" y="290"/>
                      <a:pt x="602" y="288"/>
                      <a:pt x="603" y="286"/>
                    </a:cubicBezTo>
                    <a:cubicBezTo>
                      <a:pt x="604" y="285"/>
                      <a:pt x="617" y="280"/>
                      <a:pt x="615" y="277"/>
                    </a:cubicBezTo>
                    <a:cubicBezTo>
                      <a:pt x="614" y="274"/>
                      <a:pt x="611" y="275"/>
                      <a:pt x="613" y="273"/>
                    </a:cubicBezTo>
                    <a:cubicBezTo>
                      <a:pt x="614" y="272"/>
                      <a:pt x="619" y="267"/>
                      <a:pt x="617" y="262"/>
                    </a:cubicBezTo>
                    <a:cubicBezTo>
                      <a:pt x="616" y="258"/>
                      <a:pt x="611" y="256"/>
                      <a:pt x="610" y="255"/>
                    </a:cubicBezTo>
                    <a:cubicBezTo>
                      <a:pt x="610" y="254"/>
                      <a:pt x="622" y="248"/>
                      <a:pt x="623" y="247"/>
                    </a:cubicBezTo>
                    <a:cubicBezTo>
                      <a:pt x="623" y="246"/>
                      <a:pt x="625" y="240"/>
                      <a:pt x="626" y="241"/>
                    </a:cubicBezTo>
                    <a:cubicBezTo>
                      <a:pt x="626" y="241"/>
                      <a:pt x="633" y="249"/>
                      <a:pt x="634" y="249"/>
                    </a:cubicBezTo>
                    <a:cubicBezTo>
                      <a:pt x="635" y="249"/>
                      <a:pt x="645" y="249"/>
                      <a:pt x="645" y="248"/>
                    </a:cubicBezTo>
                    <a:cubicBezTo>
                      <a:pt x="646" y="248"/>
                      <a:pt x="644" y="246"/>
                      <a:pt x="647" y="246"/>
                    </a:cubicBezTo>
                    <a:cubicBezTo>
                      <a:pt x="651" y="246"/>
                      <a:pt x="652" y="247"/>
                      <a:pt x="654" y="245"/>
                    </a:cubicBezTo>
                    <a:cubicBezTo>
                      <a:pt x="655" y="244"/>
                      <a:pt x="654" y="241"/>
                      <a:pt x="657" y="241"/>
                    </a:cubicBezTo>
                    <a:cubicBezTo>
                      <a:pt x="659" y="241"/>
                      <a:pt x="666" y="239"/>
                      <a:pt x="670" y="238"/>
                    </a:cubicBezTo>
                    <a:cubicBezTo>
                      <a:pt x="670" y="237"/>
                      <a:pt x="663" y="235"/>
                      <a:pt x="662" y="233"/>
                    </a:cubicBezTo>
                    <a:cubicBezTo>
                      <a:pt x="661" y="230"/>
                      <a:pt x="662" y="226"/>
                      <a:pt x="662" y="223"/>
                    </a:cubicBezTo>
                    <a:cubicBezTo>
                      <a:pt x="662" y="220"/>
                      <a:pt x="659" y="220"/>
                      <a:pt x="657" y="218"/>
                    </a:cubicBezTo>
                    <a:cubicBezTo>
                      <a:pt x="655" y="216"/>
                      <a:pt x="658" y="214"/>
                      <a:pt x="657" y="209"/>
                    </a:cubicBezTo>
                    <a:cubicBezTo>
                      <a:pt x="656" y="204"/>
                      <a:pt x="658" y="202"/>
                      <a:pt x="660" y="197"/>
                    </a:cubicBezTo>
                    <a:cubicBezTo>
                      <a:pt x="661" y="191"/>
                      <a:pt x="656" y="187"/>
                      <a:pt x="655" y="185"/>
                    </a:cubicBezTo>
                    <a:cubicBezTo>
                      <a:pt x="655" y="184"/>
                      <a:pt x="649" y="180"/>
                      <a:pt x="649" y="180"/>
                    </a:cubicBezTo>
                    <a:cubicBezTo>
                      <a:pt x="649" y="180"/>
                      <a:pt x="654" y="172"/>
                      <a:pt x="654" y="171"/>
                    </a:cubicBezTo>
                    <a:cubicBezTo>
                      <a:pt x="654" y="171"/>
                      <a:pt x="659" y="171"/>
                      <a:pt x="659" y="166"/>
                    </a:cubicBezTo>
                    <a:cubicBezTo>
                      <a:pt x="659" y="160"/>
                      <a:pt x="654" y="166"/>
                      <a:pt x="654" y="166"/>
                    </a:cubicBezTo>
                    <a:cubicBezTo>
                      <a:pt x="654" y="166"/>
                      <a:pt x="653" y="162"/>
                      <a:pt x="651" y="160"/>
                    </a:cubicBezTo>
                    <a:cubicBezTo>
                      <a:pt x="649" y="159"/>
                      <a:pt x="648" y="167"/>
                      <a:pt x="647" y="168"/>
                    </a:cubicBezTo>
                    <a:cubicBezTo>
                      <a:pt x="647" y="169"/>
                      <a:pt x="643" y="166"/>
                      <a:pt x="640" y="164"/>
                    </a:cubicBezTo>
                    <a:cubicBezTo>
                      <a:pt x="638" y="163"/>
                      <a:pt x="638" y="166"/>
                      <a:pt x="637" y="166"/>
                    </a:cubicBezTo>
                    <a:cubicBezTo>
                      <a:pt x="635" y="166"/>
                      <a:pt x="634" y="163"/>
                      <a:pt x="628" y="161"/>
                    </a:cubicBezTo>
                    <a:cubicBezTo>
                      <a:pt x="623" y="160"/>
                      <a:pt x="622" y="167"/>
                      <a:pt x="617" y="167"/>
                    </a:cubicBezTo>
                    <a:cubicBezTo>
                      <a:pt x="612" y="167"/>
                      <a:pt x="614" y="161"/>
                      <a:pt x="614" y="158"/>
                    </a:cubicBezTo>
                    <a:cubicBezTo>
                      <a:pt x="614" y="155"/>
                      <a:pt x="614" y="154"/>
                      <a:pt x="610" y="151"/>
                    </a:cubicBezTo>
                    <a:cubicBezTo>
                      <a:pt x="607" y="148"/>
                      <a:pt x="608" y="147"/>
                      <a:pt x="606" y="141"/>
                    </a:cubicBezTo>
                    <a:cubicBezTo>
                      <a:pt x="604" y="134"/>
                      <a:pt x="607" y="137"/>
                      <a:pt x="608" y="135"/>
                    </a:cubicBezTo>
                    <a:cubicBezTo>
                      <a:pt x="609" y="132"/>
                      <a:pt x="606" y="130"/>
                      <a:pt x="606" y="129"/>
                    </a:cubicBezTo>
                    <a:cubicBezTo>
                      <a:pt x="607" y="129"/>
                      <a:pt x="614" y="130"/>
                      <a:pt x="614" y="130"/>
                    </a:cubicBezTo>
                    <a:cubicBezTo>
                      <a:pt x="614" y="130"/>
                      <a:pt x="622" y="118"/>
                      <a:pt x="623" y="116"/>
                    </a:cubicBezTo>
                    <a:cubicBezTo>
                      <a:pt x="623" y="113"/>
                      <a:pt x="616" y="108"/>
                      <a:pt x="616" y="106"/>
                    </a:cubicBezTo>
                    <a:cubicBezTo>
                      <a:pt x="617" y="104"/>
                      <a:pt x="609" y="105"/>
                      <a:pt x="609" y="105"/>
                    </a:cubicBezTo>
                    <a:cubicBezTo>
                      <a:pt x="608" y="105"/>
                      <a:pt x="611" y="98"/>
                      <a:pt x="607" y="96"/>
                    </a:cubicBezTo>
                    <a:cubicBezTo>
                      <a:pt x="603" y="94"/>
                      <a:pt x="598" y="97"/>
                      <a:pt x="597" y="97"/>
                    </a:cubicBezTo>
                    <a:cubicBezTo>
                      <a:pt x="597" y="97"/>
                      <a:pt x="590" y="91"/>
                      <a:pt x="590" y="91"/>
                    </a:cubicBezTo>
                    <a:cubicBezTo>
                      <a:pt x="589" y="91"/>
                      <a:pt x="585" y="92"/>
                      <a:pt x="583" y="92"/>
                    </a:cubicBezTo>
                    <a:cubicBezTo>
                      <a:pt x="582" y="92"/>
                      <a:pt x="571" y="84"/>
                      <a:pt x="571" y="84"/>
                    </a:cubicBezTo>
                    <a:cubicBezTo>
                      <a:pt x="571" y="84"/>
                      <a:pt x="555" y="83"/>
                      <a:pt x="553" y="83"/>
                    </a:cubicBezTo>
                    <a:cubicBezTo>
                      <a:pt x="550" y="84"/>
                      <a:pt x="548" y="87"/>
                      <a:pt x="546" y="86"/>
                    </a:cubicBezTo>
                    <a:cubicBezTo>
                      <a:pt x="543" y="86"/>
                      <a:pt x="540" y="91"/>
                      <a:pt x="540" y="92"/>
                    </a:cubicBezTo>
                    <a:cubicBezTo>
                      <a:pt x="539" y="92"/>
                      <a:pt x="542" y="95"/>
                      <a:pt x="543" y="96"/>
                    </a:cubicBezTo>
                    <a:cubicBezTo>
                      <a:pt x="543" y="98"/>
                      <a:pt x="543" y="100"/>
                      <a:pt x="543" y="105"/>
                    </a:cubicBezTo>
                    <a:cubicBezTo>
                      <a:pt x="542" y="110"/>
                      <a:pt x="537" y="106"/>
                      <a:pt x="534" y="105"/>
                    </a:cubicBezTo>
                    <a:cubicBezTo>
                      <a:pt x="531" y="104"/>
                      <a:pt x="530" y="108"/>
                      <a:pt x="529" y="109"/>
                    </a:cubicBezTo>
                    <a:cubicBezTo>
                      <a:pt x="527" y="110"/>
                      <a:pt x="522" y="104"/>
                      <a:pt x="521" y="103"/>
                    </a:cubicBezTo>
                    <a:cubicBezTo>
                      <a:pt x="520" y="103"/>
                      <a:pt x="513" y="106"/>
                      <a:pt x="513" y="106"/>
                    </a:cubicBezTo>
                    <a:cubicBezTo>
                      <a:pt x="513" y="106"/>
                      <a:pt x="514" y="110"/>
                      <a:pt x="511" y="113"/>
                    </a:cubicBezTo>
                    <a:cubicBezTo>
                      <a:pt x="509" y="116"/>
                      <a:pt x="505" y="110"/>
                      <a:pt x="500" y="109"/>
                    </a:cubicBezTo>
                    <a:cubicBezTo>
                      <a:pt x="496" y="109"/>
                      <a:pt x="498" y="114"/>
                      <a:pt x="495" y="115"/>
                    </a:cubicBezTo>
                    <a:cubicBezTo>
                      <a:pt x="492" y="116"/>
                      <a:pt x="488" y="112"/>
                      <a:pt x="488" y="112"/>
                    </a:cubicBezTo>
                    <a:cubicBezTo>
                      <a:pt x="487" y="112"/>
                      <a:pt x="482" y="112"/>
                      <a:pt x="482" y="112"/>
                    </a:cubicBezTo>
                    <a:cubicBezTo>
                      <a:pt x="481" y="112"/>
                      <a:pt x="473" y="102"/>
                      <a:pt x="473" y="101"/>
                    </a:cubicBezTo>
                    <a:cubicBezTo>
                      <a:pt x="472" y="101"/>
                      <a:pt x="462" y="101"/>
                      <a:pt x="462" y="101"/>
                    </a:cubicBezTo>
                    <a:cubicBezTo>
                      <a:pt x="462" y="101"/>
                      <a:pt x="460" y="100"/>
                      <a:pt x="459" y="96"/>
                    </a:cubicBezTo>
                    <a:cubicBezTo>
                      <a:pt x="458" y="92"/>
                      <a:pt x="454" y="94"/>
                      <a:pt x="454" y="94"/>
                    </a:cubicBezTo>
                    <a:cubicBezTo>
                      <a:pt x="453" y="93"/>
                      <a:pt x="454" y="88"/>
                      <a:pt x="455" y="87"/>
                    </a:cubicBezTo>
                    <a:cubicBezTo>
                      <a:pt x="455" y="87"/>
                      <a:pt x="451" y="87"/>
                      <a:pt x="449" y="83"/>
                    </a:cubicBezTo>
                    <a:cubicBezTo>
                      <a:pt x="446" y="80"/>
                      <a:pt x="448" y="76"/>
                      <a:pt x="447" y="73"/>
                    </a:cubicBezTo>
                    <a:cubicBezTo>
                      <a:pt x="447" y="70"/>
                      <a:pt x="443" y="75"/>
                      <a:pt x="442" y="75"/>
                    </a:cubicBezTo>
                    <a:cubicBezTo>
                      <a:pt x="441" y="76"/>
                      <a:pt x="439" y="74"/>
                      <a:pt x="438" y="72"/>
                    </a:cubicBezTo>
                    <a:cubicBezTo>
                      <a:pt x="437" y="71"/>
                      <a:pt x="432" y="73"/>
                      <a:pt x="430" y="73"/>
                    </a:cubicBezTo>
                    <a:cubicBezTo>
                      <a:pt x="428" y="73"/>
                      <a:pt x="426" y="69"/>
                      <a:pt x="425" y="68"/>
                    </a:cubicBezTo>
                    <a:cubicBezTo>
                      <a:pt x="425" y="67"/>
                      <a:pt x="421" y="68"/>
                      <a:pt x="418" y="65"/>
                    </a:cubicBezTo>
                    <a:cubicBezTo>
                      <a:pt x="415" y="61"/>
                      <a:pt x="420" y="57"/>
                      <a:pt x="422" y="53"/>
                    </a:cubicBezTo>
                    <a:cubicBezTo>
                      <a:pt x="423" y="49"/>
                      <a:pt x="425" y="48"/>
                      <a:pt x="425" y="47"/>
                    </a:cubicBezTo>
                    <a:cubicBezTo>
                      <a:pt x="426" y="45"/>
                      <a:pt x="422" y="42"/>
                      <a:pt x="422" y="42"/>
                    </a:cubicBezTo>
                    <a:cubicBezTo>
                      <a:pt x="422" y="42"/>
                      <a:pt x="423" y="36"/>
                      <a:pt x="423" y="34"/>
                    </a:cubicBezTo>
                    <a:cubicBezTo>
                      <a:pt x="423" y="33"/>
                      <a:pt x="420" y="34"/>
                      <a:pt x="415" y="33"/>
                    </a:cubicBezTo>
                    <a:cubicBezTo>
                      <a:pt x="410" y="32"/>
                      <a:pt x="406" y="26"/>
                      <a:pt x="403" y="22"/>
                    </a:cubicBezTo>
                    <a:cubicBezTo>
                      <a:pt x="399" y="18"/>
                      <a:pt x="398" y="22"/>
                      <a:pt x="393" y="21"/>
                    </a:cubicBezTo>
                    <a:cubicBezTo>
                      <a:pt x="388" y="19"/>
                      <a:pt x="376" y="7"/>
                      <a:pt x="376" y="7"/>
                    </a:cubicBezTo>
                    <a:cubicBezTo>
                      <a:pt x="376" y="7"/>
                      <a:pt x="376" y="6"/>
                      <a:pt x="376" y="6"/>
                    </a:cubicBezTo>
                    <a:cubicBezTo>
                      <a:pt x="372" y="10"/>
                      <a:pt x="366" y="15"/>
                      <a:pt x="366" y="16"/>
                    </a:cubicBezTo>
                    <a:cubicBezTo>
                      <a:pt x="366" y="17"/>
                      <a:pt x="367" y="22"/>
                      <a:pt x="366" y="27"/>
                    </a:cubicBezTo>
                    <a:cubicBezTo>
                      <a:pt x="365" y="31"/>
                      <a:pt x="345" y="46"/>
                      <a:pt x="345" y="46"/>
                    </a:cubicBezTo>
                    <a:cubicBezTo>
                      <a:pt x="344" y="46"/>
                      <a:pt x="339" y="60"/>
                      <a:pt x="339" y="61"/>
                    </a:cubicBezTo>
                    <a:cubicBezTo>
                      <a:pt x="338" y="61"/>
                      <a:pt x="332" y="52"/>
                      <a:pt x="332" y="52"/>
                    </a:cubicBezTo>
                    <a:cubicBezTo>
                      <a:pt x="321" y="51"/>
                      <a:pt x="321" y="51"/>
                      <a:pt x="321" y="51"/>
                    </a:cubicBezTo>
                    <a:cubicBezTo>
                      <a:pt x="321" y="51"/>
                      <a:pt x="330" y="43"/>
                      <a:pt x="329" y="38"/>
                    </a:cubicBezTo>
                    <a:cubicBezTo>
                      <a:pt x="328" y="33"/>
                      <a:pt x="318" y="38"/>
                      <a:pt x="318" y="38"/>
                    </a:cubicBezTo>
                    <a:cubicBezTo>
                      <a:pt x="318" y="37"/>
                      <a:pt x="316" y="25"/>
                      <a:pt x="316" y="25"/>
                    </a:cubicBezTo>
                    <a:cubicBezTo>
                      <a:pt x="316" y="25"/>
                      <a:pt x="320" y="18"/>
                      <a:pt x="320" y="17"/>
                    </a:cubicBezTo>
                    <a:cubicBezTo>
                      <a:pt x="320" y="17"/>
                      <a:pt x="312" y="18"/>
                      <a:pt x="305" y="17"/>
                    </a:cubicBezTo>
                    <a:cubicBezTo>
                      <a:pt x="297" y="17"/>
                      <a:pt x="298" y="10"/>
                      <a:pt x="297" y="9"/>
                    </a:cubicBezTo>
                    <a:cubicBezTo>
                      <a:pt x="297" y="8"/>
                      <a:pt x="293" y="10"/>
                      <a:pt x="293" y="9"/>
                    </a:cubicBezTo>
                    <a:cubicBezTo>
                      <a:pt x="292" y="9"/>
                      <a:pt x="293" y="3"/>
                      <a:pt x="293" y="1"/>
                    </a:cubicBezTo>
                    <a:cubicBezTo>
                      <a:pt x="292" y="0"/>
                      <a:pt x="278" y="1"/>
                      <a:pt x="277" y="4"/>
                    </a:cubicBezTo>
                    <a:cubicBezTo>
                      <a:pt x="277" y="7"/>
                      <a:pt x="285" y="9"/>
                      <a:pt x="285" y="12"/>
                    </a:cubicBezTo>
                    <a:cubicBezTo>
                      <a:pt x="284" y="15"/>
                      <a:pt x="275" y="12"/>
                      <a:pt x="274" y="12"/>
                    </a:cubicBezTo>
                    <a:cubicBezTo>
                      <a:pt x="273" y="11"/>
                      <a:pt x="275" y="17"/>
                      <a:pt x="274" y="19"/>
                    </a:cubicBezTo>
                    <a:cubicBezTo>
                      <a:pt x="274" y="20"/>
                      <a:pt x="258" y="33"/>
                      <a:pt x="258" y="33"/>
                    </a:cubicBezTo>
                    <a:cubicBezTo>
                      <a:pt x="258" y="33"/>
                      <a:pt x="243" y="40"/>
                      <a:pt x="243" y="40"/>
                    </a:cubicBezTo>
                    <a:cubicBezTo>
                      <a:pt x="242" y="41"/>
                      <a:pt x="245" y="51"/>
                      <a:pt x="246" y="52"/>
                    </a:cubicBezTo>
                    <a:cubicBezTo>
                      <a:pt x="246" y="52"/>
                      <a:pt x="244" y="55"/>
                      <a:pt x="239" y="58"/>
                    </a:cubicBezTo>
                    <a:cubicBezTo>
                      <a:pt x="235" y="60"/>
                      <a:pt x="239" y="61"/>
                      <a:pt x="240" y="63"/>
                    </a:cubicBezTo>
                    <a:cubicBezTo>
                      <a:pt x="241" y="65"/>
                      <a:pt x="236" y="69"/>
                      <a:pt x="235" y="72"/>
                    </a:cubicBezTo>
                    <a:cubicBezTo>
                      <a:pt x="234" y="75"/>
                      <a:pt x="234" y="85"/>
                      <a:pt x="234" y="85"/>
                    </a:cubicBezTo>
                    <a:cubicBezTo>
                      <a:pt x="234" y="85"/>
                      <a:pt x="231" y="84"/>
                      <a:pt x="227" y="84"/>
                    </a:cubicBezTo>
                    <a:cubicBezTo>
                      <a:pt x="224" y="84"/>
                      <a:pt x="225" y="84"/>
                      <a:pt x="222" y="85"/>
                    </a:cubicBezTo>
                    <a:cubicBezTo>
                      <a:pt x="219" y="87"/>
                      <a:pt x="213" y="86"/>
                      <a:pt x="213" y="86"/>
                    </a:cubicBezTo>
                    <a:cubicBezTo>
                      <a:pt x="213" y="86"/>
                      <a:pt x="214" y="96"/>
                      <a:pt x="213" y="101"/>
                    </a:cubicBezTo>
                    <a:cubicBezTo>
                      <a:pt x="212" y="106"/>
                      <a:pt x="207" y="101"/>
                      <a:pt x="207" y="101"/>
                    </a:cubicBezTo>
                    <a:cubicBezTo>
                      <a:pt x="206" y="101"/>
                      <a:pt x="204" y="106"/>
                      <a:pt x="201" y="108"/>
                    </a:cubicBezTo>
                    <a:cubicBezTo>
                      <a:pt x="199" y="111"/>
                      <a:pt x="204" y="113"/>
                      <a:pt x="204" y="113"/>
                    </a:cubicBezTo>
                    <a:cubicBezTo>
                      <a:pt x="204" y="113"/>
                      <a:pt x="202" y="116"/>
                      <a:pt x="202" y="116"/>
                    </a:cubicBezTo>
                    <a:cubicBezTo>
                      <a:pt x="202" y="116"/>
                      <a:pt x="200" y="114"/>
                      <a:pt x="198" y="113"/>
                    </a:cubicBezTo>
                    <a:cubicBezTo>
                      <a:pt x="195" y="113"/>
                      <a:pt x="191" y="124"/>
                      <a:pt x="191" y="124"/>
                    </a:cubicBezTo>
                    <a:cubicBezTo>
                      <a:pt x="191" y="124"/>
                      <a:pt x="186" y="117"/>
                      <a:pt x="182" y="114"/>
                    </a:cubicBezTo>
                    <a:cubicBezTo>
                      <a:pt x="179" y="110"/>
                      <a:pt x="167" y="99"/>
                      <a:pt x="167" y="98"/>
                    </a:cubicBezTo>
                    <a:cubicBezTo>
                      <a:pt x="166" y="96"/>
                      <a:pt x="165" y="101"/>
                      <a:pt x="163" y="102"/>
                    </a:cubicBezTo>
                    <a:cubicBezTo>
                      <a:pt x="162" y="104"/>
                      <a:pt x="158" y="98"/>
                      <a:pt x="155" y="96"/>
                    </a:cubicBezTo>
                    <a:cubicBezTo>
                      <a:pt x="153" y="93"/>
                      <a:pt x="146" y="99"/>
                      <a:pt x="146" y="99"/>
                    </a:cubicBezTo>
                    <a:cubicBezTo>
                      <a:pt x="146" y="100"/>
                      <a:pt x="146" y="98"/>
                      <a:pt x="146" y="96"/>
                    </a:cubicBezTo>
                    <a:cubicBezTo>
                      <a:pt x="146" y="94"/>
                      <a:pt x="141" y="97"/>
                      <a:pt x="136" y="97"/>
                    </a:cubicBezTo>
                    <a:cubicBezTo>
                      <a:pt x="131" y="97"/>
                      <a:pt x="138" y="117"/>
                      <a:pt x="138" y="117"/>
                    </a:cubicBezTo>
                    <a:cubicBezTo>
                      <a:pt x="138" y="117"/>
                      <a:pt x="132" y="118"/>
                      <a:pt x="131" y="118"/>
                    </a:cubicBezTo>
                    <a:cubicBezTo>
                      <a:pt x="131" y="119"/>
                      <a:pt x="133" y="128"/>
                      <a:pt x="133" y="128"/>
                    </a:cubicBezTo>
                    <a:cubicBezTo>
                      <a:pt x="133" y="128"/>
                      <a:pt x="128" y="130"/>
                      <a:pt x="127" y="130"/>
                    </a:cubicBezTo>
                    <a:cubicBezTo>
                      <a:pt x="126" y="131"/>
                      <a:pt x="127" y="138"/>
                      <a:pt x="127" y="140"/>
                    </a:cubicBezTo>
                    <a:cubicBezTo>
                      <a:pt x="126" y="143"/>
                      <a:pt x="111" y="126"/>
                      <a:pt x="110" y="126"/>
                    </a:cubicBezTo>
                    <a:cubicBezTo>
                      <a:pt x="110" y="126"/>
                      <a:pt x="103" y="128"/>
                      <a:pt x="103" y="128"/>
                    </a:cubicBezTo>
                    <a:cubicBezTo>
                      <a:pt x="103" y="128"/>
                      <a:pt x="103" y="122"/>
                      <a:pt x="101" y="120"/>
                    </a:cubicBezTo>
                    <a:cubicBezTo>
                      <a:pt x="100" y="117"/>
                      <a:pt x="85" y="129"/>
                      <a:pt x="85" y="129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45"/>
                      <a:pt x="72" y="145"/>
                      <a:pt x="72" y="145"/>
                    </a:cubicBezTo>
                    <a:cubicBezTo>
                      <a:pt x="72" y="145"/>
                      <a:pt x="59" y="147"/>
                      <a:pt x="58" y="147"/>
                    </a:cubicBezTo>
                    <a:cubicBezTo>
                      <a:pt x="57" y="147"/>
                      <a:pt x="56" y="156"/>
                      <a:pt x="56" y="157"/>
                    </a:cubicBezTo>
                    <a:cubicBezTo>
                      <a:pt x="55" y="158"/>
                      <a:pt x="50" y="156"/>
                      <a:pt x="46" y="154"/>
                    </a:cubicBezTo>
                    <a:cubicBezTo>
                      <a:pt x="44" y="158"/>
                      <a:pt x="43" y="161"/>
                      <a:pt x="43" y="161"/>
                    </a:cubicBezTo>
                    <a:cubicBezTo>
                      <a:pt x="43" y="162"/>
                      <a:pt x="52" y="179"/>
                      <a:pt x="52" y="179"/>
                    </a:cubicBezTo>
                    <a:cubicBezTo>
                      <a:pt x="58" y="182"/>
                      <a:pt x="58" y="182"/>
                      <a:pt x="58" y="182"/>
                    </a:cubicBezTo>
                    <a:cubicBezTo>
                      <a:pt x="58" y="182"/>
                      <a:pt x="62" y="186"/>
                      <a:pt x="59" y="191"/>
                    </a:cubicBezTo>
                    <a:cubicBezTo>
                      <a:pt x="56" y="195"/>
                      <a:pt x="51" y="202"/>
                      <a:pt x="51" y="205"/>
                    </a:cubicBezTo>
                    <a:cubicBezTo>
                      <a:pt x="51" y="208"/>
                      <a:pt x="57" y="213"/>
                      <a:pt x="56" y="219"/>
                    </a:cubicBezTo>
                    <a:cubicBezTo>
                      <a:pt x="55" y="226"/>
                      <a:pt x="52" y="234"/>
                      <a:pt x="49" y="239"/>
                    </a:cubicBezTo>
                    <a:cubicBezTo>
                      <a:pt x="47" y="245"/>
                      <a:pt x="48" y="255"/>
                      <a:pt x="48" y="255"/>
                    </a:cubicBezTo>
                    <a:cubicBezTo>
                      <a:pt x="48" y="255"/>
                      <a:pt x="44" y="261"/>
                      <a:pt x="42" y="265"/>
                    </a:cubicBezTo>
                    <a:cubicBezTo>
                      <a:pt x="41" y="267"/>
                      <a:pt x="40" y="268"/>
                      <a:pt x="39" y="268"/>
                    </a:cubicBezTo>
                    <a:cubicBezTo>
                      <a:pt x="39" y="268"/>
                      <a:pt x="39" y="268"/>
                      <a:pt x="39" y="268"/>
                    </a:cubicBezTo>
                    <a:cubicBezTo>
                      <a:pt x="37" y="267"/>
                      <a:pt x="31" y="265"/>
                      <a:pt x="31" y="265"/>
                    </a:cubicBezTo>
                    <a:cubicBezTo>
                      <a:pt x="31" y="266"/>
                      <a:pt x="21" y="287"/>
                      <a:pt x="21" y="289"/>
                    </a:cubicBezTo>
                    <a:cubicBezTo>
                      <a:pt x="20" y="290"/>
                      <a:pt x="21" y="298"/>
                      <a:pt x="21" y="299"/>
                    </a:cubicBezTo>
                    <a:cubicBezTo>
                      <a:pt x="21" y="300"/>
                      <a:pt x="0" y="305"/>
                      <a:pt x="2" y="320"/>
                    </a:cubicBezTo>
                    <a:cubicBezTo>
                      <a:pt x="2" y="321"/>
                      <a:pt x="2" y="322"/>
                      <a:pt x="3" y="323"/>
                    </a:cubicBezTo>
                    <a:cubicBezTo>
                      <a:pt x="7" y="329"/>
                      <a:pt x="15" y="339"/>
                      <a:pt x="20" y="337"/>
                    </a:cubicBezTo>
                    <a:cubicBezTo>
                      <a:pt x="27" y="334"/>
                      <a:pt x="28" y="331"/>
                      <a:pt x="32" y="332"/>
                    </a:cubicBezTo>
                    <a:cubicBezTo>
                      <a:pt x="35" y="333"/>
                      <a:pt x="40" y="336"/>
                      <a:pt x="40" y="336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50" y="332"/>
                      <a:pt x="42" y="325"/>
                      <a:pt x="44" y="321"/>
                    </a:cubicBezTo>
                    <a:cubicBezTo>
                      <a:pt x="46" y="317"/>
                      <a:pt x="51" y="306"/>
                      <a:pt x="51" y="302"/>
                    </a:cubicBezTo>
                    <a:cubicBezTo>
                      <a:pt x="51" y="297"/>
                      <a:pt x="50" y="292"/>
                      <a:pt x="50" y="292"/>
                    </a:cubicBezTo>
                    <a:cubicBezTo>
                      <a:pt x="50" y="292"/>
                      <a:pt x="40" y="295"/>
                      <a:pt x="40" y="295"/>
                    </a:cubicBezTo>
                    <a:cubicBezTo>
                      <a:pt x="40" y="294"/>
                      <a:pt x="41" y="289"/>
                      <a:pt x="41" y="288"/>
                    </a:cubicBezTo>
                    <a:cubicBezTo>
                      <a:pt x="41" y="288"/>
                      <a:pt x="52" y="278"/>
                      <a:pt x="52" y="278"/>
                    </a:cubicBezTo>
                    <a:cubicBezTo>
                      <a:pt x="53" y="278"/>
                      <a:pt x="60" y="286"/>
                      <a:pt x="63" y="286"/>
                    </a:cubicBezTo>
                    <a:cubicBezTo>
                      <a:pt x="66" y="286"/>
                      <a:pt x="69" y="286"/>
                      <a:pt x="69" y="286"/>
                    </a:cubicBezTo>
                    <a:cubicBezTo>
                      <a:pt x="75" y="293"/>
                      <a:pt x="75" y="293"/>
                      <a:pt x="75" y="293"/>
                    </a:cubicBezTo>
                    <a:cubicBezTo>
                      <a:pt x="75" y="293"/>
                      <a:pt x="84" y="285"/>
                      <a:pt x="85" y="285"/>
                    </a:cubicBezTo>
                    <a:cubicBezTo>
                      <a:pt x="85" y="286"/>
                      <a:pt x="90" y="294"/>
                      <a:pt x="90" y="294"/>
                    </a:cubicBezTo>
                    <a:cubicBezTo>
                      <a:pt x="98" y="286"/>
                      <a:pt x="98" y="286"/>
                      <a:pt x="98" y="286"/>
                    </a:cubicBezTo>
                    <a:cubicBezTo>
                      <a:pt x="98" y="286"/>
                      <a:pt x="115" y="295"/>
                      <a:pt x="114" y="302"/>
                    </a:cubicBezTo>
                    <a:cubicBezTo>
                      <a:pt x="113" y="310"/>
                      <a:pt x="104" y="315"/>
                      <a:pt x="107" y="321"/>
                    </a:cubicBezTo>
                    <a:cubicBezTo>
                      <a:pt x="109" y="326"/>
                      <a:pt x="129" y="347"/>
                      <a:pt x="129" y="347"/>
                    </a:cubicBezTo>
                    <a:cubicBezTo>
                      <a:pt x="129" y="347"/>
                      <a:pt x="127" y="362"/>
                      <a:pt x="128" y="363"/>
                    </a:cubicBezTo>
                    <a:cubicBezTo>
                      <a:pt x="128" y="363"/>
                      <a:pt x="133" y="366"/>
                      <a:pt x="133" y="366"/>
                    </a:cubicBezTo>
                    <a:cubicBezTo>
                      <a:pt x="133" y="365"/>
                      <a:pt x="139" y="357"/>
                      <a:pt x="139" y="357"/>
                    </a:cubicBezTo>
                    <a:cubicBezTo>
                      <a:pt x="139" y="357"/>
                      <a:pt x="160" y="369"/>
                      <a:pt x="161" y="369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61" y="368"/>
                      <a:pt x="170" y="368"/>
                      <a:pt x="170" y="368"/>
                    </a:cubicBezTo>
                    <a:cubicBezTo>
                      <a:pt x="170" y="368"/>
                      <a:pt x="178" y="377"/>
                      <a:pt x="183" y="378"/>
                    </a:cubicBezTo>
                    <a:cubicBezTo>
                      <a:pt x="188" y="379"/>
                      <a:pt x="190" y="377"/>
                      <a:pt x="190" y="378"/>
                    </a:cubicBezTo>
                    <a:cubicBezTo>
                      <a:pt x="191" y="378"/>
                      <a:pt x="194" y="385"/>
                      <a:pt x="200" y="385"/>
                    </a:cubicBezTo>
                    <a:cubicBezTo>
                      <a:pt x="206" y="384"/>
                      <a:pt x="210" y="376"/>
                      <a:pt x="216" y="379"/>
                    </a:cubicBezTo>
                    <a:cubicBezTo>
                      <a:pt x="221" y="383"/>
                      <a:pt x="227" y="387"/>
                      <a:pt x="227" y="387"/>
                    </a:cubicBezTo>
                    <a:cubicBezTo>
                      <a:pt x="227" y="387"/>
                      <a:pt x="226" y="397"/>
                      <a:pt x="228" y="399"/>
                    </a:cubicBezTo>
                    <a:cubicBezTo>
                      <a:pt x="231" y="402"/>
                      <a:pt x="236" y="407"/>
                      <a:pt x="236" y="410"/>
                    </a:cubicBezTo>
                    <a:cubicBezTo>
                      <a:pt x="235" y="413"/>
                      <a:pt x="236" y="416"/>
                      <a:pt x="236" y="416"/>
                    </a:cubicBezTo>
                    <a:cubicBezTo>
                      <a:pt x="236" y="416"/>
                      <a:pt x="251" y="408"/>
                      <a:pt x="254" y="411"/>
                    </a:cubicBezTo>
                    <a:cubicBezTo>
                      <a:pt x="256" y="414"/>
                      <a:pt x="260" y="422"/>
                      <a:pt x="259" y="424"/>
                    </a:cubicBezTo>
                    <a:cubicBezTo>
                      <a:pt x="257" y="426"/>
                      <a:pt x="252" y="425"/>
                      <a:pt x="254" y="429"/>
                    </a:cubicBezTo>
                    <a:cubicBezTo>
                      <a:pt x="255" y="433"/>
                      <a:pt x="255" y="434"/>
                      <a:pt x="258" y="434"/>
                    </a:cubicBezTo>
                    <a:cubicBezTo>
                      <a:pt x="260" y="434"/>
                      <a:pt x="266" y="436"/>
                      <a:pt x="268" y="433"/>
                    </a:cubicBezTo>
                    <a:cubicBezTo>
                      <a:pt x="270" y="430"/>
                      <a:pt x="263" y="426"/>
                      <a:pt x="271" y="420"/>
                    </a:cubicBezTo>
                    <a:cubicBezTo>
                      <a:pt x="278" y="415"/>
                      <a:pt x="284" y="412"/>
                      <a:pt x="286" y="414"/>
                    </a:cubicBezTo>
                    <a:cubicBezTo>
                      <a:pt x="287" y="415"/>
                      <a:pt x="285" y="419"/>
                      <a:pt x="287" y="419"/>
                    </a:cubicBezTo>
                    <a:cubicBezTo>
                      <a:pt x="289" y="419"/>
                      <a:pt x="291" y="416"/>
                      <a:pt x="292" y="417"/>
                    </a:cubicBezTo>
                    <a:cubicBezTo>
                      <a:pt x="292" y="418"/>
                      <a:pt x="295" y="429"/>
                      <a:pt x="300" y="429"/>
                    </a:cubicBezTo>
                    <a:cubicBezTo>
                      <a:pt x="306" y="429"/>
                      <a:pt x="309" y="427"/>
                      <a:pt x="307" y="426"/>
                    </a:cubicBezTo>
                    <a:cubicBezTo>
                      <a:pt x="306" y="424"/>
                      <a:pt x="297" y="419"/>
                      <a:pt x="300" y="416"/>
                    </a:cubicBezTo>
                    <a:cubicBezTo>
                      <a:pt x="304" y="413"/>
                      <a:pt x="305" y="411"/>
                      <a:pt x="310" y="411"/>
                    </a:cubicBezTo>
                    <a:cubicBezTo>
                      <a:pt x="315" y="411"/>
                      <a:pt x="322" y="411"/>
                      <a:pt x="322" y="411"/>
                    </a:cubicBezTo>
                    <a:cubicBezTo>
                      <a:pt x="322" y="411"/>
                      <a:pt x="356" y="440"/>
                      <a:pt x="354" y="444"/>
                    </a:cubicBezTo>
                    <a:cubicBezTo>
                      <a:pt x="353" y="447"/>
                      <a:pt x="346" y="452"/>
                      <a:pt x="346" y="453"/>
                    </a:cubicBezTo>
                    <a:cubicBezTo>
                      <a:pt x="346" y="453"/>
                      <a:pt x="348" y="460"/>
                      <a:pt x="348" y="460"/>
                    </a:cubicBezTo>
                    <a:cubicBezTo>
                      <a:pt x="348" y="460"/>
                      <a:pt x="336" y="473"/>
                      <a:pt x="335" y="474"/>
                    </a:cubicBezTo>
                    <a:cubicBezTo>
                      <a:pt x="334" y="474"/>
                      <a:pt x="325" y="471"/>
                      <a:pt x="323" y="472"/>
                    </a:cubicBezTo>
                    <a:cubicBezTo>
                      <a:pt x="321" y="474"/>
                      <a:pt x="325" y="476"/>
                      <a:pt x="319" y="479"/>
                    </a:cubicBezTo>
                    <a:cubicBezTo>
                      <a:pt x="313" y="482"/>
                      <a:pt x="312" y="478"/>
                      <a:pt x="308" y="482"/>
                    </a:cubicBezTo>
                    <a:cubicBezTo>
                      <a:pt x="305" y="486"/>
                      <a:pt x="300" y="496"/>
                      <a:pt x="302" y="502"/>
                    </a:cubicBezTo>
                    <a:cubicBezTo>
                      <a:pt x="303" y="508"/>
                      <a:pt x="314" y="521"/>
                      <a:pt x="315" y="520"/>
                    </a:cubicBezTo>
                    <a:cubicBezTo>
                      <a:pt x="317" y="519"/>
                      <a:pt x="320" y="516"/>
                      <a:pt x="320" y="516"/>
                    </a:cubicBezTo>
                    <a:cubicBezTo>
                      <a:pt x="333" y="530"/>
                      <a:pt x="333" y="530"/>
                      <a:pt x="333" y="530"/>
                    </a:cubicBezTo>
                    <a:cubicBezTo>
                      <a:pt x="333" y="530"/>
                      <a:pt x="331" y="535"/>
                      <a:pt x="333" y="541"/>
                    </a:cubicBezTo>
                    <a:cubicBezTo>
                      <a:pt x="335" y="547"/>
                      <a:pt x="346" y="547"/>
                      <a:pt x="346" y="549"/>
                    </a:cubicBezTo>
                    <a:cubicBezTo>
                      <a:pt x="345" y="550"/>
                      <a:pt x="344" y="556"/>
                      <a:pt x="348" y="560"/>
                    </a:cubicBezTo>
                    <a:cubicBezTo>
                      <a:pt x="351" y="563"/>
                      <a:pt x="373" y="585"/>
                      <a:pt x="373" y="585"/>
                    </a:cubicBezTo>
                    <a:cubicBezTo>
                      <a:pt x="373" y="585"/>
                      <a:pt x="366" y="598"/>
                      <a:pt x="370" y="603"/>
                    </a:cubicBezTo>
                    <a:cubicBezTo>
                      <a:pt x="374" y="608"/>
                      <a:pt x="392" y="628"/>
                      <a:pt x="395" y="628"/>
                    </a:cubicBezTo>
                    <a:cubicBezTo>
                      <a:pt x="399" y="628"/>
                      <a:pt x="405" y="634"/>
                      <a:pt x="409" y="628"/>
                    </a:cubicBezTo>
                    <a:cubicBezTo>
                      <a:pt x="414" y="623"/>
                      <a:pt x="411" y="619"/>
                      <a:pt x="415" y="618"/>
                    </a:cubicBezTo>
                    <a:cubicBezTo>
                      <a:pt x="419" y="618"/>
                      <a:pt x="421" y="619"/>
                      <a:pt x="422" y="616"/>
                    </a:cubicBezTo>
                    <a:cubicBezTo>
                      <a:pt x="423" y="612"/>
                      <a:pt x="424" y="599"/>
                      <a:pt x="433" y="595"/>
                    </a:cubicBezTo>
                    <a:cubicBezTo>
                      <a:pt x="442" y="590"/>
                      <a:pt x="447" y="593"/>
                      <a:pt x="448" y="592"/>
                    </a:cubicBezTo>
                    <a:cubicBezTo>
                      <a:pt x="449" y="591"/>
                      <a:pt x="450" y="587"/>
                      <a:pt x="451" y="587"/>
                    </a:cubicBezTo>
                    <a:cubicBezTo>
                      <a:pt x="453" y="587"/>
                      <a:pt x="464" y="588"/>
                      <a:pt x="463" y="587"/>
                    </a:cubicBezTo>
                    <a:cubicBezTo>
                      <a:pt x="463" y="586"/>
                      <a:pt x="464" y="576"/>
                      <a:pt x="464" y="576"/>
                    </a:cubicBezTo>
                    <a:cubicBezTo>
                      <a:pt x="464" y="576"/>
                      <a:pt x="471" y="577"/>
                      <a:pt x="472" y="582"/>
                    </a:cubicBezTo>
                    <a:cubicBezTo>
                      <a:pt x="472" y="586"/>
                      <a:pt x="474" y="594"/>
                      <a:pt x="475" y="592"/>
                    </a:cubicBezTo>
                    <a:cubicBezTo>
                      <a:pt x="477" y="591"/>
                      <a:pt x="479" y="589"/>
                      <a:pt x="480" y="587"/>
                    </a:cubicBezTo>
                    <a:cubicBezTo>
                      <a:pt x="480" y="586"/>
                      <a:pt x="480" y="565"/>
                      <a:pt x="480" y="565"/>
                    </a:cubicBezTo>
                    <a:cubicBezTo>
                      <a:pt x="459" y="548"/>
                      <a:pt x="459" y="548"/>
                      <a:pt x="459" y="548"/>
                    </a:cubicBezTo>
                    <a:cubicBezTo>
                      <a:pt x="459" y="548"/>
                      <a:pt x="458" y="534"/>
                      <a:pt x="458" y="533"/>
                    </a:cubicBezTo>
                    <a:cubicBezTo>
                      <a:pt x="457" y="532"/>
                      <a:pt x="445" y="520"/>
                      <a:pt x="450" y="512"/>
                    </a:cubicBezTo>
                    <a:cubicBezTo>
                      <a:pt x="453" y="505"/>
                      <a:pt x="458" y="500"/>
                      <a:pt x="460" y="499"/>
                    </a:cubicBezTo>
                    <a:cubicBezTo>
                      <a:pt x="461" y="497"/>
                      <a:pt x="461" y="495"/>
                      <a:pt x="463" y="49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Freeform 681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8AC6E7A6-FA4B-B334-F43C-6D645DCA6E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69976" y="3015431"/>
                <a:ext cx="1758308" cy="1657464"/>
              </a:xfrm>
              <a:custGeom>
                <a:avLst/>
                <a:gdLst/>
                <a:ahLst/>
                <a:cxnLst>
                  <a:cxn ang="0">
                    <a:pos x="81" y="446"/>
                  </a:cxn>
                  <a:cxn ang="0">
                    <a:pos x="105" y="451"/>
                  </a:cxn>
                  <a:cxn ang="0">
                    <a:pos x="118" y="460"/>
                  </a:cxn>
                  <a:cxn ang="0">
                    <a:pos x="156" y="462"/>
                  </a:cxn>
                  <a:cxn ang="0">
                    <a:pos x="194" y="450"/>
                  </a:cxn>
                  <a:cxn ang="0">
                    <a:pos x="220" y="476"/>
                  </a:cxn>
                  <a:cxn ang="0">
                    <a:pos x="258" y="479"/>
                  </a:cxn>
                  <a:cxn ang="0">
                    <a:pos x="282" y="493"/>
                  </a:cxn>
                  <a:cxn ang="0">
                    <a:pos x="309" y="518"/>
                  </a:cxn>
                  <a:cxn ang="0">
                    <a:pos x="344" y="537"/>
                  </a:cxn>
                  <a:cxn ang="0">
                    <a:pos x="378" y="533"/>
                  </a:cxn>
                  <a:cxn ang="0">
                    <a:pos x="395" y="483"/>
                  </a:cxn>
                  <a:cxn ang="0">
                    <a:pos x="432" y="508"/>
                  </a:cxn>
                  <a:cxn ang="0">
                    <a:pos x="426" y="457"/>
                  </a:cxn>
                  <a:cxn ang="0">
                    <a:pos x="460" y="428"/>
                  </a:cxn>
                  <a:cxn ang="0">
                    <a:pos x="489" y="417"/>
                  </a:cxn>
                  <a:cxn ang="0">
                    <a:pos x="508" y="400"/>
                  </a:cxn>
                  <a:cxn ang="0">
                    <a:pos x="522" y="374"/>
                  </a:cxn>
                  <a:cxn ang="0">
                    <a:pos x="550" y="324"/>
                  </a:cxn>
                  <a:cxn ang="0">
                    <a:pos x="529" y="300"/>
                  </a:cxn>
                  <a:cxn ang="0">
                    <a:pos x="510" y="266"/>
                  </a:cxn>
                  <a:cxn ang="0">
                    <a:pos x="535" y="248"/>
                  </a:cxn>
                  <a:cxn ang="0">
                    <a:pos x="578" y="252"/>
                  </a:cxn>
                  <a:cxn ang="0">
                    <a:pos x="565" y="208"/>
                  </a:cxn>
                  <a:cxn ang="0">
                    <a:pos x="574" y="197"/>
                  </a:cxn>
                  <a:cxn ang="0">
                    <a:pos x="513" y="164"/>
                  </a:cxn>
                  <a:cxn ang="0">
                    <a:pos x="496" y="165"/>
                  </a:cxn>
                  <a:cxn ang="0">
                    <a:pos x="472" y="159"/>
                  </a:cxn>
                  <a:cxn ang="0">
                    <a:pos x="477" y="135"/>
                  </a:cxn>
                  <a:cxn ang="0">
                    <a:pos x="479" y="111"/>
                  </a:cxn>
                  <a:cxn ang="0">
                    <a:pos x="454" y="92"/>
                  </a:cxn>
                  <a:cxn ang="0">
                    <a:pos x="435" y="65"/>
                  </a:cxn>
                  <a:cxn ang="0">
                    <a:pos x="411" y="44"/>
                  </a:cxn>
                  <a:cxn ang="0">
                    <a:pos x="391" y="46"/>
                  </a:cxn>
                  <a:cxn ang="0">
                    <a:pos x="334" y="43"/>
                  </a:cxn>
                  <a:cxn ang="0">
                    <a:pos x="294" y="23"/>
                  </a:cxn>
                  <a:cxn ang="0">
                    <a:pos x="273" y="1"/>
                  </a:cxn>
                  <a:cxn ang="0">
                    <a:pos x="254" y="13"/>
                  </a:cxn>
                  <a:cxn ang="0">
                    <a:pos x="221" y="26"/>
                  </a:cxn>
                  <a:cxn ang="0">
                    <a:pos x="231" y="46"/>
                  </a:cxn>
                  <a:cxn ang="0">
                    <a:pos x="215" y="63"/>
                  </a:cxn>
                  <a:cxn ang="0">
                    <a:pos x="191" y="81"/>
                  </a:cxn>
                  <a:cxn ang="0">
                    <a:pos x="177" y="108"/>
                  </a:cxn>
                  <a:cxn ang="0">
                    <a:pos x="147" y="122"/>
                  </a:cxn>
                  <a:cxn ang="0">
                    <a:pos x="150" y="151"/>
                  </a:cxn>
                  <a:cxn ang="0">
                    <a:pos x="135" y="202"/>
                  </a:cxn>
                  <a:cxn ang="0">
                    <a:pos x="96" y="197"/>
                  </a:cxn>
                  <a:cxn ang="0">
                    <a:pos x="84" y="227"/>
                  </a:cxn>
                  <a:cxn ang="0">
                    <a:pos x="77" y="250"/>
                  </a:cxn>
                  <a:cxn ang="0">
                    <a:pos x="72" y="272"/>
                  </a:cxn>
                  <a:cxn ang="0">
                    <a:pos x="71" y="301"/>
                  </a:cxn>
                  <a:cxn ang="0">
                    <a:pos x="56" y="335"/>
                  </a:cxn>
                  <a:cxn ang="0">
                    <a:pos x="27" y="351"/>
                  </a:cxn>
                  <a:cxn ang="0">
                    <a:pos x="7" y="371"/>
                  </a:cxn>
                  <a:cxn ang="0">
                    <a:pos x="28" y="395"/>
                  </a:cxn>
                  <a:cxn ang="0">
                    <a:pos x="45" y="429"/>
                  </a:cxn>
                </a:cxnLst>
                <a:rect l="0" t="0" r="r" b="b"/>
                <a:pathLst>
                  <a:path w="583" h="550">
                    <a:moveTo>
                      <a:pt x="45" y="429"/>
                    </a:moveTo>
                    <a:cubicBezTo>
                      <a:pt x="48" y="432"/>
                      <a:pt x="52" y="436"/>
                      <a:pt x="52" y="436"/>
                    </a:cubicBezTo>
                    <a:cubicBezTo>
                      <a:pt x="52" y="436"/>
                      <a:pt x="59" y="440"/>
                      <a:pt x="62" y="438"/>
                    </a:cubicBezTo>
                    <a:cubicBezTo>
                      <a:pt x="65" y="437"/>
                      <a:pt x="66" y="436"/>
                      <a:pt x="69" y="437"/>
                    </a:cubicBezTo>
                    <a:cubicBezTo>
                      <a:pt x="73" y="438"/>
                      <a:pt x="76" y="444"/>
                      <a:pt x="81" y="446"/>
                    </a:cubicBezTo>
                    <a:cubicBezTo>
                      <a:pt x="87" y="447"/>
                      <a:pt x="92" y="448"/>
                      <a:pt x="93" y="448"/>
                    </a:cubicBezTo>
                    <a:cubicBezTo>
                      <a:pt x="93" y="448"/>
                      <a:pt x="95" y="454"/>
                      <a:pt x="95" y="454"/>
                    </a:cubicBezTo>
                    <a:cubicBezTo>
                      <a:pt x="98" y="457"/>
                      <a:pt x="98" y="457"/>
                      <a:pt x="98" y="457"/>
                    </a:cubicBezTo>
                    <a:cubicBezTo>
                      <a:pt x="98" y="457"/>
                      <a:pt x="100" y="453"/>
                      <a:pt x="102" y="452"/>
                    </a:cubicBezTo>
                    <a:cubicBezTo>
                      <a:pt x="104" y="451"/>
                      <a:pt x="105" y="452"/>
                      <a:pt x="105" y="451"/>
                    </a:cubicBezTo>
                    <a:cubicBezTo>
                      <a:pt x="105" y="451"/>
                      <a:pt x="105" y="442"/>
                      <a:pt x="105" y="442"/>
                    </a:cubicBezTo>
                    <a:cubicBezTo>
                      <a:pt x="114" y="443"/>
                      <a:pt x="114" y="443"/>
                      <a:pt x="114" y="443"/>
                    </a:cubicBezTo>
                    <a:cubicBezTo>
                      <a:pt x="114" y="443"/>
                      <a:pt x="114" y="451"/>
                      <a:pt x="114" y="452"/>
                    </a:cubicBezTo>
                    <a:cubicBezTo>
                      <a:pt x="115" y="452"/>
                      <a:pt x="118" y="454"/>
                      <a:pt x="118" y="457"/>
                    </a:cubicBezTo>
                    <a:cubicBezTo>
                      <a:pt x="118" y="459"/>
                      <a:pt x="118" y="460"/>
                      <a:pt x="118" y="460"/>
                    </a:cubicBezTo>
                    <a:cubicBezTo>
                      <a:pt x="118" y="460"/>
                      <a:pt x="123" y="456"/>
                      <a:pt x="125" y="459"/>
                    </a:cubicBezTo>
                    <a:cubicBezTo>
                      <a:pt x="127" y="462"/>
                      <a:pt x="127" y="466"/>
                      <a:pt x="129" y="468"/>
                    </a:cubicBezTo>
                    <a:cubicBezTo>
                      <a:pt x="131" y="469"/>
                      <a:pt x="137" y="472"/>
                      <a:pt x="137" y="472"/>
                    </a:cubicBezTo>
                    <a:cubicBezTo>
                      <a:pt x="137" y="472"/>
                      <a:pt x="141" y="463"/>
                      <a:pt x="142" y="463"/>
                    </a:cubicBezTo>
                    <a:cubicBezTo>
                      <a:pt x="142" y="463"/>
                      <a:pt x="153" y="463"/>
                      <a:pt x="156" y="462"/>
                    </a:cubicBezTo>
                    <a:cubicBezTo>
                      <a:pt x="159" y="461"/>
                      <a:pt x="167" y="461"/>
                      <a:pt x="168" y="461"/>
                    </a:cubicBezTo>
                    <a:cubicBezTo>
                      <a:pt x="168" y="461"/>
                      <a:pt x="172" y="458"/>
                      <a:pt x="172" y="458"/>
                    </a:cubicBezTo>
                    <a:cubicBezTo>
                      <a:pt x="172" y="458"/>
                      <a:pt x="179" y="466"/>
                      <a:pt x="180" y="466"/>
                    </a:cubicBezTo>
                    <a:cubicBezTo>
                      <a:pt x="180" y="465"/>
                      <a:pt x="183" y="455"/>
                      <a:pt x="186" y="453"/>
                    </a:cubicBezTo>
                    <a:cubicBezTo>
                      <a:pt x="188" y="451"/>
                      <a:pt x="193" y="450"/>
                      <a:pt x="194" y="450"/>
                    </a:cubicBezTo>
                    <a:cubicBezTo>
                      <a:pt x="194" y="450"/>
                      <a:pt x="200" y="456"/>
                      <a:pt x="202" y="457"/>
                    </a:cubicBezTo>
                    <a:cubicBezTo>
                      <a:pt x="205" y="458"/>
                      <a:pt x="214" y="464"/>
                      <a:pt x="214" y="467"/>
                    </a:cubicBezTo>
                    <a:cubicBezTo>
                      <a:pt x="214" y="470"/>
                      <a:pt x="214" y="476"/>
                      <a:pt x="214" y="476"/>
                    </a:cubicBezTo>
                    <a:cubicBezTo>
                      <a:pt x="214" y="476"/>
                      <a:pt x="217" y="479"/>
                      <a:pt x="217" y="479"/>
                    </a:cubicBezTo>
                    <a:cubicBezTo>
                      <a:pt x="218" y="479"/>
                      <a:pt x="220" y="476"/>
                      <a:pt x="220" y="476"/>
                    </a:cubicBezTo>
                    <a:cubicBezTo>
                      <a:pt x="232" y="485"/>
                      <a:pt x="232" y="485"/>
                      <a:pt x="232" y="485"/>
                    </a:cubicBezTo>
                    <a:cubicBezTo>
                      <a:pt x="232" y="485"/>
                      <a:pt x="233" y="481"/>
                      <a:pt x="235" y="482"/>
                    </a:cubicBezTo>
                    <a:cubicBezTo>
                      <a:pt x="237" y="484"/>
                      <a:pt x="239" y="487"/>
                      <a:pt x="239" y="487"/>
                    </a:cubicBezTo>
                    <a:cubicBezTo>
                      <a:pt x="239" y="487"/>
                      <a:pt x="249" y="494"/>
                      <a:pt x="254" y="490"/>
                    </a:cubicBezTo>
                    <a:cubicBezTo>
                      <a:pt x="259" y="486"/>
                      <a:pt x="256" y="480"/>
                      <a:pt x="258" y="479"/>
                    </a:cubicBezTo>
                    <a:cubicBezTo>
                      <a:pt x="259" y="477"/>
                      <a:pt x="262" y="473"/>
                      <a:pt x="262" y="473"/>
                    </a:cubicBezTo>
                    <a:cubicBezTo>
                      <a:pt x="262" y="473"/>
                      <a:pt x="278" y="470"/>
                      <a:pt x="276" y="475"/>
                    </a:cubicBezTo>
                    <a:cubicBezTo>
                      <a:pt x="273" y="479"/>
                      <a:pt x="269" y="478"/>
                      <a:pt x="272" y="481"/>
                    </a:cubicBezTo>
                    <a:cubicBezTo>
                      <a:pt x="274" y="484"/>
                      <a:pt x="281" y="488"/>
                      <a:pt x="281" y="489"/>
                    </a:cubicBezTo>
                    <a:cubicBezTo>
                      <a:pt x="280" y="489"/>
                      <a:pt x="279" y="494"/>
                      <a:pt x="282" y="493"/>
                    </a:cubicBezTo>
                    <a:cubicBezTo>
                      <a:pt x="285" y="493"/>
                      <a:pt x="287" y="489"/>
                      <a:pt x="288" y="490"/>
                    </a:cubicBezTo>
                    <a:cubicBezTo>
                      <a:pt x="289" y="491"/>
                      <a:pt x="293" y="492"/>
                      <a:pt x="293" y="492"/>
                    </a:cubicBezTo>
                    <a:cubicBezTo>
                      <a:pt x="297" y="503"/>
                      <a:pt x="297" y="503"/>
                      <a:pt x="297" y="503"/>
                    </a:cubicBezTo>
                    <a:cubicBezTo>
                      <a:pt x="297" y="503"/>
                      <a:pt x="297" y="507"/>
                      <a:pt x="298" y="508"/>
                    </a:cubicBezTo>
                    <a:cubicBezTo>
                      <a:pt x="298" y="508"/>
                      <a:pt x="305" y="510"/>
                      <a:pt x="309" y="518"/>
                    </a:cubicBezTo>
                    <a:cubicBezTo>
                      <a:pt x="314" y="526"/>
                      <a:pt x="308" y="537"/>
                      <a:pt x="312" y="537"/>
                    </a:cubicBezTo>
                    <a:cubicBezTo>
                      <a:pt x="317" y="536"/>
                      <a:pt x="316" y="530"/>
                      <a:pt x="318" y="531"/>
                    </a:cubicBezTo>
                    <a:cubicBezTo>
                      <a:pt x="320" y="531"/>
                      <a:pt x="322" y="531"/>
                      <a:pt x="323" y="531"/>
                    </a:cubicBezTo>
                    <a:cubicBezTo>
                      <a:pt x="324" y="531"/>
                      <a:pt x="327" y="528"/>
                      <a:pt x="328" y="528"/>
                    </a:cubicBezTo>
                    <a:cubicBezTo>
                      <a:pt x="329" y="528"/>
                      <a:pt x="338" y="536"/>
                      <a:pt x="344" y="537"/>
                    </a:cubicBezTo>
                    <a:cubicBezTo>
                      <a:pt x="349" y="538"/>
                      <a:pt x="347" y="550"/>
                      <a:pt x="354" y="550"/>
                    </a:cubicBezTo>
                    <a:cubicBezTo>
                      <a:pt x="361" y="550"/>
                      <a:pt x="362" y="545"/>
                      <a:pt x="363" y="545"/>
                    </a:cubicBezTo>
                    <a:cubicBezTo>
                      <a:pt x="364" y="546"/>
                      <a:pt x="376" y="548"/>
                      <a:pt x="376" y="547"/>
                    </a:cubicBezTo>
                    <a:cubicBezTo>
                      <a:pt x="375" y="547"/>
                      <a:pt x="368" y="541"/>
                      <a:pt x="371" y="539"/>
                    </a:cubicBezTo>
                    <a:cubicBezTo>
                      <a:pt x="374" y="536"/>
                      <a:pt x="377" y="538"/>
                      <a:pt x="378" y="533"/>
                    </a:cubicBezTo>
                    <a:cubicBezTo>
                      <a:pt x="379" y="529"/>
                      <a:pt x="378" y="529"/>
                      <a:pt x="381" y="526"/>
                    </a:cubicBezTo>
                    <a:cubicBezTo>
                      <a:pt x="384" y="523"/>
                      <a:pt x="388" y="520"/>
                      <a:pt x="388" y="519"/>
                    </a:cubicBezTo>
                    <a:cubicBezTo>
                      <a:pt x="388" y="519"/>
                      <a:pt x="384" y="507"/>
                      <a:pt x="387" y="502"/>
                    </a:cubicBezTo>
                    <a:cubicBezTo>
                      <a:pt x="390" y="497"/>
                      <a:pt x="394" y="494"/>
                      <a:pt x="394" y="492"/>
                    </a:cubicBezTo>
                    <a:cubicBezTo>
                      <a:pt x="394" y="491"/>
                      <a:pt x="394" y="483"/>
                      <a:pt x="395" y="483"/>
                    </a:cubicBezTo>
                    <a:cubicBezTo>
                      <a:pt x="395" y="483"/>
                      <a:pt x="398" y="481"/>
                      <a:pt x="399" y="482"/>
                    </a:cubicBezTo>
                    <a:cubicBezTo>
                      <a:pt x="401" y="482"/>
                      <a:pt x="404" y="486"/>
                      <a:pt x="407" y="487"/>
                    </a:cubicBezTo>
                    <a:cubicBezTo>
                      <a:pt x="409" y="488"/>
                      <a:pt x="411" y="486"/>
                      <a:pt x="412" y="489"/>
                    </a:cubicBezTo>
                    <a:cubicBezTo>
                      <a:pt x="414" y="493"/>
                      <a:pt x="414" y="500"/>
                      <a:pt x="416" y="500"/>
                    </a:cubicBezTo>
                    <a:cubicBezTo>
                      <a:pt x="418" y="501"/>
                      <a:pt x="430" y="513"/>
                      <a:pt x="432" y="508"/>
                    </a:cubicBezTo>
                    <a:cubicBezTo>
                      <a:pt x="433" y="503"/>
                      <a:pt x="431" y="497"/>
                      <a:pt x="432" y="496"/>
                    </a:cubicBezTo>
                    <a:cubicBezTo>
                      <a:pt x="434" y="494"/>
                      <a:pt x="437" y="495"/>
                      <a:pt x="438" y="490"/>
                    </a:cubicBezTo>
                    <a:cubicBezTo>
                      <a:pt x="438" y="486"/>
                      <a:pt x="439" y="474"/>
                      <a:pt x="438" y="474"/>
                    </a:cubicBezTo>
                    <a:cubicBezTo>
                      <a:pt x="437" y="474"/>
                      <a:pt x="425" y="473"/>
                      <a:pt x="424" y="471"/>
                    </a:cubicBezTo>
                    <a:cubicBezTo>
                      <a:pt x="423" y="469"/>
                      <a:pt x="429" y="463"/>
                      <a:pt x="426" y="457"/>
                    </a:cubicBezTo>
                    <a:cubicBezTo>
                      <a:pt x="424" y="452"/>
                      <a:pt x="422" y="449"/>
                      <a:pt x="423" y="448"/>
                    </a:cubicBezTo>
                    <a:cubicBezTo>
                      <a:pt x="423" y="447"/>
                      <a:pt x="435" y="442"/>
                      <a:pt x="433" y="438"/>
                    </a:cubicBezTo>
                    <a:cubicBezTo>
                      <a:pt x="431" y="434"/>
                      <a:pt x="426" y="431"/>
                      <a:pt x="427" y="430"/>
                    </a:cubicBezTo>
                    <a:cubicBezTo>
                      <a:pt x="428" y="429"/>
                      <a:pt x="437" y="426"/>
                      <a:pt x="439" y="426"/>
                    </a:cubicBezTo>
                    <a:cubicBezTo>
                      <a:pt x="441" y="426"/>
                      <a:pt x="456" y="431"/>
                      <a:pt x="460" y="428"/>
                    </a:cubicBezTo>
                    <a:cubicBezTo>
                      <a:pt x="464" y="426"/>
                      <a:pt x="466" y="423"/>
                      <a:pt x="468" y="423"/>
                    </a:cubicBezTo>
                    <a:cubicBezTo>
                      <a:pt x="470" y="423"/>
                      <a:pt x="472" y="425"/>
                      <a:pt x="473" y="424"/>
                    </a:cubicBezTo>
                    <a:cubicBezTo>
                      <a:pt x="474" y="424"/>
                      <a:pt x="475" y="420"/>
                      <a:pt x="476" y="421"/>
                    </a:cubicBezTo>
                    <a:cubicBezTo>
                      <a:pt x="478" y="423"/>
                      <a:pt x="481" y="425"/>
                      <a:pt x="481" y="425"/>
                    </a:cubicBezTo>
                    <a:cubicBezTo>
                      <a:pt x="481" y="425"/>
                      <a:pt x="489" y="418"/>
                      <a:pt x="489" y="417"/>
                    </a:cubicBezTo>
                    <a:cubicBezTo>
                      <a:pt x="488" y="416"/>
                      <a:pt x="480" y="404"/>
                      <a:pt x="481" y="404"/>
                    </a:cubicBezTo>
                    <a:cubicBezTo>
                      <a:pt x="481" y="404"/>
                      <a:pt x="489" y="410"/>
                      <a:pt x="491" y="409"/>
                    </a:cubicBezTo>
                    <a:cubicBezTo>
                      <a:pt x="493" y="408"/>
                      <a:pt x="500" y="402"/>
                      <a:pt x="501" y="403"/>
                    </a:cubicBezTo>
                    <a:cubicBezTo>
                      <a:pt x="503" y="404"/>
                      <a:pt x="512" y="412"/>
                      <a:pt x="511" y="408"/>
                    </a:cubicBezTo>
                    <a:cubicBezTo>
                      <a:pt x="510" y="404"/>
                      <a:pt x="508" y="400"/>
                      <a:pt x="508" y="400"/>
                    </a:cubicBezTo>
                    <a:cubicBezTo>
                      <a:pt x="512" y="398"/>
                      <a:pt x="512" y="398"/>
                      <a:pt x="512" y="398"/>
                    </a:cubicBezTo>
                    <a:cubicBezTo>
                      <a:pt x="512" y="398"/>
                      <a:pt x="505" y="394"/>
                      <a:pt x="507" y="389"/>
                    </a:cubicBezTo>
                    <a:cubicBezTo>
                      <a:pt x="508" y="383"/>
                      <a:pt x="506" y="382"/>
                      <a:pt x="510" y="381"/>
                    </a:cubicBezTo>
                    <a:cubicBezTo>
                      <a:pt x="513" y="381"/>
                      <a:pt x="516" y="382"/>
                      <a:pt x="517" y="381"/>
                    </a:cubicBezTo>
                    <a:cubicBezTo>
                      <a:pt x="518" y="380"/>
                      <a:pt x="520" y="377"/>
                      <a:pt x="522" y="374"/>
                    </a:cubicBezTo>
                    <a:cubicBezTo>
                      <a:pt x="522" y="371"/>
                      <a:pt x="521" y="360"/>
                      <a:pt x="522" y="355"/>
                    </a:cubicBezTo>
                    <a:cubicBezTo>
                      <a:pt x="524" y="350"/>
                      <a:pt x="527" y="353"/>
                      <a:pt x="532" y="351"/>
                    </a:cubicBezTo>
                    <a:cubicBezTo>
                      <a:pt x="537" y="349"/>
                      <a:pt x="538" y="344"/>
                      <a:pt x="539" y="340"/>
                    </a:cubicBezTo>
                    <a:cubicBezTo>
                      <a:pt x="541" y="337"/>
                      <a:pt x="543" y="339"/>
                      <a:pt x="546" y="334"/>
                    </a:cubicBezTo>
                    <a:cubicBezTo>
                      <a:pt x="550" y="329"/>
                      <a:pt x="550" y="324"/>
                      <a:pt x="550" y="324"/>
                    </a:cubicBezTo>
                    <a:cubicBezTo>
                      <a:pt x="550" y="323"/>
                      <a:pt x="547" y="320"/>
                      <a:pt x="547" y="320"/>
                    </a:cubicBezTo>
                    <a:cubicBezTo>
                      <a:pt x="547" y="319"/>
                      <a:pt x="549" y="314"/>
                      <a:pt x="547" y="312"/>
                    </a:cubicBezTo>
                    <a:cubicBezTo>
                      <a:pt x="544" y="310"/>
                      <a:pt x="540" y="318"/>
                      <a:pt x="538" y="319"/>
                    </a:cubicBezTo>
                    <a:cubicBezTo>
                      <a:pt x="537" y="319"/>
                      <a:pt x="535" y="317"/>
                      <a:pt x="528" y="316"/>
                    </a:cubicBezTo>
                    <a:cubicBezTo>
                      <a:pt x="521" y="314"/>
                      <a:pt x="528" y="305"/>
                      <a:pt x="529" y="300"/>
                    </a:cubicBezTo>
                    <a:cubicBezTo>
                      <a:pt x="530" y="295"/>
                      <a:pt x="531" y="291"/>
                      <a:pt x="531" y="291"/>
                    </a:cubicBezTo>
                    <a:cubicBezTo>
                      <a:pt x="531" y="290"/>
                      <a:pt x="524" y="291"/>
                      <a:pt x="521" y="287"/>
                    </a:cubicBezTo>
                    <a:cubicBezTo>
                      <a:pt x="517" y="283"/>
                      <a:pt x="524" y="280"/>
                      <a:pt x="524" y="278"/>
                    </a:cubicBezTo>
                    <a:cubicBezTo>
                      <a:pt x="524" y="277"/>
                      <a:pt x="519" y="269"/>
                      <a:pt x="519" y="269"/>
                    </a:cubicBezTo>
                    <a:cubicBezTo>
                      <a:pt x="519" y="268"/>
                      <a:pt x="511" y="266"/>
                      <a:pt x="510" y="266"/>
                    </a:cubicBezTo>
                    <a:cubicBezTo>
                      <a:pt x="510" y="265"/>
                      <a:pt x="513" y="262"/>
                      <a:pt x="513" y="262"/>
                    </a:cubicBezTo>
                    <a:cubicBezTo>
                      <a:pt x="513" y="261"/>
                      <a:pt x="510" y="258"/>
                      <a:pt x="513" y="254"/>
                    </a:cubicBezTo>
                    <a:cubicBezTo>
                      <a:pt x="516" y="251"/>
                      <a:pt x="522" y="252"/>
                      <a:pt x="523" y="249"/>
                    </a:cubicBezTo>
                    <a:cubicBezTo>
                      <a:pt x="524" y="246"/>
                      <a:pt x="528" y="246"/>
                      <a:pt x="530" y="245"/>
                    </a:cubicBezTo>
                    <a:cubicBezTo>
                      <a:pt x="532" y="243"/>
                      <a:pt x="534" y="247"/>
                      <a:pt x="535" y="248"/>
                    </a:cubicBezTo>
                    <a:cubicBezTo>
                      <a:pt x="536" y="249"/>
                      <a:pt x="544" y="249"/>
                      <a:pt x="544" y="249"/>
                    </a:cubicBezTo>
                    <a:cubicBezTo>
                      <a:pt x="544" y="249"/>
                      <a:pt x="544" y="250"/>
                      <a:pt x="545" y="252"/>
                    </a:cubicBezTo>
                    <a:cubicBezTo>
                      <a:pt x="547" y="254"/>
                      <a:pt x="573" y="257"/>
                      <a:pt x="573" y="257"/>
                    </a:cubicBezTo>
                    <a:cubicBezTo>
                      <a:pt x="573" y="257"/>
                      <a:pt x="573" y="254"/>
                      <a:pt x="573" y="253"/>
                    </a:cubicBezTo>
                    <a:cubicBezTo>
                      <a:pt x="573" y="252"/>
                      <a:pt x="577" y="252"/>
                      <a:pt x="578" y="252"/>
                    </a:cubicBezTo>
                    <a:cubicBezTo>
                      <a:pt x="579" y="251"/>
                      <a:pt x="577" y="244"/>
                      <a:pt x="577" y="241"/>
                    </a:cubicBezTo>
                    <a:cubicBezTo>
                      <a:pt x="576" y="239"/>
                      <a:pt x="580" y="238"/>
                      <a:pt x="581" y="234"/>
                    </a:cubicBezTo>
                    <a:cubicBezTo>
                      <a:pt x="583" y="230"/>
                      <a:pt x="567" y="225"/>
                      <a:pt x="566" y="222"/>
                    </a:cubicBezTo>
                    <a:cubicBezTo>
                      <a:pt x="564" y="219"/>
                      <a:pt x="569" y="217"/>
                      <a:pt x="569" y="216"/>
                    </a:cubicBezTo>
                    <a:cubicBezTo>
                      <a:pt x="569" y="216"/>
                      <a:pt x="564" y="209"/>
                      <a:pt x="565" y="208"/>
                    </a:cubicBezTo>
                    <a:cubicBezTo>
                      <a:pt x="565" y="208"/>
                      <a:pt x="569" y="203"/>
                      <a:pt x="569" y="203"/>
                    </a:cubicBezTo>
                    <a:cubicBezTo>
                      <a:pt x="569" y="203"/>
                      <a:pt x="561" y="198"/>
                      <a:pt x="561" y="198"/>
                    </a:cubicBezTo>
                    <a:cubicBezTo>
                      <a:pt x="561" y="198"/>
                      <a:pt x="564" y="196"/>
                      <a:pt x="565" y="195"/>
                    </a:cubicBezTo>
                    <a:cubicBezTo>
                      <a:pt x="566" y="194"/>
                      <a:pt x="568" y="197"/>
                      <a:pt x="568" y="197"/>
                    </a:cubicBezTo>
                    <a:cubicBezTo>
                      <a:pt x="574" y="197"/>
                      <a:pt x="574" y="197"/>
                      <a:pt x="574" y="197"/>
                    </a:cubicBezTo>
                    <a:cubicBezTo>
                      <a:pt x="557" y="175"/>
                      <a:pt x="557" y="175"/>
                      <a:pt x="557" y="175"/>
                    </a:cubicBezTo>
                    <a:cubicBezTo>
                      <a:pt x="557" y="175"/>
                      <a:pt x="543" y="177"/>
                      <a:pt x="539" y="176"/>
                    </a:cubicBezTo>
                    <a:cubicBezTo>
                      <a:pt x="534" y="175"/>
                      <a:pt x="537" y="167"/>
                      <a:pt x="537" y="167"/>
                    </a:cubicBezTo>
                    <a:cubicBezTo>
                      <a:pt x="536" y="166"/>
                      <a:pt x="520" y="158"/>
                      <a:pt x="519" y="158"/>
                    </a:cubicBezTo>
                    <a:cubicBezTo>
                      <a:pt x="519" y="157"/>
                      <a:pt x="514" y="163"/>
                      <a:pt x="513" y="164"/>
                    </a:cubicBezTo>
                    <a:cubicBezTo>
                      <a:pt x="511" y="164"/>
                      <a:pt x="512" y="160"/>
                      <a:pt x="510" y="158"/>
                    </a:cubicBezTo>
                    <a:cubicBezTo>
                      <a:pt x="508" y="156"/>
                      <a:pt x="509" y="165"/>
                      <a:pt x="509" y="165"/>
                    </a:cubicBezTo>
                    <a:cubicBezTo>
                      <a:pt x="509" y="165"/>
                      <a:pt x="505" y="163"/>
                      <a:pt x="503" y="163"/>
                    </a:cubicBezTo>
                    <a:cubicBezTo>
                      <a:pt x="501" y="163"/>
                      <a:pt x="502" y="168"/>
                      <a:pt x="502" y="168"/>
                    </a:cubicBezTo>
                    <a:cubicBezTo>
                      <a:pt x="502" y="168"/>
                      <a:pt x="501" y="167"/>
                      <a:pt x="496" y="165"/>
                    </a:cubicBezTo>
                    <a:cubicBezTo>
                      <a:pt x="491" y="164"/>
                      <a:pt x="491" y="169"/>
                      <a:pt x="489" y="170"/>
                    </a:cubicBezTo>
                    <a:cubicBezTo>
                      <a:pt x="486" y="170"/>
                      <a:pt x="491" y="163"/>
                      <a:pt x="491" y="163"/>
                    </a:cubicBezTo>
                    <a:cubicBezTo>
                      <a:pt x="491" y="163"/>
                      <a:pt x="489" y="159"/>
                      <a:pt x="488" y="159"/>
                    </a:cubicBezTo>
                    <a:cubicBezTo>
                      <a:pt x="488" y="158"/>
                      <a:pt x="487" y="162"/>
                      <a:pt x="482" y="164"/>
                    </a:cubicBezTo>
                    <a:cubicBezTo>
                      <a:pt x="478" y="165"/>
                      <a:pt x="473" y="162"/>
                      <a:pt x="472" y="159"/>
                    </a:cubicBezTo>
                    <a:cubicBezTo>
                      <a:pt x="470" y="156"/>
                      <a:pt x="475" y="155"/>
                      <a:pt x="476" y="153"/>
                    </a:cubicBezTo>
                    <a:cubicBezTo>
                      <a:pt x="476" y="151"/>
                      <a:pt x="478" y="153"/>
                      <a:pt x="482" y="153"/>
                    </a:cubicBezTo>
                    <a:cubicBezTo>
                      <a:pt x="485" y="153"/>
                      <a:pt x="482" y="148"/>
                      <a:pt x="482" y="145"/>
                    </a:cubicBezTo>
                    <a:cubicBezTo>
                      <a:pt x="483" y="142"/>
                      <a:pt x="480" y="142"/>
                      <a:pt x="479" y="141"/>
                    </a:cubicBezTo>
                    <a:cubicBezTo>
                      <a:pt x="479" y="140"/>
                      <a:pt x="477" y="135"/>
                      <a:pt x="477" y="135"/>
                    </a:cubicBezTo>
                    <a:cubicBezTo>
                      <a:pt x="477" y="134"/>
                      <a:pt x="474" y="137"/>
                      <a:pt x="473" y="137"/>
                    </a:cubicBezTo>
                    <a:cubicBezTo>
                      <a:pt x="473" y="137"/>
                      <a:pt x="462" y="132"/>
                      <a:pt x="462" y="126"/>
                    </a:cubicBezTo>
                    <a:cubicBezTo>
                      <a:pt x="462" y="120"/>
                      <a:pt x="469" y="121"/>
                      <a:pt x="474" y="118"/>
                    </a:cubicBezTo>
                    <a:cubicBezTo>
                      <a:pt x="478" y="116"/>
                      <a:pt x="472" y="114"/>
                      <a:pt x="474" y="110"/>
                    </a:cubicBezTo>
                    <a:cubicBezTo>
                      <a:pt x="475" y="107"/>
                      <a:pt x="478" y="111"/>
                      <a:pt x="479" y="111"/>
                    </a:cubicBezTo>
                    <a:cubicBezTo>
                      <a:pt x="481" y="111"/>
                      <a:pt x="480" y="107"/>
                      <a:pt x="480" y="104"/>
                    </a:cubicBezTo>
                    <a:cubicBezTo>
                      <a:pt x="480" y="100"/>
                      <a:pt x="476" y="98"/>
                      <a:pt x="475" y="98"/>
                    </a:cubicBezTo>
                    <a:cubicBezTo>
                      <a:pt x="475" y="97"/>
                      <a:pt x="461" y="97"/>
                      <a:pt x="460" y="96"/>
                    </a:cubicBezTo>
                    <a:cubicBezTo>
                      <a:pt x="459" y="96"/>
                      <a:pt x="459" y="93"/>
                      <a:pt x="459" y="93"/>
                    </a:cubicBezTo>
                    <a:cubicBezTo>
                      <a:pt x="459" y="93"/>
                      <a:pt x="454" y="92"/>
                      <a:pt x="454" y="92"/>
                    </a:cubicBezTo>
                    <a:cubicBezTo>
                      <a:pt x="454" y="91"/>
                      <a:pt x="455" y="88"/>
                      <a:pt x="455" y="88"/>
                    </a:cubicBezTo>
                    <a:cubicBezTo>
                      <a:pt x="455" y="88"/>
                      <a:pt x="444" y="88"/>
                      <a:pt x="441" y="86"/>
                    </a:cubicBezTo>
                    <a:cubicBezTo>
                      <a:pt x="439" y="85"/>
                      <a:pt x="437" y="80"/>
                      <a:pt x="436" y="78"/>
                    </a:cubicBezTo>
                    <a:cubicBezTo>
                      <a:pt x="436" y="77"/>
                      <a:pt x="431" y="71"/>
                      <a:pt x="431" y="69"/>
                    </a:cubicBezTo>
                    <a:cubicBezTo>
                      <a:pt x="431" y="66"/>
                      <a:pt x="433" y="67"/>
                      <a:pt x="435" y="65"/>
                    </a:cubicBezTo>
                    <a:cubicBezTo>
                      <a:pt x="437" y="62"/>
                      <a:pt x="434" y="55"/>
                      <a:pt x="434" y="54"/>
                    </a:cubicBezTo>
                    <a:cubicBezTo>
                      <a:pt x="434" y="53"/>
                      <a:pt x="429" y="54"/>
                      <a:pt x="427" y="53"/>
                    </a:cubicBezTo>
                    <a:cubicBezTo>
                      <a:pt x="426" y="53"/>
                      <a:pt x="425" y="51"/>
                      <a:pt x="422" y="50"/>
                    </a:cubicBezTo>
                    <a:cubicBezTo>
                      <a:pt x="420" y="49"/>
                      <a:pt x="418" y="53"/>
                      <a:pt x="417" y="51"/>
                    </a:cubicBezTo>
                    <a:cubicBezTo>
                      <a:pt x="416" y="50"/>
                      <a:pt x="413" y="46"/>
                      <a:pt x="411" y="44"/>
                    </a:cubicBezTo>
                    <a:cubicBezTo>
                      <a:pt x="409" y="42"/>
                      <a:pt x="408" y="38"/>
                      <a:pt x="407" y="38"/>
                    </a:cubicBezTo>
                    <a:cubicBezTo>
                      <a:pt x="407" y="38"/>
                      <a:pt x="405" y="38"/>
                      <a:pt x="403" y="37"/>
                    </a:cubicBezTo>
                    <a:cubicBezTo>
                      <a:pt x="400" y="36"/>
                      <a:pt x="396" y="33"/>
                      <a:pt x="396" y="33"/>
                    </a:cubicBezTo>
                    <a:cubicBezTo>
                      <a:pt x="396" y="33"/>
                      <a:pt x="390" y="37"/>
                      <a:pt x="389" y="37"/>
                    </a:cubicBezTo>
                    <a:cubicBezTo>
                      <a:pt x="388" y="38"/>
                      <a:pt x="390" y="41"/>
                      <a:pt x="391" y="46"/>
                    </a:cubicBezTo>
                    <a:cubicBezTo>
                      <a:pt x="392" y="50"/>
                      <a:pt x="382" y="42"/>
                      <a:pt x="381" y="42"/>
                    </a:cubicBezTo>
                    <a:cubicBezTo>
                      <a:pt x="380" y="41"/>
                      <a:pt x="371" y="50"/>
                      <a:pt x="367" y="51"/>
                    </a:cubicBezTo>
                    <a:cubicBezTo>
                      <a:pt x="364" y="51"/>
                      <a:pt x="355" y="45"/>
                      <a:pt x="355" y="45"/>
                    </a:cubicBezTo>
                    <a:cubicBezTo>
                      <a:pt x="355" y="44"/>
                      <a:pt x="346" y="53"/>
                      <a:pt x="340" y="54"/>
                    </a:cubicBezTo>
                    <a:cubicBezTo>
                      <a:pt x="335" y="55"/>
                      <a:pt x="334" y="43"/>
                      <a:pt x="334" y="43"/>
                    </a:cubicBezTo>
                    <a:cubicBezTo>
                      <a:pt x="334" y="43"/>
                      <a:pt x="324" y="43"/>
                      <a:pt x="320" y="42"/>
                    </a:cubicBezTo>
                    <a:cubicBezTo>
                      <a:pt x="315" y="41"/>
                      <a:pt x="314" y="28"/>
                      <a:pt x="314" y="28"/>
                    </a:cubicBezTo>
                    <a:cubicBezTo>
                      <a:pt x="314" y="28"/>
                      <a:pt x="305" y="24"/>
                      <a:pt x="304" y="24"/>
                    </a:cubicBezTo>
                    <a:cubicBezTo>
                      <a:pt x="303" y="23"/>
                      <a:pt x="301" y="25"/>
                      <a:pt x="298" y="27"/>
                    </a:cubicBezTo>
                    <a:cubicBezTo>
                      <a:pt x="296" y="30"/>
                      <a:pt x="295" y="23"/>
                      <a:pt x="294" y="23"/>
                    </a:cubicBezTo>
                    <a:cubicBezTo>
                      <a:pt x="294" y="22"/>
                      <a:pt x="291" y="25"/>
                      <a:pt x="286" y="24"/>
                    </a:cubicBezTo>
                    <a:cubicBezTo>
                      <a:pt x="281" y="22"/>
                      <a:pt x="281" y="13"/>
                      <a:pt x="281" y="13"/>
                    </a:cubicBezTo>
                    <a:cubicBezTo>
                      <a:pt x="281" y="13"/>
                      <a:pt x="273" y="12"/>
                      <a:pt x="273" y="10"/>
                    </a:cubicBezTo>
                    <a:cubicBezTo>
                      <a:pt x="273" y="8"/>
                      <a:pt x="278" y="6"/>
                      <a:pt x="278" y="5"/>
                    </a:cubicBezTo>
                    <a:cubicBezTo>
                      <a:pt x="279" y="5"/>
                      <a:pt x="274" y="1"/>
                      <a:pt x="273" y="1"/>
                    </a:cubicBezTo>
                    <a:cubicBezTo>
                      <a:pt x="273" y="1"/>
                      <a:pt x="273" y="0"/>
                      <a:pt x="273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61" y="11"/>
                      <a:pt x="261" y="11"/>
                    </a:cubicBezTo>
                    <a:cubicBezTo>
                      <a:pt x="260" y="11"/>
                      <a:pt x="261" y="16"/>
                      <a:pt x="259" y="21"/>
                    </a:cubicBezTo>
                    <a:cubicBezTo>
                      <a:pt x="256" y="25"/>
                      <a:pt x="254" y="13"/>
                      <a:pt x="254" y="13"/>
                    </a:cubicBezTo>
                    <a:cubicBezTo>
                      <a:pt x="254" y="13"/>
                      <a:pt x="250" y="19"/>
                      <a:pt x="245" y="20"/>
                    </a:cubicBezTo>
                    <a:cubicBezTo>
                      <a:pt x="239" y="22"/>
                      <a:pt x="236" y="18"/>
                      <a:pt x="235" y="18"/>
                    </a:cubicBezTo>
                    <a:cubicBezTo>
                      <a:pt x="235" y="17"/>
                      <a:pt x="234" y="19"/>
                      <a:pt x="234" y="19"/>
                    </a:cubicBezTo>
                    <a:cubicBezTo>
                      <a:pt x="234" y="19"/>
                      <a:pt x="226" y="19"/>
                      <a:pt x="226" y="19"/>
                    </a:cubicBezTo>
                    <a:cubicBezTo>
                      <a:pt x="225" y="19"/>
                      <a:pt x="221" y="26"/>
                      <a:pt x="221" y="26"/>
                    </a:cubicBezTo>
                    <a:cubicBezTo>
                      <a:pt x="221" y="26"/>
                      <a:pt x="221" y="26"/>
                      <a:pt x="221" y="26"/>
                    </a:cubicBezTo>
                    <a:cubicBezTo>
                      <a:pt x="220" y="29"/>
                      <a:pt x="219" y="31"/>
                      <a:pt x="219" y="31"/>
                    </a:cubicBezTo>
                    <a:cubicBezTo>
                      <a:pt x="219" y="31"/>
                      <a:pt x="220" y="38"/>
                      <a:pt x="220" y="38"/>
                    </a:cubicBezTo>
                    <a:cubicBezTo>
                      <a:pt x="220" y="39"/>
                      <a:pt x="217" y="44"/>
                      <a:pt x="217" y="44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46"/>
                      <a:pt x="233" y="54"/>
                      <a:pt x="232" y="55"/>
                    </a:cubicBezTo>
                    <a:cubicBezTo>
                      <a:pt x="232" y="57"/>
                      <a:pt x="228" y="58"/>
                      <a:pt x="226" y="58"/>
                    </a:cubicBezTo>
                    <a:cubicBezTo>
                      <a:pt x="223" y="58"/>
                      <a:pt x="229" y="59"/>
                      <a:pt x="230" y="65"/>
                    </a:cubicBezTo>
                    <a:cubicBezTo>
                      <a:pt x="231" y="71"/>
                      <a:pt x="224" y="63"/>
                      <a:pt x="223" y="63"/>
                    </a:cubicBezTo>
                    <a:cubicBezTo>
                      <a:pt x="223" y="63"/>
                      <a:pt x="216" y="63"/>
                      <a:pt x="215" y="63"/>
                    </a:cubicBezTo>
                    <a:cubicBezTo>
                      <a:pt x="214" y="64"/>
                      <a:pt x="212" y="62"/>
                      <a:pt x="209" y="61"/>
                    </a:cubicBezTo>
                    <a:cubicBezTo>
                      <a:pt x="205" y="59"/>
                      <a:pt x="202" y="67"/>
                      <a:pt x="202" y="67"/>
                    </a:cubicBezTo>
                    <a:cubicBezTo>
                      <a:pt x="201" y="68"/>
                      <a:pt x="194" y="69"/>
                      <a:pt x="194" y="69"/>
                    </a:cubicBezTo>
                    <a:cubicBezTo>
                      <a:pt x="194" y="69"/>
                      <a:pt x="194" y="77"/>
                      <a:pt x="194" y="78"/>
                    </a:cubicBezTo>
                    <a:cubicBezTo>
                      <a:pt x="194" y="79"/>
                      <a:pt x="191" y="81"/>
                      <a:pt x="191" y="81"/>
                    </a:cubicBezTo>
                    <a:cubicBezTo>
                      <a:pt x="190" y="81"/>
                      <a:pt x="190" y="87"/>
                      <a:pt x="190" y="87"/>
                    </a:cubicBezTo>
                    <a:cubicBezTo>
                      <a:pt x="190" y="87"/>
                      <a:pt x="194" y="86"/>
                      <a:pt x="198" y="90"/>
                    </a:cubicBezTo>
                    <a:cubicBezTo>
                      <a:pt x="203" y="94"/>
                      <a:pt x="196" y="109"/>
                      <a:pt x="193" y="111"/>
                    </a:cubicBezTo>
                    <a:cubicBezTo>
                      <a:pt x="189" y="113"/>
                      <a:pt x="186" y="107"/>
                      <a:pt x="185" y="107"/>
                    </a:cubicBezTo>
                    <a:cubicBezTo>
                      <a:pt x="184" y="106"/>
                      <a:pt x="178" y="108"/>
                      <a:pt x="177" y="108"/>
                    </a:cubicBezTo>
                    <a:cubicBezTo>
                      <a:pt x="177" y="108"/>
                      <a:pt x="178" y="115"/>
                      <a:pt x="176" y="118"/>
                    </a:cubicBezTo>
                    <a:cubicBezTo>
                      <a:pt x="175" y="120"/>
                      <a:pt x="171" y="114"/>
                      <a:pt x="171" y="114"/>
                    </a:cubicBezTo>
                    <a:cubicBezTo>
                      <a:pt x="171" y="114"/>
                      <a:pt x="163" y="115"/>
                      <a:pt x="162" y="116"/>
                    </a:cubicBezTo>
                    <a:cubicBezTo>
                      <a:pt x="161" y="116"/>
                      <a:pt x="158" y="111"/>
                      <a:pt x="158" y="111"/>
                    </a:cubicBezTo>
                    <a:cubicBezTo>
                      <a:pt x="158" y="111"/>
                      <a:pt x="148" y="121"/>
                      <a:pt x="147" y="122"/>
                    </a:cubicBezTo>
                    <a:cubicBezTo>
                      <a:pt x="146" y="123"/>
                      <a:pt x="148" y="129"/>
                      <a:pt x="148" y="129"/>
                    </a:cubicBezTo>
                    <a:cubicBezTo>
                      <a:pt x="154" y="132"/>
                      <a:pt x="154" y="132"/>
                      <a:pt x="154" y="132"/>
                    </a:cubicBezTo>
                    <a:cubicBezTo>
                      <a:pt x="154" y="132"/>
                      <a:pt x="152" y="135"/>
                      <a:pt x="150" y="136"/>
                    </a:cubicBezTo>
                    <a:cubicBezTo>
                      <a:pt x="149" y="137"/>
                      <a:pt x="152" y="142"/>
                      <a:pt x="154" y="143"/>
                    </a:cubicBezTo>
                    <a:cubicBezTo>
                      <a:pt x="155" y="145"/>
                      <a:pt x="152" y="145"/>
                      <a:pt x="150" y="151"/>
                    </a:cubicBezTo>
                    <a:cubicBezTo>
                      <a:pt x="147" y="156"/>
                      <a:pt x="163" y="161"/>
                      <a:pt x="163" y="161"/>
                    </a:cubicBezTo>
                    <a:cubicBezTo>
                      <a:pt x="163" y="161"/>
                      <a:pt x="163" y="173"/>
                      <a:pt x="163" y="177"/>
                    </a:cubicBezTo>
                    <a:cubicBezTo>
                      <a:pt x="163" y="181"/>
                      <a:pt x="159" y="181"/>
                      <a:pt x="157" y="182"/>
                    </a:cubicBezTo>
                    <a:cubicBezTo>
                      <a:pt x="154" y="183"/>
                      <a:pt x="146" y="192"/>
                      <a:pt x="143" y="194"/>
                    </a:cubicBezTo>
                    <a:cubicBezTo>
                      <a:pt x="140" y="195"/>
                      <a:pt x="139" y="200"/>
                      <a:pt x="135" y="202"/>
                    </a:cubicBezTo>
                    <a:cubicBezTo>
                      <a:pt x="131" y="203"/>
                      <a:pt x="124" y="196"/>
                      <a:pt x="124" y="196"/>
                    </a:cubicBezTo>
                    <a:cubicBezTo>
                      <a:pt x="124" y="196"/>
                      <a:pt x="114" y="196"/>
                      <a:pt x="113" y="196"/>
                    </a:cubicBezTo>
                    <a:cubicBezTo>
                      <a:pt x="112" y="196"/>
                      <a:pt x="108" y="200"/>
                      <a:pt x="108" y="199"/>
                    </a:cubicBezTo>
                    <a:cubicBezTo>
                      <a:pt x="108" y="198"/>
                      <a:pt x="105" y="194"/>
                      <a:pt x="105" y="194"/>
                    </a:cubicBezTo>
                    <a:cubicBezTo>
                      <a:pt x="96" y="197"/>
                      <a:pt x="96" y="197"/>
                      <a:pt x="96" y="197"/>
                    </a:cubicBezTo>
                    <a:cubicBezTo>
                      <a:pt x="96" y="197"/>
                      <a:pt x="97" y="201"/>
                      <a:pt x="97" y="202"/>
                    </a:cubicBezTo>
                    <a:cubicBezTo>
                      <a:pt x="97" y="203"/>
                      <a:pt x="94" y="202"/>
                      <a:pt x="93" y="202"/>
                    </a:cubicBezTo>
                    <a:cubicBezTo>
                      <a:pt x="92" y="202"/>
                      <a:pt x="85" y="212"/>
                      <a:pt x="84" y="213"/>
                    </a:cubicBezTo>
                    <a:cubicBezTo>
                      <a:pt x="83" y="214"/>
                      <a:pt x="87" y="217"/>
                      <a:pt x="88" y="222"/>
                    </a:cubicBezTo>
                    <a:cubicBezTo>
                      <a:pt x="90" y="227"/>
                      <a:pt x="87" y="224"/>
                      <a:pt x="84" y="227"/>
                    </a:cubicBezTo>
                    <a:cubicBezTo>
                      <a:pt x="81" y="230"/>
                      <a:pt x="86" y="232"/>
                      <a:pt x="86" y="232"/>
                    </a:cubicBezTo>
                    <a:cubicBezTo>
                      <a:pt x="86" y="232"/>
                      <a:pt x="82" y="235"/>
                      <a:pt x="81" y="236"/>
                    </a:cubicBezTo>
                    <a:cubicBezTo>
                      <a:pt x="81" y="236"/>
                      <a:pt x="85" y="242"/>
                      <a:pt x="85" y="242"/>
                    </a:cubicBezTo>
                    <a:cubicBezTo>
                      <a:pt x="85" y="242"/>
                      <a:pt x="78" y="245"/>
                      <a:pt x="76" y="245"/>
                    </a:cubicBezTo>
                    <a:cubicBezTo>
                      <a:pt x="75" y="245"/>
                      <a:pt x="77" y="250"/>
                      <a:pt x="77" y="250"/>
                    </a:cubicBezTo>
                    <a:cubicBezTo>
                      <a:pt x="77" y="250"/>
                      <a:pt x="72" y="250"/>
                      <a:pt x="72" y="250"/>
                    </a:cubicBezTo>
                    <a:cubicBezTo>
                      <a:pt x="71" y="251"/>
                      <a:pt x="72" y="257"/>
                      <a:pt x="72" y="257"/>
                    </a:cubicBezTo>
                    <a:cubicBezTo>
                      <a:pt x="72" y="258"/>
                      <a:pt x="75" y="260"/>
                      <a:pt x="77" y="262"/>
                    </a:cubicBezTo>
                    <a:cubicBezTo>
                      <a:pt x="80" y="264"/>
                      <a:pt x="73" y="264"/>
                      <a:pt x="70" y="266"/>
                    </a:cubicBezTo>
                    <a:cubicBezTo>
                      <a:pt x="66" y="269"/>
                      <a:pt x="72" y="272"/>
                      <a:pt x="72" y="272"/>
                    </a:cubicBezTo>
                    <a:cubicBezTo>
                      <a:pt x="72" y="272"/>
                      <a:pt x="71" y="276"/>
                      <a:pt x="70" y="277"/>
                    </a:cubicBezTo>
                    <a:cubicBezTo>
                      <a:pt x="70" y="277"/>
                      <a:pt x="76" y="280"/>
                      <a:pt x="77" y="282"/>
                    </a:cubicBezTo>
                    <a:cubicBezTo>
                      <a:pt x="78" y="285"/>
                      <a:pt x="75" y="286"/>
                      <a:pt x="72" y="287"/>
                    </a:cubicBezTo>
                    <a:cubicBezTo>
                      <a:pt x="70" y="289"/>
                      <a:pt x="72" y="290"/>
                      <a:pt x="75" y="295"/>
                    </a:cubicBezTo>
                    <a:cubicBezTo>
                      <a:pt x="77" y="300"/>
                      <a:pt x="72" y="299"/>
                      <a:pt x="71" y="301"/>
                    </a:cubicBezTo>
                    <a:cubicBezTo>
                      <a:pt x="69" y="304"/>
                      <a:pt x="75" y="306"/>
                      <a:pt x="75" y="306"/>
                    </a:cubicBezTo>
                    <a:cubicBezTo>
                      <a:pt x="75" y="306"/>
                      <a:pt x="74" y="320"/>
                      <a:pt x="74" y="321"/>
                    </a:cubicBezTo>
                    <a:cubicBezTo>
                      <a:pt x="73" y="322"/>
                      <a:pt x="70" y="326"/>
                      <a:pt x="70" y="326"/>
                    </a:cubicBezTo>
                    <a:cubicBezTo>
                      <a:pt x="70" y="326"/>
                      <a:pt x="64" y="339"/>
                      <a:pt x="63" y="341"/>
                    </a:cubicBezTo>
                    <a:cubicBezTo>
                      <a:pt x="61" y="344"/>
                      <a:pt x="57" y="337"/>
                      <a:pt x="56" y="335"/>
                    </a:cubicBezTo>
                    <a:cubicBezTo>
                      <a:pt x="54" y="333"/>
                      <a:pt x="53" y="337"/>
                      <a:pt x="48" y="336"/>
                    </a:cubicBezTo>
                    <a:cubicBezTo>
                      <a:pt x="44" y="336"/>
                      <a:pt x="40" y="328"/>
                      <a:pt x="39" y="327"/>
                    </a:cubicBezTo>
                    <a:cubicBezTo>
                      <a:pt x="38" y="326"/>
                      <a:pt x="34" y="330"/>
                      <a:pt x="31" y="333"/>
                    </a:cubicBezTo>
                    <a:cubicBezTo>
                      <a:pt x="29" y="336"/>
                      <a:pt x="34" y="345"/>
                      <a:pt x="34" y="345"/>
                    </a:cubicBezTo>
                    <a:cubicBezTo>
                      <a:pt x="34" y="345"/>
                      <a:pt x="30" y="349"/>
                      <a:pt x="27" y="351"/>
                    </a:cubicBezTo>
                    <a:cubicBezTo>
                      <a:pt x="24" y="352"/>
                      <a:pt x="23" y="349"/>
                      <a:pt x="18" y="349"/>
                    </a:cubicBezTo>
                    <a:cubicBezTo>
                      <a:pt x="12" y="349"/>
                      <a:pt x="16" y="358"/>
                      <a:pt x="16" y="358"/>
                    </a:cubicBezTo>
                    <a:cubicBezTo>
                      <a:pt x="16" y="358"/>
                      <a:pt x="7" y="357"/>
                      <a:pt x="3" y="359"/>
                    </a:cubicBezTo>
                    <a:cubicBezTo>
                      <a:pt x="0" y="361"/>
                      <a:pt x="9" y="366"/>
                      <a:pt x="9" y="366"/>
                    </a:cubicBezTo>
                    <a:cubicBezTo>
                      <a:pt x="7" y="371"/>
                      <a:pt x="7" y="371"/>
                      <a:pt x="7" y="371"/>
                    </a:cubicBezTo>
                    <a:cubicBezTo>
                      <a:pt x="13" y="376"/>
                      <a:pt x="13" y="376"/>
                      <a:pt x="13" y="376"/>
                    </a:cubicBezTo>
                    <a:cubicBezTo>
                      <a:pt x="13" y="376"/>
                      <a:pt x="12" y="393"/>
                      <a:pt x="12" y="393"/>
                    </a:cubicBezTo>
                    <a:cubicBezTo>
                      <a:pt x="12" y="394"/>
                      <a:pt x="16" y="390"/>
                      <a:pt x="16" y="390"/>
                    </a:cubicBezTo>
                    <a:cubicBezTo>
                      <a:pt x="19" y="393"/>
                      <a:pt x="19" y="393"/>
                      <a:pt x="19" y="393"/>
                    </a:cubicBezTo>
                    <a:cubicBezTo>
                      <a:pt x="19" y="393"/>
                      <a:pt x="26" y="391"/>
                      <a:pt x="28" y="395"/>
                    </a:cubicBezTo>
                    <a:cubicBezTo>
                      <a:pt x="31" y="399"/>
                      <a:pt x="24" y="410"/>
                      <a:pt x="24" y="413"/>
                    </a:cubicBezTo>
                    <a:cubicBezTo>
                      <a:pt x="24" y="415"/>
                      <a:pt x="30" y="419"/>
                      <a:pt x="31" y="420"/>
                    </a:cubicBezTo>
                    <a:cubicBezTo>
                      <a:pt x="32" y="421"/>
                      <a:pt x="29" y="423"/>
                      <a:pt x="28" y="423"/>
                    </a:cubicBezTo>
                    <a:cubicBezTo>
                      <a:pt x="28" y="424"/>
                      <a:pt x="28" y="426"/>
                      <a:pt x="28" y="428"/>
                    </a:cubicBezTo>
                    <a:cubicBezTo>
                      <a:pt x="32" y="428"/>
                      <a:pt x="43" y="427"/>
                      <a:pt x="45" y="42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Freeform 682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3739FE6C-2930-1683-F1FC-1B12832F3D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4906" y="3051631"/>
                <a:ext cx="1714351" cy="2184957"/>
              </a:xfrm>
              <a:custGeom>
                <a:avLst/>
                <a:gdLst/>
                <a:ahLst/>
                <a:cxnLst>
                  <a:cxn ang="0">
                    <a:pos x="482" y="665"/>
                  </a:cxn>
                  <a:cxn ang="0">
                    <a:pos x="559" y="584"/>
                  </a:cxn>
                  <a:cxn ang="0">
                    <a:pos x="566" y="553"/>
                  </a:cxn>
                  <a:cxn ang="0">
                    <a:pos x="536" y="522"/>
                  </a:cxn>
                  <a:cxn ang="0">
                    <a:pos x="537" y="490"/>
                  </a:cxn>
                  <a:cxn ang="0">
                    <a:pos x="516" y="416"/>
                  </a:cxn>
                  <a:cxn ang="0">
                    <a:pos x="466" y="374"/>
                  </a:cxn>
                  <a:cxn ang="0">
                    <a:pos x="458" y="293"/>
                  </a:cxn>
                  <a:cxn ang="0">
                    <a:pos x="437" y="267"/>
                  </a:cxn>
                  <a:cxn ang="0">
                    <a:pos x="409" y="229"/>
                  </a:cxn>
                  <a:cxn ang="0">
                    <a:pos x="423" y="187"/>
                  </a:cxn>
                  <a:cxn ang="0">
                    <a:pos x="430" y="144"/>
                  </a:cxn>
                  <a:cxn ang="0">
                    <a:pos x="433" y="106"/>
                  </a:cxn>
                  <a:cxn ang="0">
                    <a:pos x="435" y="68"/>
                  </a:cxn>
                  <a:cxn ang="0">
                    <a:pos x="398" y="57"/>
                  </a:cxn>
                  <a:cxn ang="0">
                    <a:pos x="378" y="45"/>
                  </a:cxn>
                  <a:cxn ang="0">
                    <a:pos x="348" y="17"/>
                  </a:cxn>
                  <a:cxn ang="0">
                    <a:pos x="330" y="2"/>
                  </a:cxn>
                  <a:cxn ang="0">
                    <a:pos x="293" y="35"/>
                  </a:cxn>
                  <a:cxn ang="0">
                    <a:pos x="283" y="51"/>
                  </a:cxn>
                  <a:cxn ang="0">
                    <a:pos x="275" y="68"/>
                  </a:cxn>
                  <a:cxn ang="0">
                    <a:pos x="254" y="78"/>
                  </a:cxn>
                  <a:cxn ang="0">
                    <a:pos x="223" y="71"/>
                  </a:cxn>
                  <a:cxn ang="0">
                    <a:pos x="197" y="92"/>
                  </a:cxn>
                  <a:cxn ang="0">
                    <a:pos x="181" y="98"/>
                  </a:cxn>
                  <a:cxn ang="0">
                    <a:pos x="157" y="100"/>
                  </a:cxn>
                  <a:cxn ang="0">
                    <a:pos x="124" y="102"/>
                  </a:cxn>
                  <a:cxn ang="0">
                    <a:pos x="90" y="109"/>
                  </a:cxn>
                  <a:cxn ang="0">
                    <a:pos x="68" y="154"/>
                  </a:cxn>
                  <a:cxn ang="0">
                    <a:pos x="66" y="180"/>
                  </a:cxn>
                  <a:cxn ang="0">
                    <a:pos x="73" y="199"/>
                  </a:cxn>
                  <a:cxn ang="0">
                    <a:pos x="51" y="211"/>
                  </a:cxn>
                  <a:cxn ang="0">
                    <a:pos x="60" y="229"/>
                  </a:cxn>
                  <a:cxn ang="0">
                    <a:pos x="41" y="246"/>
                  </a:cxn>
                  <a:cxn ang="0">
                    <a:pos x="10" y="244"/>
                  </a:cxn>
                  <a:cxn ang="0">
                    <a:pos x="39" y="281"/>
                  </a:cxn>
                  <a:cxn ang="0">
                    <a:pos x="53" y="319"/>
                  </a:cxn>
                  <a:cxn ang="0">
                    <a:pos x="54" y="347"/>
                  </a:cxn>
                  <a:cxn ang="0">
                    <a:pos x="52" y="370"/>
                  </a:cxn>
                  <a:cxn ang="0">
                    <a:pos x="46" y="409"/>
                  </a:cxn>
                  <a:cxn ang="0">
                    <a:pos x="57" y="457"/>
                  </a:cxn>
                  <a:cxn ang="0">
                    <a:pos x="49" y="496"/>
                  </a:cxn>
                  <a:cxn ang="0">
                    <a:pos x="63" y="517"/>
                  </a:cxn>
                  <a:cxn ang="0">
                    <a:pos x="72" y="549"/>
                  </a:cxn>
                  <a:cxn ang="0">
                    <a:pos x="110" y="534"/>
                  </a:cxn>
                  <a:cxn ang="0">
                    <a:pos x="148" y="555"/>
                  </a:cxn>
                  <a:cxn ang="0">
                    <a:pos x="145" y="587"/>
                  </a:cxn>
                  <a:cxn ang="0">
                    <a:pos x="184" y="610"/>
                  </a:cxn>
                  <a:cxn ang="0">
                    <a:pos x="210" y="616"/>
                  </a:cxn>
                  <a:cxn ang="0">
                    <a:pos x="210" y="641"/>
                  </a:cxn>
                  <a:cxn ang="0">
                    <a:pos x="219" y="661"/>
                  </a:cxn>
                  <a:cxn ang="0">
                    <a:pos x="193" y="674"/>
                  </a:cxn>
                  <a:cxn ang="0">
                    <a:pos x="192" y="679"/>
                  </a:cxn>
                  <a:cxn ang="0">
                    <a:pos x="215" y="694"/>
                  </a:cxn>
                  <a:cxn ang="0">
                    <a:pos x="243" y="701"/>
                  </a:cxn>
                  <a:cxn ang="0">
                    <a:pos x="251" y="715"/>
                  </a:cxn>
                  <a:cxn ang="0">
                    <a:pos x="311" y="716"/>
                  </a:cxn>
                  <a:cxn ang="0">
                    <a:pos x="357" y="680"/>
                  </a:cxn>
                  <a:cxn ang="0">
                    <a:pos x="394" y="673"/>
                  </a:cxn>
                  <a:cxn ang="0">
                    <a:pos x="411" y="693"/>
                  </a:cxn>
                  <a:cxn ang="0">
                    <a:pos x="417" y="709"/>
                  </a:cxn>
                  <a:cxn ang="0">
                    <a:pos x="440" y="725"/>
                  </a:cxn>
                </a:cxnLst>
                <a:rect l="0" t="0" r="r" b="b"/>
                <a:pathLst>
                  <a:path w="569" h="725">
                    <a:moveTo>
                      <a:pt x="455" y="713"/>
                    </a:moveTo>
                    <a:cubicBezTo>
                      <a:pt x="458" y="705"/>
                      <a:pt x="455" y="700"/>
                      <a:pt x="459" y="697"/>
                    </a:cubicBezTo>
                    <a:cubicBezTo>
                      <a:pt x="464" y="695"/>
                      <a:pt x="478" y="689"/>
                      <a:pt x="479" y="684"/>
                    </a:cubicBezTo>
                    <a:cubicBezTo>
                      <a:pt x="481" y="678"/>
                      <a:pt x="477" y="666"/>
                      <a:pt x="482" y="665"/>
                    </a:cubicBezTo>
                    <a:cubicBezTo>
                      <a:pt x="488" y="665"/>
                      <a:pt x="519" y="655"/>
                      <a:pt x="520" y="655"/>
                    </a:cubicBezTo>
                    <a:cubicBezTo>
                      <a:pt x="520" y="655"/>
                      <a:pt x="534" y="657"/>
                      <a:pt x="541" y="651"/>
                    </a:cubicBezTo>
                    <a:cubicBezTo>
                      <a:pt x="547" y="646"/>
                      <a:pt x="554" y="637"/>
                      <a:pt x="555" y="629"/>
                    </a:cubicBezTo>
                    <a:cubicBezTo>
                      <a:pt x="557" y="620"/>
                      <a:pt x="559" y="592"/>
                      <a:pt x="559" y="584"/>
                    </a:cubicBezTo>
                    <a:cubicBezTo>
                      <a:pt x="559" y="575"/>
                      <a:pt x="559" y="575"/>
                      <a:pt x="559" y="575"/>
                    </a:cubicBezTo>
                    <a:cubicBezTo>
                      <a:pt x="559" y="575"/>
                      <a:pt x="569" y="571"/>
                      <a:pt x="567" y="568"/>
                    </a:cubicBezTo>
                    <a:cubicBezTo>
                      <a:pt x="565" y="566"/>
                      <a:pt x="558" y="561"/>
                      <a:pt x="559" y="560"/>
                    </a:cubicBezTo>
                    <a:cubicBezTo>
                      <a:pt x="560" y="559"/>
                      <a:pt x="566" y="556"/>
                      <a:pt x="566" y="553"/>
                    </a:cubicBezTo>
                    <a:cubicBezTo>
                      <a:pt x="565" y="549"/>
                      <a:pt x="562" y="544"/>
                      <a:pt x="562" y="544"/>
                    </a:cubicBezTo>
                    <a:cubicBezTo>
                      <a:pt x="562" y="543"/>
                      <a:pt x="554" y="551"/>
                      <a:pt x="551" y="543"/>
                    </a:cubicBezTo>
                    <a:cubicBezTo>
                      <a:pt x="548" y="535"/>
                      <a:pt x="549" y="527"/>
                      <a:pt x="549" y="527"/>
                    </a:cubicBezTo>
                    <a:cubicBezTo>
                      <a:pt x="549" y="527"/>
                      <a:pt x="532" y="526"/>
                      <a:pt x="536" y="522"/>
                    </a:cubicBezTo>
                    <a:cubicBezTo>
                      <a:pt x="541" y="518"/>
                      <a:pt x="543" y="507"/>
                      <a:pt x="549" y="507"/>
                    </a:cubicBezTo>
                    <a:cubicBezTo>
                      <a:pt x="554" y="506"/>
                      <a:pt x="558" y="508"/>
                      <a:pt x="558" y="506"/>
                    </a:cubicBezTo>
                    <a:cubicBezTo>
                      <a:pt x="559" y="504"/>
                      <a:pt x="554" y="493"/>
                      <a:pt x="551" y="493"/>
                    </a:cubicBezTo>
                    <a:cubicBezTo>
                      <a:pt x="548" y="492"/>
                      <a:pt x="537" y="490"/>
                      <a:pt x="537" y="490"/>
                    </a:cubicBezTo>
                    <a:cubicBezTo>
                      <a:pt x="538" y="490"/>
                      <a:pt x="513" y="449"/>
                      <a:pt x="513" y="449"/>
                    </a:cubicBezTo>
                    <a:cubicBezTo>
                      <a:pt x="513" y="449"/>
                      <a:pt x="524" y="443"/>
                      <a:pt x="524" y="443"/>
                    </a:cubicBezTo>
                    <a:cubicBezTo>
                      <a:pt x="523" y="442"/>
                      <a:pt x="518" y="430"/>
                      <a:pt x="518" y="429"/>
                    </a:cubicBezTo>
                    <a:cubicBezTo>
                      <a:pt x="517" y="428"/>
                      <a:pt x="519" y="429"/>
                      <a:pt x="516" y="416"/>
                    </a:cubicBezTo>
                    <a:cubicBezTo>
                      <a:pt x="513" y="403"/>
                      <a:pt x="503" y="407"/>
                      <a:pt x="503" y="407"/>
                    </a:cubicBezTo>
                    <a:cubicBezTo>
                      <a:pt x="502" y="390"/>
                      <a:pt x="502" y="390"/>
                      <a:pt x="502" y="390"/>
                    </a:cubicBezTo>
                    <a:cubicBezTo>
                      <a:pt x="483" y="375"/>
                      <a:pt x="483" y="375"/>
                      <a:pt x="483" y="375"/>
                    </a:cubicBezTo>
                    <a:cubicBezTo>
                      <a:pt x="483" y="375"/>
                      <a:pt x="470" y="378"/>
                      <a:pt x="466" y="374"/>
                    </a:cubicBezTo>
                    <a:cubicBezTo>
                      <a:pt x="461" y="369"/>
                      <a:pt x="466" y="359"/>
                      <a:pt x="462" y="354"/>
                    </a:cubicBezTo>
                    <a:cubicBezTo>
                      <a:pt x="457" y="349"/>
                      <a:pt x="439" y="352"/>
                      <a:pt x="441" y="338"/>
                    </a:cubicBezTo>
                    <a:cubicBezTo>
                      <a:pt x="443" y="325"/>
                      <a:pt x="453" y="331"/>
                      <a:pt x="455" y="326"/>
                    </a:cubicBezTo>
                    <a:cubicBezTo>
                      <a:pt x="456" y="320"/>
                      <a:pt x="458" y="293"/>
                      <a:pt x="458" y="293"/>
                    </a:cubicBezTo>
                    <a:cubicBezTo>
                      <a:pt x="458" y="293"/>
                      <a:pt x="451" y="293"/>
                      <a:pt x="451" y="286"/>
                    </a:cubicBezTo>
                    <a:cubicBezTo>
                      <a:pt x="451" y="286"/>
                      <a:pt x="451" y="285"/>
                      <a:pt x="451" y="285"/>
                    </a:cubicBezTo>
                    <a:cubicBezTo>
                      <a:pt x="451" y="276"/>
                      <a:pt x="454" y="272"/>
                      <a:pt x="450" y="269"/>
                    </a:cubicBezTo>
                    <a:cubicBezTo>
                      <a:pt x="447" y="267"/>
                      <a:pt x="437" y="269"/>
                      <a:pt x="437" y="267"/>
                    </a:cubicBezTo>
                    <a:cubicBezTo>
                      <a:pt x="437" y="266"/>
                      <a:pt x="439" y="256"/>
                      <a:pt x="435" y="255"/>
                    </a:cubicBezTo>
                    <a:cubicBezTo>
                      <a:pt x="431" y="255"/>
                      <a:pt x="415" y="255"/>
                      <a:pt x="415" y="254"/>
                    </a:cubicBezTo>
                    <a:cubicBezTo>
                      <a:pt x="415" y="254"/>
                      <a:pt x="415" y="246"/>
                      <a:pt x="413" y="240"/>
                    </a:cubicBezTo>
                    <a:cubicBezTo>
                      <a:pt x="410" y="234"/>
                      <a:pt x="406" y="236"/>
                      <a:pt x="409" y="229"/>
                    </a:cubicBezTo>
                    <a:cubicBezTo>
                      <a:pt x="412" y="222"/>
                      <a:pt x="414" y="220"/>
                      <a:pt x="414" y="215"/>
                    </a:cubicBezTo>
                    <a:cubicBezTo>
                      <a:pt x="414" y="210"/>
                      <a:pt x="410" y="206"/>
                      <a:pt x="412" y="204"/>
                    </a:cubicBezTo>
                    <a:cubicBezTo>
                      <a:pt x="415" y="203"/>
                      <a:pt x="423" y="201"/>
                      <a:pt x="423" y="200"/>
                    </a:cubicBezTo>
                    <a:cubicBezTo>
                      <a:pt x="424" y="199"/>
                      <a:pt x="418" y="189"/>
                      <a:pt x="423" y="187"/>
                    </a:cubicBezTo>
                    <a:cubicBezTo>
                      <a:pt x="428" y="185"/>
                      <a:pt x="436" y="180"/>
                      <a:pt x="438" y="176"/>
                    </a:cubicBezTo>
                    <a:cubicBezTo>
                      <a:pt x="440" y="171"/>
                      <a:pt x="442" y="166"/>
                      <a:pt x="437" y="161"/>
                    </a:cubicBezTo>
                    <a:cubicBezTo>
                      <a:pt x="432" y="156"/>
                      <a:pt x="431" y="154"/>
                      <a:pt x="430" y="153"/>
                    </a:cubicBezTo>
                    <a:cubicBezTo>
                      <a:pt x="430" y="152"/>
                      <a:pt x="430" y="144"/>
                      <a:pt x="430" y="144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420" y="140"/>
                      <a:pt x="419" y="130"/>
                      <a:pt x="421" y="123"/>
                    </a:cubicBezTo>
                    <a:cubicBezTo>
                      <a:pt x="421" y="121"/>
                      <a:pt x="421" y="120"/>
                      <a:pt x="422" y="119"/>
                    </a:cubicBezTo>
                    <a:cubicBezTo>
                      <a:pt x="424" y="112"/>
                      <a:pt x="433" y="109"/>
                      <a:pt x="433" y="106"/>
                    </a:cubicBezTo>
                    <a:cubicBezTo>
                      <a:pt x="433" y="103"/>
                      <a:pt x="431" y="97"/>
                      <a:pt x="433" y="97"/>
                    </a:cubicBezTo>
                    <a:cubicBezTo>
                      <a:pt x="434" y="96"/>
                      <a:pt x="442" y="94"/>
                      <a:pt x="442" y="94"/>
                    </a:cubicBezTo>
                    <a:cubicBezTo>
                      <a:pt x="442" y="93"/>
                      <a:pt x="442" y="84"/>
                      <a:pt x="441" y="82"/>
                    </a:cubicBezTo>
                    <a:cubicBezTo>
                      <a:pt x="439" y="80"/>
                      <a:pt x="435" y="74"/>
                      <a:pt x="435" y="68"/>
                    </a:cubicBezTo>
                    <a:cubicBezTo>
                      <a:pt x="434" y="63"/>
                      <a:pt x="433" y="58"/>
                      <a:pt x="429" y="56"/>
                    </a:cubicBezTo>
                    <a:cubicBezTo>
                      <a:pt x="425" y="55"/>
                      <a:pt x="413" y="56"/>
                      <a:pt x="413" y="56"/>
                    </a:cubicBezTo>
                    <a:cubicBezTo>
                      <a:pt x="413" y="56"/>
                      <a:pt x="408" y="49"/>
                      <a:pt x="408" y="50"/>
                    </a:cubicBezTo>
                    <a:cubicBezTo>
                      <a:pt x="407" y="51"/>
                      <a:pt x="401" y="59"/>
                      <a:pt x="398" y="57"/>
                    </a:cubicBezTo>
                    <a:cubicBezTo>
                      <a:pt x="395" y="56"/>
                      <a:pt x="389" y="53"/>
                      <a:pt x="389" y="51"/>
                    </a:cubicBezTo>
                    <a:cubicBezTo>
                      <a:pt x="390" y="49"/>
                      <a:pt x="392" y="44"/>
                      <a:pt x="392" y="44"/>
                    </a:cubicBezTo>
                    <a:cubicBezTo>
                      <a:pt x="387" y="41"/>
                      <a:pt x="387" y="41"/>
                      <a:pt x="387" y="41"/>
                    </a:cubicBezTo>
                    <a:cubicBezTo>
                      <a:pt x="387" y="41"/>
                      <a:pt x="384" y="46"/>
                      <a:pt x="378" y="45"/>
                    </a:cubicBezTo>
                    <a:cubicBezTo>
                      <a:pt x="372" y="44"/>
                      <a:pt x="364" y="35"/>
                      <a:pt x="364" y="35"/>
                    </a:cubicBezTo>
                    <a:cubicBezTo>
                      <a:pt x="364" y="35"/>
                      <a:pt x="357" y="43"/>
                      <a:pt x="353" y="39"/>
                    </a:cubicBezTo>
                    <a:cubicBezTo>
                      <a:pt x="349" y="36"/>
                      <a:pt x="346" y="32"/>
                      <a:pt x="347" y="30"/>
                    </a:cubicBezTo>
                    <a:cubicBezTo>
                      <a:pt x="348" y="28"/>
                      <a:pt x="348" y="17"/>
                      <a:pt x="348" y="17"/>
                    </a:cubicBezTo>
                    <a:cubicBezTo>
                      <a:pt x="348" y="17"/>
                      <a:pt x="337" y="26"/>
                      <a:pt x="337" y="22"/>
                    </a:cubicBezTo>
                    <a:cubicBezTo>
                      <a:pt x="337" y="18"/>
                      <a:pt x="338" y="10"/>
                      <a:pt x="337" y="9"/>
                    </a:cubicBezTo>
                    <a:cubicBezTo>
                      <a:pt x="336" y="9"/>
                      <a:pt x="330" y="2"/>
                      <a:pt x="330" y="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28" y="2"/>
                      <a:pt x="325" y="2"/>
                      <a:pt x="324" y="2"/>
                    </a:cubicBezTo>
                    <a:cubicBezTo>
                      <a:pt x="322" y="2"/>
                      <a:pt x="321" y="1"/>
                      <a:pt x="319" y="0"/>
                    </a:cubicBezTo>
                    <a:cubicBezTo>
                      <a:pt x="317" y="4"/>
                      <a:pt x="307" y="21"/>
                      <a:pt x="305" y="24"/>
                    </a:cubicBezTo>
                    <a:cubicBezTo>
                      <a:pt x="303" y="26"/>
                      <a:pt x="296" y="30"/>
                      <a:pt x="293" y="35"/>
                    </a:cubicBezTo>
                    <a:cubicBezTo>
                      <a:pt x="290" y="39"/>
                      <a:pt x="304" y="44"/>
                      <a:pt x="304" y="44"/>
                    </a:cubicBezTo>
                    <a:cubicBezTo>
                      <a:pt x="304" y="45"/>
                      <a:pt x="303" y="47"/>
                      <a:pt x="303" y="47"/>
                    </a:cubicBezTo>
                    <a:cubicBezTo>
                      <a:pt x="303" y="47"/>
                      <a:pt x="297" y="47"/>
                      <a:pt x="290" y="45"/>
                    </a:cubicBezTo>
                    <a:cubicBezTo>
                      <a:pt x="284" y="43"/>
                      <a:pt x="286" y="48"/>
                      <a:pt x="283" y="51"/>
                    </a:cubicBezTo>
                    <a:cubicBezTo>
                      <a:pt x="280" y="54"/>
                      <a:pt x="276" y="56"/>
                      <a:pt x="275" y="59"/>
                    </a:cubicBezTo>
                    <a:cubicBezTo>
                      <a:pt x="274" y="61"/>
                      <a:pt x="281" y="68"/>
                      <a:pt x="281" y="68"/>
                    </a:cubicBezTo>
                    <a:cubicBezTo>
                      <a:pt x="281" y="69"/>
                      <a:pt x="279" y="70"/>
                      <a:pt x="279" y="71"/>
                    </a:cubicBezTo>
                    <a:cubicBezTo>
                      <a:pt x="278" y="72"/>
                      <a:pt x="276" y="68"/>
                      <a:pt x="275" y="68"/>
                    </a:cubicBezTo>
                    <a:cubicBezTo>
                      <a:pt x="273" y="68"/>
                      <a:pt x="269" y="73"/>
                      <a:pt x="266" y="73"/>
                    </a:cubicBezTo>
                    <a:cubicBezTo>
                      <a:pt x="264" y="73"/>
                      <a:pt x="269" y="79"/>
                      <a:pt x="268" y="82"/>
                    </a:cubicBezTo>
                    <a:cubicBezTo>
                      <a:pt x="268" y="85"/>
                      <a:pt x="266" y="86"/>
                      <a:pt x="263" y="86"/>
                    </a:cubicBezTo>
                    <a:cubicBezTo>
                      <a:pt x="261" y="86"/>
                      <a:pt x="255" y="79"/>
                      <a:pt x="254" y="78"/>
                    </a:cubicBezTo>
                    <a:cubicBezTo>
                      <a:pt x="253" y="77"/>
                      <a:pt x="249" y="83"/>
                      <a:pt x="245" y="84"/>
                    </a:cubicBezTo>
                    <a:cubicBezTo>
                      <a:pt x="242" y="85"/>
                      <a:pt x="242" y="76"/>
                      <a:pt x="242" y="75"/>
                    </a:cubicBezTo>
                    <a:cubicBezTo>
                      <a:pt x="242" y="75"/>
                      <a:pt x="237" y="75"/>
                      <a:pt x="233" y="75"/>
                    </a:cubicBezTo>
                    <a:cubicBezTo>
                      <a:pt x="229" y="75"/>
                      <a:pt x="224" y="71"/>
                      <a:pt x="223" y="71"/>
                    </a:cubicBezTo>
                    <a:cubicBezTo>
                      <a:pt x="223" y="70"/>
                      <a:pt x="214" y="75"/>
                      <a:pt x="213" y="76"/>
                    </a:cubicBezTo>
                    <a:cubicBezTo>
                      <a:pt x="212" y="77"/>
                      <a:pt x="214" y="87"/>
                      <a:pt x="216" y="92"/>
                    </a:cubicBezTo>
                    <a:cubicBezTo>
                      <a:pt x="218" y="97"/>
                      <a:pt x="211" y="99"/>
                      <a:pt x="211" y="100"/>
                    </a:cubicBezTo>
                    <a:cubicBezTo>
                      <a:pt x="211" y="100"/>
                      <a:pt x="197" y="92"/>
                      <a:pt x="197" y="92"/>
                    </a:cubicBezTo>
                    <a:cubicBezTo>
                      <a:pt x="197" y="92"/>
                      <a:pt x="194" y="92"/>
                      <a:pt x="192" y="91"/>
                    </a:cubicBezTo>
                    <a:cubicBezTo>
                      <a:pt x="191" y="91"/>
                      <a:pt x="191" y="86"/>
                      <a:pt x="191" y="86"/>
                    </a:cubicBezTo>
                    <a:cubicBezTo>
                      <a:pt x="191" y="86"/>
                      <a:pt x="187" y="86"/>
                      <a:pt x="184" y="88"/>
                    </a:cubicBezTo>
                    <a:cubicBezTo>
                      <a:pt x="181" y="90"/>
                      <a:pt x="182" y="97"/>
                      <a:pt x="181" y="98"/>
                    </a:cubicBezTo>
                    <a:cubicBezTo>
                      <a:pt x="180" y="99"/>
                      <a:pt x="177" y="102"/>
                      <a:pt x="175" y="105"/>
                    </a:cubicBezTo>
                    <a:cubicBezTo>
                      <a:pt x="174" y="108"/>
                      <a:pt x="168" y="106"/>
                      <a:pt x="167" y="106"/>
                    </a:cubicBezTo>
                    <a:cubicBezTo>
                      <a:pt x="167" y="106"/>
                      <a:pt x="165" y="112"/>
                      <a:pt x="160" y="113"/>
                    </a:cubicBezTo>
                    <a:cubicBezTo>
                      <a:pt x="154" y="115"/>
                      <a:pt x="157" y="101"/>
                      <a:pt x="157" y="100"/>
                    </a:cubicBezTo>
                    <a:cubicBezTo>
                      <a:pt x="157" y="100"/>
                      <a:pt x="153" y="98"/>
                      <a:pt x="153" y="97"/>
                    </a:cubicBezTo>
                    <a:cubicBezTo>
                      <a:pt x="153" y="96"/>
                      <a:pt x="148" y="107"/>
                      <a:pt x="144" y="110"/>
                    </a:cubicBezTo>
                    <a:cubicBezTo>
                      <a:pt x="141" y="114"/>
                      <a:pt x="138" y="106"/>
                      <a:pt x="134" y="106"/>
                    </a:cubicBezTo>
                    <a:cubicBezTo>
                      <a:pt x="129" y="106"/>
                      <a:pt x="128" y="101"/>
                      <a:pt x="124" y="102"/>
                    </a:cubicBezTo>
                    <a:cubicBezTo>
                      <a:pt x="121" y="102"/>
                      <a:pt x="124" y="110"/>
                      <a:pt x="121" y="113"/>
                    </a:cubicBezTo>
                    <a:cubicBezTo>
                      <a:pt x="119" y="115"/>
                      <a:pt x="112" y="111"/>
                      <a:pt x="111" y="111"/>
                    </a:cubicBezTo>
                    <a:cubicBezTo>
                      <a:pt x="111" y="110"/>
                      <a:pt x="109" y="112"/>
                      <a:pt x="102" y="111"/>
                    </a:cubicBezTo>
                    <a:cubicBezTo>
                      <a:pt x="95" y="111"/>
                      <a:pt x="94" y="107"/>
                      <a:pt x="90" y="109"/>
                    </a:cubicBezTo>
                    <a:cubicBezTo>
                      <a:pt x="86" y="110"/>
                      <a:pt x="83" y="119"/>
                      <a:pt x="82" y="119"/>
                    </a:cubicBezTo>
                    <a:cubicBezTo>
                      <a:pt x="82" y="120"/>
                      <a:pt x="70" y="120"/>
                      <a:pt x="64" y="122"/>
                    </a:cubicBezTo>
                    <a:cubicBezTo>
                      <a:pt x="57" y="124"/>
                      <a:pt x="55" y="137"/>
                      <a:pt x="55" y="137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54"/>
                      <a:pt x="65" y="165"/>
                      <a:pt x="65" y="168"/>
                    </a:cubicBezTo>
                    <a:cubicBezTo>
                      <a:pt x="65" y="170"/>
                      <a:pt x="58" y="171"/>
                      <a:pt x="57" y="171"/>
                    </a:cubicBezTo>
                    <a:cubicBezTo>
                      <a:pt x="57" y="171"/>
                      <a:pt x="54" y="173"/>
                      <a:pt x="55" y="177"/>
                    </a:cubicBezTo>
                    <a:cubicBezTo>
                      <a:pt x="57" y="180"/>
                      <a:pt x="64" y="180"/>
                      <a:pt x="66" y="180"/>
                    </a:cubicBezTo>
                    <a:cubicBezTo>
                      <a:pt x="68" y="181"/>
                      <a:pt x="71" y="174"/>
                      <a:pt x="71" y="174"/>
                    </a:cubicBezTo>
                    <a:cubicBezTo>
                      <a:pt x="71" y="174"/>
                      <a:pt x="79" y="182"/>
                      <a:pt x="82" y="188"/>
                    </a:cubicBezTo>
                    <a:cubicBezTo>
                      <a:pt x="85" y="193"/>
                      <a:pt x="79" y="192"/>
                      <a:pt x="75" y="193"/>
                    </a:cubicBezTo>
                    <a:cubicBezTo>
                      <a:pt x="72" y="194"/>
                      <a:pt x="73" y="198"/>
                      <a:pt x="73" y="199"/>
                    </a:cubicBezTo>
                    <a:cubicBezTo>
                      <a:pt x="72" y="200"/>
                      <a:pt x="69" y="199"/>
                      <a:pt x="69" y="199"/>
                    </a:cubicBezTo>
                    <a:cubicBezTo>
                      <a:pt x="66" y="204"/>
                      <a:pt x="66" y="204"/>
                      <a:pt x="66" y="204"/>
                    </a:cubicBezTo>
                    <a:cubicBezTo>
                      <a:pt x="66" y="204"/>
                      <a:pt x="59" y="204"/>
                      <a:pt x="58" y="204"/>
                    </a:cubicBezTo>
                    <a:cubicBezTo>
                      <a:pt x="58" y="204"/>
                      <a:pt x="52" y="207"/>
                      <a:pt x="51" y="211"/>
                    </a:cubicBezTo>
                    <a:cubicBezTo>
                      <a:pt x="50" y="214"/>
                      <a:pt x="61" y="213"/>
                      <a:pt x="61" y="213"/>
                    </a:cubicBezTo>
                    <a:cubicBezTo>
                      <a:pt x="61" y="213"/>
                      <a:pt x="60" y="217"/>
                      <a:pt x="58" y="220"/>
                    </a:cubicBezTo>
                    <a:cubicBezTo>
                      <a:pt x="55" y="223"/>
                      <a:pt x="63" y="222"/>
                      <a:pt x="66" y="225"/>
                    </a:cubicBezTo>
                    <a:cubicBezTo>
                      <a:pt x="68" y="228"/>
                      <a:pt x="62" y="229"/>
                      <a:pt x="60" y="229"/>
                    </a:cubicBezTo>
                    <a:cubicBezTo>
                      <a:pt x="59" y="229"/>
                      <a:pt x="60" y="235"/>
                      <a:pt x="60" y="235"/>
                    </a:cubicBezTo>
                    <a:cubicBezTo>
                      <a:pt x="60" y="235"/>
                      <a:pt x="60" y="236"/>
                      <a:pt x="55" y="235"/>
                    </a:cubicBezTo>
                    <a:cubicBezTo>
                      <a:pt x="50" y="234"/>
                      <a:pt x="55" y="243"/>
                      <a:pt x="54" y="247"/>
                    </a:cubicBezTo>
                    <a:cubicBezTo>
                      <a:pt x="53" y="251"/>
                      <a:pt x="43" y="246"/>
                      <a:pt x="41" y="246"/>
                    </a:cubicBezTo>
                    <a:cubicBezTo>
                      <a:pt x="39" y="246"/>
                      <a:pt x="38" y="250"/>
                      <a:pt x="35" y="251"/>
                    </a:cubicBezTo>
                    <a:cubicBezTo>
                      <a:pt x="32" y="253"/>
                      <a:pt x="35" y="256"/>
                      <a:pt x="31" y="260"/>
                    </a:cubicBezTo>
                    <a:cubicBezTo>
                      <a:pt x="27" y="263"/>
                      <a:pt x="26" y="253"/>
                      <a:pt x="26" y="253"/>
                    </a:cubicBezTo>
                    <a:cubicBezTo>
                      <a:pt x="26" y="252"/>
                      <a:pt x="20" y="246"/>
                      <a:pt x="10" y="244"/>
                    </a:cubicBezTo>
                    <a:cubicBezTo>
                      <a:pt x="0" y="241"/>
                      <a:pt x="7" y="260"/>
                      <a:pt x="7" y="261"/>
                    </a:cubicBezTo>
                    <a:cubicBezTo>
                      <a:pt x="7" y="263"/>
                      <a:pt x="2" y="267"/>
                      <a:pt x="2" y="267"/>
                    </a:cubicBezTo>
                    <a:cubicBezTo>
                      <a:pt x="2" y="267"/>
                      <a:pt x="11" y="282"/>
                      <a:pt x="18" y="283"/>
                    </a:cubicBezTo>
                    <a:cubicBezTo>
                      <a:pt x="25" y="283"/>
                      <a:pt x="38" y="281"/>
                      <a:pt x="39" y="281"/>
                    </a:cubicBezTo>
                    <a:cubicBezTo>
                      <a:pt x="39" y="281"/>
                      <a:pt x="39" y="283"/>
                      <a:pt x="39" y="288"/>
                    </a:cubicBezTo>
                    <a:cubicBezTo>
                      <a:pt x="39" y="294"/>
                      <a:pt x="44" y="292"/>
                      <a:pt x="49" y="299"/>
                    </a:cubicBezTo>
                    <a:cubicBezTo>
                      <a:pt x="55" y="306"/>
                      <a:pt x="56" y="309"/>
                      <a:pt x="56" y="309"/>
                    </a:cubicBezTo>
                    <a:cubicBezTo>
                      <a:pt x="56" y="309"/>
                      <a:pt x="52" y="317"/>
                      <a:pt x="53" y="319"/>
                    </a:cubicBezTo>
                    <a:cubicBezTo>
                      <a:pt x="53" y="320"/>
                      <a:pt x="52" y="330"/>
                      <a:pt x="51" y="331"/>
                    </a:cubicBezTo>
                    <a:cubicBezTo>
                      <a:pt x="50" y="332"/>
                      <a:pt x="49" y="328"/>
                      <a:pt x="45" y="325"/>
                    </a:cubicBezTo>
                    <a:cubicBezTo>
                      <a:pt x="41" y="322"/>
                      <a:pt x="35" y="336"/>
                      <a:pt x="35" y="337"/>
                    </a:cubicBezTo>
                    <a:cubicBezTo>
                      <a:pt x="34" y="337"/>
                      <a:pt x="52" y="344"/>
                      <a:pt x="54" y="347"/>
                    </a:cubicBezTo>
                    <a:cubicBezTo>
                      <a:pt x="56" y="350"/>
                      <a:pt x="50" y="354"/>
                      <a:pt x="50" y="354"/>
                    </a:cubicBezTo>
                    <a:cubicBezTo>
                      <a:pt x="50" y="354"/>
                      <a:pt x="49" y="363"/>
                      <a:pt x="49" y="364"/>
                    </a:cubicBezTo>
                    <a:cubicBezTo>
                      <a:pt x="49" y="364"/>
                      <a:pt x="44" y="364"/>
                      <a:pt x="40" y="370"/>
                    </a:cubicBezTo>
                    <a:cubicBezTo>
                      <a:pt x="36" y="376"/>
                      <a:pt x="52" y="370"/>
                      <a:pt x="52" y="370"/>
                    </a:cubicBezTo>
                    <a:cubicBezTo>
                      <a:pt x="52" y="370"/>
                      <a:pt x="56" y="380"/>
                      <a:pt x="57" y="380"/>
                    </a:cubicBezTo>
                    <a:cubicBezTo>
                      <a:pt x="57" y="381"/>
                      <a:pt x="53" y="383"/>
                      <a:pt x="53" y="383"/>
                    </a:cubicBezTo>
                    <a:cubicBezTo>
                      <a:pt x="53" y="383"/>
                      <a:pt x="53" y="390"/>
                      <a:pt x="52" y="395"/>
                    </a:cubicBezTo>
                    <a:cubicBezTo>
                      <a:pt x="51" y="400"/>
                      <a:pt x="47" y="402"/>
                      <a:pt x="46" y="409"/>
                    </a:cubicBezTo>
                    <a:cubicBezTo>
                      <a:pt x="44" y="417"/>
                      <a:pt x="49" y="427"/>
                      <a:pt x="51" y="430"/>
                    </a:cubicBezTo>
                    <a:cubicBezTo>
                      <a:pt x="52" y="433"/>
                      <a:pt x="53" y="446"/>
                      <a:pt x="53" y="447"/>
                    </a:cubicBezTo>
                    <a:cubicBezTo>
                      <a:pt x="53" y="447"/>
                      <a:pt x="52" y="447"/>
                      <a:pt x="52" y="447"/>
                    </a:cubicBezTo>
                    <a:cubicBezTo>
                      <a:pt x="55" y="450"/>
                      <a:pt x="58" y="455"/>
                      <a:pt x="57" y="457"/>
                    </a:cubicBezTo>
                    <a:cubicBezTo>
                      <a:pt x="55" y="460"/>
                      <a:pt x="53" y="471"/>
                      <a:pt x="53" y="471"/>
                    </a:cubicBezTo>
                    <a:cubicBezTo>
                      <a:pt x="54" y="472"/>
                      <a:pt x="45" y="474"/>
                      <a:pt x="46" y="474"/>
                    </a:cubicBezTo>
                    <a:cubicBezTo>
                      <a:pt x="46" y="475"/>
                      <a:pt x="50" y="482"/>
                      <a:pt x="49" y="486"/>
                    </a:cubicBezTo>
                    <a:cubicBezTo>
                      <a:pt x="48" y="490"/>
                      <a:pt x="49" y="496"/>
                      <a:pt x="49" y="496"/>
                    </a:cubicBezTo>
                    <a:cubicBezTo>
                      <a:pt x="49" y="496"/>
                      <a:pt x="53" y="502"/>
                      <a:pt x="53" y="506"/>
                    </a:cubicBezTo>
                    <a:cubicBezTo>
                      <a:pt x="52" y="509"/>
                      <a:pt x="52" y="510"/>
                      <a:pt x="52" y="510"/>
                    </a:cubicBezTo>
                    <a:cubicBezTo>
                      <a:pt x="52" y="510"/>
                      <a:pt x="62" y="509"/>
                      <a:pt x="62" y="509"/>
                    </a:cubicBezTo>
                    <a:cubicBezTo>
                      <a:pt x="62" y="509"/>
                      <a:pt x="59" y="515"/>
                      <a:pt x="63" y="517"/>
                    </a:cubicBezTo>
                    <a:cubicBezTo>
                      <a:pt x="67" y="520"/>
                      <a:pt x="68" y="521"/>
                      <a:pt x="68" y="522"/>
                    </a:cubicBezTo>
                    <a:cubicBezTo>
                      <a:pt x="68" y="523"/>
                      <a:pt x="65" y="528"/>
                      <a:pt x="67" y="531"/>
                    </a:cubicBezTo>
                    <a:cubicBezTo>
                      <a:pt x="69" y="534"/>
                      <a:pt x="72" y="538"/>
                      <a:pt x="72" y="539"/>
                    </a:cubicBezTo>
                    <a:cubicBezTo>
                      <a:pt x="72" y="540"/>
                      <a:pt x="71" y="549"/>
                      <a:pt x="72" y="549"/>
                    </a:cubicBezTo>
                    <a:cubicBezTo>
                      <a:pt x="73" y="549"/>
                      <a:pt x="89" y="552"/>
                      <a:pt x="91" y="550"/>
                    </a:cubicBezTo>
                    <a:cubicBezTo>
                      <a:pt x="92" y="549"/>
                      <a:pt x="92" y="547"/>
                      <a:pt x="94" y="547"/>
                    </a:cubicBezTo>
                    <a:cubicBezTo>
                      <a:pt x="96" y="547"/>
                      <a:pt x="97" y="549"/>
                      <a:pt x="99" y="547"/>
                    </a:cubicBezTo>
                    <a:cubicBezTo>
                      <a:pt x="100" y="545"/>
                      <a:pt x="106" y="535"/>
                      <a:pt x="110" y="534"/>
                    </a:cubicBezTo>
                    <a:cubicBezTo>
                      <a:pt x="113" y="532"/>
                      <a:pt x="123" y="540"/>
                      <a:pt x="129" y="541"/>
                    </a:cubicBezTo>
                    <a:cubicBezTo>
                      <a:pt x="135" y="541"/>
                      <a:pt x="135" y="537"/>
                      <a:pt x="136" y="541"/>
                    </a:cubicBezTo>
                    <a:cubicBezTo>
                      <a:pt x="138" y="545"/>
                      <a:pt x="137" y="549"/>
                      <a:pt x="137" y="550"/>
                    </a:cubicBezTo>
                    <a:cubicBezTo>
                      <a:pt x="138" y="550"/>
                      <a:pt x="149" y="553"/>
                      <a:pt x="148" y="555"/>
                    </a:cubicBezTo>
                    <a:cubicBezTo>
                      <a:pt x="147" y="558"/>
                      <a:pt x="139" y="571"/>
                      <a:pt x="139" y="571"/>
                    </a:cubicBezTo>
                    <a:cubicBezTo>
                      <a:pt x="139" y="581"/>
                      <a:pt x="139" y="581"/>
                      <a:pt x="139" y="581"/>
                    </a:cubicBezTo>
                    <a:cubicBezTo>
                      <a:pt x="139" y="581"/>
                      <a:pt x="131" y="581"/>
                      <a:pt x="133" y="585"/>
                    </a:cubicBezTo>
                    <a:cubicBezTo>
                      <a:pt x="134" y="590"/>
                      <a:pt x="144" y="586"/>
                      <a:pt x="145" y="587"/>
                    </a:cubicBezTo>
                    <a:cubicBezTo>
                      <a:pt x="146" y="588"/>
                      <a:pt x="152" y="594"/>
                      <a:pt x="152" y="595"/>
                    </a:cubicBezTo>
                    <a:cubicBezTo>
                      <a:pt x="152" y="595"/>
                      <a:pt x="150" y="599"/>
                      <a:pt x="155" y="601"/>
                    </a:cubicBezTo>
                    <a:cubicBezTo>
                      <a:pt x="160" y="602"/>
                      <a:pt x="173" y="604"/>
                      <a:pt x="173" y="605"/>
                    </a:cubicBezTo>
                    <a:cubicBezTo>
                      <a:pt x="174" y="606"/>
                      <a:pt x="184" y="607"/>
                      <a:pt x="184" y="610"/>
                    </a:cubicBezTo>
                    <a:cubicBezTo>
                      <a:pt x="184" y="612"/>
                      <a:pt x="187" y="615"/>
                      <a:pt x="190" y="614"/>
                    </a:cubicBezTo>
                    <a:cubicBezTo>
                      <a:pt x="192" y="614"/>
                      <a:pt x="195" y="609"/>
                      <a:pt x="196" y="610"/>
                    </a:cubicBezTo>
                    <a:cubicBezTo>
                      <a:pt x="196" y="610"/>
                      <a:pt x="202" y="618"/>
                      <a:pt x="202" y="618"/>
                    </a:cubicBezTo>
                    <a:cubicBezTo>
                      <a:pt x="202" y="618"/>
                      <a:pt x="208" y="614"/>
                      <a:pt x="210" y="616"/>
                    </a:cubicBezTo>
                    <a:cubicBezTo>
                      <a:pt x="213" y="619"/>
                      <a:pt x="213" y="624"/>
                      <a:pt x="212" y="626"/>
                    </a:cubicBezTo>
                    <a:cubicBezTo>
                      <a:pt x="212" y="627"/>
                      <a:pt x="207" y="626"/>
                      <a:pt x="207" y="628"/>
                    </a:cubicBezTo>
                    <a:cubicBezTo>
                      <a:pt x="207" y="630"/>
                      <a:pt x="214" y="636"/>
                      <a:pt x="214" y="636"/>
                    </a:cubicBezTo>
                    <a:cubicBezTo>
                      <a:pt x="214" y="637"/>
                      <a:pt x="207" y="639"/>
                      <a:pt x="210" y="641"/>
                    </a:cubicBezTo>
                    <a:cubicBezTo>
                      <a:pt x="212" y="643"/>
                      <a:pt x="222" y="636"/>
                      <a:pt x="221" y="642"/>
                    </a:cubicBezTo>
                    <a:cubicBezTo>
                      <a:pt x="220" y="648"/>
                      <a:pt x="213" y="649"/>
                      <a:pt x="216" y="650"/>
                    </a:cubicBezTo>
                    <a:cubicBezTo>
                      <a:pt x="220" y="652"/>
                      <a:pt x="228" y="649"/>
                      <a:pt x="226" y="651"/>
                    </a:cubicBezTo>
                    <a:cubicBezTo>
                      <a:pt x="224" y="653"/>
                      <a:pt x="222" y="661"/>
                      <a:pt x="219" y="661"/>
                    </a:cubicBezTo>
                    <a:cubicBezTo>
                      <a:pt x="217" y="661"/>
                      <a:pt x="202" y="662"/>
                      <a:pt x="202" y="662"/>
                    </a:cubicBezTo>
                    <a:cubicBezTo>
                      <a:pt x="202" y="662"/>
                      <a:pt x="196" y="654"/>
                      <a:pt x="195" y="658"/>
                    </a:cubicBezTo>
                    <a:cubicBezTo>
                      <a:pt x="193" y="661"/>
                      <a:pt x="198" y="668"/>
                      <a:pt x="198" y="668"/>
                    </a:cubicBezTo>
                    <a:cubicBezTo>
                      <a:pt x="193" y="674"/>
                      <a:pt x="193" y="674"/>
                      <a:pt x="193" y="674"/>
                    </a:cubicBezTo>
                    <a:cubicBezTo>
                      <a:pt x="186" y="674"/>
                      <a:pt x="186" y="674"/>
                      <a:pt x="186" y="674"/>
                    </a:cubicBezTo>
                    <a:cubicBezTo>
                      <a:pt x="186" y="674"/>
                      <a:pt x="183" y="678"/>
                      <a:pt x="183" y="679"/>
                    </a:cubicBezTo>
                    <a:cubicBezTo>
                      <a:pt x="184" y="680"/>
                      <a:pt x="187" y="682"/>
                      <a:pt x="187" y="682"/>
                    </a:cubicBezTo>
                    <a:cubicBezTo>
                      <a:pt x="187" y="682"/>
                      <a:pt x="189" y="676"/>
                      <a:pt x="192" y="679"/>
                    </a:cubicBezTo>
                    <a:cubicBezTo>
                      <a:pt x="194" y="682"/>
                      <a:pt x="197" y="684"/>
                      <a:pt x="197" y="684"/>
                    </a:cubicBezTo>
                    <a:cubicBezTo>
                      <a:pt x="197" y="684"/>
                      <a:pt x="197" y="689"/>
                      <a:pt x="197" y="689"/>
                    </a:cubicBezTo>
                    <a:cubicBezTo>
                      <a:pt x="197" y="689"/>
                      <a:pt x="204" y="698"/>
                      <a:pt x="209" y="697"/>
                    </a:cubicBezTo>
                    <a:cubicBezTo>
                      <a:pt x="214" y="697"/>
                      <a:pt x="210" y="694"/>
                      <a:pt x="215" y="694"/>
                    </a:cubicBezTo>
                    <a:cubicBezTo>
                      <a:pt x="220" y="693"/>
                      <a:pt x="234" y="695"/>
                      <a:pt x="237" y="694"/>
                    </a:cubicBezTo>
                    <a:cubicBezTo>
                      <a:pt x="239" y="693"/>
                      <a:pt x="240" y="691"/>
                      <a:pt x="241" y="691"/>
                    </a:cubicBezTo>
                    <a:cubicBezTo>
                      <a:pt x="243" y="691"/>
                      <a:pt x="252" y="692"/>
                      <a:pt x="252" y="693"/>
                    </a:cubicBezTo>
                    <a:cubicBezTo>
                      <a:pt x="252" y="693"/>
                      <a:pt x="244" y="700"/>
                      <a:pt x="243" y="701"/>
                    </a:cubicBezTo>
                    <a:cubicBezTo>
                      <a:pt x="242" y="701"/>
                      <a:pt x="232" y="700"/>
                      <a:pt x="232" y="701"/>
                    </a:cubicBezTo>
                    <a:cubicBezTo>
                      <a:pt x="232" y="702"/>
                      <a:pt x="230" y="706"/>
                      <a:pt x="233" y="708"/>
                    </a:cubicBezTo>
                    <a:cubicBezTo>
                      <a:pt x="235" y="710"/>
                      <a:pt x="240" y="710"/>
                      <a:pt x="242" y="711"/>
                    </a:cubicBezTo>
                    <a:cubicBezTo>
                      <a:pt x="244" y="711"/>
                      <a:pt x="250" y="715"/>
                      <a:pt x="251" y="715"/>
                    </a:cubicBezTo>
                    <a:cubicBezTo>
                      <a:pt x="252" y="715"/>
                      <a:pt x="266" y="711"/>
                      <a:pt x="275" y="711"/>
                    </a:cubicBezTo>
                    <a:cubicBezTo>
                      <a:pt x="284" y="711"/>
                      <a:pt x="289" y="717"/>
                      <a:pt x="292" y="716"/>
                    </a:cubicBezTo>
                    <a:cubicBezTo>
                      <a:pt x="296" y="715"/>
                      <a:pt x="296" y="710"/>
                      <a:pt x="298" y="711"/>
                    </a:cubicBezTo>
                    <a:cubicBezTo>
                      <a:pt x="300" y="712"/>
                      <a:pt x="310" y="717"/>
                      <a:pt x="311" y="716"/>
                    </a:cubicBezTo>
                    <a:cubicBezTo>
                      <a:pt x="312" y="716"/>
                      <a:pt x="316" y="713"/>
                      <a:pt x="317" y="714"/>
                    </a:cubicBezTo>
                    <a:cubicBezTo>
                      <a:pt x="318" y="714"/>
                      <a:pt x="325" y="715"/>
                      <a:pt x="326" y="715"/>
                    </a:cubicBezTo>
                    <a:cubicBezTo>
                      <a:pt x="327" y="715"/>
                      <a:pt x="342" y="695"/>
                      <a:pt x="346" y="691"/>
                    </a:cubicBezTo>
                    <a:cubicBezTo>
                      <a:pt x="349" y="687"/>
                      <a:pt x="352" y="679"/>
                      <a:pt x="357" y="680"/>
                    </a:cubicBezTo>
                    <a:cubicBezTo>
                      <a:pt x="362" y="681"/>
                      <a:pt x="373" y="690"/>
                      <a:pt x="375" y="689"/>
                    </a:cubicBezTo>
                    <a:cubicBezTo>
                      <a:pt x="376" y="688"/>
                      <a:pt x="378" y="683"/>
                      <a:pt x="379" y="683"/>
                    </a:cubicBezTo>
                    <a:cubicBezTo>
                      <a:pt x="381" y="684"/>
                      <a:pt x="383" y="684"/>
                      <a:pt x="383" y="684"/>
                    </a:cubicBezTo>
                    <a:cubicBezTo>
                      <a:pt x="383" y="684"/>
                      <a:pt x="394" y="673"/>
                      <a:pt x="394" y="673"/>
                    </a:cubicBezTo>
                    <a:cubicBezTo>
                      <a:pt x="393" y="673"/>
                      <a:pt x="396" y="689"/>
                      <a:pt x="397" y="689"/>
                    </a:cubicBezTo>
                    <a:cubicBezTo>
                      <a:pt x="397" y="689"/>
                      <a:pt x="403" y="687"/>
                      <a:pt x="403" y="688"/>
                    </a:cubicBezTo>
                    <a:cubicBezTo>
                      <a:pt x="403" y="688"/>
                      <a:pt x="401" y="690"/>
                      <a:pt x="403" y="690"/>
                    </a:cubicBezTo>
                    <a:cubicBezTo>
                      <a:pt x="405" y="690"/>
                      <a:pt x="411" y="693"/>
                      <a:pt x="411" y="693"/>
                    </a:cubicBezTo>
                    <a:cubicBezTo>
                      <a:pt x="411" y="693"/>
                      <a:pt x="410" y="699"/>
                      <a:pt x="408" y="700"/>
                    </a:cubicBezTo>
                    <a:cubicBezTo>
                      <a:pt x="406" y="701"/>
                      <a:pt x="403" y="702"/>
                      <a:pt x="404" y="703"/>
                    </a:cubicBezTo>
                    <a:cubicBezTo>
                      <a:pt x="404" y="705"/>
                      <a:pt x="408" y="705"/>
                      <a:pt x="411" y="706"/>
                    </a:cubicBezTo>
                    <a:cubicBezTo>
                      <a:pt x="413" y="708"/>
                      <a:pt x="416" y="709"/>
                      <a:pt x="417" y="709"/>
                    </a:cubicBezTo>
                    <a:cubicBezTo>
                      <a:pt x="419" y="710"/>
                      <a:pt x="424" y="702"/>
                      <a:pt x="426" y="706"/>
                    </a:cubicBezTo>
                    <a:cubicBezTo>
                      <a:pt x="428" y="710"/>
                      <a:pt x="427" y="719"/>
                      <a:pt x="428" y="719"/>
                    </a:cubicBezTo>
                    <a:cubicBezTo>
                      <a:pt x="428" y="719"/>
                      <a:pt x="434" y="719"/>
                      <a:pt x="435" y="720"/>
                    </a:cubicBezTo>
                    <a:cubicBezTo>
                      <a:pt x="436" y="720"/>
                      <a:pt x="437" y="723"/>
                      <a:pt x="440" y="725"/>
                    </a:cubicBezTo>
                    <a:cubicBezTo>
                      <a:pt x="443" y="722"/>
                      <a:pt x="452" y="720"/>
                      <a:pt x="455" y="71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Freeform 683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A0022B85-5D45-DD37-94BD-83AA4AA8B7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6837" y="4277275"/>
                <a:ext cx="1189444" cy="1342003"/>
              </a:xfrm>
              <a:custGeom>
                <a:avLst/>
                <a:gdLst/>
                <a:ahLst/>
                <a:cxnLst>
                  <a:cxn ang="0">
                    <a:pos x="250" y="378"/>
                  </a:cxn>
                  <a:cxn ang="0">
                    <a:pos x="268" y="374"/>
                  </a:cxn>
                  <a:cxn ang="0">
                    <a:pos x="280" y="372"/>
                  </a:cxn>
                  <a:cxn ang="0">
                    <a:pos x="293" y="361"/>
                  </a:cxn>
                  <a:cxn ang="0">
                    <a:pos x="318" y="346"/>
                  </a:cxn>
                  <a:cxn ang="0">
                    <a:pos x="329" y="337"/>
                  </a:cxn>
                  <a:cxn ang="0">
                    <a:pos x="328" y="298"/>
                  </a:cxn>
                  <a:cxn ang="0">
                    <a:pos x="327" y="256"/>
                  </a:cxn>
                  <a:cxn ang="0">
                    <a:pos x="350" y="261"/>
                  </a:cxn>
                  <a:cxn ang="0">
                    <a:pos x="340" y="232"/>
                  </a:cxn>
                  <a:cxn ang="0">
                    <a:pos x="364" y="234"/>
                  </a:cxn>
                  <a:cxn ang="0">
                    <a:pos x="374" y="218"/>
                  </a:cxn>
                  <a:cxn ang="0">
                    <a:pos x="356" y="190"/>
                  </a:cxn>
                  <a:cxn ang="0">
                    <a:pos x="354" y="170"/>
                  </a:cxn>
                  <a:cxn ang="0">
                    <a:pos x="369" y="158"/>
                  </a:cxn>
                  <a:cxn ang="0">
                    <a:pos x="362" y="126"/>
                  </a:cxn>
                  <a:cxn ang="0">
                    <a:pos x="381" y="101"/>
                  </a:cxn>
                  <a:cxn ang="0">
                    <a:pos x="387" y="74"/>
                  </a:cxn>
                  <a:cxn ang="0">
                    <a:pos x="394" y="54"/>
                  </a:cxn>
                  <a:cxn ang="0">
                    <a:pos x="375" y="42"/>
                  </a:cxn>
                  <a:cxn ang="0">
                    <a:pos x="371" y="25"/>
                  </a:cxn>
                  <a:cxn ang="0">
                    <a:pos x="359" y="34"/>
                  </a:cxn>
                  <a:cxn ang="0">
                    <a:pos x="350" y="30"/>
                  </a:cxn>
                  <a:cxn ang="0">
                    <a:pos x="319" y="20"/>
                  </a:cxn>
                  <a:cxn ang="0">
                    <a:pos x="285" y="10"/>
                  </a:cxn>
                  <a:cxn ang="0">
                    <a:pos x="272" y="18"/>
                  </a:cxn>
                  <a:cxn ang="0">
                    <a:pos x="241" y="30"/>
                  </a:cxn>
                  <a:cxn ang="0">
                    <a:pos x="213" y="24"/>
                  </a:cxn>
                  <a:cxn ang="0">
                    <a:pos x="211" y="3"/>
                  </a:cxn>
                  <a:cxn ang="0">
                    <a:pos x="197" y="3"/>
                  </a:cxn>
                  <a:cxn ang="0">
                    <a:pos x="185" y="10"/>
                  </a:cxn>
                  <a:cxn ang="0">
                    <a:pos x="163" y="9"/>
                  </a:cxn>
                  <a:cxn ang="0">
                    <a:pos x="153" y="35"/>
                  </a:cxn>
                  <a:cxn ang="0">
                    <a:pos x="144" y="54"/>
                  </a:cxn>
                  <a:cxn ang="0">
                    <a:pos x="118" y="83"/>
                  </a:cxn>
                  <a:cxn ang="0">
                    <a:pos x="100" y="101"/>
                  </a:cxn>
                  <a:cxn ang="0">
                    <a:pos x="102" y="120"/>
                  </a:cxn>
                  <a:cxn ang="0">
                    <a:pos x="99" y="140"/>
                  </a:cxn>
                  <a:cxn ang="0">
                    <a:pos x="77" y="152"/>
                  </a:cxn>
                  <a:cxn ang="0">
                    <a:pos x="79" y="168"/>
                  </a:cxn>
                  <a:cxn ang="0">
                    <a:pos x="77" y="181"/>
                  </a:cxn>
                  <a:cxn ang="0">
                    <a:pos x="73" y="200"/>
                  </a:cxn>
                  <a:cxn ang="0">
                    <a:pos x="46" y="200"/>
                  </a:cxn>
                  <a:cxn ang="0">
                    <a:pos x="33" y="236"/>
                  </a:cxn>
                  <a:cxn ang="0">
                    <a:pos x="26" y="251"/>
                  </a:cxn>
                  <a:cxn ang="0">
                    <a:pos x="9" y="244"/>
                  </a:cxn>
                  <a:cxn ang="0">
                    <a:pos x="0" y="261"/>
                  </a:cxn>
                  <a:cxn ang="0">
                    <a:pos x="37" y="281"/>
                  </a:cxn>
                  <a:cxn ang="0">
                    <a:pos x="76" y="315"/>
                  </a:cxn>
                  <a:cxn ang="0">
                    <a:pos x="100" y="337"/>
                  </a:cxn>
                  <a:cxn ang="0">
                    <a:pos x="111" y="340"/>
                  </a:cxn>
                  <a:cxn ang="0">
                    <a:pos x="138" y="339"/>
                  </a:cxn>
                  <a:cxn ang="0">
                    <a:pos x="166" y="327"/>
                  </a:cxn>
                  <a:cxn ang="0">
                    <a:pos x="180" y="334"/>
                  </a:cxn>
                  <a:cxn ang="0">
                    <a:pos x="182" y="357"/>
                  </a:cxn>
                  <a:cxn ang="0">
                    <a:pos x="158" y="393"/>
                  </a:cxn>
                  <a:cxn ang="0">
                    <a:pos x="182" y="414"/>
                  </a:cxn>
                  <a:cxn ang="0">
                    <a:pos x="216" y="442"/>
                  </a:cxn>
                  <a:cxn ang="0">
                    <a:pos x="249" y="423"/>
                  </a:cxn>
                  <a:cxn ang="0">
                    <a:pos x="246" y="411"/>
                  </a:cxn>
                </a:cxnLst>
                <a:rect l="0" t="0" r="r" b="b"/>
                <a:pathLst>
                  <a:path w="395" h="446">
                    <a:moveTo>
                      <a:pt x="251" y="387"/>
                    </a:moveTo>
                    <a:cubicBezTo>
                      <a:pt x="251" y="387"/>
                      <a:pt x="254" y="384"/>
                      <a:pt x="254" y="384"/>
                    </a:cubicBezTo>
                    <a:cubicBezTo>
                      <a:pt x="254" y="384"/>
                      <a:pt x="250" y="378"/>
                      <a:pt x="250" y="378"/>
                    </a:cubicBezTo>
                    <a:cubicBezTo>
                      <a:pt x="250" y="378"/>
                      <a:pt x="253" y="370"/>
                      <a:pt x="257" y="373"/>
                    </a:cubicBezTo>
                    <a:cubicBezTo>
                      <a:pt x="260" y="375"/>
                      <a:pt x="265" y="380"/>
                      <a:pt x="265" y="379"/>
                    </a:cubicBezTo>
                    <a:cubicBezTo>
                      <a:pt x="266" y="378"/>
                      <a:pt x="266" y="374"/>
                      <a:pt x="268" y="374"/>
                    </a:cubicBezTo>
                    <a:cubicBezTo>
                      <a:pt x="271" y="374"/>
                      <a:pt x="274" y="375"/>
                      <a:pt x="275" y="375"/>
                    </a:cubicBezTo>
                    <a:cubicBezTo>
                      <a:pt x="275" y="374"/>
                      <a:pt x="275" y="371"/>
                      <a:pt x="275" y="371"/>
                    </a:cubicBezTo>
                    <a:cubicBezTo>
                      <a:pt x="276" y="371"/>
                      <a:pt x="278" y="374"/>
                      <a:pt x="280" y="372"/>
                    </a:cubicBezTo>
                    <a:cubicBezTo>
                      <a:pt x="281" y="371"/>
                      <a:pt x="280" y="368"/>
                      <a:pt x="283" y="370"/>
                    </a:cubicBezTo>
                    <a:cubicBezTo>
                      <a:pt x="286" y="372"/>
                      <a:pt x="293" y="374"/>
                      <a:pt x="293" y="373"/>
                    </a:cubicBezTo>
                    <a:cubicBezTo>
                      <a:pt x="293" y="372"/>
                      <a:pt x="293" y="361"/>
                      <a:pt x="293" y="361"/>
                    </a:cubicBezTo>
                    <a:cubicBezTo>
                      <a:pt x="294" y="361"/>
                      <a:pt x="297" y="360"/>
                      <a:pt x="305" y="357"/>
                    </a:cubicBezTo>
                    <a:cubicBezTo>
                      <a:pt x="313" y="354"/>
                      <a:pt x="318" y="351"/>
                      <a:pt x="318" y="351"/>
                    </a:cubicBezTo>
                    <a:cubicBezTo>
                      <a:pt x="318" y="351"/>
                      <a:pt x="317" y="346"/>
                      <a:pt x="318" y="346"/>
                    </a:cubicBezTo>
                    <a:cubicBezTo>
                      <a:pt x="319" y="346"/>
                      <a:pt x="323" y="349"/>
                      <a:pt x="324" y="349"/>
                    </a:cubicBezTo>
                    <a:cubicBezTo>
                      <a:pt x="326" y="349"/>
                      <a:pt x="338" y="350"/>
                      <a:pt x="336" y="345"/>
                    </a:cubicBezTo>
                    <a:cubicBezTo>
                      <a:pt x="335" y="341"/>
                      <a:pt x="329" y="338"/>
                      <a:pt x="329" y="337"/>
                    </a:cubicBezTo>
                    <a:cubicBezTo>
                      <a:pt x="329" y="337"/>
                      <a:pt x="332" y="323"/>
                      <a:pt x="330" y="321"/>
                    </a:cubicBezTo>
                    <a:cubicBezTo>
                      <a:pt x="329" y="319"/>
                      <a:pt x="320" y="314"/>
                      <a:pt x="320" y="311"/>
                    </a:cubicBezTo>
                    <a:cubicBezTo>
                      <a:pt x="320" y="308"/>
                      <a:pt x="329" y="303"/>
                      <a:pt x="328" y="298"/>
                    </a:cubicBezTo>
                    <a:cubicBezTo>
                      <a:pt x="326" y="293"/>
                      <a:pt x="320" y="286"/>
                      <a:pt x="320" y="286"/>
                    </a:cubicBezTo>
                    <a:cubicBezTo>
                      <a:pt x="320" y="286"/>
                      <a:pt x="322" y="283"/>
                      <a:pt x="323" y="282"/>
                    </a:cubicBezTo>
                    <a:cubicBezTo>
                      <a:pt x="323" y="281"/>
                      <a:pt x="327" y="256"/>
                      <a:pt x="327" y="256"/>
                    </a:cubicBezTo>
                    <a:cubicBezTo>
                      <a:pt x="327" y="256"/>
                      <a:pt x="334" y="260"/>
                      <a:pt x="335" y="259"/>
                    </a:cubicBezTo>
                    <a:cubicBezTo>
                      <a:pt x="335" y="259"/>
                      <a:pt x="341" y="255"/>
                      <a:pt x="341" y="255"/>
                    </a:cubicBezTo>
                    <a:cubicBezTo>
                      <a:pt x="341" y="256"/>
                      <a:pt x="349" y="270"/>
                      <a:pt x="350" y="261"/>
                    </a:cubicBezTo>
                    <a:cubicBezTo>
                      <a:pt x="351" y="253"/>
                      <a:pt x="339" y="247"/>
                      <a:pt x="339" y="247"/>
                    </a:cubicBezTo>
                    <a:cubicBezTo>
                      <a:pt x="341" y="240"/>
                      <a:pt x="341" y="240"/>
                      <a:pt x="341" y="240"/>
                    </a:cubicBezTo>
                    <a:cubicBezTo>
                      <a:pt x="341" y="240"/>
                      <a:pt x="335" y="236"/>
                      <a:pt x="340" y="232"/>
                    </a:cubicBezTo>
                    <a:cubicBezTo>
                      <a:pt x="345" y="228"/>
                      <a:pt x="348" y="233"/>
                      <a:pt x="349" y="233"/>
                    </a:cubicBezTo>
                    <a:cubicBezTo>
                      <a:pt x="349" y="233"/>
                      <a:pt x="348" y="228"/>
                      <a:pt x="354" y="230"/>
                    </a:cubicBezTo>
                    <a:cubicBezTo>
                      <a:pt x="361" y="231"/>
                      <a:pt x="361" y="235"/>
                      <a:pt x="364" y="234"/>
                    </a:cubicBezTo>
                    <a:cubicBezTo>
                      <a:pt x="367" y="233"/>
                      <a:pt x="369" y="229"/>
                      <a:pt x="371" y="229"/>
                    </a:cubicBezTo>
                    <a:cubicBezTo>
                      <a:pt x="374" y="230"/>
                      <a:pt x="378" y="230"/>
                      <a:pt x="379" y="226"/>
                    </a:cubicBezTo>
                    <a:cubicBezTo>
                      <a:pt x="379" y="222"/>
                      <a:pt x="374" y="218"/>
                      <a:pt x="374" y="218"/>
                    </a:cubicBezTo>
                    <a:cubicBezTo>
                      <a:pt x="374" y="218"/>
                      <a:pt x="381" y="213"/>
                      <a:pt x="375" y="208"/>
                    </a:cubicBezTo>
                    <a:cubicBezTo>
                      <a:pt x="369" y="204"/>
                      <a:pt x="357" y="202"/>
                      <a:pt x="357" y="201"/>
                    </a:cubicBezTo>
                    <a:cubicBezTo>
                      <a:pt x="357" y="200"/>
                      <a:pt x="356" y="190"/>
                      <a:pt x="356" y="190"/>
                    </a:cubicBezTo>
                    <a:cubicBezTo>
                      <a:pt x="352" y="177"/>
                      <a:pt x="352" y="177"/>
                      <a:pt x="352" y="177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54" y="170"/>
                      <a:pt x="354" y="170"/>
                      <a:pt x="354" y="170"/>
                    </a:cubicBezTo>
                    <a:cubicBezTo>
                      <a:pt x="355" y="163"/>
                      <a:pt x="355" y="163"/>
                      <a:pt x="355" y="163"/>
                    </a:cubicBezTo>
                    <a:cubicBezTo>
                      <a:pt x="355" y="163"/>
                      <a:pt x="362" y="165"/>
                      <a:pt x="363" y="164"/>
                    </a:cubicBezTo>
                    <a:cubicBezTo>
                      <a:pt x="363" y="164"/>
                      <a:pt x="371" y="159"/>
                      <a:pt x="369" y="158"/>
                    </a:cubicBezTo>
                    <a:cubicBezTo>
                      <a:pt x="368" y="157"/>
                      <a:pt x="355" y="142"/>
                      <a:pt x="356" y="140"/>
                    </a:cubicBezTo>
                    <a:cubicBezTo>
                      <a:pt x="357" y="138"/>
                      <a:pt x="362" y="140"/>
                      <a:pt x="361" y="137"/>
                    </a:cubicBezTo>
                    <a:cubicBezTo>
                      <a:pt x="361" y="134"/>
                      <a:pt x="356" y="126"/>
                      <a:pt x="362" y="126"/>
                    </a:cubicBezTo>
                    <a:cubicBezTo>
                      <a:pt x="368" y="125"/>
                      <a:pt x="376" y="123"/>
                      <a:pt x="376" y="118"/>
                    </a:cubicBezTo>
                    <a:cubicBezTo>
                      <a:pt x="376" y="113"/>
                      <a:pt x="380" y="113"/>
                      <a:pt x="380" y="110"/>
                    </a:cubicBezTo>
                    <a:cubicBezTo>
                      <a:pt x="380" y="106"/>
                      <a:pt x="378" y="103"/>
                      <a:pt x="381" y="101"/>
                    </a:cubicBezTo>
                    <a:cubicBezTo>
                      <a:pt x="384" y="100"/>
                      <a:pt x="384" y="97"/>
                      <a:pt x="383" y="95"/>
                    </a:cubicBezTo>
                    <a:cubicBezTo>
                      <a:pt x="382" y="93"/>
                      <a:pt x="379" y="88"/>
                      <a:pt x="379" y="86"/>
                    </a:cubicBezTo>
                    <a:cubicBezTo>
                      <a:pt x="379" y="84"/>
                      <a:pt x="387" y="74"/>
                      <a:pt x="387" y="74"/>
                    </a:cubicBezTo>
                    <a:cubicBezTo>
                      <a:pt x="387" y="73"/>
                      <a:pt x="387" y="65"/>
                      <a:pt x="388" y="65"/>
                    </a:cubicBezTo>
                    <a:cubicBezTo>
                      <a:pt x="389" y="64"/>
                      <a:pt x="395" y="63"/>
                      <a:pt x="395" y="62"/>
                    </a:cubicBezTo>
                    <a:cubicBezTo>
                      <a:pt x="395" y="62"/>
                      <a:pt x="395" y="58"/>
                      <a:pt x="394" y="54"/>
                    </a:cubicBezTo>
                    <a:cubicBezTo>
                      <a:pt x="393" y="53"/>
                      <a:pt x="388" y="51"/>
                      <a:pt x="386" y="50"/>
                    </a:cubicBezTo>
                    <a:cubicBezTo>
                      <a:pt x="384" y="48"/>
                      <a:pt x="384" y="44"/>
                      <a:pt x="382" y="41"/>
                    </a:cubicBezTo>
                    <a:cubicBezTo>
                      <a:pt x="380" y="38"/>
                      <a:pt x="375" y="42"/>
                      <a:pt x="375" y="42"/>
                    </a:cubicBezTo>
                    <a:cubicBezTo>
                      <a:pt x="375" y="42"/>
                      <a:pt x="375" y="41"/>
                      <a:pt x="375" y="39"/>
                    </a:cubicBezTo>
                    <a:cubicBezTo>
                      <a:pt x="375" y="36"/>
                      <a:pt x="372" y="34"/>
                      <a:pt x="371" y="34"/>
                    </a:cubicBezTo>
                    <a:cubicBezTo>
                      <a:pt x="371" y="33"/>
                      <a:pt x="371" y="25"/>
                      <a:pt x="371" y="25"/>
                    </a:cubicBezTo>
                    <a:cubicBezTo>
                      <a:pt x="362" y="24"/>
                      <a:pt x="362" y="24"/>
                      <a:pt x="362" y="24"/>
                    </a:cubicBezTo>
                    <a:cubicBezTo>
                      <a:pt x="362" y="24"/>
                      <a:pt x="362" y="33"/>
                      <a:pt x="362" y="33"/>
                    </a:cubicBezTo>
                    <a:cubicBezTo>
                      <a:pt x="362" y="34"/>
                      <a:pt x="361" y="33"/>
                      <a:pt x="359" y="34"/>
                    </a:cubicBezTo>
                    <a:cubicBezTo>
                      <a:pt x="357" y="35"/>
                      <a:pt x="355" y="39"/>
                      <a:pt x="355" y="39"/>
                    </a:cubicBezTo>
                    <a:cubicBezTo>
                      <a:pt x="352" y="36"/>
                      <a:pt x="352" y="36"/>
                      <a:pt x="352" y="36"/>
                    </a:cubicBezTo>
                    <a:cubicBezTo>
                      <a:pt x="352" y="36"/>
                      <a:pt x="350" y="30"/>
                      <a:pt x="350" y="30"/>
                    </a:cubicBezTo>
                    <a:cubicBezTo>
                      <a:pt x="349" y="30"/>
                      <a:pt x="344" y="29"/>
                      <a:pt x="338" y="28"/>
                    </a:cubicBezTo>
                    <a:cubicBezTo>
                      <a:pt x="333" y="26"/>
                      <a:pt x="330" y="20"/>
                      <a:pt x="326" y="19"/>
                    </a:cubicBezTo>
                    <a:cubicBezTo>
                      <a:pt x="323" y="18"/>
                      <a:pt x="322" y="19"/>
                      <a:pt x="319" y="20"/>
                    </a:cubicBezTo>
                    <a:cubicBezTo>
                      <a:pt x="316" y="22"/>
                      <a:pt x="309" y="18"/>
                      <a:pt x="309" y="18"/>
                    </a:cubicBezTo>
                    <a:cubicBezTo>
                      <a:pt x="309" y="18"/>
                      <a:pt x="305" y="14"/>
                      <a:pt x="302" y="11"/>
                    </a:cubicBezTo>
                    <a:cubicBezTo>
                      <a:pt x="300" y="9"/>
                      <a:pt x="289" y="10"/>
                      <a:pt x="285" y="10"/>
                    </a:cubicBezTo>
                    <a:cubicBezTo>
                      <a:pt x="285" y="11"/>
                      <a:pt x="285" y="12"/>
                      <a:pt x="285" y="13"/>
                    </a:cubicBezTo>
                    <a:cubicBezTo>
                      <a:pt x="283" y="13"/>
                      <a:pt x="278" y="13"/>
                      <a:pt x="276" y="13"/>
                    </a:cubicBezTo>
                    <a:cubicBezTo>
                      <a:pt x="273" y="12"/>
                      <a:pt x="273" y="16"/>
                      <a:pt x="272" y="18"/>
                    </a:cubicBezTo>
                    <a:cubicBezTo>
                      <a:pt x="270" y="20"/>
                      <a:pt x="270" y="18"/>
                      <a:pt x="266" y="14"/>
                    </a:cubicBezTo>
                    <a:cubicBezTo>
                      <a:pt x="262" y="11"/>
                      <a:pt x="266" y="18"/>
                      <a:pt x="265" y="23"/>
                    </a:cubicBezTo>
                    <a:cubicBezTo>
                      <a:pt x="263" y="27"/>
                      <a:pt x="243" y="30"/>
                      <a:pt x="241" y="30"/>
                    </a:cubicBezTo>
                    <a:cubicBezTo>
                      <a:pt x="239" y="30"/>
                      <a:pt x="235" y="30"/>
                      <a:pt x="232" y="31"/>
                    </a:cubicBezTo>
                    <a:cubicBezTo>
                      <a:pt x="229" y="32"/>
                      <a:pt x="220" y="31"/>
                      <a:pt x="220" y="31"/>
                    </a:cubicBezTo>
                    <a:cubicBezTo>
                      <a:pt x="220" y="31"/>
                      <a:pt x="215" y="29"/>
                      <a:pt x="213" y="24"/>
                    </a:cubicBezTo>
                    <a:cubicBezTo>
                      <a:pt x="210" y="18"/>
                      <a:pt x="217" y="19"/>
                      <a:pt x="217" y="19"/>
                    </a:cubicBezTo>
                    <a:cubicBezTo>
                      <a:pt x="217" y="18"/>
                      <a:pt x="222" y="8"/>
                      <a:pt x="222" y="7"/>
                    </a:cubicBezTo>
                    <a:cubicBezTo>
                      <a:pt x="223" y="6"/>
                      <a:pt x="211" y="3"/>
                      <a:pt x="211" y="3"/>
                    </a:cubicBezTo>
                    <a:cubicBezTo>
                      <a:pt x="210" y="2"/>
                      <a:pt x="211" y="1"/>
                      <a:pt x="210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06" y="1"/>
                      <a:pt x="199" y="3"/>
                      <a:pt x="197" y="3"/>
                    </a:cubicBezTo>
                    <a:cubicBezTo>
                      <a:pt x="194" y="3"/>
                      <a:pt x="195" y="6"/>
                      <a:pt x="194" y="7"/>
                    </a:cubicBezTo>
                    <a:cubicBezTo>
                      <a:pt x="192" y="9"/>
                      <a:pt x="191" y="8"/>
                      <a:pt x="187" y="8"/>
                    </a:cubicBezTo>
                    <a:cubicBezTo>
                      <a:pt x="184" y="8"/>
                      <a:pt x="186" y="10"/>
                      <a:pt x="185" y="10"/>
                    </a:cubicBezTo>
                    <a:cubicBezTo>
                      <a:pt x="185" y="11"/>
                      <a:pt x="175" y="11"/>
                      <a:pt x="174" y="11"/>
                    </a:cubicBezTo>
                    <a:cubicBezTo>
                      <a:pt x="173" y="11"/>
                      <a:pt x="166" y="3"/>
                      <a:pt x="166" y="3"/>
                    </a:cubicBezTo>
                    <a:cubicBezTo>
                      <a:pt x="165" y="2"/>
                      <a:pt x="163" y="8"/>
                      <a:pt x="163" y="9"/>
                    </a:cubicBezTo>
                    <a:cubicBezTo>
                      <a:pt x="162" y="10"/>
                      <a:pt x="150" y="16"/>
                      <a:pt x="150" y="17"/>
                    </a:cubicBezTo>
                    <a:cubicBezTo>
                      <a:pt x="151" y="18"/>
                      <a:pt x="156" y="20"/>
                      <a:pt x="157" y="24"/>
                    </a:cubicBezTo>
                    <a:cubicBezTo>
                      <a:pt x="159" y="29"/>
                      <a:pt x="154" y="34"/>
                      <a:pt x="153" y="35"/>
                    </a:cubicBezTo>
                    <a:cubicBezTo>
                      <a:pt x="151" y="37"/>
                      <a:pt x="154" y="36"/>
                      <a:pt x="155" y="39"/>
                    </a:cubicBezTo>
                    <a:cubicBezTo>
                      <a:pt x="157" y="42"/>
                      <a:pt x="144" y="47"/>
                      <a:pt x="143" y="48"/>
                    </a:cubicBezTo>
                    <a:cubicBezTo>
                      <a:pt x="142" y="50"/>
                      <a:pt x="144" y="52"/>
                      <a:pt x="144" y="54"/>
                    </a:cubicBezTo>
                    <a:cubicBezTo>
                      <a:pt x="144" y="57"/>
                      <a:pt x="140" y="59"/>
                      <a:pt x="139" y="61"/>
                    </a:cubicBezTo>
                    <a:cubicBezTo>
                      <a:pt x="139" y="64"/>
                      <a:pt x="141" y="68"/>
                      <a:pt x="144" y="70"/>
                    </a:cubicBezTo>
                    <a:cubicBezTo>
                      <a:pt x="146" y="72"/>
                      <a:pt x="120" y="80"/>
                      <a:pt x="118" y="83"/>
                    </a:cubicBezTo>
                    <a:cubicBezTo>
                      <a:pt x="117" y="86"/>
                      <a:pt x="120" y="92"/>
                      <a:pt x="119" y="97"/>
                    </a:cubicBezTo>
                    <a:cubicBezTo>
                      <a:pt x="118" y="103"/>
                      <a:pt x="105" y="94"/>
                      <a:pt x="105" y="9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0" y="101"/>
                      <a:pt x="108" y="109"/>
                      <a:pt x="109" y="110"/>
                    </a:cubicBezTo>
                    <a:cubicBezTo>
                      <a:pt x="109" y="111"/>
                      <a:pt x="107" y="114"/>
                      <a:pt x="102" y="115"/>
                    </a:cubicBezTo>
                    <a:cubicBezTo>
                      <a:pt x="97" y="116"/>
                      <a:pt x="102" y="120"/>
                      <a:pt x="102" y="120"/>
                    </a:cubicBezTo>
                    <a:cubicBezTo>
                      <a:pt x="102" y="121"/>
                      <a:pt x="96" y="119"/>
                      <a:pt x="95" y="120"/>
                    </a:cubicBezTo>
                    <a:cubicBezTo>
                      <a:pt x="94" y="120"/>
                      <a:pt x="91" y="130"/>
                      <a:pt x="91" y="132"/>
                    </a:cubicBezTo>
                    <a:cubicBezTo>
                      <a:pt x="91" y="134"/>
                      <a:pt x="96" y="136"/>
                      <a:pt x="99" y="140"/>
                    </a:cubicBezTo>
                    <a:cubicBezTo>
                      <a:pt x="102" y="143"/>
                      <a:pt x="98" y="143"/>
                      <a:pt x="94" y="146"/>
                    </a:cubicBezTo>
                    <a:cubicBezTo>
                      <a:pt x="91" y="148"/>
                      <a:pt x="83" y="142"/>
                      <a:pt x="83" y="142"/>
                    </a:cubicBezTo>
                    <a:cubicBezTo>
                      <a:pt x="83" y="142"/>
                      <a:pt x="77" y="151"/>
                      <a:pt x="77" y="152"/>
                    </a:cubicBezTo>
                    <a:cubicBezTo>
                      <a:pt x="76" y="152"/>
                      <a:pt x="83" y="156"/>
                      <a:pt x="85" y="159"/>
                    </a:cubicBezTo>
                    <a:cubicBezTo>
                      <a:pt x="86" y="162"/>
                      <a:pt x="82" y="161"/>
                      <a:pt x="80" y="161"/>
                    </a:cubicBezTo>
                    <a:cubicBezTo>
                      <a:pt x="78" y="162"/>
                      <a:pt x="80" y="164"/>
                      <a:pt x="79" y="168"/>
                    </a:cubicBezTo>
                    <a:cubicBezTo>
                      <a:pt x="79" y="173"/>
                      <a:pt x="75" y="168"/>
                      <a:pt x="73" y="170"/>
                    </a:cubicBezTo>
                    <a:cubicBezTo>
                      <a:pt x="70" y="172"/>
                      <a:pt x="69" y="177"/>
                      <a:pt x="69" y="177"/>
                    </a:cubicBezTo>
                    <a:cubicBezTo>
                      <a:pt x="69" y="177"/>
                      <a:pt x="76" y="180"/>
                      <a:pt x="77" y="181"/>
                    </a:cubicBezTo>
                    <a:cubicBezTo>
                      <a:pt x="78" y="183"/>
                      <a:pt x="73" y="185"/>
                      <a:pt x="71" y="185"/>
                    </a:cubicBezTo>
                    <a:cubicBezTo>
                      <a:pt x="70" y="186"/>
                      <a:pt x="70" y="191"/>
                      <a:pt x="70" y="194"/>
                    </a:cubicBezTo>
                    <a:cubicBezTo>
                      <a:pt x="69" y="198"/>
                      <a:pt x="72" y="198"/>
                      <a:pt x="73" y="200"/>
                    </a:cubicBezTo>
                    <a:cubicBezTo>
                      <a:pt x="74" y="203"/>
                      <a:pt x="70" y="206"/>
                      <a:pt x="70" y="206"/>
                    </a:cubicBezTo>
                    <a:cubicBezTo>
                      <a:pt x="70" y="206"/>
                      <a:pt x="56" y="205"/>
                      <a:pt x="56" y="205"/>
                    </a:cubicBezTo>
                    <a:cubicBezTo>
                      <a:pt x="57" y="204"/>
                      <a:pt x="51" y="200"/>
                      <a:pt x="46" y="200"/>
                    </a:cubicBezTo>
                    <a:cubicBezTo>
                      <a:pt x="41" y="200"/>
                      <a:pt x="42" y="209"/>
                      <a:pt x="41" y="210"/>
                    </a:cubicBezTo>
                    <a:cubicBezTo>
                      <a:pt x="41" y="210"/>
                      <a:pt x="33" y="221"/>
                      <a:pt x="33" y="221"/>
                    </a:cubicBezTo>
                    <a:cubicBezTo>
                      <a:pt x="33" y="221"/>
                      <a:pt x="33" y="235"/>
                      <a:pt x="33" y="236"/>
                    </a:cubicBezTo>
                    <a:cubicBezTo>
                      <a:pt x="33" y="237"/>
                      <a:pt x="28" y="238"/>
                      <a:pt x="27" y="240"/>
                    </a:cubicBezTo>
                    <a:cubicBezTo>
                      <a:pt x="25" y="242"/>
                      <a:pt x="31" y="245"/>
                      <a:pt x="31" y="245"/>
                    </a:cubicBezTo>
                    <a:cubicBezTo>
                      <a:pt x="31" y="245"/>
                      <a:pt x="26" y="250"/>
                      <a:pt x="26" y="251"/>
                    </a:cubicBezTo>
                    <a:cubicBezTo>
                      <a:pt x="25" y="252"/>
                      <a:pt x="22" y="247"/>
                      <a:pt x="21" y="246"/>
                    </a:cubicBezTo>
                    <a:cubicBezTo>
                      <a:pt x="19" y="245"/>
                      <a:pt x="17" y="249"/>
                      <a:pt x="16" y="250"/>
                    </a:cubicBezTo>
                    <a:cubicBezTo>
                      <a:pt x="16" y="251"/>
                      <a:pt x="14" y="244"/>
                      <a:pt x="9" y="244"/>
                    </a:cubicBezTo>
                    <a:cubicBezTo>
                      <a:pt x="5" y="244"/>
                      <a:pt x="8" y="252"/>
                      <a:pt x="8" y="254"/>
                    </a:cubicBezTo>
                    <a:cubicBezTo>
                      <a:pt x="8" y="255"/>
                      <a:pt x="6" y="255"/>
                      <a:pt x="3" y="256"/>
                    </a:cubicBezTo>
                    <a:cubicBezTo>
                      <a:pt x="1" y="257"/>
                      <a:pt x="1" y="259"/>
                      <a:pt x="0" y="261"/>
                    </a:cubicBezTo>
                    <a:cubicBezTo>
                      <a:pt x="1" y="261"/>
                      <a:pt x="2" y="261"/>
                      <a:pt x="2" y="261"/>
                    </a:cubicBezTo>
                    <a:cubicBezTo>
                      <a:pt x="5" y="264"/>
                      <a:pt x="28" y="283"/>
                      <a:pt x="30" y="283"/>
                    </a:cubicBezTo>
                    <a:cubicBezTo>
                      <a:pt x="32" y="283"/>
                      <a:pt x="37" y="281"/>
                      <a:pt x="37" y="281"/>
                    </a:cubicBezTo>
                    <a:cubicBezTo>
                      <a:pt x="37" y="281"/>
                      <a:pt x="41" y="291"/>
                      <a:pt x="47" y="291"/>
                    </a:cubicBezTo>
                    <a:cubicBezTo>
                      <a:pt x="54" y="291"/>
                      <a:pt x="55" y="288"/>
                      <a:pt x="58" y="291"/>
                    </a:cubicBezTo>
                    <a:cubicBezTo>
                      <a:pt x="60" y="294"/>
                      <a:pt x="71" y="315"/>
                      <a:pt x="76" y="315"/>
                    </a:cubicBezTo>
                    <a:cubicBezTo>
                      <a:pt x="81" y="315"/>
                      <a:pt x="95" y="315"/>
                      <a:pt x="94" y="317"/>
                    </a:cubicBezTo>
                    <a:cubicBezTo>
                      <a:pt x="93" y="319"/>
                      <a:pt x="91" y="332"/>
                      <a:pt x="91" y="332"/>
                    </a:cubicBezTo>
                    <a:cubicBezTo>
                      <a:pt x="91" y="333"/>
                      <a:pt x="99" y="339"/>
                      <a:pt x="100" y="337"/>
                    </a:cubicBezTo>
                    <a:cubicBezTo>
                      <a:pt x="101" y="336"/>
                      <a:pt x="98" y="320"/>
                      <a:pt x="105" y="323"/>
                    </a:cubicBezTo>
                    <a:cubicBezTo>
                      <a:pt x="112" y="326"/>
                      <a:pt x="115" y="325"/>
                      <a:pt x="114" y="330"/>
                    </a:cubicBezTo>
                    <a:cubicBezTo>
                      <a:pt x="113" y="334"/>
                      <a:pt x="110" y="340"/>
                      <a:pt x="111" y="340"/>
                    </a:cubicBezTo>
                    <a:cubicBezTo>
                      <a:pt x="112" y="340"/>
                      <a:pt x="117" y="342"/>
                      <a:pt x="119" y="340"/>
                    </a:cubicBezTo>
                    <a:cubicBezTo>
                      <a:pt x="120" y="339"/>
                      <a:pt x="113" y="333"/>
                      <a:pt x="121" y="333"/>
                    </a:cubicBezTo>
                    <a:cubicBezTo>
                      <a:pt x="130" y="334"/>
                      <a:pt x="135" y="341"/>
                      <a:pt x="138" y="339"/>
                    </a:cubicBezTo>
                    <a:cubicBezTo>
                      <a:pt x="142" y="337"/>
                      <a:pt x="143" y="331"/>
                      <a:pt x="144" y="332"/>
                    </a:cubicBezTo>
                    <a:cubicBezTo>
                      <a:pt x="145" y="332"/>
                      <a:pt x="153" y="337"/>
                      <a:pt x="154" y="337"/>
                    </a:cubicBezTo>
                    <a:cubicBezTo>
                      <a:pt x="155" y="336"/>
                      <a:pt x="159" y="333"/>
                      <a:pt x="166" y="327"/>
                    </a:cubicBezTo>
                    <a:cubicBezTo>
                      <a:pt x="174" y="321"/>
                      <a:pt x="173" y="318"/>
                      <a:pt x="176" y="319"/>
                    </a:cubicBezTo>
                    <a:cubicBezTo>
                      <a:pt x="179" y="321"/>
                      <a:pt x="186" y="325"/>
                      <a:pt x="185" y="329"/>
                    </a:cubicBezTo>
                    <a:cubicBezTo>
                      <a:pt x="184" y="332"/>
                      <a:pt x="180" y="334"/>
                      <a:pt x="180" y="334"/>
                    </a:cubicBezTo>
                    <a:cubicBezTo>
                      <a:pt x="180" y="334"/>
                      <a:pt x="183" y="341"/>
                      <a:pt x="183" y="341"/>
                    </a:cubicBezTo>
                    <a:cubicBezTo>
                      <a:pt x="183" y="342"/>
                      <a:pt x="182" y="346"/>
                      <a:pt x="182" y="346"/>
                    </a:cubicBezTo>
                    <a:cubicBezTo>
                      <a:pt x="182" y="346"/>
                      <a:pt x="182" y="357"/>
                      <a:pt x="182" y="357"/>
                    </a:cubicBezTo>
                    <a:cubicBezTo>
                      <a:pt x="181" y="358"/>
                      <a:pt x="180" y="366"/>
                      <a:pt x="171" y="368"/>
                    </a:cubicBezTo>
                    <a:cubicBezTo>
                      <a:pt x="162" y="370"/>
                      <a:pt x="148" y="365"/>
                      <a:pt x="146" y="371"/>
                    </a:cubicBezTo>
                    <a:cubicBezTo>
                      <a:pt x="143" y="377"/>
                      <a:pt x="158" y="393"/>
                      <a:pt x="158" y="393"/>
                    </a:cubicBezTo>
                    <a:cubicBezTo>
                      <a:pt x="169" y="393"/>
                      <a:pt x="169" y="393"/>
                      <a:pt x="169" y="393"/>
                    </a:cubicBezTo>
                    <a:cubicBezTo>
                      <a:pt x="169" y="393"/>
                      <a:pt x="181" y="400"/>
                      <a:pt x="181" y="400"/>
                    </a:cubicBezTo>
                    <a:cubicBezTo>
                      <a:pt x="181" y="401"/>
                      <a:pt x="179" y="407"/>
                      <a:pt x="182" y="414"/>
                    </a:cubicBezTo>
                    <a:cubicBezTo>
                      <a:pt x="185" y="420"/>
                      <a:pt x="193" y="420"/>
                      <a:pt x="195" y="426"/>
                    </a:cubicBezTo>
                    <a:cubicBezTo>
                      <a:pt x="198" y="432"/>
                      <a:pt x="192" y="433"/>
                      <a:pt x="198" y="436"/>
                    </a:cubicBezTo>
                    <a:cubicBezTo>
                      <a:pt x="204" y="438"/>
                      <a:pt x="206" y="446"/>
                      <a:pt x="216" y="442"/>
                    </a:cubicBezTo>
                    <a:cubicBezTo>
                      <a:pt x="225" y="438"/>
                      <a:pt x="225" y="426"/>
                      <a:pt x="231" y="428"/>
                    </a:cubicBezTo>
                    <a:cubicBezTo>
                      <a:pt x="238" y="430"/>
                      <a:pt x="241" y="436"/>
                      <a:pt x="244" y="433"/>
                    </a:cubicBezTo>
                    <a:cubicBezTo>
                      <a:pt x="248" y="430"/>
                      <a:pt x="249" y="424"/>
                      <a:pt x="249" y="423"/>
                    </a:cubicBezTo>
                    <a:cubicBezTo>
                      <a:pt x="248" y="423"/>
                      <a:pt x="238" y="419"/>
                      <a:pt x="239" y="419"/>
                    </a:cubicBezTo>
                    <a:cubicBezTo>
                      <a:pt x="239" y="418"/>
                      <a:pt x="233" y="411"/>
                      <a:pt x="244" y="411"/>
                    </a:cubicBezTo>
                    <a:cubicBezTo>
                      <a:pt x="245" y="411"/>
                      <a:pt x="246" y="411"/>
                      <a:pt x="246" y="411"/>
                    </a:cubicBezTo>
                    <a:cubicBezTo>
                      <a:pt x="249" y="407"/>
                      <a:pt x="256" y="397"/>
                      <a:pt x="256" y="396"/>
                    </a:cubicBezTo>
                    <a:cubicBezTo>
                      <a:pt x="256" y="396"/>
                      <a:pt x="250" y="387"/>
                      <a:pt x="251" y="38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Freeform 684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2104EFC6-29B2-5DD6-338D-8FC9C6BEC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361" y="4372947"/>
                <a:ext cx="1277359" cy="1874667"/>
              </a:xfrm>
              <a:custGeom>
                <a:avLst/>
                <a:gdLst/>
                <a:ahLst/>
                <a:cxnLst>
                  <a:cxn ang="0">
                    <a:pos x="324" y="495"/>
                  </a:cxn>
                  <a:cxn ang="0">
                    <a:pos x="282" y="465"/>
                  </a:cxn>
                  <a:cxn ang="0">
                    <a:pos x="258" y="420"/>
                  </a:cxn>
                  <a:cxn ang="0">
                    <a:pos x="248" y="384"/>
                  </a:cxn>
                  <a:cxn ang="0">
                    <a:pos x="273" y="356"/>
                  </a:cxn>
                  <a:cxn ang="0">
                    <a:pos x="309" y="315"/>
                  </a:cxn>
                  <a:cxn ang="0">
                    <a:pos x="311" y="287"/>
                  </a:cxn>
                  <a:cxn ang="0">
                    <a:pos x="324" y="272"/>
                  </a:cxn>
                  <a:cxn ang="0">
                    <a:pos x="320" y="259"/>
                  </a:cxn>
                  <a:cxn ang="0">
                    <a:pos x="364" y="246"/>
                  </a:cxn>
                  <a:cxn ang="0">
                    <a:pos x="400" y="243"/>
                  </a:cxn>
                  <a:cxn ang="0">
                    <a:pos x="424" y="235"/>
                  </a:cxn>
                  <a:cxn ang="0">
                    <a:pos x="403" y="211"/>
                  </a:cxn>
                  <a:cxn ang="0">
                    <a:pos x="401" y="187"/>
                  </a:cxn>
                  <a:cxn ang="0">
                    <a:pos x="415" y="169"/>
                  </a:cxn>
                  <a:cxn ang="0">
                    <a:pos x="408" y="156"/>
                  </a:cxn>
                  <a:cxn ang="0">
                    <a:pos x="385" y="149"/>
                  </a:cxn>
                  <a:cxn ang="0">
                    <a:pos x="368" y="130"/>
                  </a:cxn>
                  <a:cxn ang="0">
                    <a:pos x="386" y="117"/>
                  </a:cxn>
                  <a:cxn ang="0">
                    <a:pos x="392" y="102"/>
                  </a:cxn>
                  <a:cxn ang="0">
                    <a:pos x="374" y="95"/>
                  </a:cxn>
                  <a:cxn ang="0">
                    <a:pos x="334" y="81"/>
                  </a:cxn>
                  <a:cxn ang="0">
                    <a:pos x="309" y="58"/>
                  </a:cxn>
                  <a:cxn ang="0">
                    <a:pos x="293" y="43"/>
                  </a:cxn>
                  <a:cxn ang="0">
                    <a:pos x="273" y="23"/>
                  </a:cxn>
                  <a:cxn ang="0">
                    <a:pos x="246" y="32"/>
                  </a:cxn>
                  <a:cxn ang="0">
                    <a:pos x="225" y="26"/>
                  </a:cxn>
                  <a:cxn ang="0">
                    <a:pos x="197" y="3"/>
                  </a:cxn>
                  <a:cxn ang="0">
                    <a:pos x="167" y="12"/>
                  </a:cxn>
                  <a:cxn ang="0">
                    <a:pos x="149" y="30"/>
                  </a:cxn>
                  <a:cxn ang="0">
                    <a:pos x="137" y="63"/>
                  </a:cxn>
                  <a:cxn ang="0">
                    <a:pos x="116" y="94"/>
                  </a:cxn>
                  <a:cxn ang="0">
                    <a:pos x="117" y="132"/>
                  </a:cxn>
                  <a:cxn ang="0">
                    <a:pos x="106" y="145"/>
                  </a:cxn>
                  <a:cxn ang="0">
                    <a:pos x="128" y="186"/>
                  </a:cxn>
                  <a:cxn ang="0">
                    <a:pos x="108" y="198"/>
                  </a:cxn>
                  <a:cxn ang="0">
                    <a:pos x="93" y="215"/>
                  </a:cxn>
                  <a:cxn ang="0">
                    <a:pos x="81" y="224"/>
                  </a:cxn>
                  <a:cxn ang="0">
                    <a:pos x="74" y="279"/>
                  </a:cxn>
                  <a:cxn ang="0">
                    <a:pos x="78" y="317"/>
                  </a:cxn>
                  <a:cxn ang="0">
                    <a:pos x="47" y="329"/>
                  </a:cxn>
                  <a:cxn ang="0">
                    <a:pos x="29" y="339"/>
                  </a:cxn>
                  <a:cxn ang="0">
                    <a:pos x="11" y="341"/>
                  </a:cxn>
                  <a:cxn ang="0">
                    <a:pos x="10" y="364"/>
                  </a:cxn>
                  <a:cxn ang="0">
                    <a:pos x="35" y="401"/>
                  </a:cxn>
                  <a:cxn ang="0">
                    <a:pos x="55" y="425"/>
                  </a:cxn>
                  <a:cxn ang="0">
                    <a:pos x="93" y="427"/>
                  </a:cxn>
                  <a:cxn ang="0">
                    <a:pos x="117" y="443"/>
                  </a:cxn>
                  <a:cxn ang="0">
                    <a:pos x="133" y="503"/>
                  </a:cxn>
                  <a:cxn ang="0">
                    <a:pos x="171" y="520"/>
                  </a:cxn>
                  <a:cxn ang="0">
                    <a:pos x="180" y="573"/>
                  </a:cxn>
                  <a:cxn ang="0">
                    <a:pos x="208" y="612"/>
                  </a:cxn>
                  <a:cxn ang="0">
                    <a:pos x="250" y="614"/>
                  </a:cxn>
                  <a:cxn ang="0">
                    <a:pos x="280" y="572"/>
                  </a:cxn>
                  <a:cxn ang="0">
                    <a:pos x="324" y="537"/>
                  </a:cxn>
                </a:cxnLst>
                <a:rect l="0" t="0" r="r" b="b"/>
                <a:pathLst>
                  <a:path w="424" h="622">
                    <a:moveTo>
                      <a:pt x="327" y="525"/>
                    </a:moveTo>
                    <a:cubicBezTo>
                      <a:pt x="327" y="525"/>
                      <a:pt x="315" y="526"/>
                      <a:pt x="310" y="520"/>
                    </a:cubicBezTo>
                    <a:cubicBezTo>
                      <a:pt x="305" y="514"/>
                      <a:pt x="321" y="508"/>
                      <a:pt x="322" y="507"/>
                    </a:cubicBezTo>
                    <a:cubicBezTo>
                      <a:pt x="322" y="507"/>
                      <a:pt x="326" y="501"/>
                      <a:pt x="324" y="495"/>
                    </a:cubicBezTo>
                    <a:cubicBezTo>
                      <a:pt x="322" y="488"/>
                      <a:pt x="290" y="489"/>
                      <a:pt x="290" y="489"/>
                    </a:cubicBezTo>
                    <a:cubicBezTo>
                      <a:pt x="290" y="489"/>
                      <a:pt x="281" y="481"/>
                      <a:pt x="279" y="479"/>
                    </a:cubicBezTo>
                    <a:cubicBezTo>
                      <a:pt x="277" y="477"/>
                      <a:pt x="282" y="473"/>
                      <a:pt x="282" y="473"/>
                    </a:cubicBezTo>
                    <a:cubicBezTo>
                      <a:pt x="282" y="472"/>
                      <a:pt x="282" y="466"/>
                      <a:pt x="282" y="465"/>
                    </a:cubicBezTo>
                    <a:cubicBezTo>
                      <a:pt x="282" y="464"/>
                      <a:pt x="262" y="465"/>
                      <a:pt x="257" y="462"/>
                    </a:cubicBezTo>
                    <a:cubicBezTo>
                      <a:pt x="253" y="459"/>
                      <a:pt x="258" y="449"/>
                      <a:pt x="258" y="449"/>
                    </a:cubicBezTo>
                    <a:cubicBezTo>
                      <a:pt x="258" y="449"/>
                      <a:pt x="257" y="434"/>
                      <a:pt x="256" y="434"/>
                    </a:cubicBezTo>
                    <a:cubicBezTo>
                      <a:pt x="255" y="434"/>
                      <a:pt x="259" y="424"/>
                      <a:pt x="258" y="420"/>
                    </a:cubicBezTo>
                    <a:cubicBezTo>
                      <a:pt x="256" y="415"/>
                      <a:pt x="248" y="424"/>
                      <a:pt x="241" y="424"/>
                    </a:cubicBezTo>
                    <a:cubicBezTo>
                      <a:pt x="234" y="424"/>
                      <a:pt x="239" y="416"/>
                      <a:pt x="239" y="416"/>
                    </a:cubicBezTo>
                    <a:cubicBezTo>
                      <a:pt x="239" y="415"/>
                      <a:pt x="239" y="406"/>
                      <a:pt x="240" y="400"/>
                    </a:cubicBezTo>
                    <a:cubicBezTo>
                      <a:pt x="241" y="394"/>
                      <a:pt x="246" y="386"/>
                      <a:pt x="248" y="384"/>
                    </a:cubicBezTo>
                    <a:cubicBezTo>
                      <a:pt x="250" y="382"/>
                      <a:pt x="259" y="380"/>
                      <a:pt x="259" y="380"/>
                    </a:cubicBezTo>
                    <a:cubicBezTo>
                      <a:pt x="259" y="379"/>
                      <a:pt x="259" y="375"/>
                      <a:pt x="259" y="372"/>
                    </a:cubicBezTo>
                    <a:cubicBezTo>
                      <a:pt x="260" y="369"/>
                      <a:pt x="268" y="358"/>
                      <a:pt x="269" y="358"/>
                    </a:cubicBezTo>
                    <a:cubicBezTo>
                      <a:pt x="269" y="358"/>
                      <a:pt x="273" y="356"/>
                      <a:pt x="273" y="356"/>
                    </a:cubicBezTo>
                    <a:cubicBezTo>
                      <a:pt x="273" y="355"/>
                      <a:pt x="274" y="347"/>
                      <a:pt x="274" y="347"/>
                    </a:cubicBezTo>
                    <a:cubicBezTo>
                      <a:pt x="274" y="346"/>
                      <a:pt x="288" y="347"/>
                      <a:pt x="292" y="345"/>
                    </a:cubicBezTo>
                    <a:cubicBezTo>
                      <a:pt x="296" y="343"/>
                      <a:pt x="298" y="323"/>
                      <a:pt x="299" y="322"/>
                    </a:cubicBezTo>
                    <a:cubicBezTo>
                      <a:pt x="299" y="321"/>
                      <a:pt x="309" y="315"/>
                      <a:pt x="309" y="315"/>
                    </a:cubicBezTo>
                    <a:cubicBezTo>
                      <a:pt x="309" y="315"/>
                      <a:pt x="289" y="302"/>
                      <a:pt x="290" y="301"/>
                    </a:cubicBezTo>
                    <a:cubicBezTo>
                      <a:pt x="290" y="300"/>
                      <a:pt x="301" y="298"/>
                      <a:pt x="302" y="298"/>
                    </a:cubicBezTo>
                    <a:cubicBezTo>
                      <a:pt x="303" y="298"/>
                      <a:pt x="302" y="293"/>
                      <a:pt x="302" y="293"/>
                    </a:cubicBezTo>
                    <a:cubicBezTo>
                      <a:pt x="302" y="293"/>
                      <a:pt x="308" y="291"/>
                      <a:pt x="311" y="287"/>
                    </a:cubicBezTo>
                    <a:cubicBezTo>
                      <a:pt x="314" y="283"/>
                      <a:pt x="306" y="280"/>
                      <a:pt x="306" y="280"/>
                    </a:cubicBezTo>
                    <a:cubicBezTo>
                      <a:pt x="306" y="280"/>
                      <a:pt x="307" y="278"/>
                      <a:pt x="309" y="276"/>
                    </a:cubicBezTo>
                    <a:cubicBezTo>
                      <a:pt x="312" y="273"/>
                      <a:pt x="318" y="280"/>
                      <a:pt x="318" y="280"/>
                    </a:cubicBezTo>
                    <a:cubicBezTo>
                      <a:pt x="318" y="280"/>
                      <a:pt x="325" y="275"/>
                      <a:pt x="324" y="272"/>
                    </a:cubicBezTo>
                    <a:cubicBezTo>
                      <a:pt x="324" y="270"/>
                      <a:pt x="316" y="268"/>
                      <a:pt x="315" y="264"/>
                    </a:cubicBezTo>
                    <a:cubicBezTo>
                      <a:pt x="314" y="260"/>
                      <a:pt x="324" y="266"/>
                      <a:pt x="324" y="266"/>
                    </a:cubicBezTo>
                    <a:cubicBezTo>
                      <a:pt x="324" y="266"/>
                      <a:pt x="326" y="265"/>
                      <a:pt x="326" y="265"/>
                    </a:cubicBezTo>
                    <a:cubicBezTo>
                      <a:pt x="326" y="265"/>
                      <a:pt x="321" y="259"/>
                      <a:pt x="320" y="259"/>
                    </a:cubicBezTo>
                    <a:cubicBezTo>
                      <a:pt x="320" y="259"/>
                      <a:pt x="325" y="252"/>
                      <a:pt x="331" y="249"/>
                    </a:cubicBezTo>
                    <a:cubicBezTo>
                      <a:pt x="337" y="247"/>
                      <a:pt x="338" y="254"/>
                      <a:pt x="338" y="254"/>
                    </a:cubicBezTo>
                    <a:cubicBezTo>
                      <a:pt x="338" y="254"/>
                      <a:pt x="355" y="254"/>
                      <a:pt x="359" y="254"/>
                    </a:cubicBezTo>
                    <a:cubicBezTo>
                      <a:pt x="362" y="254"/>
                      <a:pt x="360" y="247"/>
                      <a:pt x="364" y="246"/>
                    </a:cubicBezTo>
                    <a:cubicBezTo>
                      <a:pt x="368" y="245"/>
                      <a:pt x="373" y="248"/>
                      <a:pt x="377" y="248"/>
                    </a:cubicBezTo>
                    <a:cubicBezTo>
                      <a:pt x="381" y="247"/>
                      <a:pt x="385" y="242"/>
                      <a:pt x="387" y="242"/>
                    </a:cubicBezTo>
                    <a:cubicBezTo>
                      <a:pt x="388" y="242"/>
                      <a:pt x="390" y="246"/>
                      <a:pt x="394" y="247"/>
                    </a:cubicBezTo>
                    <a:cubicBezTo>
                      <a:pt x="397" y="247"/>
                      <a:pt x="397" y="245"/>
                      <a:pt x="400" y="243"/>
                    </a:cubicBezTo>
                    <a:cubicBezTo>
                      <a:pt x="402" y="242"/>
                      <a:pt x="407" y="244"/>
                      <a:pt x="410" y="243"/>
                    </a:cubicBezTo>
                    <a:cubicBezTo>
                      <a:pt x="413" y="242"/>
                      <a:pt x="405" y="237"/>
                      <a:pt x="405" y="237"/>
                    </a:cubicBezTo>
                    <a:cubicBezTo>
                      <a:pt x="405" y="236"/>
                      <a:pt x="415" y="234"/>
                      <a:pt x="415" y="234"/>
                    </a:cubicBezTo>
                    <a:cubicBezTo>
                      <a:pt x="415" y="233"/>
                      <a:pt x="423" y="235"/>
                      <a:pt x="424" y="235"/>
                    </a:cubicBezTo>
                    <a:cubicBezTo>
                      <a:pt x="424" y="234"/>
                      <a:pt x="423" y="233"/>
                      <a:pt x="417" y="229"/>
                    </a:cubicBezTo>
                    <a:cubicBezTo>
                      <a:pt x="411" y="225"/>
                      <a:pt x="415" y="220"/>
                      <a:pt x="415" y="219"/>
                    </a:cubicBezTo>
                    <a:cubicBezTo>
                      <a:pt x="414" y="219"/>
                      <a:pt x="412" y="219"/>
                      <a:pt x="409" y="219"/>
                    </a:cubicBezTo>
                    <a:cubicBezTo>
                      <a:pt x="406" y="219"/>
                      <a:pt x="405" y="215"/>
                      <a:pt x="403" y="211"/>
                    </a:cubicBezTo>
                    <a:cubicBezTo>
                      <a:pt x="401" y="207"/>
                      <a:pt x="399" y="212"/>
                      <a:pt x="396" y="212"/>
                    </a:cubicBezTo>
                    <a:cubicBezTo>
                      <a:pt x="392" y="212"/>
                      <a:pt x="389" y="205"/>
                      <a:pt x="389" y="205"/>
                    </a:cubicBezTo>
                    <a:cubicBezTo>
                      <a:pt x="399" y="196"/>
                      <a:pt x="399" y="196"/>
                      <a:pt x="399" y="196"/>
                    </a:cubicBezTo>
                    <a:cubicBezTo>
                      <a:pt x="399" y="196"/>
                      <a:pt x="401" y="187"/>
                      <a:pt x="401" y="187"/>
                    </a:cubicBezTo>
                    <a:cubicBezTo>
                      <a:pt x="401" y="187"/>
                      <a:pt x="409" y="187"/>
                      <a:pt x="410" y="187"/>
                    </a:cubicBezTo>
                    <a:cubicBezTo>
                      <a:pt x="411" y="187"/>
                      <a:pt x="410" y="183"/>
                      <a:pt x="411" y="181"/>
                    </a:cubicBezTo>
                    <a:cubicBezTo>
                      <a:pt x="412" y="179"/>
                      <a:pt x="413" y="179"/>
                      <a:pt x="415" y="176"/>
                    </a:cubicBezTo>
                    <a:cubicBezTo>
                      <a:pt x="417" y="173"/>
                      <a:pt x="415" y="169"/>
                      <a:pt x="415" y="169"/>
                    </a:cubicBezTo>
                    <a:cubicBezTo>
                      <a:pt x="414" y="168"/>
                      <a:pt x="410" y="173"/>
                      <a:pt x="410" y="174"/>
                    </a:cubicBezTo>
                    <a:cubicBezTo>
                      <a:pt x="409" y="174"/>
                      <a:pt x="408" y="171"/>
                      <a:pt x="408" y="170"/>
                    </a:cubicBezTo>
                    <a:cubicBezTo>
                      <a:pt x="407" y="170"/>
                      <a:pt x="399" y="169"/>
                      <a:pt x="398" y="163"/>
                    </a:cubicBezTo>
                    <a:cubicBezTo>
                      <a:pt x="398" y="158"/>
                      <a:pt x="406" y="159"/>
                      <a:pt x="408" y="156"/>
                    </a:cubicBezTo>
                    <a:cubicBezTo>
                      <a:pt x="410" y="153"/>
                      <a:pt x="401" y="156"/>
                      <a:pt x="401" y="156"/>
                    </a:cubicBezTo>
                    <a:cubicBezTo>
                      <a:pt x="400" y="156"/>
                      <a:pt x="399" y="154"/>
                      <a:pt x="398" y="153"/>
                    </a:cubicBezTo>
                    <a:cubicBezTo>
                      <a:pt x="397" y="153"/>
                      <a:pt x="394" y="154"/>
                      <a:pt x="392" y="154"/>
                    </a:cubicBezTo>
                    <a:cubicBezTo>
                      <a:pt x="390" y="154"/>
                      <a:pt x="387" y="149"/>
                      <a:pt x="385" y="149"/>
                    </a:cubicBezTo>
                    <a:cubicBezTo>
                      <a:pt x="383" y="148"/>
                      <a:pt x="373" y="151"/>
                      <a:pt x="371" y="147"/>
                    </a:cubicBezTo>
                    <a:cubicBezTo>
                      <a:pt x="370" y="144"/>
                      <a:pt x="374" y="143"/>
                      <a:pt x="375" y="140"/>
                    </a:cubicBezTo>
                    <a:cubicBezTo>
                      <a:pt x="376" y="138"/>
                      <a:pt x="368" y="135"/>
                      <a:pt x="368" y="135"/>
                    </a:cubicBezTo>
                    <a:cubicBezTo>
                      <a:pt x="367" y="135"/>
                      <a:pt x="368" y="132"/>
                      <a:pt x="368" y="130"/>
                    </a:cubicBezTo>
                    <a:cubicBezTo>
                      <a:pt x="367" y="128"/>
                      <a:pt x="376" y="134"/>
                      <a:pt x="376" y="134"/>
                    </a:cubicBezTo>
                    <a:cubicBezTo>
                      <a:pt x="386" y="125"/>
                      <a:pt x="386" y="125"/>
                      <a:pt x="386" y="125"/>
                    </a:cubicBezTo>
                    <a:cubicBezTo>
                      <a:pt x="386" y="125"/>
                      <a:pt x="384" y="121"/>
                      <a:pt x="383" y="120"/>
                    </a:cubicBezTo>
                    <a:cubicBezTo>
                      <a:pt x="383" y="119"/>
                      <a:pt x="386" y="117"/>
                      <a:pt x="386" y="117"/>
                    </a:cubicBezTo>
                    <a:cubicBezTo>
                      <a:pt x="387" y="111"/>
                      <a:pt x="387" y="111"/>
                      <a:pt x="387" y="111"/>
                    </a:cubicBezTo>
                    <a:cubicBezTo>
                      <a:pt x="395" y="115"/>
                      <a:pt x="395" y="115"/>
                      <a:pt x="395" y="115"/>
                    </a:cubicBezTo>
                    <a:cubicBezTo>
                      <a:pt x="395" y="115"/>
                      <a:pt x="399" y="107"/>
                      <a:pt x="399" y="106"/>
                    </a:cubicBezTo>
                    <a:cubicBezTo>
                      <a:pt x="399" y="106"/>
                      <a:pt x="395" y="103"/>
                      <a:pt x="392" y="102"/>
                    </a:cubicBezTo>
                    <a:cubicBezTo>
                      <a:pt x="390" y="100"/>
                      <a:pt x="392" y="98"/>
                      <a:pt x="392" y="98"/>
                    </a:cubicBezTo>
                    <a:cubicBezTo>
                      <a:pt x="386" y="97"/>
                      <a:pt x="386" y="97"/>
                      <a:pt x="386" y="97"/>
                    </a:cubicBezTo>
                    <a:cubicBezTo>
                      <a:pt x="386" y="97"/>
                      <a:pt x="387" y="97"/>
                      <a:pt x="387" y="97"/>
                    </a:cubicBezTo>
                    <a:cubicBezTo>
                      <a:pt x="387" y="98"/>
                      <a:pt x="375" y="96"/>
                      <a:pt x="374" y="95"/>
                    </a:cubicBezTo>
                    <a:cubicBezTo>
                      <a:pt x="373" y="95"/>
                      <a:pt x="372" y="100"/>
                      <a:pt x="365" y="100"/>
                    </a:cubicBezTo>
                    <a:cubicBezTo>
                      <a:pt x="358" y="100"/>
                      <a:pt x="360" y="88"/>
                      <a:pt x="355" y="87"/>
                    </a:cubicBezTo>
                    <a:cubicBezTo>
                      <a:pt x="349" y="86"/>
                      <a:pt x="340" y="78"/>
                      <a:pt x="339" y="78"/>
                    </a:cubicBezTo>
                    <a:cubicBezTo>
                      <a:pt x="338" y="78"/>
                      <a:pt x="335" y="81"/>
                      <a:pt x="334" y="81"/>
                    </a:cubicBezTo>
                    <a:cubicBezTo>
                      <a:pt x="333" y="81"/>
                      <a:pt x="331" y="81"/>
                      <a:pt x="329" y="81"/>
                    </a:cubicBezTo>
                    <a:cubicBezTo>
                      <a:pt x="327" y="80"/>
                      <a:pt x="328" y="86"/>
                      <a:pt x="323" y="87"/>
                    </a:cubicBezTo>
                    <a:cubicBezTo>
                      <a:pt x="319" y="87"/>
                      <a:pt x="325" y="76"/>
                      <a:pt x="320" y="68"/>
                    </a:cubicBezTo>
                    <a:cubicBezTo>
                      <a:pt x="316" y="60"/>
                      <a:pt x="309" y="58"/>
                      <a:pt x="309" y="58"/>
                    </a:cubicBezTo>
                    <a:cubicBezTo>
                      <a:pt x="308" y="57"/>
                      <a:pt x="308" y="53"/>
                      <a:pt x="308" y="53"/>
                    </a:cubicBezTo>
                    <a:cubicBezTo>
                      <a:pt x="304" y="42"/>
                      <a:pt x="304" y="42"/>
                      <a:pt x="304" y="42"/>
                    </a:cubicBezTo>
                    <a:cubicBezTo>
                      <a:pt x="304" y="42"/>
                      <a:pt x="300" y="41"/>
                      <a:pt x="299" y="40"/>
                    </a:cubicBezTo>
                    <a:cubicBezTo>
                      <a:pt x="298" y="39"/>
                      <a:pt x="296" y="43"/>
                      <a:pt x="293" y="43"/>
                    </a:cubicBezTo>
                    <a:cubicBezTo>
                      <a:pt x="290" y="44"/>
                      <a:pt x="291" y="39"/>
                      <a:pt x="292" y="39"/>
                    </a:cubicBezTo>
                    <a:cubicBezTo>
                      <a:pt x="292" y="38"/>
                      <a:pt x="285" y="34"/>
                      <a:pt x="283" y="31"/>
                    </a:cubicBezTo>
                    <a:cubicBezTo>
                      <a:pt x="280" y="28"/>
                      <a:pt x="284" y="29"/>
                      <a:pt x="287" y="25"/>
                    </a:cubicBezTo>
                    <a:cubicBezTo>
                      <a:pt x="289" y="20"/>
                      <a:pt x="273" y="23"/>
                      <a:pt x="273" y="23"/>
                    </a:cubicBezTo>
                    <a:cubicBezTo>
                      <a:pt x="273" y="23"/>
                      <a:pt x="270" y="27"/>
                      <a:pt x="269" y="29"/>
                    </a:cubicBezTo>
                    <a:cubicBezTo>
                      <a:pt x="267" y="30"/>
                      <a:pt x="270" y="36"/>
                      <a:pt x="265" y="40"/>
                    </a:cubicBezTo>
                    <a:cubicBezTo>
                      <a:pt x="260" y="44"/>
                      <a:pt x="250" y="37"/>
                      <a:pt x="250" y="37"/>
                    </a:cubicBezTo>
                    <a:cubicBezTo>
                      <a:pt x="250" y="37"/>
                      <a:pt x="248" y="34"/>
                      <a:pt x="246" y="32"/>
                    </a:cubicBezTo>
                    <a:cubicBezTo>
                      <a:pt x="244" y="31"/>
                      <a:pt x="243" y="35"/>
                      <a:pt x="243" y="35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26"/>
                      <a:pt x="229" y="29"/>
                      <a:pt x="228" y="29"/>
                    </a:cubicBezTo>
                    <a:cubicBezTo>
                      <a:pt x="228" y="29"/>
                      <a:pt x="225" y="26"/>
                      <a:pt x="225" y="26"/>
                    </a:cubicBezTo>
                    <a:cubicBezTo>
                      <a:pt x="225" y="26"/>
                      <a:pt x="225" y="20"/>
                      <a:pt x="225" y="17"/>
                    </a:cubicBezTo>
                    <a:cubicBezTo>
                      <a:pt x="225" y="14"/>
                      <a:pt x="216" y="8"/>
                      <a:pt x="213" y="7"/>
                    </a:cubicBezTo>
                    <a:cubicBezTo>
                      <a:pt x="211" y="6"/>
                      <a:pt x="205" y="0"/>
                      <a:pt x="205" y="0"/>
                    </a:cubicBezTo>
                    <a:cubicBezTo>
                      <a:pt x="204" y="0"/>
                      <a:pt x="199" y="1"/>
                      <a:pt x="197" y="3"/>
                    </a:cubicBezTo>
                    <a:cubicBezTo>
                      <a:pt x="194" y="5"/>
                      <a:pt x="191" y="15"/>
                      <a:pt x="191" y="16"/>
                    </a:cubicBezTo>
                    <a:cubicBezTo>
                      <a:pt x="190" y="16"/>
                      <a:pt x="183" y="8"/>
                      <a:pt x="183" y="8"/>
                    </a:cubicBezTo>
                    <a:cubicBezTo>
                      <a:pt x="183" y="8"/>
                      <a:pt x="179" y="11"/>
                      <a:pt x="179" y="11"/>
                    </a:cubicBezTo>
                    <a:cubicBezTo>
                      <a:pt x="178" y="11"/>
                      <a:pt x="170" y="11"/>
                      <a:pt x="167" y="12"/>
                    </a:cubicBezTo>
                    <a:cubicBezTo>
                      <a:pt x="164" y="13"/>
                      <a:pt x="153" y="13"/>
                      <a:pt x="153" y="13"/>
                    </a:cubicBezTo>
                    <a:cubicBezTo>
                      <a:pt x="152" y="13"/>
                      <a:pt x="148" y="22"/>
                      <a:pt x="148" y="22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9" y="26"/>
                      <a:pt x="149" y="30"/>
                      <a:pt x="149" y="30"/>
                    </a:cubicBezTo>
                    <a:cubicBezTo>
                      <a:pt x="149" y="31"/>
                      <a:pt x="143" y="32"/>
                      <a:pt x="142" y="33"/>
                    </a:cubicBezTo>
                    <a:cubicBezTo>
                      <a:pt x="141" y="33"/>
                      <a:pt x="141" y="41"/>
                      <a:pt x="141" y="42"/>
                    </a:cubicBezTo>
                    <a:cubicBezTo>
                      <a:pt x="141" y="42"/>
                      <a:pt x="133" y="52"/>
                      <a:pt x="133" y="54"/>
                    </a:cubicBezTo>
                    <a:cubicBezTo>
                      <a:pt x="133" y="56"/>
                      <a:pt x="136" y="61"/>
                      <a:pt x="137" y="63"/>
                    </a:cubicBezTo>
                    <a:cubicBezTo>
                      <a:pt x="138" y="65"/>
                      <a:pt x="138" y="68"/>
                      <a:pt x="135" y="69"/>
                    </a:cubicBezTo>
                    <a:cubicBezTo>
                      <a:pt x="132" y="71"/>
                      <a:pt x="134" y="74"/>
                      <a:pt x="134" y="78"/>
                    </a:cubicBezTo>
                    <a:cubicBezTo>
                      <a:pt x="134" y="81"/>
                      <a:pt x="130" y="81"/>
                      <a:pt x="130" y="86"/>
                    </a:cubicBezTo>
                    <a:cubicBezTo>
                      <a:pt x="130" y="91"/>
                      <a:pt x="122" y="93"/>
                      <a:pt x="116" y="94"/>
                    </a:cubicBezTo>
                    <a:cubicBezTo>
                      <a:pt x="110" y="94"/>
                      <a:pt x="115" y="102"/>
                      <a:pt x="115" y="105"/>
                    </a:cubicBezTo>
                    <a:cubicBezTo>
                      <a:pt x="116" y="108"/>
                      <a:pt x="111" y="106"/>
                      <a:pt x="110" y="108"/>
                    </a:cubicBezTo>
                    <a:cubicBezTo>
                      <a:pt x="109" y="110"/>
                      <a:pt x="122" y="125"/>
                      <a:pt x="123" y="126"/>
                    </a:cubicBezTo>
                    <a:cubicBezTo>
                      <a:pt x="125" y="127"/>
                      <a:pt x="117" y="132"/>
                      <a:pt x="117" y="132"/>
                    </a:cubicBezTo>
                    <a:cubicBezTo>
                      <a:pt x="116" y="133"/>
                      <a:pt x="109" y="131"/>
                      <a:pt x="109" y="131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3" y="143"/>
                      <a:pt x="103" y="143"/>
                      <a:pt x="103" y="14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1" y="168"/>
                      <a:pt x="111" y="169"/>
                    </a:cubicBezTo>
                    <a:cubicBezTo>
                      <a:pt x="111" y="170"/>
                      <a:pt x="123" y="172"/>
                      <a:pt x="129" y="176"/>
                    </a:cubicBezTo>
                    <a:cubicBezTo>
                      <a:pt x="135" y="181"/>
                      <a:pt x="128" y="186"/>
                      <a:pt x="128" y="186"/>
                    </a:cubicBezTo>
                    <a:cubicBezTo>
                      <a:pt x="128" y="186"/>
                      <a:pt x="133" y="190"/>
                      <a:pt x="133" y="194"/>
                    </a:cubicBezTo>
                    <a:cubicBezTo>
                      <a:pt x="132" y="198"/>
                      <a:pt x="128" y="198"/>
                      <a:pt x="125" y="197"/>
                    </a:cubicBezTo>
                    <a:cubicBezTo>
                      <a:pt x="123" y="197"/>
                      <a:pt x="121" y="201"/>
                      <a:pt x="118" y="202"/>
                    </a:cubicBezTo>
                    <a:cubicBezTo>
                      <a:pt x="115" y="203"/>
                      <a:pt x="115" y="199"/>
                      <a:pt x="108" y="198"/>
                    </a:cubicBezTo>
                    <a:cubicBezTo>
                      <a:pt x="102" y="196"/>
                      <a:pt x="103" y="201"/>
                      <a:pt x="103" y="201"/>
                    </a:cubicBezTo>
                    <a:cubicBezTo>
                      <a:pt x="102" y="201"/>
                      <a:pt x="99" y="196"/>
                      <a:pt x="94" y="200"/>
                    </a:cubicBezTo>
                    <a:cubicBezTo>
                      <a:pt x="89" y="204"/>
                      <a:pt x="95" y="208"/>
                      <a:pt x="95" y="208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3" y="215"/>
                      <a:pt x="105" y="221"/>
                      <a:pt x="104" y="229"/>
                    </a:cubicBezTo>
                    <a:cubicBezTo>
                      <a:pt x="103" y="238"/>
                      <a:pt x="95" y="224"/>
                      <a:pt x="95" y="223"/>
                    </a:cubicBezTo>
                    <a:cubicBezTo>
                      <a:pt x="95" y="223"/>
                      <a:pt x="89" y="227"/>
                      <a:pt x="89" y="227"/>
                    </a:cubicBezTo>
                    <a:cubicBezTo>
                      <a:pt x="88" y="228"/>
                      <a:pt x="81" y="224"/>
                      <a:pt x="81" y="224"/>
                    </a:cubicBezTo>
                    <a:cubicBezTo>
                      <a:pt x="81" y="224"/>
                      <a:pt x="77" y="249"/>
                      <a:pt x="77" y="250"/>
                    </a:cubicBezTo>
                    <a:cubicBezTo>
                      <a:pt x="76" y="251"/>
                      <a:pt x="74" y="254"/>
                      <a:pt x="74" y="254"/>
                    </a:cubicBezTo>
                    <a:cubicBezTo>
                      <a:pt x="74" y="254"/>
                      <a:pt x="80" y="261"/>
                      <a:pt x="82" y="266"/>
                    </a:cubicBezTo>
                    <a:cubicBezTo>
                      <a:pt x="83" y="271"/>
                      <a:pt x="74" y="276"/>
                      <a:pt x="74" y="279"/>
                    </a:cubicBezTo>
                    <a:cubicBezTo>
                      <a:pt x="74" y="282"/>
                      <a:pt x="83" y="287"/>
                      <a:pt x="84" y="289"/>
                    </a:cubicBezTo>
                    <a:cubicBezTo>
                      <a:pt x="86" y="291"/>
                      <a:pt x="83" y="305"/>
                      <a:pt x="83" y="305"/>
                    </a:cubicBezTo>
                    <a:cubicBezTo>
                      <a:pt x="83" y="306"/>
                      <a:pt x="89" y="309"/>
                      <a:pt x="90" y="313"/>
                    </a:cubicBezTo>
                    <a:cubicBezTo>
                      <a:pt x="92" y="318"/>
                      <a:pt x="80" y="317"/>
                      <a:pt x="78" y="317"/>
                    </a:cubicBezTo>
                    <a:cubicBezTo>
                      <a:pt x="77" y="317"/>
                      <a:pt x="73" y="314"/>
                      <a:pt x="72" y="314"/>
                    </a:cubicBezTo>
                    <a:cubicBezTo>
                      <a:pt x="71" y="314"/>
                      <a:pt x="72" y="319"/>
                      <a:pt x="72" y="319"/>
                    </a:cubicBezTo>
                    <a:cubicBezTo>
                      <a:pt x="72" y="319"/>
                      <a:pt x="67" y="322"/>
                      <a:pt x="59" y="325"/>
                    </a:cubicBezTo>
                    <a:cubicBezTo>
                      <a:pt x="51" y="328"/>
                      <a:pt x="48" y="329"/>
                      <a:pt x="47" y="329"/>
                    </a:cubicBezTo>
                    <a:cubicBezTo>
                      <a:pt x="47" y="329"/>
                      <a:pt x="47" y="340"/>
                      <a:pt x="47" y="341"/>
                    </a:cubicBezTo>
                    <a:cubicBezTo>
                      <a:pt x="47" y="342"/>
                      <a:pt x="40" y="340"/>
                      <a:pt x="37" y="338"/>
                    </a:cubicBezTo>
                    <a:cubicBezTo>
                      <a:pt x="34" y="336"/>
                      <a:pt x="35" y="339"/>
                      <a:pt x="34" y="340"/>
                    </a:cubicBezTo>
                    <a:cubicBezTo>
                      <a:pt x="32" y="342"/>
                      <a:pt x="30" y="339"/>
                      <a:pt x="29" y="339"/>
                    </a:cubicBezTo>
                    <a:cubicBezTo>
                      <a:pt x="29" y="339"/>
                      <a:pt x="29" y="342"/>
                      <a:pt x="29" y="343"/>
                    </a:cubicBezTo>
                    <a:cubicBezTo>
                      <a:pt x="28" y="343"/>
                      <a:pt x="25" y="342"/>
                      <a:pt x="22" y="342"/>
                    </a:cubicBezTo>
                    <a:cubicBezTo>
                      <a:pt x="20" y="342"/>
                      <a:pt x="20" y="346"/>
                      <a:pt x="19" y="347"/>
                    </a:cubicBezTo>
                    <a:cubicBezTo>
                      <a:pt x="19" y="348"/>
                      <a:pt x="14" y="343"/>
                      <a:pt x="11" y="341"/>
                    </a:cubicBezTo>
                    <a:cubicBezTo>
                      <a:pt x="7" y="338"/>
                      <a:pt x="4" y="346"/>
                      <a:pt x="4" y="346"/>
                    </a:cubicBezTo>
                    <a:cubicBezTo>
                      <a:pt x="4" y="346"/>
                      <a:pt x="8" y="352"/>
                      <a:pt x="8" y="352"/>
                    </a:cubicBezTo>
                    <a:cubicBezTo>
                      <a:pt x="8" y="352"/>
                      <a:pt x="5" y="355"/>
                      <a:pt x="5" y="355"/>
                    </a:cubicBezTo>
                    <a:cubicBezTo>
                      <a:pt x="4" y="355"/>
                      <a:pt x="10" y="364"/>
                      <a:pt x="10" y="364"/>
                    </a:cubicBezTo>
                    <a:cubicBezTo>
                      <a:pt x="10" y="365"/>
                      <a:pt x="3" y="375"/>
                      <a:pt x="0" y="379"/>
                    </a:cubicBezTo>
                    <a:cubicBezTo>
                      <a:pt x="10" y="380"/>
                      <a:pt x="15" y="387"/>
                      <a:pt x="16" y="389"/>
                    </a:cubicBezTo>
                    <a:cubicBezTo>
                      <a:pt x="16" y="391"/>
                      <a:pt x="12" y="402"/>
                      <a:pt x="21" y="402"/>
                    </a:cubicBezTo>
                    <a:cubicBezTo>
                      <a:pt x="29" y="403"/>
                      <a:pt x="35" y="401"/>
                      <a:pt x="35" y="401"/>
                    </a:cubicBezTo>
                    <a:cubicBezTo>
                      <a:pt x="40" y="411"/>
                      <a:pt x="40" y="411"/>
                      <a:pt x="40" y="411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54" y="420"/>
                      <a:pt x="54" y="420"/>
                      <a:pt x="54" y="420"/>
                    </a:cubicBezTo>
                    <a:cubicBezTo>
                      <a:pt x="54" y="420"/>
                      <a:pt x="54" y="424"/>
                      <a:pt x="55" y="425"/>
                    </a:cubicBezTo>
                    <a:cubicBezTo>
                      <a:pt x="55" y="426"/>
                      <a:pt x="62" y="427"/>
                      <a:pt x="62" y="427"/>
                    </a:cubicBezTo>
                    <a:cubicBezTo>
                      <a:pt x="63" y="427"/>
                      <a:pt x="65" y="418"/>
                      <a:pt x="69" y="420"/>
                    </a:cubicBezTo>
                    <a:cubicBezTo>
                      <a:pt x="73" y="422"/>
                      <a:pt x="76" y="414"/>
                      <a:pt x="80" y="418"/>
                    </a:cubicBezTo>
                    <a:cubicBezTo>
                      <a:pt x="84" y="421"/>
                      <a:pt x="93" y="422"/>
                      <a:pt x="93" y="427"/>
                    </a:cubicBezTo>
                    <a:cubicBezTo>
                      <a:pt x="93" y="431"/>
                      <a:pt x="95" y="434"/>
                      <a:pt x="95" y="434"/>
                    </a:cubicBezTo>
                    <a:cubicBezTo>
                      <a:pt x="95" y="434"/>
                      <a:pt x="99" y="436"/>
                      <a:pt x="104" y="434"/>
                    </a:cubicBezTo>
                    <a:cubicBezTo>
                      <a:pt x="109" y="432"/>
                      <a:pt x="112" y="420"/>
                      <a:pt x="117" y="428"/>
                    </a:cubicBezTo>
                    <a:cubicBezTo>
                      <a:pt x="122" y="436"/>
                      <a:pt x="115" y="438"/>
                      <a:pt x="117" y="443"/>
                    </a:cubicBezTo>
                    <a:cubicBezTo>
                      <a:pt x="119" y="447"/>
                      <a:pt x="126" y="449"/>
                      <a:pt x="125" y="451"/>
                    </a:cubicBezTo>
                    <a:cubicBezTo>
                      <a:pt x="125" y="453"/>
                      <a:pt x="119" y="455"/>
                      <a:pt x="119" y="460"/>
                    </a:cubicBezTo>
                    <a:cubicBezTo>
                      <a:pt x="119" y="464"/>
                      <a:pt x="119" y="476"/>
                      <a:pt x="123" y="484"/>
                    </a:cubicBezTo>
                    <a:cubicBezTo>
                      <a:pt x="127" y="493"/>
                      <a:pt x="125" y="500"/>
                      <a:pt x="133" y="503"/>
                    </a:cubicBezTo>
                    <a:cubicBezTo>
                      <a:pt x="141" y="505"/>
                      <a:pt x="140" y="500"/>
                      <a:pt x="143" y="504"/>
                    </a:cubicBezTo>
                    <a:cubicBezTo>
                      <a:pt x="145" y="508"/>
                      <a:pt x="144" y="514"/>
                      <a:pt x="151" y="515"/>
                    </a:cubicBezTo>
                    <a:cubicBezTo>
                      <a:pt x="158" y="517"/>
                      <a:pt x="164" y="513"/>
                      <a:pt x="166" y="515"/>
                    </a:cubicBezTo>
                    <a:cubicBezTo>
                      <a:pt x="167" y="517"/>
                      <a:pt x="171" y="520"/>
                      <a:pt x="171" y="520"/>
                    </a:cubicBezTo>
                    <a:cubicBezTo>
                      <a:pt x="171" y="520"/>
                      <a:pt x="172" y="536"/>
                      <a:pt x="174" y="542"/>
                    </a:cubicBezTo>
                    <a:cubicBezTo>
                      <a:pt x="176" y="548"/>
                      <a:pt x="182" y="559"/>
                      <a:pt x="182" y="559"/>
                    </a:cubicBezTo>
                    <a:cubicBezTo>
                      <a:pt x="182" y="559"/>
                      <a:pt x="180" y="571"/>
                      <a:pt x="180" y="573"/>
                    </a:cubicBezTo>
                    <a:cubicBezTo>
                      <a:pt x="180" y="573"/>
                      <a:pt x="180" y="573"/>
                      <a:pt x="180" y="573"/>
                    </a:cubicBezTo>
                    <a:cubicBezTo>
                      <a:pt x="181" y="573"/>
                      <a:pt x="184" y="578"/>
                      <a:pt x="185" y="578"/>
                    </a:cubicBezTo>
                    <a:cubicBezTo>
                      <a:pt x="186" y="577"/>
                      <a:pt x="200" y="572"/>
                      <a:pt x="203" y="577"/>
                    </a:cubicBezTo>
                    <a:cubicBezTo>
                      <a:pt x="206" y="581"/>
                      <a:pt x="210" y="592"/>
                      <a:pt x="209" y="601"/>
                    </a:cubicBezTo>
                    <a:cubicBezTo>
                      <a:pt x="209" y="610"/>
                      <a:pt x="208" y="612"/>
                      <a:pt x="208" y="612"/>
                    </a:cubicBezTo>
                    <a:cubicBezTo>
                      <a:pt x="208" y="612"/>
                      <a:pt x="209" y="622"/>
                      <a:pt x="216" y="619"/>
                    </a:cubicBezTo>
                    <a:cubicBezTo>
                      <a:pt x="224" y="616"/>
                      <a:pt x="227" y="608"/>
                      <a:pt x="231" y="610"/>
                    </a:cubicBezTo>
                    <a:cubicBezTo>
                      <a:pt x="234" y="612"/>
                      <a:pt x="234" y="615"/>
                      <a:pt x="241" y="615"/>
                    </a:cubicBezTo>
                    <a:cubicBezTo>
                      <a:pt x="243" y="615"/>
                      <a:pt x="246" y="614"/>
                      <a:pt x="250" y="614"/>
                    </a:cubicBezTo>
                    <a:cubicBezTo>
                      <a:pt x="255" y="613"/>
                      <a:pt x="260" y="611"/>
                      <a:pt x="261" y="609"/>
                    </a:cubicBezTo>
                    <a:cubicBezTo>
                      <a:pt x="261" y="604"/>
                      <a:pt x="266" y="594"/>
                      <a:pt x="266" y="593"/>
                    </a:cubicBezTo>
                    <a:cubicBezTo>
                      <a:pt x="266" y="592"/>
                      <a:pt x="264" y="584"/>
                      <a:pt x="265" y="584"/>
                    </a:cubicBezTo>
                    <a:cubicBezTo>
                      <a:pt x="265" y="584"/>
                      <a:pt x="277" y="572"/>
                      <a:pt x="280" y="572"/>
                    </a:cubicBezTo>
                    <a:cubicBezTo>
                      <a:pt x="284" y="571"/>
                      <a:pt x="289" y="572"/>
                      <a:pt x="291" y="569"/>
                    </a:cubicBezTo>
                    <a:cubicBezTo>
                      <a:pt x="294" y="566"/>
                      <a:pt x="305" y="551"/>
                      <a:pt x="306" y="551"/>
                    </a:cubicBezTo>
                    <a:cubicBezTo>
                      <a:pt x="307" y="550"/>
                      <a:pt x="312" y="551"/>
                      <a:pt x="313" y="551"/>
                    </a:cubicBezTo>
                    <a:cubicBezTo>
                      <a:pt x="313" y="550"/>
                      <a:pt x="316" y="531"/>
                      <a:pt x="324" y="537"/>
                    </a:cubicBezTo>
                    <a:cubicBezTo>
                      <a:pt x="325" y="537"/>
                      <a:pt x="326" y="538"/>
                      <a:pt x="327" y="539"/>
                    </a:cubicBezTo>
                    <a:cubicBezTo>
                      <a:pt x="329" y="535"/>
                      <a:pt x="332" y="531"/>
                      <a:pt x="332" y="531"/>
                    </a:cubicBezTo>
                    <a:cubicBezTo>
                      <a:pt x="332" y="530"/>
                      <a:pt x="327" y="525"/>
                      <a:pt x="327" y="52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Freeform 685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055D509C-0E3F-B297-DE74-9F17A47A40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42271" y="5001284"/>
                <a:ext cx="1610922" cy="1450605"/>
              </a:xfrm>
              <a:custGeom>
                <a:avLst/>
                <a:gdLst/>
                <a:ahLst/>
                <a:cxnLst>
                  <a:cxn ang="0">
                    <a:pos x="529" y="368"/>
                  </a:cxn>
                  <a:cxn ang="0">
                    <a:pos x="525" y="355"/>
                  </a:cxn>
                  <a:cxn ang="0">
                    <a:pos x="521" y="330"/>
                  </a:cxn>
                  <a:cxn ang="0">
                    <a:pos x="517" y="305"/>
                  </a:cxn>
                  <a:cxn ang="0">
                    <a:pos x="507" y="276"/>
                  </a:cxn>
                  <a:cxn ang="0">
                    <a:pos x="488" y="255"/>
                  </a:cxn>
                  <a:cxn ang="0">
                    <a:pos x="511" y="241"/>
                  </a:cxn>
                  <a:cxn ang="0">
                    <a:pos x="489" y="231"/>
                  </a:cxn>
                  <a:cxn ang="0">
                    <a:pos x="492" y="219"/>
                  </a:cxn>
                  <a:cxn ang="0">
                    <a:pos x="471" y="193"/>
                  </a:cxn>
                  <a:cxn ang="0">
                    <a:pos x="476" y="166"/>
                  </a:cxn>
                  <a:cxn ang="0">
                    <a:pos x="474" y="148"/>
                  </a:cxn>
                  <a:cxn ang="0">
                    <a:pos x="476" y="136"/>
                  </a:cxn>
                  <a:cxn ang="0">
                    <a:pos x="472" y="115"/>
                  </a:cxn>
                  <a:cxn ang="0">
                    <a:pos x="472" y="94"/>
                  </a:cxn>
                  <a:cxn ang="0">
                    <a:pos x="470" y="77"/>
                  </a:cxn>
                  <a:cxn ang="0">
                    <a:pos x="429" y="78"/>
                  </a:cxn>
                  <a:cxn ang="0">
                    <a:pos x="399" y="93"/>
                  </a:cxn>
                  <a:cxn ang="0">
                    <a:pos x="357" y="102"/>
                  </a:cxn>
                  <a:cxn ang="0">
                    <a:pos x="308" y="121"/>
                  </a:cxn>
                  <a:cxn ang="0">
                    <a:pos x="293" y="120"/>
                  </a:cxn>
                  <a:cxn ang="0">
                    <a:pos x="284" y="102"/>
                  </a:cxn>
                  <a:cxn ang="0">
                    <a:pos x="281" y="85"/>
                  </a:cxn>
                  <a:cxn ang="0">
                    <a:pos x="267" y="69"/>
                  </a:cxn>
                  <a:cxn ang="0">
                    <a:pos x="276" y="55"/>
                  </a:cxn>
                  <a:cxn ang="0">
                    <a:pos x="259" y="33"/>
                  </a:cxn>
                  <a:cxn ang="0">
                    <a:pos x="240" y="11"/>
                  </a:cxn>
                  <a:cxn ang="0">
                    <a:pos x="211" y="5"/>
                  </a:cxn>
                  <a:cxn ang="0">
                    <a:pos x="186" y="1"/>
                  </a:cxn>
                  <a:cxn ang="0">
                    <a:pos x="183" y="20"/>
                  </a:cxn>
                  <a:cxn ang="0">
                    <a:pos x="171" y="28"/>
                  </a:cxn>
                  <a:cxn ang="0">
                    <a:pos x="160" y="38"/>
                  </a:cxn>
                  <a:cxn ang="0">
                    <a:pos x="130" y="37"/>
                  </a:cxn>
                  <a:cxn ang="0">
                    <a:pos x="97" y="40"/>
                  </a:cxn>
                  <a:cxn ang="0">
                    <a:pos x="90" y="57"/>
                  </a:cxn>
                  <a:cxn ang="0">
                    <a:pos x="84" y="71"/>
                  </a:cxn>
                  <a:cxn ang="0">
                    <a:pos x="77" y="78"/>
                  </a:cxn>
                  <a:cxn ang="0">
                    <a:pos x="56" y="92"/>
                  </a:cxn>
                  <a:cxn ang="0">
                    <a:pos x="58" y="136"/>
                  </a:cxn>
                  <a:cxn ang="0">
                    <a:pos x="35" y="149"/>
                  </a:cxn>
                  <a:cxn ang="0">
                    <a:pos x="14" y="175"/>
                  </a:cxn>
                  <a:cxn ang="0">
                    <a:pos x="7" y="215"/>
                  </a:cxn>
                  <a:cxn ang="0">
                    <a:pos x="24" y="240"/>
                  </a:cxn>
                  <a:cxn ang="0">
                    <a:pos x="48" y="264"/>
                  </a:cxn>
                  <a:cxn ang="0">
                    <a:pos x="90" y="286"/>
                  </a:cxn>
                  <a:cxn ang="0">
                    <a:pos x="93" y="316"/>
                  </a:cxn>
                  <a:cxn ang="0">
                    <a:pos x="102" y="342"/>
                  </a:cxn>
                  <a:cxn ang="0">
                    <a:pos x="111" y="375"/>
                  </a:cxn>
                  <a:cxn ang="0">
                    <a:pos x="156" y="397"/>
                  </a:cxn>
                  <a:cxn ang="0">
                    <a:pos x="173" y="444"/>
                  </a:cxn>
                  <a:cxn ang="0">
                    <a:pos x="198" y="462"/>
                  </a:cxn>
                  <a:cxn ang="0">
                    <a:pos x="235" y="453"/>
                  </a:cxn>
                  <a:cxn ang="0">
                    <a:pos x="277" y="424"/>
                  </a:cxn>
                  <a:cxn ang="0">
                    <a:pos x="300" y="409"/>
                  </a:cxn>
                  <a:cxn ang="0">
                    <a:pos x="337" y="409"/>
                  </a:cxn>
                  <a:cxn ang="0">
                    <a:pos x="366" y="402"/>
                  </a:cxn>
                  <a:cxn ang="0">
                    <a:pos x="400" y="430"/>
                  </a:cxn>
                  <a:cxn ang="0">
                    <a:pos x="446" y="410"/>
                  </a:cxn>
                  <a:cxn ang="0">
                    <a:pos x="450" y="391"/>
                  </a:cxn>
                  <a:cxn ang="0">
                    <a:pos x="484" y="393"/>
                  </a:cxn>
                  <a:cxn ang="0">
                    <a:pos x="525" y="386"/>
                  </a:cxn>
                </a:cxnLst>
                <a:rect l="0" t="0" r="r" b="b"/>
                <a:pathLst>
                  <a:path w="535" h="481">
                    <a:moveTo>
                      <a:pt x="527" y="380"/>
                    </a:moveTo>
                    <a:cubicBezTo>
                      <a:pt x="526" y="376"/>
                      <a:pt x="525" y="374"/>
                      <a:pt x="526" y="374"/>
                    </a:cubicBezTo>
                    <a:cubicBezTo>
                      <a:pt x="526" y="374"/>
                      <a:pt x="530" y="369"/>
                      <a:pt x="529" y="368"/>
                    </a:cubicBezTo>
                    <a:cubicBezTo>
                      <a:pt x="528" y="366"/>
                      <a:pt x="524" y="362"/>
                      <a:pt x="524" y="362"/>
                    </a:cubicBezTo>
                    <a:cubicBezTo>
                      <a:pt x="524" y="362"/>
                      <a:pt x="535" y="359"/>
                      <a:pt x="531" y="356"/>
                    </a:cubicBezTo>
                    <a:cubicBezTo>
                      <a:pt x="528" y="354"/>
                      <a:pt x="525" y="355"/>
                      <a:pt x="525" y="355"/>
                    </a:cubicBezTo>
                    <a:cubicBezTo>
                      <a:pt x="525" y="355"/>
                      <a:pt x="519" y="344"/>
                      <a:pt x="519" y="342"/>
                    </a:cubicBezTo>
                    <a:cubicBezTo>
                      <a:pt x="519" y="340"/>
                      <a:pt x="514" y="340"/>
                      <a:pt x="515" y="338"/>
                    </a:cubicBezTo>
                    <a:cubicBezTo>
                      <a:pt x="516" y="337"/>
                      <a:pt x="523" y="332"/>
                      <a:pt x="521" y="330"/>
                    </a:cubicBezTo>
                    <a:cubicBezTo>
                      <a:pt x="519" y="329"/>
                      <a:pt x="514" y="329"/>
                      <a:pt x="514" y="329"/>
                    </a:cubicBezTo>
                    <a:cubicBezTo>
                      <a:pt x="513" y="329"/>
                      <a:pt x="506" y="322"/>
                      <a:pt x="508" y="318"/>
                    </a:cubicBezTo>
                    <a:cubicBezTo>
                      <a:pt x="510" y="315"/>
                      <a:pt x="519" y="309"/>
                      <a:pt x="517" y="305"/>
                    </a:cubicBezTo>
                    <a:cubicBezTo>
                      <a:pt x="516" y="301"/>
                      <a:pt x="512" y="296"/>
                      <a:pt x="512" y="295"/>
                    </a:cubicBezTo>
                    <a:cubicBezTo>
                      <a:pt x="512" y="294"/>
                      <a:pt x="513" y="285"/>
                      <a:pt x="512" y="284"/>
                    </a:cubicBezTo>
                    <a:cubicBezTo>
                      <a:pt x="512" y="284"/>
                      <a:pt x="507" y="280"/>
                      <a:pt x="507" y="276"/>
                    </a:cubicBezTo>
                    <a:cubicBezTo>
                      <a:pt x="507" y="272"/>
                      <a:pt x="504" y="264"/>
                      <a:pt x="504" y="263"/>
                    </a:cubicBezTo>
                    <a:cubicBezTo>
                      <a:pt x="503" y="262"/>
                      <a:pt x="497" y="264"/>
                      <a:pt x="494" y="263"/>
                    </a:cubicBezTo>
                    <a:cubicBezTo>
                      <a:pt x="492" y="262"/>
                      <a:pt x="488" y="255"/>
                      <a:pt x="488" y="255"/>
                    </a:cubicBezTo>
                    <a:cubicBezTo>
                      <a:pt x="488" y="255"/>
                      <a:pt x="495" y="247"/>
                      <a:pt x="496" y="247"/>
                    </a:cubicBezTo>
                    <a:cubicBezTo>
                      <a:pt x="497" y="247"/>
                      <a:pt x="506" y="247"/>
                      <a:pt x="507" y="246"/>
                    </a:cubicBezTo>
                    <a:cubicBezTo>
                      <a:pt x="509" y="245"/>
                      <a:pt x="513" y="243"/>
                      <a:pt x="511" y="241"/>
                    </a:cubicBezTo>
                    <a:cubicBezTo>
                      <a:pt x="510" y="238"/>
                      <a:pt x="504" y="237"/>
                      <a:pt x="504" y="237"/>
                    </a:cubicBezTo>
                    <a:cubicBezTo>
                      <a:pt x="503" y="236"/>
                      <a:pt x="501" y="225"/>
                      <a:pt x="501" y="225"/>
                    </a:cubicBezTo>
                    <a:cubicBezTo>
                      <a:pt x="489" y="231"/>
                      <a:pt x="489" y="231"/>
                      <a:pt x="489" y="231"/>
                    </a:cubicBezTo>
                    <a:cubicBezTo>
                      <a:pt x="481" y="225"/>
                      <a:pt x="481" y="225"/>
                      <a:pt x="481" y="225"/>
                    </a:cubicBezTo>
                    <a:cubicBezTo>
                      <a:pt x="485" y="219"/>
                      <a:pt x="485" y="219"/>
                      <a:pt x="485" y="219"/>
                    </a:cubicBezTo>
                    <a:cubicBezTo>
                      <a:pt x="485" y="219"/>
                      <a:pt x="492" y="219"/>
                      <a:pt x="492" y="219"/>
                    </a:cubicBezTo>
                    <a:cubicBezTo>
                      <a:pt x="493" y="219"/>
                      <a:pt x="503" y="213"/>
                      <a:pt x="500" y="209"/>
                    </a:cubicBezTo>
                    <a:cubicBezTo>
                      <a:pt x="498" y="205"/>
                      <a:pt x="478" y="208"/>
                      <a:pt x="474" y="201"/>
                    </a:cubicBezTo>
                    <a:cubicBezTo>
                      <a:pt x="470" y="193"/>
                      <a:pt x="472" y="195"/>
                      <a:pt x="471" y="193"/>
                    </a:cubicBezTo>
                    <a:cubicBezTo>
                      <a:pt x="470" y="191"/>
                      <a:pt x="463" y="183"/>
                      <a:pt x="467" y="180"/>
                    </a:cubicBezTo>
                    <a:cubicBezTo>
                      <a:pt x="470" y="177"/>
                      <a:pt x="476" y="174"/>
                      <a:pt x="476" y="173"/>
                    </a:cubicBezTo>
                    <a:cubicBezTo>
                      <a:pt x="476" y="172"/>
                      <a:pt x="478" y="168"/>
                      <a:pt x="476" y="166"/>
                    </a:cubicBezTo>
                    <a:cubicBezTo>
                      <a:pt x="474" y="163"/>
                      <a:pt x="469" y="165"/>
                      <a:pt x="469" y="161"/>
                    </a:cubicBezTo>
                    <a:cubicBezTo>
                      <a:pt x="468" y="157"/>
                      <a:pt x="473" y="153"/>
                      <a:pt x="474" y="152"/>
                    </a:cubicBezTo>
                    <a:cubicBezTo>
                      <a:pt x="474" y="152"/>
                      <a:pt x="474" y="149"/>
                      <a:pt x="474" y="148"/>
                    </a:cubicBezTo>
                    <a:cubicBezTo>
                      <a:pt x="475" y="148"/>
                      <a:pt x="478" y="149"/>
                      <a:pt x="477" y="145"/>
                    </a:cubicBezTo>
                    <a:cubicBezTo>
                      <a:pt x="477" y="141"/>
                      <a:pt x="474" y="139"/>
                      <a:pt x="474" y="139"/>
                    </a:cubicBezTo>
                    <a:cubicBezTo>
                      <a:pt x="475" y="138"/>
                      <a:pt x="476" y="136"/>
                      <a:pt x="476" y="136"/>
                    </a:cubicBezTo>
                    <a:cubicBezTo>
                      <a:pt x="471" y="134"/>
                      <a:pt x="471" y="134"/>
                      <a:pt x="471" y="134"/>
                    </a:cubicBezTo>
                    <a:cubicBezTo>
                      <a:pt x="467" y="128"/>
                      <a:pt x="467" y="128"/>
                      <a:pt x="467" y="128"/>
                    </a:cubicBezTo>
                    <a:cubicBezTo>
                      <a:pt x="467" y="128"/>
                      <a:pt x="472" y="121"/>
                      <a:pt x="472" y="115"/>
                    </a:cubicBezTo>
                    <a:cubicBezTo>
                      <a:pt x="472" y="110"/>
                      <a:pt x="473" y="106"/>
                      <a:pt x="473" y="105"/>
                    </a:cubicBezTo>
                    <a:cubicBezTo>
                      <a:pt x="472" y="104"/>
                      <a:pt x="464" y="97"/>
                      <a:pt x="465" y="97"/>
                    </a:cubicBezTo>
                    <a:cubicBezTo>
                      <a:pt x="466" y="96"/>
                      <a:pt x="472" y="95"/>
                      <a:pt x="472" y="94"/>
                    </a:cubicBezTo>
                    <a:cubicBezTo>
                      <a:pt x="471" y="93"/>
                      <a:pt x="467" y="89"/>
                      <a:pt x="467" y="87"/>
                    </a:cubicBezTo>
                    <a:cubicBezTo>
                      <a:pt x="466" y="85"/>
                      <a:pt x="473" y="82"/>
                      <a:pt x="473" y="81"/>
                    </a:cubicBezTo>
                    <a:cubicBezTo>
                      <a:pt x="473" y="80"/>
                      <a:pt x="470" y="77"/>
                      <a:pt x="470" y="77"/>
                    </a:cubicBezTo>
                    <a:cubicBezTo>
                      <a:pt x="465" y="68"/>
                      <a:pt x="465" y="68"/>
                      <a:pt x="465" y="68"/>
                    </a:cubicBezTo>
                    <a:cubicBezTo>
                      <a:pt x="447" y="77"/>
                      <a:pt x="447" y="77"/>
                      <a:pt x="447" y="77"/>
                    </a:cubicBezTo>
                    <a:cubicBezTo>
                      <a:pt x="447" y="77"/>
                      <a:pt x="433" y="74"/>
                      <a:pt x="429" y="78"/>
                    </a:cubicBezTo>
                    <a:cubicBezTo>
                      <a:pt x="425" y="82"/>
                      <a:pt x="423" y="86"/>
                      <a:pt x="421" y="86"/>
                    </a:cubicBezTo>
                    <a:cubicBezTo>
                      <a:pt x="420" y="86"/>
                      <a:pt x="406" y="86"/>
                      <a:pt x="406" y="86"/>
                    </a:cubicBezTo>
                    <a:cubicBezTo>
                      <a:pt x="399" y="93"/>
                      <a:pt x="399" y="93"/>
                      <a:pt x="399" y="93"/>
                    </a:cubicBezTo>
                    <a:cubicBezTo>
                      <a:pt x="383" y="92"/>
                      <a:pt x="383" y="92"/>
                      <a:pt x="383" y="92"/>
                    </a:cubicBezTo>
                    <a:cubicBezTo>
                      <a:pt x="383" y="92"/>
                      <a:pt x="371" y="105"/>
                      <a:pt x="365" y="105"/>
                    </a:cubicBezTo>
                    <a:cubicBezTo>
                      <a:pt x="359" y="106"/>
                      <a:pt x="358" y="102"/>
                      <a:pt x="357" y="102"/>
                    </a:cubicBezTo>
                    <a:cubicBezTo>
                      <a:pt x="357" y="103"/>
                      <a:pt x="335" y="114"/>
                      <a:pt x="335" y="114"/>
                    </a:cubicBezTo>
                    <a:cubicBezTo>
                      <a:pt x="335" y="115"/>
                      <a:pt x="330" y="111"/>
                      <a:pt x="326" y="111"/>
                    </a:cubicBezTo>
                    <a:cubicBezTo>
                      <a:pt x="323" y="111"/>
                      <a:pt x="308" y="121"/>
                      <a:pt x="308" y="121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3" y="120"/>
                      <a:pt x="293" y="120"/>
                      <a:pt x="293" y="120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82" y="115"/>
                      <a:pt x="282" y="111"/>
                    </a:cubicBezTo>
                    <a:cubicBezTo>
                      <a:pt x="282" y="108"/>
                      <a:pt x="285" y="104"/>
                      <a:pt x="284" y="102"/>
                    </a:cubicBezTo>
                    <a:cubicBezTo>
                      <a:pt x="283" y="99"/>
                      <a:pt x="282" y="94"/>
                      <a:pt x="282" y="94"/>
                    </a:cubicBezTo>
                    <a:cubicBezTo>
                      <a:pt x="282" y="94"/>
                      <a:pt x="275" y="92"/>
                      <a:pt x="276" y="91"/>
                    </a:cubicBezTo>
                    <a:cubicBezTo>
                      <a:pt x="278" y="90"/>
                      <a:pt x="281" y="89"/>
                      <a:pt x="281" y="85"/>
                    </a:cubicBezTo>
                    <a:cubicBezTo>
                      <a:pt x="282" y="82"/>
                      <a:pt x="276" y="74"/>
                      <a:pt x="273" y="74"/>
                    </a:cubicBezTo>
                    <a:cubicBezTo>
                      <a:pt x="270" y="74"/>
                      <a:pt x="265" y="74"/>
                      <a:pt x="265" y="74"/>
                    </a:cubicBezTo>
                    <a:cubicBezTo>
                      <a:pt x="265" y="73"/>
                      <a:pt x="267" y="69"/>
                      <a:pt x="267" y="69"/>
                    </a:cubicBezTo>
                    <a:cubicBezTo>
                      <a:pt x="265" y="63"/>
                      <a:pt x="265" y="63"/>
                      <a:pt x="265" y="63"/>
                    </a:cubicBezTo>
                    <a:cubicBezTo>
                      <a:pt x="265" y="63"/>
                      <a:pt x="277" y="60"/>
                      <a:pt x="276" y="60"/>
                    </a:cubicBezTo>
                    <a:cubicBezTo>
                      <a:pt x="276" y="59"/>
                      <a:pt x="276" y="55"/>
                      <a:pt x="276" y="55"/>
                    </a:cubicBezTo>
                    <a:cubicBezTo>
                      <a:pt x="276" y="55"/>
                      <a:pt x="271" y="49"/>
                      <a:pt x="270" y="46"/>
                    </a:cubicBezTo>
                    <a:cubicBezTo>
                      <a:pt x="270" y="42"/>
                      <a:pt x="271" y="41"/>
                      <a:pt x="269" y="40"/>
                    </a:cubicBezTo>
                    <a:cubicBezTo>
                      <a:pt x="268" y="39"/>
                      <a:pt x="259" y="37"/>
                      <a:pt x="259" y="33"/>
                    </a:cubicBezTo>
                    <a:cubicBezTo>
                      <a:pt x="260" y="28"/>
                      <a:pt x="260" y="19"/>
                      <a:pt x="260" y="19"/>
                    </a:cubicBezTo>
                    <a:cubicBezTo>
                      <a:pt x="260" y="19"/>
                      <a:pt x="258" y="21"/>
                      <a:pt x="253" y="18"/>
                    </a:cubicBezTo>
                    <a:cubicBezTo>
                      <a:pt x="249" y="15"/>
                      <a:pt x="245" y="10"/>
                      <a:pt x="240" y="11"/>
                    </a:cubicBezTo>
                    <a:cubicBezTo>
                      <a:pt x="235" y="12"/>
                      <a:pt x="236" y="15"/>
                      <a:pt x="233" y="15"/>
                    </a:cubicBezTo>
                    <a:cubicBezTo>
                      <a:pt x="230" y="15"/>
                      <a:pt x="219" y="15"/>
                      <a:pt x="218" y="15"/>
                    </a:cubicBezTo>
                    <a:cubicBezTo>
                      <a:pt x="218" y="14"/>
                      <a:pt x="215" y="5"/>
                      <a:pt x="211" y="5"/>
                    </a:cubicBezTo>
                    <a:cubicBezTo>
                      <a:pt x="207" y="6"/>
                      <a:pt x="202" y="10"/>
                      <a:pt x="201" y="9"/>
                    </a:cubicBezTo>
                    <a:cubicBezTo>
                      <a:pt x="200" y="9"/>
                      <a:pt x="202" y="3"/>
                      <a:pt x="195" y="2"/>
                    </a:cubicBezTo>
                    <a:cubicBezTo>
                      <a:pt x="189" y="1"/>
                      <a:pt x="186" y="0"/>
                      <a:pt x="186" y="1"/>
                    </a:cubicBezTo>
                    <a:cubicBezTo>
                      <a:pt x="185" y="2"/>
                      <a:pt x="181" y="7"/>
                      <a:pt x="180" y="10"/>
                    </a:cubicBezTo>
                    <a:cubicBezTo>
                      <a:pt x="180" y="10"/>
                      <a:pt x="180" y="10"/>
                      <a:pt x="181" y="10"/>
                    </a:cubicBezTo>
                    <a:cubicBezTo>
                      <a:pt x="181" y="11"/>
                      <a:pt x="177" y="16"/>
                      <a:pt x="183" y="20"/>
                    </a:cubicBezTo>
                    <a:cubicBezTo>
                      <a:pt x="189" y="24"/>
                      <a:pt x="190" y="25"/>
                      <a:pt x="190" y="26"/>
                    </a:cubicBezTo>
                    <a:cubicBezTo>
                      <a:pt x="189" y="26"/>
                      <a:pt x="181" y="24"/>
                      <a:pt x="181" y="25"/>
                    </a:cubicBezTo>
                    <a:cubicBezTo>
                      <a:pt x="181" y="25"/>
                      <a:pt x="171" y="27"/>
                      <a:pt x="171" y="28"/>
                    </a:cubicBezTo>
                    <a:cubicBezTo>
                      <a:pt x="171" y="28"/>
                      <a:pt x="179" y="33"/>
                      <a:pt x="176" y="34"/>
                    </a:cubicBezTo>
                    <a:cubicBezTo>
                      <a:pt x="173" y="35"/>
                      <a:pt x="168" y="33"/>
                      <a:pt x="166" y="34"/>
                    </a:cubicBezTo>
                    <a:cubicBezTo>
                      <a:pt x="163" y="36"/>
                      <a:pt x="163" y="38"/>
                      <a:pt x="160" y="38"/>
                    </a:cubicBezTo>
                    <a:cubicBezTo>
                      <a:pt x="156" y="37"/>
                      <a:pt x="154" y="33"/>
                      <a:pt x="153" y="33"/>
                    </a:cubicBezTo>
                    <a:cubicBezTo>
                      <a:pt x="151" y="33"/>
                      <a:pt x="147" y="38"/>
                      <a:pt x="143" y="39"/>
                    </a:cubicBezTo>
                    <a:cubicBezTo>
                      <a:pt x="139" y="39"/>
                      <a:pt x="134" y="36"/>
                      <a:pt x="130" y="37"/>
                    </a:cubicBezTo>
                    <a:cubicBezTo>
                      <a:pt x="126" y="38"/>
                      <a:pt x="128" y="45"/>
                      <a:pt x="125" y="45"/>
                    </a:cubicBezTo>
                    <a:cubicBezTo>
                      <a:pt x="121" y="45"/>
                      <a:pt x="104" y="45"/>
                      <a:pt x="104" y="45"/>
                    </a:cubicBezTo>
                    <a:cubicBezTo>
                      <a:pt x="104" y="45"/>
                      <a:pt x="103" y="38"/>
                      <a:pt x="97" y="40"/>
                    </a:cubicBezTo>
                    <a:cubicBezTo>
                      <a:pt x="91" y="43"/>
                      <a:pt x="86" y="50"/>
                      <a:pt x="86" y="50"/>
                    </a:cubicBezTo>
                    <a:cubicBezTo>
                      <a:pt x="87" y="50"/>
                      <a:pt x="92" y="56"/>
                      <a:pt x="92" y="56"/>
                    </a:cubicBezTo>
                    <a:cubicBezTo>
                      <a:pt x="92" y="56"/>
                      <a:pt x="90" y="57"/>
                      <a:pt x="90" y="57"/>
                    </a:cubicBezTo>
                    <a:cubicBezTo>
                      <a:pt x="90" y="57"/>
                      <a:pt x="80" y="51"/>
                      <a:pt x="81" y="55"/>
                    </a:cubicBezTo>
                    <a:cubicBezTo>
                      <a:pt x="82" y="59"/>
                      <a:pt x="90" y="61"/>
                      <a:pt x="90" y="63"/>
                    </a:cubicBezTo>
                    <a:cubicBezTo>
                      <a:pt x="91" y="66"/>
                      <a:pt x="84" y="71"/>
                      <a:pt x="84" y="71"/>
                    </a:cubicBezTo>
                    <a:cubicBezTo>
                      <a:pt x="84" y="71"/>
                      <a:pt x="78" y="64"/>
                      <a:pt x="75" y="67"/>
                    </a:cubicBezTo>
                    <a:cubicBezTo>
                      <a:pt x="73" y="69"/>
                      <a:pt x="72" y="71"/>
                      <a:pt x="72" y="71"/>
                    </a:cubicBezTo>
                    <a:cubicBezTo>
                      <a:pt x="72" y="71"/>
                      <a:pt x="80" y="74"/>
                      <a:pt x="77" y="78"/>
                    </a:cubicBezTo>
                    <a:cubicBezTo>
                      <a:pt x="74" y="82"/>
                      <a:pt x="68" y="84"/>
                      <a:pt x="68" y="84"/>
                    </a:cubicBezTo>
                    <a:cubicBezTo>
                      <a:pt x="68" y="84"/>
                      <a:pt x="69" y="89"/>
                      <a:pt x="68" y="89"/>
                    </a:cubicBezTo>
                    <a:cubicBezTo>
                      <a:pt x="67" y="89"/>
                      <a:pt x="56" y="91"/>
                      <a:pt x="56" y="92"/>
                    </a:cubicBezTo>
                    <a:cubicBezTo>
                      <a:pt x="55" y="93"/>
                      <a:pt x="75" y="106"/>
                      <a:pt x="75" y="106"/>
                    </a:cubicBezTo>
                    <a:cubicBezTo>
                      <a:pt x="75" y="106"/>
                      <a:pt x="65" y="112"/>
                      <a:pt x="65" y="113"/>
                    </a:cubicBezTo>
                    <a:cubicBezTo>
                      <a:pt x="64" y="114"/>
                      <a:pt x="62" y="134"/>
                      <a:pt x="58" y="136"/>
                    </a:cubicBezTo>
                    <a:cubicBezTo>
                      <a:pt x="54" y="138"/>
                      <a:pt x="40" y="137"/>
                      <a:pt x="40" y="138"/>
                    </a:cubicBezTo>
                    <a:cubicBezTo>
                      <a:pt x="40" y="138"/>
                      <a:pt x="39" y="146"/>
                      <a:pt x="39" y="147"/>
                    </a:cubicBezTo>
                    <a:cubicBezTo>
                      <a:pt x="39" y="147"/>
                      <a:pt x="35" y="149"/>
                      <a:pt x="35" y="149"/>
                    </a:cubicBezTo>
                    <a:cubicBezTo>
                      <a:pt x="34" y="149"/>
                      <a:pt x="26" y="160"/>
                      <a:pt x="25" y="163"/>
                    </a:cubicBezTo>
                    <a:cubicBezTo>
                      <a:pt x="25" y="166"/>
                      <a:pt x="25" y="170"/>
                      <a:pt x="25" y="171"/>
                    </a:cubicBezTo>
                    <a:cubicBezTo>
                      <a:pt x="25" y="171"/>
                      <a:pt x="16" y="173"/>
                      <a:pt x="14" y="175"/>
                    </a:cubicBezTo>
                    <a:cubicBezTo>
                      <a:pt x="12" y="177"/>
                      <a:pt x="7" y="185"/>
                      <a:pt x="6" y="191"/>
                    </a:cubicBezTo>
                    <a:cubicBezTo>
                      <a:pt x="5" y="197"/>
                      <a:pt x="5" y="206"/>
                      <a:pt x="5" y="207"/>
                    </a:cubicBezTo>
                    <a:cubicBezTo>
                      <a:pt x="5" y="207"/>
                      <a:pt x="0" y="215"/>
                      <a:pt x="7" y="215"/>
                    </a:cubicBezTo>
                    <a:cubicBezTo>
                      <a:pt x="14" y="215"/>
                      <a:pt x="22" y="206"/>
                      <a:pt x="24" y="211"/>
                    </a:cubicBezTo>
                    <a:cubicBezTo>
                      <a:pt x="25" y="215"/>
                      <a:pt x="21" y="225"/>
                      <a:pt x="22" y="225"/>
                    </a:cubicBezTo>
                    <a:cubicBezTo>
                      <a:pt x="23" y="225"/>
                      <a:pt x="24" y="240"/>
                      <a:pt x="24" y="240"/>
                    </a:cubicBezTo>
                    <a:cubicBezTo>
                      <a:pt x="24" y="240"/>
                      <a:pt x="19" y="250"/>
                      <a:pt x="23" y="253"/>
                    </a:cubicBezTo>
                    <a:cubicBezTo>
                      <a:pt x="28" y="256"/>
                      <a:pt x="48" y="255"/>
                      <a:pt x="48" y="256"/>
                    </a:cubicBezTo>
                    <a:cubicBezTo>
                      <a:pt x="48" y="257"/>
                      <a:pt x="48" y="263"/>
                      <a:pt x="48" y="264"/>
                    </a:cubicBezTo>
                    <a:cubicBezTo>
                      <a:pt x="48" y="264"/>
                      <a:pt x="43" y="268"/>
                      <a:pt x="45" y="270"/>
                    </a:cubicBezTo>
                    <a:cubicBezTo>
                      <a:pt x="47" y="272"/>
                      <a:pt x="56" y="280"/>
                      <a:pt x="56" y="280"/>
                    </a:cubicBezTo>
                    <a:cubicBezTo>
                      <a:pt x="56" y="280"/>
                      <a:pt x="88" y="279"/>
                      <a:pt x="90" y="286"/>
                    </a:cubicBezTo>
                    <a:cubicBezTo>
                      <a:pt x="92" y="292"/>
                      <a:pt x="88" y="298"/>
                      <a:pt x="88" y="298"/>
                    </a:cubicBezTo>
                    <a:cubicBezTo>
                      <a:pt x="87" y="299"/>
                      <a:pt x="71" y="305"/>
                      <a:pt x="76" y="311"/>
                    </a:cubicBezTo>
                    <a:cubicBezTo>
                      <a:pt x="81" y="317"/>
                      <a:pt x="93" y="316"/>
                      <a:pt x="93" y="316"/>
                    </a:cubicBezTo>
                    <a:cubicBezTo>
                      <a:pt x="93" y="316"/>
                      <a:pt x="98" y="321"/>
                      <a:pt x="98" y="322"/>
                    </a:cubicBezTo>
                    <a:cubicBezTo>
                      <a:pt x="98" y="322"/>
                      <a:pt x="95" y="326"/>
                      <a:pt x="93" y="330"/>
                    </a:cubicBezTo>
                    <a:cubicBezTo>
                      <a:pt x="99" y="335"/>
                      <a:pt x="102" y="341"/>
                      <a:pt x="102" y="342"/>
                    </a:cubicBezTo>
                    <a:cubicBezTo>
                      <a:pt x="103" y="343"/>
                      <a:pt x="103" y="357"/>
                      <a:pt x="103" y="357"/>
                    </a:cubicBezTo>
                    <a:cubicBezTo>
                      <a:pt x="104" y="357"/>
                      <a:pt x="109" y="362"/>
                      <a:pt x="110" y="365"/>
                    </a:cubicBezTo>
                    <a:cubicBezTo>
                      <a:pt x="110" y="368"/>
                      <a:pt x="110" y="374"/>
                      <a:pt x="111" y="375"/>
                    </a:cubicBezTo>
                    <a:cubicBezTo>
                      <a:pt x="111" y="376"/>
                      <a:pt x="124" y="386"/>
                      <a:pt x="125" y="390"/>
                    </a:cubicBezTo>
                    <a:cubicBezTo>
                      <a:pt x="126" y="394"/>
                      <a:pt x="128" y="407"/>
                      <a:pt x="139" y="404"/>
                    </a:cubicBezTo>
                    <a:cubicBezTo>
                      <a:pt x="150" y="400"/>
                      <a:pt x="156" y="397"/>
                      <a:pt x="156" y="397"/>
                    </a:cubicBezTo>
                    <a:cubicBezTo>
                      <a:pt x="162" y="407"/>
                      <a:pt x="162" y="407"/>
                      <a:pt x="162" y="407"/>
                    </a:cubicBezTo>
                    <a:cubicBezTo>
                      <a:pt x="162" y="407"/>
                      <a:pt x="162" y="431"/>
                      <a:pt x="162" y="432"/>
                    </a:cubicBezTo>
                    <a:cubicBezTo>
                      <a:pt x="163" y="432"/>
                      <a:pt x="179" y="438"/>
                      <a:pt x="173" y="444"/>
                    </a:cubicBezTo>
                    <a:cubicBezTo>
                      <a:pt x="166" y="450"/>
                      <a:pt x="155" y="462"/>
                      <a:pt x="158" y="465"/>
                    </a:cubicBezTo>
                    <a:cubicBezTo>
                      <a:pt x="162" y="468"/>
                      <a:pt x="167" y="477"/>
                      <a:pt x="177" y="473"/>
                    </a:cubicBezTo>
                    <a:cubicBezTo>
                      <a:pt x="187" y="469"/>
                      <a:pt x="191" y="459"/>
                      <a:pt x="198" y="462"/>
                    </a:cubicBezTo>
                    <a:cubicBezTo>
                      <a:pt x="205" y="464"/>
                      <a:pt x="218" y="471"/>
                      <a:pt x="218" y="472"/>
                    </a:cubicBezTo>
                    <a:cubicBezTo>
                      <a:pt x="218" y="472"/>
                      <a:pt x="235" y="481"/>
                      <a:pt x="236" y="480"/>
                    </a:cubicBezTo>
                    <a:cubicBezTo>
                      <a:pt x="237" y="479"/>
                      <a:pt x="232" y="454"/>
                      <a:pt x="235" y="453"/>
                    </a:cubicBezTo>
                    <a:cubicBezTo>
                      <a:pt x="239" y="452"/>
                      <a:pt x="243" y="448"/>
                      <a:pt x="247" y="442"/>
                    </a:cubicBezTo>
                    <a:cubicBezTo>
                      <a:pt x="251" y="435"/>
                      <a:pt x="250" y="426"/>
                      <a:pt x="255" y="424"/>
                    </a:cubicBezTo>
                    <a:cubicBezTo>
                      <a:pt x="260" y="421"/>
                      <a:pt x="275" y="422"/>
                      <a:pt x="277" y="424"/>
                    </a:cubicBezTo>
                    <a:cubicBezTo>
                      <a:pt x="280" y="426"/>
                      <a:pt x="294" y="427"/>
                      <a:pt x="292" y="421"/>
                    </a:cubicBezTo>
                    <a:cubicBezTo>
                      <a:pt x="289" y="416"/>
                      <a:pt x="284" y="406"/>
                      <a:pt x="284" y="406"/>
                    </a:cubicBezTo>
                    <a:cubicBezTo>
                      <a:pt x="284" y="406"/>
                      <a:pt x="300" y="409"/>
                      <a:pt x="300" y="409"/>
                    </a:cubicBezTo>
                    <a:cubicBezTo>
                      <a:pt x="300" y="409"/>
                      <a:pt x="305" y="409"/>
                      <a:pt x="312" y="404"/>
                    </a:cubicBezTo>
                    <a:cubicBezTo>
                      <a:pt x="319" y="399"/>
                      <a:pt x="317" y="395"/>
                      <a:pt x="319" y="395"/>
                    </a:cubicBezTo>
                    <a:cubicBezTo>
                      <a:pt x="322" y="396"/>
                      <a:pt x="335" y="409"/>
                      <a:pt x="337" y="409"/>
                    </a:cubicBezTo>
                    <a:cubicBezTo>
                      <a:pt x="338" y="409"/>
                      <a:pt x="343" y="409"/>
                      <a:pt x="343" y="409"/>
                    </a:cubicBezTo>
                    <a:cubicBezTo>
                      <a:pt x="343" y="409"/>
                      <a:pt x="347" y="398"/>
                      <a:pt x="353" y="398"/>
                    </a:cubicBezTo>
                    <a:cubicBezTo>
                      <a:pt x="360" y="398"/>
                      <a:pt x="365" y="402"/>
                      <a:pt x="366" y="402"/>
                    </a:cubicBezTo>
                    <a:cubicBezTo>
                      <a:pt x="367" y="402"/>
                      <a:pt x="375" y="394"/>
                      <a:pt x="375" y="394"/>
                    </a:cubicBezTo>
                    <a:cubicBezTo>
                      <a:pt x="375" y="394"/>
                      <a:pt x="386" y="406"/>
                      <a:pt x="388" y="414"/>
                    </a:cubicBezTo>
                    <a:cubicBezTo>
                      <a:pt x="390" y="421"/>
                      <a:pt x="392" y="432"/>
                      <a:pt x="400" y="430"/>
                    </a:cubicBezTo>
                    <a:cubicBezTo>
                      <a:pt x="409" y="428"/>
                      <a:pt x="412" y="423"/>
                      <a:pt x="412" y="423"/>
                    </a:cubicBezTo>
                    <a:cubicBezTo>
                      <a:pt x="412" y="423"/>
                      <a:pt x="417" y="433"/>
                      <a:pt x="424" y="432"/>
                    </a:cubicBezTo>
                    <a:cubicBezTo>
                      <a:pt x="431" y="430"/>
                      <a:pt x="442" y="412"/>
                      <a:pt x="446" y="410"/>
                    </a:cubicBezTo>
                    <a:cubicBezTo>
                      <a:pt x="450" y="409"/>
                      <a:pt x="455" y="413"/>
                      <a:pt x="456" y="408"/>
                    </a:cubicBezTo>
                    <a:cubicBezTo>
                      <a:pt x="458" y="403"/>
                      <a:pt x="460" y="402"/>
                      <a:pt x="459" y="401"/>
                    </a:cubicBezTo>
                    <a:cubicBezTo>
                      <a:pt x="458" y="400"/>
                      <a:pt x="449" y="392"/>
                      <a:pt x="450" y="391"/>
                    </a:cubicBezTo>
                    <a:cubicBezTo>
                      <a:pt x="450" y="391"/>
                      <a:pt x="449" y="385"/>
                      <a:pt x="460" y="384"/>
                    </a:cubicBezTo>
                    <a:cubicBezTo>
                      <a:pt x="471" y="383"/>
                      <a:pt x="474" y="386"/>
                      <a:pt x="475" y="386"/>
                    </a:cubicBezTo>
                    <a:cubicBezTo>
                      <a:pt x="475" y="386"/>
                      <a:pt x="476" y="396"/>
                      <a:pt x="484" y="393"/>
                    </a:cubicBezTo>
                    <a:cubicBezTo>
                      <a:pt x="492" y="390"/>
                      <a:pt x="499" y="380"/>
                      <a:pt x="499" y="380"/>
                    </a:cubicBezTo>
                    <a:cubicBezTo>
                      <a:pt x="499" y="379"/>
                      <a:pt x="513" y="378"/>
                      <a:pt x="520" y="382"/>
                    </a:cubicBezTo>
                    <a:cubicBezTo>
                      <a:pt x="522" y="383"/>
                      <a:pt x="524" y="384"/>
                      <a:pt x="525" y="386"/>
                    </a:cubicBezTo>
                    <a:cubicBezTo>
                      <a:pt x="527" y="384"/>
                      <a:pt x="528" y="382"/>
                      <a:pt x="527" y="38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Freeform 686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6D3EB738-B547-6AF6-285B-3C0997A73F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35988" y="4654794"/>
                <a:ext cx="1595407" cy="1918624"/>
              </a:xfrm>
              <a:custGeom>
                <a:avLst/>
                <a:gdLst/>
                <a:ahLst/>
                <a:cxnLst>
                  <a:cxn ang="0">
                    <a:pos x="506" y="177"/>
                  </a:cxn>
                  <a:cxn ang="0">
                    <a:pos x="500" y="161"/>
                  </a:cxn>
                  <a:cxn ang="0">
                    <a:pos x="483" y="141"/>
                  </a:cxn>
                  <a:cxn ang="0">
                    <a:pos x="446" y="148"/>
                  </a:cxn>
                  <a:cxn ang="0">
                    <a:pos x="400" y="184"/>
                  </a:cxn>
                  <a:cxn ang="0">
                    <a:pos x="340" y="183"/>
                  </a:cxn>
                  <a:cxn ang="0">
                    <a:pos x="332" y="169"/>
                  </a:cxn>
                  <a:cxn ang="0">
                    <a:pos x="304" y="162"/>
                  </a:cxn>
                  <a:cxn ang="0">
                    <a:pos x="281" y="147"/>
                  </a:cxn>
                  <a:cxn ang="0">
                    <a:pos x="282" y="142"/>
                  </a:cxn>
                  <a:cxn ang="0">
                    <a:pos x="308" y="129"/>
                  </a:cxn>
                  <a:cxn ang="0">
                    <a:pos x="299" y="109"/>
                  </a:cxn>
                  <a:cxn ang="0">
                    <a:pos x="299" y="84"/>
                  </a:cxn>
                  <a:cxn ang="0">
                    <a:pos x="273" y="78"/>
                  </a:cxn>
                  <a:cxn ang="0">
                    <a:pos x="234" y="55"/>
                  </a:cxn>
                  <a:cxn ang="0">
                    <a:pos x="237" y="23"/>
                  </a:cxn>
                  <a:cxn ang="0">
                    <a:pos x="199" y="2"/>
                  </a:cxn>
                  <a:cxn ang="0">
                    <a:pos x="162" y="17"/>
                  </a:cxn>
                  <a:cxn ang="0">
                    <a:pos x="142" y="50"/>
                  </a:cxn>
                  <a:cxn ang="0">
                    <a:pos x="115" y="78"/>
                  </a:cxn>
                  <a:cxn ang="0">
                    <a:pos x="99" y="113"/>
                  </a:cxn>
                  <a:cxn ang="0">
                    <a:pos x="51" y="139"/>
                  </a:cxn>
                  <a:cxn ang="0">
                    <a:pos x="7" y="191"/>
                  </a:cxn>
                  <a:cxn ang="0">
                    <a:pos x="9" y="209"/>
                  </a:cxn>
                  <a:cxn ang="0">
                    <a:pos x="4" y="243"/>
                  </a:cxn>
                  <a:cxn ang="0">
                    <a:pos x="14" y="260"/>
                  </a:cxn>
                  <a:cxn ang="0">
                    <a:pos x="13" y="281"/>
                  </a:cxn>
                  <a:cxn ang="0">
                    <a:pos x="11" y="316"/>
                  </a:cxn>
                  <a:cxn ang="0">
                    <a:pos x="18" y="340"/>
                  </a:cxn>
                  <a:cxn ang="0">
                    <a:pos x="48" y="356"/>
                  </a:cxn>
                  <a:cxn ang="0">
                    <a:pos x="31" y="378"/>
                  </a:cxn>
                  <a:cxn ang="0">
                    <a:pos x="49" y="410"/>
                  </a:cxn>
                  <a:cxn ang="0">
                    <a:pos x="58" y="445"/>
                  </a:cxn>
                  <a:cxn ang="0">
                    <a:pos x="68" y="471"/>
                  </a:cxn>
                  <a:cxn ang="0">
                    <a:pos x="64" y="495"/>
                  </a:cxn>
                  <a:cxn ang="0">
                    <a:pos x="149" y="514"/>
                  </a:cxn>
                  <a:cxn ang="0">
                    <a:pos x="172" y="518"/>
                  </a:cxn>
                  <a:cxn ang="0">
                    <a:pos x="217" y="569"/>
                  </a:cxn>
                  <a:cxn ang="0">
                    <a:pos x="278" y="595"/>
                  </a:cxn>
                  <a:cxn ang="0">
                    <a:pos x="339" y="609"/>
                  </a:cxn>
                  <a:cxn ang="0">
                    <a:pos x="403" y="634"/>
                  </a:cxn>
                  <a:cxn ang="0">
                    <a:pos x="398" y="591"/>
                  </a:cxn>
                  <a:cxn ang="0">
                    <a:pos x="378" y="563"/>
                  </a:cxn>
                  <a:cxn ang="0">
                    <a:pos x="371" y="543"/>
                  </a:cxn>
                  <a:cxn ang="0">
                    <a:pos x="350" y="448"/>
                  </a:cxn>
                  <a:cxn ang="0">
                    <a:pos x="407" y="361"/>
                  </a:cxn>
                  <a:cxn ang="0">
                    <a:pos x="456" y="292"/>
                  </a:cxn>
                  <a:cxn ang="0">
                    <a:pos x="484" y="247"/>
                  </a:cxn>
                  <a:cxn ang="0">
                    <a:pos x="528" y="194"/>
                  </a:cxn>
                </a:cxnLst>
                <a:rect l="0" t="0" r="r" b="b"/>
                <a:pathLst>
                  <a:path w="529" h="636">
                    <a:moveTo>
                      <a:pt x="524" y="188"/>
                    </a:moveTo>
                    <a:cubicBezTo>
                      <a:pt x="523" y="187"/>
                      <a:pt x="517" y="187"/>
                      <a:pt x="517" y="187"/>
                    </a:cubicBezTo>
                    <a:cubicBezTo>
                      <a:pt x="516" y="187"/>
                      <a:pt x="517" y="178"/>
                      <a:pt x="515" y="174"/>
                    </a:cubicBezTo>
                    <a:cubicBezTo>
                      <a:pt x="513" y="170"/>
                      <a:pt x="508" y="178"/>
                      <a:pt x="506" y="177"/>
                    </a:cubicBezTo>
                    <a:cubicBezTo>
                      <a:pt x="505" y="177"/>
                      <a:pt x="502" y="176"/>
                      <a:pt x="500" y="174"/>
                    </a:cubicBezTo>
                    <a:cubicBezTo>
                      <a:pt x="497" y="173"/>
                      <a:pt x="493" y="173"/>
                      <a:pt x="493" y="171"/>
                    </a:cubicBezTo>
                    <a:cubicBezTo>
                      <a:pt x="492" y="170"/>
                      <a:pt x="495" y="169"/>
                      <a:pt x="497" y="168"/>
                    </a:cubicBezTo>
                    <a:cubicBezTo>
                      <a:pt x="499" y="167"/>
                      <a:pt x="500" y="161"/>
                      <a:pt x="500" y="161"/>
                    </a:cubicBezTo>
                    <a:cubicBezTo>
                      <a:pt x="500" y="161"/>
                      <a:pt x="494" y="158"/>
                      <a:pt x="492" y="158"/>
                    </a:cubicBezTo>
                    <a:cubicBezTo>
                      <a:pt x="490" y="158"/>
                      <a:pt x="492" y="156"/>
                      <a:pt x="492" y="156"/>
                    </a:cubicBezTo>
                    <a:cubicBezTo>
                      <a:pt x="492" y="155"/>
                      <a:pt x="486" y="157"/>
                      <a:pt x="486" y="157"/>
                    </a:cubicBezTo>
                    <a:cubicBezTo>
                      <a:pt x="485" y="157"/>
                      <a:pt x="482" y="141"/>
                      <a:pt x="483" y="141"/>
                    </a:cubicBezTo>
                    <a:cubicBezTo>
                      <a:pt x="483" y="141"/>
                      <a:pt x="472" y="152"/>
                      <a:pt x="472" y="152"/>
                    </a:cubicBezTo>
                    <a:cubicBezTo>
                      <a:pt x="472" y="152"/>
                      <a:pt x="470" y="152"/>
                      <a:pt x="468" y="151"/>
                    </a:cubicBezTo>
                    <a:cubicBezTo>
                      <a:pt x="467" y="151"/>
                      <a:pt x="465" y="156"/>
                      <a:pt x="464" y="157"/>
                    </a:cubicBezTo>
                    <a:cubicBezTo>
                      <a:pt x="462" y="158"/>
                      <a:pt x="451" y="149"/>
                      <a:pt x="446" y="148"/>
                    </a:cubicBezTo>
                    <a:cubicBezTo>
                      <a:pt x="441" y="147"/>
                      <a:pt x="438" y="155"/>
                      <a:pt x="435" y="159"/>
                    </a:cubicBezTo>
                    <a:cubicBezTo>
                      <a:pt x="431" y="163"/>
                      <a:pt x="416" y="183"/>
                      <a:pt x="415" y="183"/>
                    </a:cubicBezTo>
                    <a:cubicBezTo>
                      <a:pt x="414" y="183"/>
                      <a:pt x="407" y="182"/>
                      <a:pt x="406" y="182"/>
                    </a:cubicBezTo>
                    <a:cubicBezTo>
                      <a:pt x="405" y="181"/>
                      <a:pt x="401" y="184"/>
                      <a:pt x="400" y="184"/>
                    </a:cubicBezTo>
                    <a:cubicBezTo>
                      <a:pt x="399" y="185"/>
                      <a:pt x="389" y="180"/>
                      <a:pt x="387" y="179"/>
                    </a:cubicBezTo>
                    <a:cubicBezTo>
                      <a:pt x="385" y="178"/>
                      <a:pt x="385" y="183"/>
                      <a:pt x="381" y="184"/>
                    </a:cubicBezTo>
                    <a:cubicBezTo>
                      <a:pt x="378" y="185"/>
                      <a:pt x="373" y="179"/>
                      <a:pt x="364" y="179"/>
                    </a:cubicBezTo>
                    <a:cubicBezTo>
                      <a:pt x="355" y="179"/>
                      <a:pt x="341" y="183"/>
                      <a:pt x="340" y="183"/>
                    </a:cubicBezTo>
                    <a:cubicBezTo>
                      <a:pt x="339" y="183"/>
                      <a:pt x="333" y="179"/>
                      <a:pt x="331" y="179"/>
                    </a:cubicBezTo>
                    <a:cubicBezTo>
                      <a:pt x="329" y="178"/>
                      <a:pt x="324" y="178"/>
                      <a:pt x="322" y="176"/>
                    </a:cubicBezTo>
                    <a:cubicBezTo>
                      <a:pt x="319" y="174"/>
                      <a:pt x="321" y="170"/>
                      <a:pt x="321" y="169"/>
                    </a:cubicBezTo>
                    <a:cubicBezTo>
                      <a:pt x="321" y="168"/>
                      <a:pt x="331" y="169"/>
                      <a:pt x="332" y="169"/>
                    </a:cubicBezTo>
                    <a:cubicBezTo>
                      <a:pt x="333" y="168"/>
                      <a:pt x="341" y="161"/>
                      <a:pt x="341" y="161"/>
                    </a:cubicBezTo>
                    <a:cubicBezTo>
                      <a:pt x="341" y="160"/>
                      <a:pt x="332" y="159"/>
                      <a:pt x="330" y="159"/>
                    </a:cubicBezTo>
                    <a:cubicBezTo>
                      <a:pt x="329" y="159"/>
                      <a:pt x="328" y="161"/>
                      <a:pt x="326" y="162"/>
                    </a:cubicBezTo>
                    <a:cubicBezTo>
                      <a:pt x="323" y="163"/>
                      <a:pt x="309" y="161"/>
                      <a:pt x="304" y="162"/>
                    </a:cubicBezTo>
                    <a:cubicBezTo>
                      <a:pt x="299" y="162"/>
                      <a:pt x="303" y="165"/>
                      <a:pt x="298" y="165"/>
                    </a:cubicBezTo>
                    <a:cubicBezTo>
                      <a:pt x="293" y="166"/>
                      <a:pt x="286" y="157"/>
                      <a:pt x="286" y="157"/>
                    </a:cubicBezTo>
                    <a:cubicBezTo>
                      <a:pt x="286" y="157"/>
                      <a:pt x="286" y="152"/>
                      <a:pt x="286" y="152"/>
                    </a:cubicBezTo>
                    <a:cubicBezTo>
                      <a:pt x="286" y="152"/>
                      <a:pt x="283" y="150"/>
                      <a:pt x="281" y="147"/>
                    </a:cubicBezTo>
                    <a:cubicBezTo>
                      <a:pt x="278" y="144"/>
                      <a:pt x="276" y="150"/>
                      <a:pt x="276" y="150"/>
                    </a:cubicBezTo>
                    <a:cubicBezTo>
                      <a:pt x="276" y="150"/>
                      <a:pt x="273" y="148"/>
                      <a:pt x="272" y="147"/>
                    </a:cubicBezTo>
                    <a:cubicBezTo>
                      <a:pt x="272" y="146"/>
                      <a:pt x="275" y="142"/>
                      <a:pt x="275" y="142"/>
                    </a:cubicBezTo>
                    <a:cubicBezTo>
                      <a:pt x="282" y="142"/>
                      <a:pt x="282" y="142"/>
                      <a:pt x="282" y="142"/>
                    </a:cubicBezTo>
                    <a:cubicBezTo>
                      <a:pt x="287" y="136"/>
                      <a:pt x="287" y="136"/>
                      <a:pt x="287" y="136"/>
                    </a:cubicBezTo>
                    <a:cubicBezTo>
                      <a:pt x="287" y="136"/>
                      <a:pt x="282" y="129"/>
                      <a:pt x="284" y="126"/>
                    </a:cubicBezTo>
                    <a:cubicBezTo>
                      <a:pt x="285" y="122"/>
                      <a:pt x="291" y="130"/>
                      <a:pt x="291" y="130"/>
                    </a:cubicBezTo>
                    <a:cubicBezTo>
                      <a:pt x="291" y="130"/>
                      <a:pt x="306" y="129"/>
                      <a:pt x="308" y="129"/>
                    </a:cubicBezTo>
                    <a:cubicBezTo>
                      <a:pt x="311" y="129"/>
                      <a:pt x="313" y="121"/>
                      <a:pt x="315" y="119"/>
                    </a:cubicBezTo>
                    <a:cubicBezTo>
                      <a:pt x="317" y="117"/>
                      <a:pt x="309" y="120"/>
                      <a:pt x="305" y="118"/>
                    </a:cubicBezTo>
                    <a:cubicBezTo>
                      <a:pt x="302" y="117"/>
                      <a:pt x="309" y="116"/>
                      <a:pt x="310" y="110"/>
                    </a:cubicBezTo>
                    <a:cubicBezTo>
                      <a:pt x="311" y="104"/>
                      <a:pt x="301" y="111"/>
                      <a:pt x="299" y="109"/>
                    </a:cubicBezTo>
                    <a:cubicBezTo>
                      <a:pt x="296" y="107"/>
                      <a:pt x="303" y="105"/>
                      <a:pt x="303" y="104"/>
                    </a:cubicBezTo>
                    <a:cubicBezTo>
                      <a:pt x="303" y="104"/>
                      <a:pt x="296" y="98"/>
                      <a:pt x="296" y="96"/>
                    </a:cubicBezTo>
                    <a:cubicBezTo>
                      <a:pt x="296" y="94"/>
                      <a:pt x="301" y="95"/>
                      <a:pt x="301" y="94"/>
                    </a:cubicBezTo>
                    <a:cubicBezTo>
                      <a:pt x="302" y="92"/>
                      <a:pt x="302" y="87"/>
                      <a:pt x="299" y="84"/>
                    </a:cubicBezTo>
                    <a:cubicBezTo>
                      <a:pt x="297" y="82"/>
                      <a:pt x="291" y="86"/>
                      <a:pt x="291" y="86"/>
                    </a:cubicBezTo>
                    <a:cubicBezTo>
                      <a:pt x="291" y="86"/>
                      <a:pt x="285" y="78"/>
                      <a:pt x="285" y="78"/>
                    </a:cubicBezTo>
                    <a:cubicBezTo>
                      <a:pt x="284" y="77"/>
                      <a:pt x="281" y="82"/>
                      <a:pt x="279" y="82"/>
                    </a:cubicBezTo>
                    <a:cubicBezTo>
                      <a:pt x="276" y="83"/>
                      <a:pt x="273" y="80"/>
                      <a:pt x="273" y="78"/>
                    </a:cubicBezTo>
                    <a:cubicBezTo>
                      <a:pt x="273" y="75"/>
                      <a:pt x="263" y="74"/>
                      <a:pt x="262" y="73"/>
                    </a:cubicBezTo>
                    <a:cubicBezTo>
                      <a:pt x="262" y="72"/>
                      <a:pt x="249" y="70"/>
                      <a:pt x="244" y="69"/>
                    </a:cubicBezTo>
                    <a:cubicBezTo>
                      <a:pt x="239" y="67"/>
                      <a:pt x="241" y="63"/>
                      <a:pt x="241" y="63"/>
                    </a:cubicBezTo>
                    <a:cubicBezTo>
                      <a:pt x="241" y="62"/>
                      <a:pt x="235" y="56"/>
                      <a:pt x="234" y="55"/>
                    </a:cubicBezTo>
                    <a:cubicBezTo>
                      <a:pt x="233" y="54"/>
                      <a:pt x="223" y="58"/>
                      <a:pt x="222" y="53"/>
                    </a:cubicBezTo>
                    <a:cubicBezTo>
                      <a:pt x="220" y="49"/>
                      <a:pt x="228" y="49"/>
                      <a:pt x="228" y="49"/>
                    </a:cubicBezTo>
                    <a:cubicBezTo>
                      <a:pt x="228" y="39"/>
                      <a:pt x="228" y="39"/>
                      <a:pt x="228" y="39"/>
                    </a:cubicBezTo>
                    <a:cubicBezTo>
                      <a:pt x="228" y="39"/>
                      <a:pt x="236" y="26"/>
                      <a:pt x="237" y="23"/>
                    </a:cubicBezTo>
                    <a:cubicBezTo>
                      <a:pt x="238" y="21"/>
                      <a:pt x="227" y="18"/>
                      <a:pt x="226" y="18"/>
                    </a:cubicBezTo>
                    <a:cubicBezTo>
                      <a:pt x="226" y="17"/>
                      <a:pt x="227" y="13"/>
                      <a:pt x="225" y="9"/>
                    </a:cubicBezTo>
                    <a:cubicBezTo>
                      <a:pt x="224" y="5"/>
                      <a:pt x="224" y="9"/>
                      <a:pt x="218" y="9"/>
                    </a:cubicBezTo>
                    <a:cubicBezTo>
                      <a:pt x="212" y="8"/>
                      <a:pt x="202" y="0"/>
                      <a:pt x="199" y="2"/>
                    </a:cubicBezTo>
                    <a:cubicBezTo>
                      <a:pt x="195" y="3"/>
                      <a:pt x="189" y="13"/>
                      <a:pt x="188" y="15"/>
                    </a:cubicBezTo>
                    <a:cubicBezTo>
                      <a:pt x="186" y="17"/>
                      <a:pt x="185" y="15"/>
                      <a:pt x="183" y="15"/>
                    </a:cubicBezTo>
                    <a:cubicBezTo>
                      <a:pt x="181" y="15"/>
                      <a:pt x="181" y="17"/>
                      <a:pt x="180" y="18"/>
                    </a:cubicBezTo>
                    <a:cubicBezTo>
                      <a:pt x="178" y="19"/>
                      <a:pt x="166" y="17"/>
                      <a:pt x="162" y="17"/>
                    </a:cubicBezTo>
                    <a:cubicBezTo>
                      <a:pt x="160" y="22"/>
                      <a:pt x="158" y="28"/>
                      <a:pt x="157" y="31"/>
                    </a:cubicBezTo>
                    <a:cubicBezTo>
                      <a:pt x="154" y="36"/>
                      <a:pt x="152" y="30"/>
                      <a:pt x="147" y="31"/>
                    </a:cubicBezTo>
                    <a:cubicBezTo>
                      <a:pt x="141" y="32"/>
                      <a:pt x="147" y="38"/>
                      <a:pt x="148" y="43"/>
                    </a:cubicBezTo>
                    <a:cubicBezTo>
                      <a:pt x="148" y="49"/>
                      <a:pt x="142" y="50"/>
                      <a:pt x="142" y="50"/>
                    </a:cubicBezTo>
                    <a:cubicBezTo>
                      <a:pt x="141" y="50"/>
                      <a:pt x="143" y="62"/>
                      <a:pt x="143" y="62"/>
                    </a:cubicBezTo>
                    <a:cubicBezTo>
                      <a:pt x="143" y="62"/>
                      <a:pt x="141" y="63"/>
                      <a:pt x="137" y="66"/>
                    </a:cubicBezTo>
                    <a:cubicBezTo>
                      <a:pt x="133" y="70"/>
                      <a:pt x="122" y="62"/>
                      <a:pt x="122" y="61"/>
                    </a:cubicBezTo>
                    <a:cubicBezTo>
                      <a:pt x="121" y="61"/>
                      <a:pt x="117" y="77"/>
                      <a:pt x="115" y="78"/>
                    </a:cubicBezTo>
                    <a:cubicBezTo>
                      <a:pt x="113" y="80"/>
                      <a:pt x="111" y="83"/>
                      <a:pt x="108" y="85"/>
                    </a:cubicBezTo>
                    <a:cubicBezTo>
                      <a:pt x="105" y="87"/>
                      <a:pt x="107" y="91"/>
                      <a:pt x="107" y="97"/>
                    </a:cubicBezTo>
                    <a:cubicBezTo>
                      <a:pt x="107" y="103"/>
                      <a:pt x="101" y="104"/>
                      <a:pt x="101" y="104"/>
                    </a:cubicBezTo>
                    <a:cubicBezTo>
                      <a:pt x="101" y="104"/>
                      <a:pt x="103" y="107"/>
                      <a:pt x="99" y="113"/>
                    </a:cubicBezTo>
                    <a:cubicBezTo>
                      <a:pt x="95" y="119"/>
                      <a:pt x="75" y="125"/>
                      <a:pt x="72" y="126"/>
                    </a:cubicBezTo>
                    <a:cubicBezTo>
                      <a:pt x="69" y="127"/>
                      <a:pt x="70" y="137"/>
                      <a:pt x="69" y="138"/>
                    </a:cubicBezTo>
                    <a:cubicBezTo>
                      <a:pt x="67" y="139"/>
                      <a:pt x="59" y="144"/>
                      <a:pt x="58" y="145"/>
                    </a:cubicBezTo>
                    <a:cubicBezTo>
                      <a:pt x="57" y="146"/>
                      <a:pt x="51" y="140"/>
                      <a:pt x="51" y="139"/>
                    </a:cubicBezTo>
                    <a:cubicBezTo>
                      <a:pt x="51" y="139"/>
                      <a:pt x="11" y="168"/>
                      <a:pt x="11" y="168"/>
                    </a:cubicBezTo>
                    <a:cubicBezTo>
                      <a:pt x="11" y="168"/>
                      <a:pt x="14" y="172"/>
                      <a:pt x="18" y="176"/>
                    </a:cubicBezTo>
                    <a:cubicBezTo>
                      <a:pt x="21" y="181"/>
                      <a:pt x="17" y="185"/>
                      <a:pt x="17" y="185"/>
                    </a:cubicBezTo>
                    <a:cubicBezTo>
                      <a:pt x="7" y="191"/>
                      <a:pt x="7" y="191"/>
                      <a:pt x="7" y="191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10" y="195"/>
                      <a:pt x="10" y="196"/>
                    </a:cubicBezTo>
                    <a:cubicBezTo>
                      <a:pt x="10" y="197"/>
                      <a:pt x="3" y="200"/>
                      <a:pt x="4" y="202"/>
                    </a:cubicBezTo>
                    <a:cubicBezTo>
                      <a:pt x="4" y="204"/>
                      <a:pt x="8" y="208"/>
                      <a:pt x="9" y="209"/>
                    </a:cubicBezTo>
                    <a:cubicBezTo>
                      <a:pt x="9" y="210"/>
                      <a:pt x="3" y="211"/>
                      <a:pt x="2" y="212"/>
                    </a:cubicBezTo>
                    <a:cubicBezTo>
                      <a:pt x="1" y="212"/>
                      <a:pt x="9" y="219"/>
                      <a:pt x="10" y="220"/>
                    </a:cubicBezTo>
                    <a:cubicBezTo>
                      <a:pt x="10" y="221"/>
                      <a:pt x="9" y="225"/>
                      <a:pt x="9" y="230"/>
                    </a:cubicBezTo>
                    <a:cubicBezTo>
                      <a:pt x="9" y="236"/>
                      <a:pt x="4" y="243"/>
                      <a:pt x="4" y="243"/>
                    </a:cubicBezTo>
                    <a:cubicBezTo>
                      <a:pt x="8" y="249"/>
                      <a:pt x="8" y="249"/>
                      <a:pt x="8" y="249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3" y="251"/>
                      <a:pt x="12" y="253"/>
                      <a:pt x="11" y="254"/>
                    </a:cubicBezTo>
                    <a:cubicBezTo>
                      <a:pt x="11" y="254"/>
                      <a:pt x="14" y="256"/>
                      <a:pt x="14" y="260"/>
                    </a:cubicBezTo>
                    <a:cubicBezTo>
                      <a:pt x="15" y="264"/>
                      <a:pt x="12" y="263"/>
                      <a:pt x="11" y="263"/>
                    </a:cubicBezTo>
                    <a:cubicBezTo>
                      <a:pt x="11" y="264"/>
                      <a:pt x="11" y="267"/>
                      <a:pt x="11" y="267"/>
                    </a:cubicBezTo>
                    <a:cubicBezTo>
                      <a:pt x="10" y="268"/>
                      <a:pt x="5" y="272"/>
                      <a:pt x="6" y="276"/>
                    </a:cubicBezTo>
                    <a:cubicBezTo>
                      <a:pt x="6" y="280"/>
                      <a:pt x="11" y="278"/>
                      <a:pt x="13" y="281"/>
                    </a:cubicBezTo>
                    <a:cubicBezTo>
                      <a:pt x="15" y="283"/>
                      <a:pt x="13" y="287"/>
                      <a:pt x="13" y="288"/>
                    </a:cubicBezTo>
                    <a:cubicBezTo>
                      <a:pt x="13" y="289"/>
                      <a:pt x="7" y="292"/>
                      <a:pt x="4" y="295"/>
                    </a:cubicBezTo>
                    <a:cubicBezTo>
                      <a:pt x="0" y="298"/>
                      <a:pt x="7" y="306"/>
                      <a:pt x="8" y="308"/>
                    </a:cubicBezTo>
                    <a:cubicBezTo>
                      <a:pt x="9" y="310"/>
                      <a:pt x="7" y="308"/>
                      <a:pt x="11" y="316"/>
                    </a:cubicBezTo>
                    <a:cubicBezTo>
                      <a:pt x="15" y="323"/>
                      <a:pt x="35" y="320"/>
                      <a:pt x="37" y="324"/>
                    </a:cubicBezTo>
                    <a:cubicBezTo>
                      <a:pt x="40" y="328"/>
                      <a:pt x="30" y="334"/>
                      <a:pt x="29" y="334"/>
                    </a:cubicBezTo>
                    <a:cubicBezTo>
                      <a:pt x="29" y="334"/>
                      <a:pt x="22" y="334"/>
                      <a:pt x="22" y="334"/>
                    </a:cubicBezTo>
                    <a:cubicBezTo>
                      <a:pt x="18" y="340"/>
                      <a:pt x="18" y="340"/>
                      <a:pt x="18" y="340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38" y="340"/>
                      <a:pt x="40" y="351"/>
                      <a:pt x="41" y="352"/>
                    </a:cubicBezTo>
                    <a:cubicBezTo>
                      <a:pt x="41" y="352"/>
                      <a:pt x="47" y="353"/>
                      <a:pt x="48" y="356"/>
                    </a:cubicBezTo>
                    <a:cubicBezTo>
                      <a:pt x="50" y="358"/>
                      <a:pt x="46" y="360"/>
                      <a:pt x="44" y="361"/>
                    </a:cubicBezTo>
                    <a:cubicBezTo>
                      <a:pt x="43" y="362"/>
                      <a:pt x="34" y="362"/>
                      <a:pt x="33" y="362"/>
                    </a:cubicBezTo>
                    <a:cubicBezTo>
                      <a:pt x="32" y="362"/>
                      <a:pt x="25" y="370"/>
                      <a:pt x="25" y="370"/>
                    </a:cubicBezTo>
                    <a:cubicBezTo>
                      <a:pt x="25" y="370"/>
                      <a:pt x="29" y="377"/>
                      <a:pt x="31" y="378"/>
                    </a:cubicBezTo>
                    <a:cubicBezTo>
                      <a:pt x="34" y="379"/>
                      <a:pt x="40" y="377"/>
                      <a:pt x="41" y="378"/>
                    </a:cubicBezTo>
                    <a:cubicBezTo>
                      <a:pt x="41" y="379"/>
                      <a:pt x="44" y="387"/>
                      <a:pt x="44" y="391"/>
                    </a:cubicBezTo>
                    <a:cubicBezTo>
                      <a:pt x="44" y="395"/>
                      <a:pt x="49" y="399"/>
                      <a:pt x="49" y="399"/>
                    </a:cubicBezTo>
                    <a:cubicBezTo>
                      <a:pt x="50" y="400"/>
                      <a:pt x="49" y="409"/>
                      <a:pt x="49" y="410"/>
                    </a:cubicBezTo>
                    <a:cubicBezTo>
                      <a:pt x="49" y="411"/>
                      <a:pt x="53" y="416"/>
                      <a:pt x="54" y="420"/>
                    </a:cubicBezTo>
                    <a:cubicBezTo>
                      <a:pt x="56" y="424"/>
                      <a:pt x="47" y="430"/>
                      <a:pt x="45" y="433"/>
                    </a:cubicBezTo>
                    <a:cubicBezTo>
                      <a:pt x="43" y="437"/>
                      <a:pt x="50" y="444"/>
                      <a:pt x="51" y="444"/>
                    </a:cubicBezTo>
                    <a:cubicBezTo>
                      <a:pt x="51" y="444"/>
                      <a:pt x="56" y="444"/>
                      <a:pt x="58" y="445"/>
                    </a:cubicBezTo>
                    <a:cubicBezTo>
                      <a:pt x="60" y="447"/>
                      <a:pt x="53" y="452"/>
                      <a:pt x="52" y="453"/>
                    </a:cubicBezTo>
                    <a:cubicBezTo>
                      <a:pt x="51" y="455"/>
                      <a:pt x="56" y="455"/>
                      <a:pt x="56" y="457"/>
                    </a:cubicBezTo>
                    <a:cubicBezTo>
                      <a:pt x="56" y="459"/>
                      <a:pt x="62" y="470"/>
                      <a:pt x="62" y="470"/>
                    </a:cubicBezTo>
                    <a:cubicBezTo>
                      <a:pt x="62" y="470"/>
                      <a:pt x="65" y="469"/>
                      <a:pt x="68" y="471"/>
                    </a:cubicBezTo>
                    <a:cubicBezTo>
                      <a:pt x="72" y="474"/>
                      <a:pt x="61" y="477"/>
                      <a:pt x="61" y="477"/>
                    </a:cubicBezTo>
                    <a:cubicBezTo>
                      <a:pt x="61" y="477"/>
                      <a:pt x="65" y="481"/>
                      <a:pt x="66" y="483"/>
                    </a:cubicBezTo>
                    <a:cubicBezTo>
                      <a:pt x="67" y="484"/>
                      <a:pt x="63" y="489"/>
                      <a:pt x="63" y="489"/>
                    </a:cubicBezTo>
                    <a:cubicBezTo>
                      <a:pt x="62" y="489"/>
                      <a:pt x="63" y="491"/>
                      <a:pt x="64" y="495"/>
                    </a:cubicBezTo>
                    <a:cubicBezTo>
                      <a:pt x="65" y="497"/>
                      <a:pt x="64" y="499"/>
                      <a:pt x="62" y="501"/>
                    </a:cubicBezTo>
                    <a:cubicBezTo>
                      <a:pt x="65" y="504"/>
                      <a:pt x="68" y="508"/>
                      <a:pt x="79" y="506"/>
                    </a:cubicBezTo>
                    <a:cubicBezTo>
                      <a:pt x="94" y="503"/>
                      <a:pt x="123" y="494"/>
                      <a:pt x="127" y="497"/>
                    </a:cubicBezTo>
                    <a:cubicBezTo>
                      <a:pt x="130" y="500"/>
                      <a:pt x="148" y="511"/>
                      <a:pt x="149" y="514"/>
                    </a:cubicBezTo>
                    <a:cubicBezTo>
                      <a:pt x="150" y="518"/>
                      <a:pt x="151" y="523"/>
                      <a:pt x="151" y="523"/>
                    </a:cubicBezTo>
                    <a:cubicBezTo>
                      <a:pt x="155" y="526"/>
                      <a:pt x="155" y="526"/>
                      <a:pt x="155" y="526"/>
                    </a:cubicBezTo>
                    <a:cubicBezTo>
                      <a:pt x="155" y="526"/>
                      <a:pt x="156" y="509"/>
                      <a:pt x="165" y="513"/>
                    </a:cubicBezTo>
                    <a:cubicBezTo>
                      <a:pt x="173" y="517"/>
                      <a:pt x="171" y="518"/>
                      <a:pt x="172" y="518"/>
                    </a:cubicBezTo>
                    <a:cubicBezTo>
                      <a:pt x="173" y="518"/>
                      <a:pt x="196" y="527"/>
                      <a:pt x="196" y="527"/>
                    </a:cubicBezTo>
                    <a:cubicBezTo>
                      <a:pt x="196" y="527"/>
                      <a:pt x="203" y="544"/>
                      <a:pt x="205" y="544"/>
                    </a:cubicBezTo>
                    <a:cubicBezTo>
                      <a:pt x="207" y="544"/>
                      <a:pt x="215" y="548"/>
                      <a:pt x="215" y="551"/>
                    </a:cubicBezTo>
                    <a:cubicBezTo>
                      <a:pt x="215" y="555"/>
                      <a:pt x="215" y="566"/>
                      <a:pt x="217" y="569"/>
                    </a:cubicBezTo>
                    <a:cubicBezTo>
                      <a:pt x="219" y="572"/>
                      <a:pt x="243" y="584"/>
                      <a:pt x="248" y="583"/>
                    </a:cubicBezTo>
                    <a:cubicBezTo>
                      <a:pt x="253" y="583"/>
                      <a:pt x="259" y="574"/>
                      <a:pt x="261" y="579"/>
                    </a:cubicBezTo>
                    <a:cubicBezTo>
                      <a:pt x="264" y="584"/>
                      <a:pt x="260" y="589"/>
                      <a:pt x="260" y="589"/>
                    </a:cubicBezTo>
                    <a:cubicBezTo>
                      <a:pt x="260" y="589"/>
                      <a:pt x="270" y="598"/>
                      <a:pt x="278" y="595"/>
                    </a:cubicBezTo>
                    <a:cubicBezTo>
                      <a:pt x="285" y="593"/>
                      <a:pt x="284" y="587"/>
                      <a:pt x="290" y="591"/>
                    </a:cubicBezTo>
                    <a:cubicBezTo>
                      <a:pt x="296" y="596"/>
                      <a:pt x="294" y="605"/>
                      <a:pt x="301" y="606"/>
                    </a:cubicBezTo>
                    <a:cubicBezTo>
                      <a:pt x="308" y="607"/>
                      <a:pt x="327" y="611"/>
                      <a:pt x="327" y="611"/>
                    </a:cubicBezTo>
                    <a:cubicBezTo>
                      <a:pt x="327" y="611"/>
                      <a:pt x="333" y="609"/>
                      <a:pt x="339" y="609"/>
                    </a:cubicBezTo>
                    <a:cubicBezTo>
                      <a:pt x="341" y="609"/>
                      <a:pt x="343" y="610"/>
                      <a:pt x="345" y="611"/>
                    </a:cubicBezTo>
                    <a:cubicBezTo>
                      <a:pt x="351" y="615"/>
                      <a:pt x="356" y="625"/>
                      <a:pt x="356" y="625"/>
                    </a:cubicBezTo>
                    <a:cubicBezTo>
                      <a:pt x="383" y="623"/>
                      <a:pt x="383" y="623"/>
                      <a:pt x="383" y="623"/>
                    </a:cubicBezTo>
                    <a:cubicBezTo>
                      <a:pt x="383" y="623"/>
                      <a:pt x="398" y="636"/>
                      <a:pt x="403" y="634"/>
                    </a:cubicBezTo>
                    <a:cubicBezTo>
                      <a:pt x="409" y="633"/>
                      <a:pt x="413" y="632"/>
                      <a:pt x="413" y="631"/>
                    </a:cubicBezTo>
                    <a:cubicBezTo>
                      <a:pt x="414" y="630"/>
                      <a:pt x="406" y="617"/>
                      <a:pt x="410" y="613"/>
                    </a:cubicBezTo>
                    <a:cubicBezTo>
                      <a:pt x="414" y="610"/>
                      <a:pt x="414" y="607"/>
                      <a:pt x="414" y="607"/>
                    </a:cubicBezTo>
                    <a:cubicBezTo>
                      <a:pt x="414" y="607"/>
                      <a:pt x="401" y="594"/>
                      <a:pt x="398" y="591"/>
                    </a:cubicBezTo>
                    <a:cubicBezTo>
                      <a:pt x="395" y="588"/>
                      <a:pt x="392" y="589"/>
                      <a:pt x="392" y="588"/>
                    </a:cubicBezTo>
                    <a:cubicBezTo>
                      <a:pt x="392" y="586"/>
                      <a:pt x="391" y="579"/>
                      <a:pt x="390" y="578"/>
                    </a:cubicBezTo>
                    <a:cubicBezTo>
                      <a:pt x="390" y="577"/>
                      <a:pt x="379" y="575"/>
                      <a:pt x="377" y="571"/>
                    </a:cubicBezTo>
                    <a:cubicBezTo>
                      <a:pt x="375" y="567"/>
                      <a:pt x="378" y="563"/>
                      <a:pt x="378" y="563"/>
                    </a:cubicBezTo>
                    <a:cubicBezTo>
                      <a:pt x="378" y="563"/>
                      <a:pt x="367" y="562"/>
                      <a:pt x="367" y="561"/>
                    </a:cubicBezTo>
                    <a:cubicBezTo>
                      <a:pt x="367" y="560"/>
                      <a:pt x="367" y="555"/>
                      <a:pt x="367" y="555"/>
                    </a:cubicBezTo>
                    <a:cubicBezTo>
                      <a:pt x="372" y="550"/>
                      <a:pt x="372" y="550"/>
                      <a:pt x="372" y="550"/>
                    </a:cubicBezTo>
                    <a:cubicBezTo>
                      <a:pt x="372" y="550"/>
                      <a:pt x="371" y="547"/>
                      <a:pt x="371" y="543"/>
                    </a:cubicBezTo>
                    <a:cubicBezTo>
                      <a:pt x="371" y="534"/>
                      <a:pt x="371" y="517"/>
                      <a:pt x="370" y="512"/>
                    </a:cubicBezTo>
                    <a:cubicBezTo>
                      <a:pt x="369" y="506"/>
                      <a:pt x="362" y="479"/>
                      <a:pt x="360" y="473"/>
                    </a:cubicBezTo>
                    <a:cubicBezTo>
                      <a:pt x="358" y="468"/>
                      <a:pt x="348" y="456"/>
                      <a:pt x="348" y="456"/>
                    </a:cubicBezTo>
                    <a:cubicBezTo>
                      <a:pt x="348" y="456"/>
                      <a:pt x="346" y="455"/>
                      <a:pt x="350" y="448"/>
                    </a:cubicBezTo>
                    <a:cubicBezTo>
                      <a:pt x="354" y="442"/>
                      <a:pt x="363" y="437"/>
                      <a:pt x="366" y="430"/>
                    </a:cubicBezTo>
                    <a:cubicBezTo>
                      <a:pt x="369" y="423"/>
                      <a:pt x="380" y="400"/>
                      <a:pt x="380" y="400"/>
                    </a:cubicBezTo>
                    <a:cubicBezTo>
                      <a:pt x="380" y="400"/>
                      <a:pt x="391" y="396"/>
                      <a:pt x="393" y="390"/>
                    </a:cubicBezTo>
                    <a:cubicBezTo>
                      <a:pt x="396" y="384"/>
                      <a:pt x="405" y="362"/>
                      <a:pt x="407" y="361"/>
                    </a:cubicBezTo>
                    <a:cubicBezTo>
                      <a:pt x="408" y="361"/>
                      <a:pt x="410" y="363"/>
                      <a:pt x="413" y="356"/>
                    </a:cubicBezTo>
                    <a:cubicBezTo>
                      <a:pt x="417" y="349"/>
                      <a:pt x="415" y="346"/>
                      <a:pt x="416" y="346"/>
                    </a:cubicBezTo>
                    <a:cubicBezTo>
                      <a:pt x="417" y="345"/>
                      <a:pt x="428" y="337"/>
                      <a:pt x="431" y="330"/>
                    </a:cubicBezTo>
                    <a:cubicBezTo>
                      <a:pt x="434" y="323"/>
                      <a:pt x="456" y="292"/>
                      <a:pt x="456" y="292"/>
                    </a:cubicBezTo>
                    <a:cubicBezTo>
                      <a:pt x="456" y="292"/>
                      <a:pt x="468" y="274"/>
                      <a:pt x="468" y="274"/>
                    </a:cubicBezTo>
                    <a:cubicBezTo>
                      <a:pt x="468" y="273"/>
                      <a:pt x="467" y="265"/>
                      <a:pt x="470" y="263"/>
                    </a:cubicBezTo>
                    <a:cubicBezTo>
                      <a:pt x="472" y="262"/>
                      <a:pt x="481" y="258"/>
                      <a:pt x="481" y="258"/>
                    </a:cubicBezTo>
                    <a:cubicBezTo>
                      <a:pt x="481" y="257"/>
                      <a:pt x="479" y="250"/>
                      <a:pt x="484" y="247"/>
                    </a:cubicBezTo>
                    <a:cubicBezTo>
                      <a:pt x="490" y="243"/>
                      <a:pt x="498" y="236"/>
                      <a:pt x="502" y="230"/>
                    </a:cubicBezTo>
                    <a:cubicBezTo>
                      <a:pt x="506" y="224"/>
                      <a:pt x="508" y="216"/>
                      <a:pt x="508" y="216"/>
                    </a:cubicBezTo>
                    <a:cubicBezTo>
                      <a:pt x="508" y="216"/>
                      <a:pt x="510" y="215"/>
                      <a:pt x="514" y="212"/>
                    </a:cubicBezTo>
                    <a:cubicBezTo>
                      <a:pt x="517" y="208"/>
                      <a:pt x="525" y="197"/>
                      <a:pt x="528" y="194"/>
                    </a:cubicBezTo>
                    <a:cubicBezTo>
                      <a:pt x="528" y="194"/>
                      <a:pt x="528" y="194"/>
                      <a:pt x="529" y="193"/>
                    </a:cubicBezTo>
                    <a:cubicBezTo>
                      <a:pt x="526" y="191"/>
                      <a:pt x="525" y="188"/>
                      <a:pt x="524" y="18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Freeform 687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BDAB76BB-6C2A-6426-FAD0-81D4B4E4C9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3061" y="4142816"/>
                <a:ext cx="1481634" cy="1225644"/>
              </a:xfrm>
              <a:custGeom>
                <a:avLst/>
                <a:gdLst/>
                <a:ahLst/>
                <a:cxnLst>
                  <a:cxn ang="0">
                    <a:pos x="482" y="155"/>
                  </a:cxn>
                  <a:cxn ang="0">
                    <a:pos x="468" y="134"/>
                  </a:cxn>
                  <a:cxn ang="0">
                    <a:pos x="476" y="95"/>
                  </a:cxn>
                  <a:cxn ang="0">
                    <a:pos x="445" y="95"/>
                  </a:cxn>
                  <a:cxn ang="0">
                    <a:pos x="424" y="92"/>
                  </a:cxn>
                  <a:cxn ang="0">
                    <a:pos x="402" y="91"/>
                  </a:cxn>
                  <a:cxn ang="0">
                    <a:pos x="371" y="103"/>
                  </a:cxn>
                  <a:cxn ang="0">
                    <a:pos x="321" y="77"/>
                  </a:cxn>
                  <a:cxn ang="0">
                    <a:pos x="304" y="44"/>
                  </a:cxn>
                  <a:cxn ang="0">
                    <a:pos x="289" y="59"/>
                  </a:cxn>
                  <a:cxn ang="0">
                    <a:pos x="266" y="62"/>
                  </a:cxn>
                  <a:cxn ang="0">
                    <a:pos x="247" y="60"/>
                  </a:cxn>
                  <a:cxn ang="0">
                    <a:pos x="234" y="51"/>
                  </a:cxn>
                  <a:cxn ang="0">
                    <a:pos x="210" y="38"/>
                  </a:cxn>
                  <a:cxn ang="0">
                    <a:pos x="187" y="17"/>
                  </a:cxn>
                  <a:cxn ang="0">
                    <a:pos x="166" y="1"/>
                  </a:cxn>
                  <a:cxn ang="0">
                    <a:pos x="151" y="15"/>
                  </a:cxn>
                  <a:cxn ang="0">
                    <a:pos x="145" y="29"/>
                  </a:cxn>
                  <a:cxn ang="0">
                    <a:pos x="125" y="51"/>
                  </a:cxn>
                  <a:cxn ang="0">
                    <a:pos x="104" y="54"/>
                  </a:cxn>
                  <a:cxn ang="0">
                    <a:pos x="67" y="74"/>
                  </a:cxn>
                  <a:cxn ang="0">
                    <a:pos x="82" y="116"/>
                  </a:cxn>
                  <a:cxn ang="0">
                    <a:pos x="56" y="115"/>
                  </a:cxn>
                  <a:cxn ang="0">
                    <a:pos x="38" y="118"/>
                  </a:cxn>
                  <a:cxn ang="0">
                    <a:pos x="22" y="159"/>
                  </a:cxn>
                  <a:cxn ang="0">
                    <a:pos x="25" y="178"/>
                  </a:cxn>
                  <a:cxn ang="0">
                    <a:pos x="19" y="193"/>
                  </a:cxn>
                  <a:cxn ang="0">
                    <a:pos x="1" y="206"/>
                  </a:cxn>
                  <a:cxn ang="0">
                    <a:pos x="18" y="225"/>
                  </a:cxn>
                  <a:cxn ang="0">
                    <a:pos x="41" y="232"/>
                  </a:cxn>
                  <a:cxn ang="0">
                    <a:pos x="48" y="245"/>
                  </a:cxn>
                  <a:cxn ang="0">
                    <a:pos x="34" y="263"/>
                  </a:cxn>
                  <a:cxn ang="0">
                    <a:pos x="36" y="287"/>
                  </a:cxn>
                  <a:cxn ang="0">
                    <a:pos x="62" y="287"/>
                  </a:cxn>
                  <a:cxn ang="0">
                    <a:pos x="100" y="300"/>
                  </a:cxn>
                  <a:cxn ang="0">
                    <a:pos x="126" y="318"/>
                  </a:cxn>
                  <a:cxn ang="0">
                    <a:pos x="143" y="345"/>
                  </a:cxn>
                  <a:cxn ang="0">
                    <a:pos x="140" y="359"/>
                  </a:cxn>
                  <a:cxn ang="0">
                    <a:pos x="151" y="387"/>
                  </a:cxn>
                  <a:cxn ang="0">
                    <a:pos x="169" y="406"/>
                  </a:cxn>
                  <a:cxn ang="0">
                    <a:pos x="202" y="399"/>
                  </a:cxn>
                  <a:cxn ang="0">
                    <a:pos x="266" y="378"/>
                  </a:cxn>
                  <a:cxn ang="0">
                    <a:pos x="314" y="362"/>
                  </a:cxn>
                  <a:cxn ang="0">
                    <a:pos x="348" y="346"/>
                  </a:cxn>
                  <a:cxn ang="0">
                    <a:pos x="399" y="308"/>
                  </a:cxn>
                  <a:cxn ang="0">
                    <a:pos x="437" y="267"/>
                  </a:cxn>
                  <a:cxn ang="0">
                    <a:pos x="467" y="236"/>
                  </a:cxn>
                  <a:cxn ang="0">
                    <a:pos x="477" y="201"/>
                  </a:cxn>
                  <a:cxn ang="0">
                    <a:pos x="491" y="177"/>
                  </a:cxn>
                </a:cxnLst>
                <a:rect l="0" t="0" r="r" b="b"/>
                <a:pathLst>
                  <a:path w="492" h="406">
                    <a:moveTo>
                      <a:pt x="491" y="177"/>
                    </a:moveTo>
                    <a:cubicBezTo>
                      <a:pt x="491" y="176"/>
                      <a:pt x="488" y="172"/>
                      <a:pt x="486" y="169"/>
                    </a:cubicBezTo>
                    <a:cubicBezTo>
                      <a:pt x="484" y="166"/>
                      <a:pt x="487" y="161"/>
                      <a:pt x="487" y="160"/>
                    </a:cubicBezTo>
                    <a:cubicBezTo>
                      <a:pt x="487" y="159"/>
                      <a:pt x="486" y="158"/>
                      <a:pt x="482" y="155"/>
                    </a:cubicBezTo>
                    <a:cubicBezTo>
                      <a:pt x="478" y="153"/>
                      <a:pt x="481" y="147"/>
                      <a:pt x="481" y="147"/>
                    </a:cubicBezTo>
                    <a:cubicBezTo>
                      <a:pt x="481" y="147"/>
                      <a:pt x="471" y="148"/>
                      <a:pt x="471" y="148"/>
                    </a:cubicBezTo>
                    <a:cubicBezTo>
                      <a:pt x="471" y="148"/>
                      <a:pt x="471" y="147"/>
                      <a:pt x="472" y="144"/>
                    </a:cubicBezTo>
                    <a:cubicBezTo>
                      <a:pt x="472" y="140"/>
                      <a:pt x="468" y="134"/>
                      <a:pt x="468" y="134"/>
                    </a:cubicBezTo>
                    <a:cubicBezTo>
                      <a:pt x="468" y="134"/>
                      <a:pt x="467" y="128"/>
                      <a:pt x="468" y="124"/>
                    </a:cubicBezTo>
                    <a:cubicBezTo>
                      <a:pt x="469" y="120"/>
                      <a:pt x="465" y="113"/>
                      <a:pt x="465" y="112"/>
                    </a:cubicBezTo>
                    <a:cubicBezTo>
                      <a:pt x="464" y="112"/>
                      <a:pt x="473" y="110"/>
                      <a:pt x="472" y="109"/>
                    </a:cubicBezTo>
                    <a:cubicBezTo>
                      <a:pt x="472" y="109"/>
                      <a:pt x="474" y="98"/>
                      <a:pt x="476" y="95"/>
                    </a:cubicBezTo>
                    <a:cubicBezTo>
                      <a:pt x="477" y="93"/>
                      <a:pt x="474" y="88"/>
                      <a:pt x="471" y="85"/>
                    </a:cubicBezTo>
                    <a:cubicBezTo>
                      <a:pt x="469" y="87"/>
                      <a:pt x="463" y="89"/>
                      <a:pt x="463" y="89"/>
                    </a:cubicBezTo>
                    <a:cubicBezTo>
                      <a:pt x="460" y="89"/>
                      <a:pt x="455" y="96"/>
                      <a:pt x="455" y="96"/>
                    </a:cubicBezTo>
                    <a:cubicBezTo>
                      <a:pt x="455" y="96"/>
                      <a:pt x="450" y="96"/>
                      <a:pt x="445" y="95"/>
                    </a:cubicBezTo>
                    <a:cubicBezTo>
                      <a:pt x="441" y="94"/>
                      <a:pt x="437" y="87"/>
                      <a:pt x="437" y="87"/>
                    </a:cubicBezTo>
                    <a:cubicBezTo>
                      <a:pt x="437" y="87"/>
                      <a:pt x="431" y="90"/>
                      <a:pt x="431" y="90"/>
                    </a:cubicBezTo>
                    <a:cubicBezTo>
                      <a:pt x="430" y="90"/>
                      <a:pt x="428" y="86"/>
                      <a:pt x="426" y="84"/>
                    </a:cubicBezTo>
                    <a:cubicBezTo>
                      <a:pt x="424" y="82"/>
                      <a:pt x="424" y="92"/>
                      <a:pt x="424" y="92"/>
                    </a:cubicBezTo>
                    <a:cubicBezTo>
                      <a:pt x="424" y="92"/>
                      <a:pt x="420" y="95"/>
                      <a:pt x="419" y="95"/>
                    </a:cubicBezTo>
                    <a:cubicBezTo>
                      <a:pt x="418" y="95"/>
                      <a:pt x="418" y="94"/>
                      <a:pt x="417" y="93"/>
                    </a:cubicBezTo>
                    <a:cubicBezTo>
                      <a:pt x="416" y="93"/>
                      <a:pt x="412" y="96"/>
                      <a:pt x="410" y="96"/>
                    </a:cubicBezTo>
                    <a:cubicBezTo>
                      <a:pt x="408" y="95"/>
                      <a:pt x="403" y="91"/>
                      <a:pt x="402" y="91"/>
                    </a:cubicBezTo>
                    <a:cubicBezTo>
                      <a:pt x="401" y="92"/>
                      <a:pt x="397" y="104"/>
                      <a:pt x="397" y="105"/>
                    </a:cubicBezTo>
                    <a:cubicBezTo>
                      <a:pt x="397" y="106"/>
                      <a:pt x="393" y="110"/>
                      <a:pt x="391" y="111"/>
                    </a:cubicBezTo>
                    <a:cubicBezTo>
                      <a:pt x="390" y="111"/>
                      <a:pt x="383" y="106"/>
                      <a:pt x="382" y="106"/>
                    </a:cubicBezTo>
                    <a:cubicBezTo>
                      <a:pt x="381" y="106"/>
                      <a:pt x="371" y="103"/>
                      <a:pt x="371" y="103"/>
                    </a:cubicBezTo>
                    <a:cubicBezTo>
                      <a:pt x="371" y="103"/>
                      <a:pt x="370" y="95"/>
                      <a:pt x="367" y="93"/>
                    </a:cubicBezTo>
                    <a:cubicBezTo>
                      <a:pt x="364" y="91"/>
                      <a:pt x="364" y="88"/>
                      <a:pt x="364" y="88"/>
                    </a:cubicBezTo>
                    <a:cubicBezTo>
                      <a:pt x="364" y="87"/>
                      <a:pt x="320" y="88"/>
                      <a:pt x="318" y="84"/>
                    </a:cubicBezTo>
                    <a:cubicBezTo>
                      <a:pt x="315" y="80"/>
                      <a:pt x="320" y="82"/>
                      <a:pt x="321" y="77"/>
                    </a:cubicBezTo>
                    <a:cubicBezTo>
                      <a:pt x="321" y="72"/>
                      <a:pt x="313" y="66"/>
                      <a:pt x="313" y="66"/>
                    </a:cubicBezTo>
                    <a:cubicBezTo>
                      <a:pt x="313" y="65"/>
                      <a:pt x="305" y="66"/>
                      <a:pt x="304" y="66"/>
                    </a:cubicBezTo>
                    <a:cubicBezTo>
                      <a:pt x="302" y="66"/>
                      <a:pt x="309" y="57"/>
                      <a:pt x="314" y="54"/>
                    </a:cubicBezTo>
                    <a:cubicBezTo>
                      <a:pt x="318" y="50"/>
                      <a:pt x="303" y="45"/>
                      <a:pt x="304" y="44"/>
                    </a:cubicBezTo>
                    <a:cubicBezTo>
                      <a:pt x="304" y="44"/>
                      <a:pt x="302" y="57"/>
                      <a:pt x="301" y="61"/>
                    </a:cubicBezTo>
                    <a:cubicBezTo>
                      <a:pt x="299" y="65"/>
                      <a:pt x="297" y="62"/>
                      <a:pt x="297" y="62"/>
                    </a:cubicBezTo>
                    <a:cubicBezTo>
                      <a:pt x="296" y="62"/>
                      <a:pt x="294" y="66"/>
                      <a:pt x="292" y="67"/>
                    </a:cubicBezTo>
                    <a:cubicBezTo>
                      <a:pt x="290" y="68"/>
                      <a:pt x="291" y="62"/>
                      <a:pt x="289" y="59"/>
                    </a:cubicBezTo>
                    <a:cubicBezTo>
                      <a:pt x="288" y="57"/>
                      <a:pt x="278" y="57"/>
                      <a:pt x="275" y="56"/>
                    </a:cubicBezTo>
                    <a:cubicBezTo>
                      <a:pt x="272" y="55"/>
                      <a:pt x="274" y="57"/>
                      <a:pt x="273" y="58"/>
                    </a:cubicBezTo>
                    <a:cubicBezTo>
                      <a:pt x="272" y="60"/>
                      <a:pt x="271" y="59"/>
                      <a:pt x="269" y="59"/>
                    </a:cubicBezTo>
                    <a:cubicBezTo>
                      <a:pt x="267" y="59"/>
                      <a:pt x="269" y="59"/>
                      <a:pt x="266" y="62"/>
                    </a:cubicBezTo>
                    <a:cubicBezTo>
                      <a:pt x="263" y="66"/>
                      <a:pt x="252" y="63"/>
                      <a:pt x="251" y="63"/>
                    </a:cubicBezTo>
                    <a:cubicBezTo>
                      <a:pt x="250" y="63"/>
                      <a:pt x="248" y="67"/>
                      <a:pt x="248" y="67"/>
                    </a:cubicBezTo>
                    <a:cubicBezTo>
                      <a:pt x="247" y="67"/>
                      <a:pt x="245" y="65"/>
                      <a:pt x="245" y="65"/>
                    </a:cubicBezTo>
                    <a:cubicBezTo>
                      <a:pt x="245" y="65"/>
                      <a:pt x="247" y="62"/>
                      <a:pt x="247" y="60"/>
                    </a:cubicBezTo>
                    <a:cubicBezTo>
                      <a:pt x="247" y="59"/>
                      <a:pt x="243" y="58"/>
                      <a:pt x="239" y="55"/>
                    </a:cubicBezTo>
                    <a:cubicBezTo>
                      <a:pt x="235" y="52"/>
                      <a:pt x="237" y="63"/>
                      <a:pt x="234" y="64"/>
                    </a:cubicBezTo>
                    <a:cubicBezTo>
                      <a:pt x="231" y="64"/>
                      <a:pt x="231" y="63"/>
                      <a:pt x="230" y="62"/>
                    </a:cubicBezTo>
                    <a:cubicBezTo>
                      <a:pt x="230" y="62"/>
                      <a:pt x="234" y="52"/>
                      <a:pt x="234" y="51"/>
                    </a:cubicBezTo>
                    <a:cubicBezTo>
                      <a:pt x="235" y="50"/>
                      <a:pt x="229" y="44"/>
                      <a:pt x="229" y="44"/>
                    </a:cubicBezTo>
                    <a:cubicBezTo>
                      <a:pt x="229" y="44"/>
                      <a:pt x="224" y="43"/>
                      <a:pt x="222" y="40"/>
                    </a:cubicBezTo>
                    <a:cubicBezTo>
                      <a:pt x="221" y="37"/>
                      <a:pt x="217" y="30"/>
                      <a:pt x="217" y="30"/>
                    </a:cubicBezTo>
                    <a:cubicBezTo>
                      <a:pt x="210" y="38"/>
                      <a:pt x="210" y="38"/>
                      <a:pt x="210" y="38"/>
                    </a:cubicBezTo>
                    <a:cubicBezTo>
                      <a:pt x="210" y="38"/>
                      <a:pt x="204" y="32"/>
                      <a:pt x="203" y="32"/>
                    </a:cubicBezTo>
                    <a:cubicBezTo>
                      <a:pt x="203" y="31"/>
                      <a:pt x="197" y="37"/>
                      <a:pt x="196" y="37"/>
                    </a:cubicBezTo>
                    <a:cubicBezTo>
                      <a:pt x="196" y="37"/>
                      <a:pt x="191" y="25"/>
                      <a:pt x="191" y="21"/>
                    </a:cubicBezTo>
                    <a:cubicBezTo>
                      <a:pt x="191" y="18"/>
                      <a:pt x="187" y="18"/>
                      <a:pt x="187" y="17"/>
                    </a:cubicBezTo>
                    <a:cubicBezTo>
                      <a:pt x="187" y="16"/>
                      <a:pt x="181" y="13"/>
                      <a:pt x="181" y="13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6" y="1"/>
                      <a:pt x="166" y="1"/>
                      <a:pt x="166" y="0"/>
                    </a:cubicBezTo>
                    <a:cubicBezTo>
                      <a:pt x="164" y="3"/>
                      <a:pt x="162" y="6"/>
                      <a:pt x="161" y="7"/>
                    </a:cubicBezTo>
                    <a:cubicBezTo>
                      <a:pt x="160" y="8"/>
                      <a:pt x="157" y="7"/>
                      <a:pt x="154" y="7"/>
                    </a:cubicBezTo>
                    <a:cubicBezTo>
                      <a:pt x="150" y="8"/>
                      <a:pt x="152" y="9"/>
                      <a:pt x="151" y="15"/>
                    </a:cubicBezTo>
                    <a:cubicBezTo>
                      <a:pt x="149" y="20"/>
                      <a:pt x="156" y="24"/>
                      <a:pt x="156" y="24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2" y="26"/>
                      <a:pt x="154" y="30"/>
                      <a:pt x="155" y="34"/>
                    </a:cubicBezTo>
                    <a:cubicBezTo>
                      <a:pt x="156" y="38"/>
                      <a:pt x="147" y="30"/>
                      <a:pt x="145" y="29"/>
                    </a:cubicBezTo>
                    <a:cubicBezTo>
                      <a:pt x="144" y="28"/>
                      <a:pt x="137" y="34"/>
                      <a:pt x="135" y="35"/>
                    </a:cubicBezTo>
                    <a:cubicBezTo>
                      <a:pt x="133" y="36"/>
                      <a:pt x="125" y="30"/>
                      <a:pt x="125" y="30"/>
                    </a:cubicBezTo>
                    <a:cubicBezTo>
                      <a:pt x="124" y="30"/>
                      <a:pt x="132" y="42"/>
                      <a:pt x="133" y="43"/>
                    </a:cubicBezTo>
                    <a:cubicBezTo>
                      <a:pt x="133" y="44"/>
                      <a:pt x="125" y="51"/>
                      <a:pt x="125" y="51"/>
                    </a:cubicBezTo>
                    <a:cubicBezTo>
                      <a:pt x="125" y="51"/>
                      <a:pt x="122" y="49"/>
                      <a:pt x="120" y="47"/>
                    </a:cubicBezTo>
                    <a:cubicBezTo>
                      <a:pt x="119" y="46"/>
                      <a:pt x="118" y="50"/>
                      <a:pt x="117" y="50"/>
                    </a:cubicBezTo>
                    <a:cubicBezTo>
                      <a:pt x="116" y="51"/>
                      <a:pt x="114" y="49"/>
                      <a:pt x="112" y="49"/>
                    </a:cubicBezTo>
                    <a:cubicBezTo>
                      <a:pt x="110" y="49"/>
                      <a:pt x="108" y="52"/>
                      <a:pt x="104" y="54"/>
                    </a:cubicBezTo>
                    <a:cubicBezTo>
                      <a:pt x="100" y="57"/>
                      <a:pt x="85" y="52"/>
                      <a:pt x="83" y="52"/>
                    </a:cubicBezTo>
                    <a:cubicBezTo>
                      <a:pt x="81" y="52"/>
                      <a:pt x="72" y="55"/>
                      <a:pt x="71" y="56"/>
                    </a:cubicBezTo>
                    <a:cubicBezTo>
                      <a:pt x="70" y="57"/>
                      <a:pt x="75" y="60"/>
                      <a:pt x="77" y="64"/>
                    </a:cubicBezTo>
                    <a:cubicBezTo>
                      <a:pt x="79" y="68"/>
                      <a:pt x="67" y="73"/>
                      <a:pt x="67" y="74"/>
                    </a:cubicBezTo>
                    <a:cubicBezTo>
                      <a:pt x="66" y="75"/>
                      <a:pt x="68" y="78"/>
                      <a:pt x="70" y="83"/>
                    </a:cubicBezTo>
                    <a:cubicBezTo>
                      <a:pt x="73" y="89"/>
                      <a:pt x="67" y="95"/>
                      <a:pt x="68" y="97"/>
                    </a:cubicBezTo>
                    <a:cubicBezTo>
                      <a:pt x="69" y="99"/>
                      <a:pt x="81" y="100"/>
                      <a:pt x="82" y="100"/>
                    </a:cubicBezTo>
                    <a:cubicBezTo>
                      <a:pt x="83" y="100"/>
                      <a:pt x="82" y="112"/>
                      <a:pt x="82" y="116"/>
                    </a:cubicBezTo>
                    <a:cubicBezTo>
                      <a:pt x="81" y="121"/>
                      <a:pt x="78" y="120"/>
                      <a:pt x="76" y="122"/>
                    </a:cubicBezTo>
                    <a:cubicBezTo>
                      <a:pt x="75" y="123"/>
                      <a:pt x="77" y="129"/>
                      <a:pt x="76" y="134"/>
                    </a:cubicBezTo>
                    <a:cubicBezTo>
                      <a:pt x="74" y="139"/>
                      <a:pt x="62" y="127"/>
                      <a:pt x="60" y="126"/>
                    </a:cubicBezTo>
                    <a:cubicBezTo>
                      <a:pt x="58" y="126"/>
                      <a:pt x="58" y="119"/>
                      <a:pt x="56" y="115"/>
                    </a:cubicBezTo>
                    <a:cubicBezTo>
                      <a:pt x="55" y="112"/>
                      <a:pt x="53" y="114"/>
                      <a:pt x="51" y="113"/>
                    </a:cubicBezTo>
                    <a:cubicBezTo>
                      <a:pt x="48" y="112"/>
                      <a:pt x="45" y="108"/>
                      <a:pt x="43" y="108"/>
                    </a:cubicBezTo>
                    <a:cubicBezTo>
                      <a:pt x="42" y="107"/>
                      <a:pt x="39" y="109"/>
                      <a:pt x="39" y="109"/>
                    </a:cubicBezTo>
                    <a:cubicBezTo>
                      <a:pt x="38" y="109"/>
                      <a:pt x="38" y="117"/>
                      <a:pt x="38" y="118"/>
                    </a:cubicBezTo>
                    <a:cubicBezTo>
                      <a:pt x="38" y="120"/>
                      <a:pt x="34" y="123"/>
                      <a:pt x="31" y="128"/>
                    </a:cubicBezTo>
                    <a:cubicBezTo>
                      <a:pt x="28" y="133"/>
                      <a:pt x="32" y="145"/>
                      <a:pt x="32" y="145"/>
                    </a:cubicBezTo>
                    <a:cubicBezTo>
                      <a:pt x="32" y="146"/>
                      <a:pt x="28" y="149"/>
                      <a:pt x="25" y="152"/>
                    </a:cubicBezTo>
                    <a:cubicBezTo>
                      <a:pt x="22" y="155"/>
                      <a:pt x="23" y="155"/>
                      <a:pt x="22" y="159"/>
                    </a:cubicBezTo>
                    <a:cubicBezTo>
                      <a:pt x="21" y="164"/>
                      <a:pt x="18" y="162"/>
                      <a:pt x="15" y="165"/>
                    </a:cubicBezTo>
                    <a:cubicBezTo>
                      <a:pt x="13" y="167"/>
                      <a:pt x="17" y="171"/>
                      <a:pt x="19" y="173"/>
                    </a:cubicBezTo>
                    <a:cubicBezTo>
                      <a:pt x="25" y="174"/>
                      <a:pt x="25" y="174"/>
                      <a:pt x="25" y="174"/>
                    </a:cubicBezTo>
                    <a:cubicBezTo>
                      <a:pt x="25" y="174"/>
                      <a:pt x="23" y="176"/>
                      <a:pt x="25" y="178"/>
                    </a:cubicBezTo>
                    <a:cubicBezTo>
                      <a:pt x="28" y="179"/>
                      <a:pt x="32" y="182"/>
                      <a:pt x="32" y="182"/>
                    </a:cubicBezTo>
                    <a:cubicBezTo>
                      <a:pt x="32" y="183"/>
                      <a:pt x="28" y="191"/>
                      <a:pt x="28" y="191"/>
                    </a:cubicBezTo>
                    <a:cubicBezTo>
                      <a:pt x="20" y="187"/>
                      <a:pt x="20" y="187"/>
                      <a:pt x="20" y="187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19" y="193"/>
                      <a:pt x="16" y="195"/>
                      <a:pt x="16" y="196"/>
                    </a:cubicBezTo>
                    <a:cubicBezTo>
                      <a:pt x="17" y="197"/>
                      <a:pt x="19" y="201"/>
                      <a:pt x="19" y="201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9" y="210"/>
                      <a:pt x="0" y="204"/>
                      <a:pt x="1" y="206"/>
                    </a:cubicBezTo>
                    <a:cubicBezTo>
                      <a:pt x="1" y="208"/>
                      <a:pt x="0" y="211"/>
                      <a:pt x="1" y="211"/>
                    </a:cubicBezTo>
                    <a:cubicBezTo>
                      <a:pt x="1" y="211"/>
                      <a:pt x="9" y="214"/>
                      <a:pt x="8" y="216"/>
                    </a:cubicBezTo>
                    <a:cubicBezTo>
                      <a:pt x="7" y="219"/>
                      <a:pt x="3" y="220"/>
                      <a:pt x="4" y="223"/>
                    </a:cubicBezTo>
                    <a:cubicBezTo>
                      <a:pt x="6" y="227"/>
                      <a:pt x="16" y="224"/>
                      <a:pt x="18" y="225"/>
                    </a:cubicBezTo>
                    <a:cubicBezTo>
                      <a:pt x="20" y="225"/>
                      <a:pt x="23" y="230"/>
                      <a:pt x="25" y="230"/>
                    </a:cubicBezTo>
                    <a:cubicBezTo>
                      <a:pt x="27" y="230"/>
                      <a:pt x="30" y="229"/>
                      <a:pt x="31" y="229"/>
                    </a:cubicBezTo>
                    <a:cubicBezTo>
                      <a:pt x="32" y="230"/>
                      <a:pt x="33" y="232"/>
                      <a:pt x="34" y="232"/>
                    </a:cubicBezTo>
                    <a:cubicBezTo>
                      <a:pt x="34" y="232"/>
                      <a:pt x="43" y="229"/>
                      <a:pt x="41" y="232"/>
                    </a:cubicBezTo>
                    <a:cubicBezTo>
                      <a:pt x="39" y="235"/>
                      <a:pt x="31" y="234"/>
                      <a:pt x="31" y="239"/>
                    </a:cubicBezTo>
                    <a:cubicBezTo>
                      <a:pt x="32" y="245"/>
                      <a:pt x="40" y="246"/>
                      <a:pt x="41" y="246"/>
                    </a:cubicBezTo>
                    <a:cubicBezTo>
                      <a:pt x="41" y="247"/>
                      <a:pt x="42" y="250"/>
                      <a:pt x="43" y="250"/>
                    </a:cubicBezTo>
                    <a:cubicBezTo>
                      <a:pt x="43" y="249"/>
                      <a:pt x="47" y="244"/>
                      <a:pt x="48" y="245"/>
                    </a:cubicBezTo>
                    <a:cubicBezTo>
                      <a:pt x="48" y="245"/>
                      <a:pt x="50" y="249"/>
                      <a:pt x="48" y="252"/>
                    </a:cubicBezTo>
                    <a:cubicBezTo>
                      <a:pt x="46" y="255"/>
                      <a:pt x="45" y="255"/>
                      <a:pt x="44" y="257"/>
                    </a:cubicBezTo>
                    <a:cubicBezTo>
                      <a:pt x="43" y="259"/>
                      <a:pt x="44" y="263"/>
                      <a:pt x="43" y="263"/>
                    </a:cubicBezTo>
                    <a:cubicBezTo>
                      <a:pt x="42" y="263"/>
                      <a:pt x="34" y="263"/>
                      <a:pt x="34" y="263"/>
                    </a:cubicBezTo>
                    <a:cubicBezTo>
                      <a:pt x="34" y="263"/>
                      <a:pt x="32" y="272"/>
                      <a:pt x="32" y="272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5" y="288"/>
                      <a:pt x="29" y="288"/>
                    </a:cubicBezTo>
                    <a:cubicBezTo>
                      <a:pt x="32" y="288"/>
                      <a:pt x="34" y="283"/>
                      <a:pt x="36" y="287"/>
                    </a:cubicBezTo>
                    <a:cubicBezTo>
                      <a:pt x="38" y="291"/>
                      <a:pt x="39" y="295"/>
                      <a:pt x="42" y="295"/>
                    </a:cubicBezTo>
                    <a:cubicBezTo>
                      <a:pt x="44" y="295"/>
                      <a:pt x="46" y="295"/>
                      <a:pt x="47" y="295"/>
                    </a:cubicBezTo>
                    <a:cubicBezTo>
                      <a:pt x="48" y="292"/>
                      <a:pt x="52" y="287"/>
                      <a:pt x="53" y="286"/>
                    </a:cubicBezTo>
                    <a:cubicBezTo>
                      <a:pt x="53" y="285"/>
                      <a:pt x="56" y="286"/>
                      <a:pt x="62" y="287"/>
                    </a:cubicBezTo>
                    <a:cubicBezTo>
                      <a:pt x="69" y="288"/>
                      <a:pt x="67" y="294"/>
                      <a:pt x="68" y="294"/>
                    </a:cubicBezTo>
                    <a:cubicBezTo>
                      <a:pt x="69" y="295"/>
                      <a:pt x="74" y="291"/>
                      <a:pt x="78" y="290"/>
                    </a:cubicBezTo>
                    <a:cubicBezTo>
                      <a:pt x="82" y="290"/>
                      <a:pt x="85" y="299"/>
                      <a:pt x="85" y="300"/>
                    </a:cubicBezTo>
                    <a:cubicBezTo>
                      <a:pt x="86" y="300"/>
                      <a:pt x="97" y="300"/>
                      <a:pt x="100" y="300"/>
                    </a:cubicBezTo>
                    <a:cubicBezTo>
                      <a:pt x="103" y="300"/>
                      <a:pt x="102" y="297"/>
                      <a:pt x="107" y="296"/>
                    </a:cubicBezTo>
                    <a:cubicBezTo>
                      <a:pt x="112" y="295"/>
                      <a:pt x="116" y="300"/>
                      <a:pt x="120" y="303"/>
                    </a:cubicBezTo>
                    <a:cubicBezTo>
                      <a:pt x="125" y="306"/>
                      <a:pt x="127" y="304"/>
                      <a:pt x="127" y="304"/>
                    </a:cubicBezTo>
                    <a:cubicBezTo>
                      <a:pt x="127" y="304"/>
                      <a:pt x="127" y="313"/>
                      <a:pt x="126" y="318"/>
                    </a:cubicBezTo>
                    <a:cubicBezTo>
                      <a:pt x="126" y="322"/>
                      <a:pt x="135" y="324"/>
                      <a:pt x="136" y="325"/>
                    </a:cubicBezTo>
                    <a:cubicBezTo>
                      <a:pt x="138" y="326"/>
                      <a:pt x="137" y="327"/>
                      <a:pt x="137" y="331"/>
                    </a:cubicBezTo>
                    <a:cubicBezTo>
                      <a:pt x="138" y="334"/>
                      <a:pt x="143" y="340"/>
                      <a:pt x="143" y="340"/>
                    </a:cubicBezTo>
                    <a:cubicBezTo>
                      <a:pt x="143" y="340"/>
                      <a:pt x="143" y="344"/>
                      <a:pt x="143" y="345"/>
                    </a:cubicBezTo>
                    <a:cubicBezTo>
                      <a:pt x="144" y="345"/>
                      <a:pt x="132" y="348"/>
                      <a:pt x="132" y="348"/>
                    </a:cubicBezTo>
                    <a:cubicBezTo>
                      <a:pt x="134" y="354"/>
                      <a:pt x="134" y="354"/>
                      <a:pt x="134" y="354"/>
                    </a:cubicBezTo>
                    <a:cubicBezTo>
                      <a:pt x="134" y="354"/>
                      <a:pt x="132" y="358"/>
                      <a:pt x="132" y="359"/>
                    </a:cubicBezTo>
                    <a:cubicBezTo>
                      <a:pt x="132" y="359"/>
                      <a:pt x="137" y="359"/>
                      <a:pt x="140" y="359"/>
                    </a:cubicBezTo>
                    <a:cubicBezTo>
                      <a:pt x="143" y="359"/>
                      <a:pt x="149" y="367"/>
                      <a:pt x="148" y="370"/>
                    </a:cubicBezTo>
                    <a:cubicBezTo>
                      <a:pt x="148" y="374"/>
                      <a:pt x="145" y="375"/>
                      <a:pt x="143" y="376"/>
                    </a:cubicBezTo>
                    <a:cubicBezTo>
                      <a:pt x="142" y="377"/>
                      <a:pt x="149" y="379"/>
                      <a:pt x="149" y="379"/>
                    </a:cubicBezTo>
                    <a:cubicBezTo>
                      <a:pt x="149" y="379"/>
                      <a:pt x="150" y="384"/>
                      <a:pt x="151" y="387"/>
                    </a:cubicBezTo>
                    <a:cubicBezTo>
                      <a:pt x="152" y="389"/>
                      <a:pt x="149" y="393"/>
                      <a:pt x="149" y="396"/>
                    </a:cubicBezTo>
                    <a:cubicBezTo>
                      <a:pt x="149" y="400"/>
                      <a:pt x="158" y="397"/>
                      <a:pt x="158" y="397"/>
                    </a:cubicBezTo>
                    <a:cubicBezTo>
                      <a:pt x="160" y="405"/>
                      <a:pt x="160" y="405"/>
                      <a:pt x="160" y="405"/>
                    </a:cubicBezTo>
                    <a:cubicBezTo>
                      <a:pt x="169" y="406"/>
                      <a:pt x="169" y="406"/>
                      <a:pt x="169" y="406"/>
                    </a:cubicBezTo>
                    <a:cubicBezTo>
                      <a:pt x="172" y="404"/>
                      <a:pt x="172" y="404"/>
                      <a:pt x="172" y="404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6"/>
                      <a:pt x="190" y="396"/>
                      <a:pt x="193" y="396"/>
                    </a:cubicBezTo>
                    <a:cubicBezTo>
                      <a:pt x="197" y="396"/>
                      <a:pt x="202" y="400"/>
                      <a:pt x="202" y="399"/>
                    </a:cubicBezTo>
                    <a:cubicBezTo>
                      <a:pt x="202" y="399"/>
                      <a:pt x="224" y="388"/>
                      <a:pt x="224" y="387"/>
                    </a:cubicBezTo>
                    <a:cubicBezTo>
                      <a:pt x="225" y="387"/>
                      <a:pt x="226" y="391"/>
                      <a:pt x="232" y="390"/>
                    </a:cubicBezTo>
                    <a:cubicBezTo>
                      <a:pt x="238" y="390"/>
                      <a:pt x="250" y="377"/>
                      <a:pt x="250" y="377"/>
                    </a:cubicBezTo>
                    <a:cubicBezTo>
                      <a:pt x="266" y="378"/>
                      <a:pt x="266" y="378"/>
                      <a:pt x="266" y="378"/>
                    </a:cubicBezTo>
                    <a:cubicBezTo>
                      <a:pt x="273" y="371"/>
                      <a:pt x="273" y="371"/>
                      <a:pt x="273" y="371"/>
                    </a:cubicBezTo>
                    <a:cubicBezTo>
                      <a:pt x="273" y="371"/>
                      <a:pt x="287" y="371"/>
                      <a:pt x="288" y="371"/>
                    </a:cubicBezTo>
                    <a:cubicBezTo>
                      <a:pt x="290" y="371"/>
                      <a:pt x="292" y="367"/>
                      <a:pt x="296" y="363"/>
                    </a:cubicBezTo>
                    <a:cubicBezTo>
                      <a:pt x="300" y="359"/>
                      <a:pt x="314" y="362"/>
                      <a:pt x="314" y="362"/>
                    </a:cubicBezTo>
                    <a:cubicBezTo>
                      <a:pt x="332" y="353"/>
                      <a:pt x="332" y="353"/>
                      <a:pt x="332" y="353"/>
                    </a:cubicBezTo>
                    <a:cubicBezTo>
                      <a:pt x="337" y="361"/>
                      <a:pt x="337" y="361"/>
                      <a:pt x="337" y="361"/>
                    </a:cubicBezTo>
                    <a:cubicBezTo>
                      <a:pt x="347" y="355"/>
                      <a:pt x="347" y="355"/>
                      <a:pt x="347" y="355"/>
                    </a:cubicBezTo>
                    <a:cubicBezTo>
                      <a:pt x="347" y="355"/>
                      <a:pt x="351" y="351"/>
                      <a:pt x="348" y="346"/>
                    </a:cubicBezTo>
                    <a:cubicBezTo>
                      <a:pt x="344" y="342"/>
                      <a:pt x="341" y="338"/>
                      <a:pt x="341" y="338"/>
                    </a:cubicBezTo>
                    <a:cubicBezTo>
                      <a:pt x="341" y="338"/>
                      <a:pt x="381" y="309"/>
                      <a:pt x="381" y="309"/>
                    </a:cubicBezTo>
                    <a:cubicBezTo>
                      <a:pt x="381" y="310"/>
                      <a:pt x="387" y="316"/>
                      <a:pt x="388" y="315"/>
                    </a:cubicBezTo>
                    <a:cubicBezTo>
                      <a:pt x="389" y="314"/>
                      <a:pt x="397" y="309"/>
                      <a:pt x="399" y="308"/>
                    </a:cubicBezTo>
                    <a:cubicBezTo>
                      <a:pt x="400" y="307"/>
                      <a:pt x="399" y="297"/>
                      <a:pt x="402" y="296"/>
                    </a:cubicBezTo>
                    <a:cubicBezTo>
                      <a:pt x="405" y="295"/>
                      <a:pt x="425" y="289"/>
                      <a:pt x="429" y="283"/>
                    </a:cubicBezTo>
                    <a:cubicBezTo>
                      <a:pt x="433" y="277"/>
                      <a:pt x="431" y="274"/>
                      <a:pt x="431" y="274"/>
                    </a:cubicBezTo>
                    <a:cubicBezTo>
                      <a:pt x="431" y="274"/>
                      <a:pt x="437" y="273"/>
                      <a:pt x="437" y="267"/>
                    </a:cubicBezTo>
                    <a:cubicBezTo>
                      <a:pt x="437" y="261"/>
                      <a:pt x="435" y="257"/>
                      <a:pt x="438" y="255"/>
                    </a:cubicBezTo>
                    <a:cubicBezTo>
                      <a:pt x="441" y="253"/>
                      <a:pt x="443" y="250"/>
                      <a:pt x="445" y="248"/>
                    </a:cubicBezTo>
                    <a:cubicBezTo>
                      <a:pt x="447" y="247"/>
                      <a:pt x="451" y="231"/>
                      <a:pt x="452" y="231"/>
                    </a:cubicBezTo>
                    <a:cubicBezTo>
                      <a:pt x="452" y="232"/>
                      <a:pt x="463" y="240"/>
                      <a:pt x="467" y="236"/>
                    </a:cubicBezTo>
                    <a:cubicBezTo>
                      <a:pt x="471" y="233"/>
                      <a:pt x="473" y="232"/>
                      <a:pt x="473" y="232"/>
                    </a:cubicBezTo>
                    <a:cubicBezTo>
                      <a:pt x="473" y="232"/>
                      <a:pt x="471" y="220"/>
                      <a:pt x="472" y="220"/>
                    </a:cubicBezTo>
                    <a:cubicBezTo>
                      <a:pt x="472" y="220"/>
                      <a:pt x="478" y="219"/>
                      <a:pt x="478" y="213"/>
                    </a:cubicBezTo>
                    <a:cubicBezTo>
                      <a:pt x="477" y="208"/>
                      <a:pt x="471" y="202"/>
                      <a:pt x="477" y="201"/>
                    </a:cubicBezTo>
                    <a:cubicBezTo>
                      <a:pt x="482" y="200"/>
                      <a:pt x="484" y="206"/>
                      <a:pt x="487" y="201"/>
                    </a:cubicBezTo>
                    <a:cubicBezTo>
                      <a:pt x="488" y="198"/>
                      <a:pt x="490" y="192"/>
                      <a:pt x="492" y="187"/>
                    </a:cubicBezTo>
                    <a:cubicBezTo>
                      <a:pt x="491" y="187"/>
                      <a:pt x="491" y="187"/>
                      <a:pt x="491" y="187"/>
                    </a:cubicBezTo>
                    <a:cubicBezTo>
                      <a:pt x="490" y="187"/>
                      <a:pt x="491" y="178"/>
                      <a:pt x="491" y="17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Freeform 688" descr="© INSCALE GmbH, 05.05.2010&#10;http://www.presentationload.com/">
                <a:extLst>
                  <a:ext uri="{FF2B5EF4-FFF2-40B4-BE49-F238E27FC236}">
                    <a16:creationId xmlns:a16="http://schemas.microsoft.com/office/drawing/2014/main" xmlns="" id="{43C53615-8434-3EDD-3EF6-400B8DFF94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9714" y="1670842"/>
                <a:ext cx="2143586" cy="2702106"/>
              </a:xfrm>
              <a:custGeom>
                <a:avLst/>
                <a:gdLst/>
                <a:ahLst/>
                <a:cxnLst>
                  <a:cxn ang="0">
                    <a:pos x="47" y="264"/>
                  </a:cxn>
                  <a:cxn ang="0">
                    <a:pos x="10" y="322"/>
                  </a:cxn>
                  <a:cxn ang="0">
                    <a:pos x="10" y="374"/>
                  </a:cxn>
                  <a:cxn ang="0">
                    <a:pos x="8" y="402"/>
                  </a:cxn>
                  <a:cxn ang="0">
                    <a:pos x="12" y="473"/>
                  </a:cxn>
                  <a:cxn ang="0">
                    <a:pos x="31" y="529"/>
                  </a:cxn>
                  <a:cxn ang="0">
                    <a:pos x="66" y="561"/>
                  </a:cxn>
                  <a:cxn ang="0">
                    <a:pos x="81" y="594"/>
                  </a:cxn>
                  <a:cxn ang="0">
                    <a:pos x="125" y="599"/>
                  </a:cxn>
                  <a:cxn ang="0">
                    <a:pos x="184" y="660"/>
                  </a:cxn>
                  <a:cxn ang="0">
                    <a:pos x="199" y="698"/>
                  </a:cxn>
                  <a:cxn ang="0">
                    <a:pos x="223" y="727"/>
                  </a:cxn>
                  <a:cxn ang="0">
                    <a:pos x="274" y="732"/>
                  </a:cxn>
                  <a:cxn ang="0">
                    <a:pos x="307" y="712"/>
                  </a:cxn>
                  <a:cxn ang="0">
                    <a:pos x="370" y="731"/>
                  </a:cxn>
                  <a:cxn ang="0">
                    <a:pos x="371" y="777"/>
                  </a:cxn>
                  <a:cxn ang="0">
                    <a:pos x="412" y="786"/>
                  </a:cxn>
                  <a:cxn ang="0">
                    <a:pos x="418" y="835"/>
                  </a:cxn>
                  <a:cxn ang="0">
                    <a:pos x="438" y="883"/>
                  </a:cxn>
                  <a:cxn ang="0">
                    <a:pos x="493" y="882"/>
                  </a:cxn>
                  <a:cxn ang="0">
                    <a:pos x="502" y="859"/>
                  </a:cxn>
                  <a:cxn ang="0">
                    <a:pos x="487" y="812"/>
                  </a:cxn>
                  <a:cxn ang="0">
                    <a:pos x="517" y="773"/>
                  </a:cxn>
                  <a:cxn ang="0">
                    <a:pos x="549" y="747"/>
                  </a:cxn>
                  <a:cxn ang="0">
                    <a:pos x="555" y="708"/>
                  </a:cxn>
                  <a:cxn ang="0">
                    <a:pos x="564" y="678"/>
                  </a:cxn>
                  <a:cxn ang="0">
                    <a:pos x="583" y="640"/>
                  </a:cxn>
                  <a:cxn ang="0">
                    <a:pos x="641" y="623"/>
                  </a:cxn>
                  <a:cxn ang="0">
                    <a:pos x="625" y="568"/>
                  </a:cxn>
                  <a:cxn ang="0">
                    <a:pos x="671" y="557"/>
                  </a:cxn>
                  <a:cxn ang="0">
                    <a:pos x="687" y="507"/>
                  </a:cxn>
                  <a:cxn ang="0">
                    <a:pos x="695" y="490"/>
                  </a:cxn>
                  <a:cxn ang="0">
                    <a:pos x="685" y="454"/>
                  </a:cxn>
                  <a:cxn ang="0">
                    <a:pos x="638" y="467"/>
                  </a:cxn>
                  <a:cxn ang="0">
                    <a:pos x="598" y="424"/>
                  </a:cxn>
                  <a:cxn ang="0">
                    <a:pos x="557" y="419"/>
                  </a:cxn>
                  <a:cxn ang="0">
                    <a:pos x="512" y="406"/>
                  </a:cxn>
                  <a:cxn ang="0">
                    <a:pos x="472" y="388"/>
                  </a:cxn>
                  <a:cxn ang="0">
                    <a:pos x="457" y="367"/>
                  </a:cxn>
                  <a:cxn ang="0">
                    <a:pos x="422" y="353"/>
                  </a:cxn>
                  <a:cxn ang="0">
                    <a:pos x="395" y="339"/>
                  </a:cxn>
                  <a:cxn ang="0">
                    <a:pos x="365" y="329"/>
                  </a:cxn>
                  <a:cxn ang="0">
                    <a:pos x="370" y="292"/>
                  </a:cxn>
                  <a:cxn ang="0">
                    <a:pos x="365" y="254"/>
                  </a:cxn>
                  <a:cxn ang="0">
                    <a:pos x="325" y="226"/>
                  </a:cxn>
                  <a:cxn ang="0">
                    <a:pos x="334" y="167"/>
                  </a:cxn>
                  <a:cxn ang="0">
                    <a:pos x="348" y="114"/>
                  </a:cxn>
                  <a:cxn ang="0">
                    <a:pos x="337" y="74"/>
                  </a:cxn>
                  <a:cxn ang="0">
                    <a:pos x="311" y="39"/>
                  </a:cxn>
                  <a:cxn ang="0">
                    <a:pos x="255" y="14"/>
                  </a:cxn>
                  <a:cxn ang="0">
                    <a:pos x="219" y="26"/>
                  </a:cxn>
                  <a:cxn ang="0">
                    <a:pos x="167" y="52"/>
                  </a:cxn>
                  <a:cxn ang="0">
                    <a:pos x="187" y="93"/>
                  </a:cxn>
                  <a:cxn ang="0">
                    <a:pos x="152" y="151"/>
                  </a:cxn>
                  <a:cxn ang="0">
                    <a:pos x="140" y="178"/>
                  </a:cxn>
                  <a:cxn ang="0">
                    <a:pos x="62" y="200"/>
                  </a:cxn>
                </a:cxnLst>
                <a:rect l="0" t="0" r="r" b="b"/>
                <a:pathLst>
                  <a:path w="711" h="896">
                    <a:moveTo>
                      <a:pt x="52" y="197"/>
                    </a:moveTo>
                    <a:cubicBezTo>
                      <a:pt x="52" y="201"/>
                      <a:pt x="54" y="203"/>
                      <a:pt x="54" y="203"/>
                    </a:cubicBezTo>
                    <a:cubicBezTo>
                      <a:pt x="54" y="203"/>
                      <a:pt x="45" y="210"/>
                      <a:pt x="50" y="215"/>
                    </a:cubicBezTo>
                    <a:cubicBezTo>
                      <a:pt x="55" y="220"/>
                      <a:pt x="58" y="220"/>
                      <a:pt x="57" y="220"/>
                    </a:cubicBezTo>
                    <a:cubicBezTo>
                      <a:pt x="57" y="221"/>
                      <a:pt x="52" y="225"/>
                      <a:pt x="53" y="230"/>
                    </a:cubicBezTo>
                    <a:cubicBezTo>
                      <a:pt x="54" y="235"/>
                      <a:pt x="54" y="255"/>
                      <a:pt x="54" y="255"/>
                    </a:cubicBezTo>
                    <a:cubicBezTo>
                      <a:pt x="54" y="255"/>
                      <a:pt x="49" y="263"/>
                      <a:pt x="47" y="264"/>
                    </a:cubicBezTo>
                    <a:cubicBezTo>
                      <a:pt x="46" y="265"/>
                      <a:pt x="32" y="274"/>
                      <a:pt x="33" y="274"/>
                    </a:cubicBezTo>
                    <a:cubicBezTo>
                      <a:pt x="34" y="275"/>
                      <a:pt x="43" y="281"/>
                      <a:pt x="43" y="282"/>
                    </a:cubicBezTo>
                    <a:cubicBezTo>
                      <a:pt x="43" y="282"/>
                      <a:pt x="39" y="285"/>
                      <a:pt x="40" y="287"/>
                    </a:cubicBezTo>
                    <a:cubicBezTo>
                      <a:pt x="40" y="288"/>
                      <a:pt x="43" y="293"/>
                      <a:pt x="43" y="293"/>
                    </a:cubicBezTo>
                    <a:cubicBezTo>
                      <a:pt x="43" y="293"/>
                      <a:pt x="51" y="303"/>
                      <a:pt x="43" y="305"/>
                    </a:cubicBezTo>
                    <a:cubicBezTo>
                      <a:pt x="35" y="308"/>
                      <a:pt x="5" y="312"/>
                      <a:pt x="5" y="312"/>
                    </a:cubicBezTo>
                    <a:cubicBezTo>
                      <a:pt x="5" y="312"/>
                      <a:pt x="12" y="320"/>
                      <a:pt x="10" y="322"/>
                    </a:cubicBezTo>
                    <a:cubicBezTo>
                      <a:pt x="9" y="324"/>
                      <a:pt x="0" y="325"/>
                      <a:pt x="0" y="328"/>
                    </a:cubicBezTo>
                    <a:cubicBezTo>
                      <a:pt x="0" y="332"/>
                      <a:pt x="1" y="337"/>
                      <a:pt x="2" y="337"/>
                    </a:cubicBezTo>
                    <a:cubicBezTo>
                      <a:pt x="3" y="337"/>
                      <a:pt x="1" y="348"/>
                      <a:pt x="1" y="348"/>
                    </a:cubicBezTo>
                    <a:cubicBezTo>
                      <a:pt x="1" y="348"/>
                      <a:pt x="9" y="351"/>
                      <a:pt x="8" y="354"/>
                    </a:cubicBezTo>
                    <a:cubicBezTo>
                      <a:pt x="8" y="357"/>
                      <a:pt x="4" y="359"/>
                      <a:pt x="6" y="361"/>
                    </a:cubicBezTo>
                    <a:cubicBezTo>
                      <a:pt x="8" y="363"/>
                      <a:pt x="13" y="365"/>
                      <a:pt x="12" y="367"/>
                    </a:cubicBezTo>
                    <a:cubicBezTo>
                      <a:pt x="11" y="369"/>
                      <a:pt x="10" y="372"/>
                      <a:pt x="10" y="374"/>
                    </a:cubicBezTo>
                    <a:cubicBezTo>
                      <a:pt x="11" y="377"/>
                      <a:pt x="13" y="381"/>
                      <a:pt x="13" y="381"/>
                    </a:cubicBezTo>
                    <a:cubicBezTo>
                      <a:pt x="17" y="381"/>
                      <a:pt x="17" y="381"/>
                      <a:pt x="17" y="381"/>
                    </a:cubicBezTo>
                    <a:cubicBezTo>
                      <a:pt x="20" y="395"/>
                      <a:pt x="20" y="395"/>
                      <a:pt x="20" y="395"/>
                    </a:cubicBezTo>
                    <a:cubicBezTo>
                      <a:pt x="17" y="396"/>
                      <a:pt x="17" y="396"/>
                      <a:pt x="17" y="396"/>
                    </a:cubicBezTo>
                    <a:cubicBezTo>
                      <a:pt x="21" y="401"/>
                      <a:pt x="21" y="401"/>
                      <a:pt x="21" y="401"/>
                    </a:cubicBezTo>
                    <a:cubicBezTo>
                      <a:pt x="14" y="409"/>
                      <a:pt x="14" y="409"/>
                      <a:pt x="14" y="409"/>
                    </a:cubicBezTo>
                    <a:cubicBezTo>
                      <a:pt x="8" y="402"/>
                      <a:pt x="8" y="402"/>
                      <a:pt x="8" y="402"/>
                    </a:cubicBezTo>
                    <a:cubicBezTo>
                      <a:pt x="8" y="402"/>
                      <a:pt x="10" y="397"/>
                      <a:pt x="8" y="397"/>
                    </a:cubicBezTo>
                    <a:cubicBezTo>
                      <a:pt x="6" y="398"/>
                      <a:pt x="1" y="399"/>
                      <a:pt x="1" y="402"/>
                    </a:cubicBezTo>
                    <a:cubicBezTo>
                      <a:pt x="2" y="405"/>
                      <a:pt x="5" y="409"/>
                      <a:pt x="7" y="411"/>
                    </a:cubicBezTo>
                    <a:cubicBezTo>
                      <a:pt x="10" y="412"/>
                      <a:pt x="28" y="423"/>
                      <a:pt x="28" y="423"/>
                    </a:cubicBezTo>
                    <a:cubicBezTo>
                      <a:pt x="23" y="449"/>
                      <a:pt x="23" y="449"/>
                      <a:pt x="23" y="449"/>
                    </a:cubicBezTo>
                    <a:cubicBezTo>
                      <a:pt x="23" y="449"/>
                      <a:pt x="16" y="447"/>
                      <a:pt x="14" y="454"/>
                    </a:cubicBezTo>
                    <a:cubicBezTo>
                      <a:pt x="12" y="461"/>
                      <a:pt x="11" y="468"/>
                      <a:pt x="12" y="473"/>
                    </a:cubicBezTo>
                    <a:cubicBezTo>
                      <a:pt x="12" y="477"/>
                      <a:pt x="13" y="486"/>
                      <a:pt x="14" y="487"/>
                    </a:cubicBezTo>
                    <a:cubicBezTo>
                      <a:pt x="14" y="487"/>
                      <a:pt x="8" y="491"/>
                      <a:pt x="11" y="495"/>
                    </a:cubicBezTo>
                    <a:cubicBezTo>
                      <a:pt x="15" y="499"/>
                      <a:pt x="18" y="499"/>
                      <a:pt x="18" y="502"/>
                    </a:cubicBezTo>
                    <a:cubicBezTo>
                      <a:pt x="19" y="504"/>
                      <a:pt x="19" y="511"/>
                      <a:pt x="19" y="511"/>
                    </a:cubicBezTo>
                    <a:cubicBezTo>
                      <a:pt x="19" y="511"/>
                      <a:pt x="9" y="518"/>
                      <a:pt x="14" y="523"/>
                    </a:cubicBezTo>
                    <a:cubicBezTo>
                      <a:pt x="18" y="529"/>
                      <a:pt x="26" y="532"/>
                      <a:pt x="26" y="532"/>
                    </a:cubicBezTo>
                    <a:cubicBezTo>
                      <a:pt x="27" y="532"/>
                      <a:pt x="30" y="529"/>
                      <a:pt x="31" y="529"/>
                    </a:cubicBezTo>
                    <a:cubicBezTo>
                      <a:pt x="31" y="530"/>
                      <a:pt x="41" y="530"/>
                      <a:pt x="40" y="537"/>
                    </a:cubicBezTo>
                    <a:cubicBezTo>
                      <a:pt x="39" y="544"/>
                      <a:pt x="33" y="545"/>
                      <a:pt x="33" y="546"/>
                    </a:cubicBezTo>
                    <a:cubicBezTo>
                      <a:pt x="34" y="547"/>
                      <a:pt x="33" y="557"/>
                      <a:pt x="36" y="558"/>
                    </a:cubicBezTo>
                    <a:cubicBezTo>
                      <a:pt x="39" y="559"/>
                      <a:pt x="41" y="557"/>
                      <a:pt x="41" y="558"/>
                    </a:cubicBezTo>
                    <a:cubicBezTo>
                      <a:pt x="41" y="559"/>
                      <a:pt x="42" y="567"/>
                      <a:pt x="47" y="568"/>
                    </a:cubicBezTo>
                    <a:cubicBezTo>
                      <a:pt x="52" y="568"/>
                      <a:pt x="55" y="567"/>
                      <a:pt x="55" y="567"/>
                    </a:cubicBezTo>
                    <a:cubicBezTo>
                      <a:pt x="55" y="567"/>
                      <a:pt x="60" y="557"/>
                      <a:pt x="66" y="561"/>
                    </a:cubicBezTo>
                    <a:cubicBezTo>
                      <a:pt x="72" y="564"/>
                      <a:pt x="74" y="573"/>
                      <a:pt x="74" y="573"/>
                    </a:cubicBezTo>
                    <a:cubicBezTo>
                      <a:pt x="70" y="575"/>
                      <a:pt x="70" y="575"/>
                      <a:pt x="70" y="575"/>
                    </a:cubicBezTo>
                    <a:cubicBezTo>
                      <a:pt x="70" y="575"/>
                      <a:pt x="76" y="584"/>
                      <a:pt x="73" y="585"/>
                    </a:cubicBezTo>
                    <a:cubicBezTo>
                      <a:pt x="71" y="587"/>
                      <a:pt x="63" y="588"/>
                      <a:pt x="65" y="592"/>
                    </a:cubicBezTo>
                    <a:cubicBezTo>
                      <a:pt x="68" y="596"/>
                      <a:pt x="69" y="591"/>
                      <a:pt x="71" y="593"/>
                    </a:cubicBezTo>
                    <a:cubicBezTo>
                      <a:pt x="73" y="595"/>
                      <a:pt x="72" y="595"/>
                      <a:pt x="74" y="595"/>
                    </a:cubicBezTo>
                    <a:cubicBezTo>
                      <a:pt x="76" y="595"/>
                      <a:pt x="81" y="592"/>
                      <a:pt x="81" y="594"/>
                    </a:cubicBezTo>
                    <a:cubicBezTo>
                      <a:pt x="82" y="596"/>
                      <a:pt x="83" y="601"/>
                      <a:pt x="83" y="601"/>
                    </a:cubicBezTo>
                    <a:cubicBezTo>
                      <a:pt x="90" y="597"/>
                      <a:pt x="90" y="597"/>
                      <a:pt x="90" y="597"/>
                    </a:cubicBezTo>
                    <a:cubicBezTo>
                      <a:pt x="90" y="597"/>
                      <a:pt x="88" y="603"/>
                      <a:pt x="91" y="602"/>
                    </a:cubicBezTo>
                    <a:cubicBezTo>
                      <a:pt x="93" y="601"/>
                      <a:pt x="104" y="588"/>
                      <a:pt x="104" y="589"/>
                    </a:cubicBezTo>
                    <a:cubicBezTo>
                      <a:pt x="104" y="590"/>
                      <a:pt x="104" y="593"/>
                      <a:pt x="104" y="593"/>
                    </a:cubicBezTo>
                    <a:cubicBezTo>
                      <a:pt x="104" y="593"/>
                      <a:pt x="109" y="592"/>
                      <a:pt x="112" y="594"/>
                    </a:cubicBezTo>
                    <a:cubicBezTo>
                      <a:pt x="115" y="595"/>
                      <a:pt x="125" y="599"/>
                      <a:pt x="125" y="599"/>
                    </a:cubicBezTo>
                    <a:cubicBezTo>
                      <a:pt x="125" y="600"/>
                      <a:pt x="124" y="605"/>
                      <a:pt x="125" y="606"/>
                    </a:cubicBezTo>
                    <a:cubicBezTo>
                      <a:pt x="126" y="607"/>
                      <a:pt x="136" y="618"/>
                      <a:pt x="136" y="618"/>
                    </a:cubicBezTo>
                    <a:cubicBezTo>
                      <a:pt x="136" y="619"/>
                      <a:pt x="137" y="633"/>
                      <a:pt x="137" y="633"/>
                    </a:cubicBezTo>
                    <a:cubicBezTo>
                      <a:pt x="137" y="633"/>
                      <a:pt x="149" y="645"/>
                      <a:pt x="154" y="647"/>
                    </a:cubicBezTo>
                    <a:cubicBezTo>
                      <a:pt x="159" y="648"/>
                      <a:pt x="160" y="644"/>
                      <a:pt x="164" y="648"/>
                    </a:cubicBezTo>
                    <a:cubicBezTo>
                      <a:pt x="167" y="652"/>
                      <a:pt x="171" y="658"/>
                      <a:pt x="176" y="659"/>
                    </a:cubicBezTo>
                    <a:cubicBezTo>
                      <a:pt x="181" y="660"/>
                      <a:pt x="184" y="659"/>
                      <a:pt x="184" y="660"/>
                    </a:cubicBezTo>
                    <a:cubicBezTo>
                      <a:pt x="184" y="662"/>
                      <a:pt x="183" y="668"/>
                      <a:pt x="183" y="668"/>
                    </a:cubicBezTo>
                    <a:cubicBezTo>
                      <a:pt x="183" y="668"/>
                      <a:pt x="187" y="671"/>
                      <a:pt x="186" y="673"/>
                    </a:cubicBezTo>
                    <a:cubicBezTo>
                      <a:pt x="186" y="674"/>
                      <a:pt x="184" y="675"/>
                      <a:pt x="183" y="679"/>
                    </a:cubicBezTo>
                    <a:cubicBezTo>
                      <a:pt x="181" y="683"/>
                      <a:pt x="176" y="687"/>
                      <a:pt x="179" y="691"/>
                    </a:cubicBezTo>
                    <a:cubicBezTo>
                      <a:pt x="182" y="694"/>
                      <a:pt x="186" y="693"/>
                      <a:pt x="186" y="694"/>
                    </a:cubicBezTo>
                    <a:cubicBezTo>
                      <a:pt x="187" y="695"/>
                      <a:pt x="189" y="699"/>
                      <a:pt x="191" y="699"/>
                    </a:cubicBezTo>
                    <a:cubicBezTo>
                      <a:pt x="193" y="699"/>
                      <a:pt x="198" y="697"/>
                      <a:pt x="199" y="698"/>
                    </a:cubicBezTo>
                    <a:cubicBezTo>
                      <a:pt x="200" y="700"/>
                      <a:pt x="202" y="702"/>
                      <a:pt x="203" y="701"/>
                    </a:cubicBezTo>
                    <a:cubicBezTo>
                      <a:pt x="204" y="701"/>
                      <a:pt x="208" y="696"/>
                      <a:pt x="208" y="699"/>
                    </a:cubicBezTo>
                    <a:cubicBezTo>
                      <a:pt x="209" y="702"/>
                      <a:pt x="207" y="706"/>
                      <a:pt x="210" y="709"/>
                    </a:cubicBezTo>
                    <a:cubicBezTo>
                      <a:pt x="212" y="713"/>
                      <a:pt x="216" y="713"/>
                      <a:pt x="216" y="713"/>
                    </a:cubicBezTo>
                    <a:cubicBezTo>
                      <a:pt x="215" y="714"/>
                      <a:pt x="214" y="719"/>
                      <a:pt x="215" y="720"/>
                    </a:cubicBezTo>
                    <a:cubicBezTo>
                      <a:pt x="215" y="720"/>
                      <a:pt x="219" y="718"/>
                      <a:pt x="220" y="722"/>
                    </a:cubicBezTo>
                    <a:cubicBezTo>
                      <a:pt x="221" y="726"/>
                      <a:pt x="223" y="727"/>
                      <a:pt x="223" y="727"/>
                    </a:cubicBezTo>
                    <a:cubicBezTo>
                      <a:pt x="223" y="727"/>
                      <a:pt x="233" y="727"/>
                      <a:pt x="234" y="727"/>
                    </a:cubicBezTo>
                    <a:cubicBezTo>
                      <a:pt x="234" y="728"/>
                      <a:pt x="242" y="738"/>
                      <a:pt x="243" y="738"/>
                    </a:cubicBezTo>
                    <a:cubicBezTo>
                      <a:pt x="243" y="738"/>
                      <a:pt x="248" y="738"/>
                      <a:pt x="249" y="738"/>
                    </a:cubicBezTo>
                    <a:cubicBezTo>
                      <a:pt x="249" y="738"/>
                      <a:pt x="253" y="742"/>
                      <a:pt x="256" y="741"/>
                    </a:cubicBezTo>
                    <a:cubicBezTo>
                      <a:pt x="259" y="740"/>
                      <a:pt x="257" y="735"/>
                      <a:pt x="261" y="735"/>
                    </a:cubicBezTo>
                    <a:cubicBezTo>
                      <a:pt x="266" y="736"/>
                      <a:pt x="270" y="742"/>
                      <a:pt x="272" y="739"/>
                    </a:cubicBezTo>
                    <a:cubicBezTo>
                      <a:pt x="275" y="736"/>
                      <a:pt x="274" y="732"/>
                      <a:pt x="274" y="732"/>
                    </a:cubicBezTo>
                    <a:cubicBezTo>
                      <a:pt x="274" y="732"/>
                      <a:pt x="281" y="729"/>
                      <a:pt x="282" y="729"/>
                    </a:cubicBezTo>
                    <a:cubicBezTo>
                      <a:pt x="283" y="730"/>
                      <a:pt x="288" y="736"/>
                      <a:pt x="290" y="735"/>
                    </a:cubicBezTo>
                    <a:cubicBezTo>
                      <a:pt x="291" y="734"/>
                      <a:pt x="292" y="730"/>
                      <a:pt x="295" y="731"/>
                    </a:cubicBezTo>
                    <a:cubicBezTo>
                      <a:pt x="298" y="732"/>
                      <a:pt x="303" y="736"/>
                      <a:pt x="304" y="731"/>
                    </a:cubicBezTo>
                    <a:cubicBezTo>
                      <a:pt x="304" y="726"/>
                      <a:pt x="304" y="724"/>
                      <a:pt x="304" y="722"/>
                    </a:cubicBezTo>
                    <a:cubicBezTo>
                      <a:pt x="303" y="721"/>
                      <a:pt x="300" y="718"/>
                      <a:pt x="301" y="718"/>
                    </a:cubicBezTo>
                    <a:cubicBezTo>
                      <a:pt x="301" y="717"/>
                      <a:pt x="304" y="712"/>
                      <a:pt x="307" y="712"/>
                    </a:cubicBezTo>
                    <a:cubicBezTo>
                      <a:pt x="309" y="713"/>
                      <a:pt x="311" y="710"/>
                      <a:pt x="314" y="709"/>
                    </a:cubicBezTo>
                    <a:cubicBezTo>
                      <a:pt x="316" y="709"/>
                      <a:pt x="332" y="710"/>
                      <a:pt x="332" y="710"/>
                    </a:cubicBezTo>
                    <a:cubicBezTo>
                      <a:pt x="332" y="710"/>
                      <a:pt x="343" y="718"/>
                      <a:pt x="344" y="718"/>
                    </a:cubicBezTo>
                    <a:cubicBezTo>
                      <a:pt x="346" y="718"/>
                      <a:pt x="350" y="717"/>
                      <a:pt x="351" y="717"/>
                    </a:cubicBezTo>
                    <a:cubicBezTo>
                      <a:pt x="351" y="717"/>
                      <a:pt x="358" y="723"/>
                      <a:pt x="358" y="723"/>
                    </a:cubicBezTo>
                    <a:cubicBezTo>
                      <a:pt x="359" y="723"/>
                      <a:pt x="364" y="720"/>
                      <a:pt x="368" y="722"/>
                    </a:cubicBezTo>
                    <a:cubicBezTo>
                      <a:pt x="372" y="724"/>
                      <a:pt x="369" y="731"/>
                      <a:pt x="370" y="731"/>
                    </a:cubicBezTo>
                    <a:cubicBezTo>
                      <a:pt x="370" y="731"/>
                      <a:pt x="378" y="730"/>
                      <a:pt x="377" y="732"/>
                    </a:cubicBezTo>
                    <a:cubicBezTo>
                      <a:pt x="377" y="734"/>
                      <a:pt x="384" y="739"/>
                      <a:pt x="384" y="742"/>
                    </a:cubicBezTo>
                    <a:cubicBezTo>
                      <a:pt x="383" y="744"/>
                      <a:pt x="375" y="756"/>
                      <a:pt x="375" y="756"/>
                    </a:cubicBezTo>
                    <a:cubicBezTo>
                      <a:pt x="375" y="756"/>
                      <a:pt x="368" y="755"/>
                      <a:pt x="367" y="755"/>
                    </a:cubicBezTo>
                    <a:cubicBezTo>
                      <a:pt x="367" y="756"/>
                      <a:pt x="370" y="758"/>
                      <a:pt x="369" y="761"/>
                    </a:cubicBezTo>
                    <a:cubicBezTo>
                      <a:pt x="368" y="763"/>
                      <a:pt x="365" y="760"/>
                      <a:pt x="367" y="767"/>
                    </a:cubicBezTo>
                    <a:cubicBezTo>
                      <a:pt x="369" y="773"/>
                      <a:pt x="368" y="774"/>
                      <a:pt x="371" y="777"/>
                    </a:cubicBezTo>
                    <a:cubicBezTo>
                      <a:pt x="375" y="780"/>
                      <a:pt x="375" y="781"/>
                      <a:pt x="375" y="784"/>
                    </a:cubicBezTo>
                    <a:cubicBezTo>
                      <a:pt x="375" y="787"/>
                      <a:pt x="373" y="793"/>
                      <a:pt x="378" y="793"/>
                    </a:cubicBezTo>
                    <a:cubicBezTo>
                      <a:pt x="383" y="793"/>
                      <a:pt x="384" y="786"/>
                      <a:pt x="389" y="787"/>
                    </a:cubicBezTo>
                    <a:cubicBezTo>
                      <a:pt x="395" y="789"/>
                      <a:pt x="396" y="792"/>
                      <a:pt x="398" y="792"/>
                    </a:cubicBezTo>
                    <a:cubicBezTo>
                      <a:pt x="399" y="792"/>
                      <a:pt x="399" y="789"/>
                      <a:pt x="401" y="790"/>
                    </a:cubicBezTo>
                    <a:cubicBezTo>
                      <a:pt x="404" y="792"/>
                      <a:pt x="408" y="795"/>
                      <a:pt x="408" y="794"/>
                    </a:cubicBezTo>
                    <a:cubicBezTo>
                      <a:pt x="409" y="793"/>
                      <a:pt x="410" y="785"/>
                      <a:pt x="412" y="786"/>
                    </a:cubicBezTo>
                    <a:cubicBezTo>
                      <a:pt x="414" y="788"/>
                      <a:pt x="415" y="792"/>
                      <a:pt x="415" y="792"/>
                    </a:cubicBezTo>
                    <a:cubicBezTo>
                      <a:pt x="415" y="792"/>
                      <a:pt x="420" y="786"/>
                      <a:pt x="420" y="792"/>
                    </a:cubicBezTo>
                    <a:cubicBezTo>
                      <a:pt x="420" y="797"/>
                      <a:pt x="415" y="797"/>
                      <a:pt x="415" y="797"/>
                    </a:cubicBezTo>
                    <a:cubicBezTo>
                      <a:pt x="415" y="798"/>
                      <a:pt x="410" y="806"/>
                      <a:pt x="410" y="806"/>
                    </a:cubicBezTo>
                    <a:cubicBezTo>
                      <a:pt x="410" y="806"/>
                      <a:pt x="416" y="810"/>
                      <a:pt x="416" y="811"/>
                    </a:cubicBezTo>
                    <a:cubicBezTo>
                      <a:pt x="417" y="813"/>
                      <a:pt x="422" y="817"/>
                      <a:pt x="421" y="823"/>
                    </a:cubicBezTo>
                    <a:cubicBezTo>
                      <a:pt x="419" y="828"/>
                      <a:pt x="417" y="830"/>
                      <a:pt x="418" y="835"/>
                    </a:cubicBezTo>
                    <a:cubicBezTo>
                      <a:pt x="419" y="840"/>
                      <a:pt x="416" y="842"/>
                      <a:pt x="418" y="844"/>
                    </a:cubicBezTo>
                    <a:cubicBezTo>
                      <a:pt x="420" y="846"/>
                      <a:pt x="423" y="846"/>
                      <a:pt x="423" y="849"/>
                    </a:cubicBezTo>
                    <a:cubicBezTo>
                      <a:pt x="423" y="852"/>
                      <a:pt x="422" y="856"/>
                      <a:pt x="423" y="859"/>
                    </a:cubicBezTo>
                    <a:cubicBezTo>
                      <a:pt x="424" y="861"/>
                      <a:pt x="431" y="863"/>
                      <a:pt x="431" y="864"/>
                    </a:cubicBezTo>
                    <a:cubicBezTo>
                      <a:pt x="432" y="865"/>
                      <a:pt x="431" y="866"/>
                      <a:pt x="432" y="867"/>
                    </a:cubicBezTo>
                    <a:cubicBezTo>
                      <a:pt x="432" y="867"/>
                      <a:pt x="444" y="870"/>
                      <a:pt x="443" y="871"/>
                    </a:cubicBezTo>
                    <a:cubicBezTo>
                      <a:pt x="443" y="872"/>
                      <a:pt x="438" y="882"/>
                      <a:pt x="438" y="883"/>
                    </a:cubicBezTo>
                    <a:cubicBezTo>
                      <a:pt x="438" y="883"/>
                      <a:pt x="431" y="882"/>
                      <a:pt x="434" y="888"/>
                    </a:cubicBezTo>
                    <a:cubicBezTo>
                      <a:pt x="436" y="893"/>
                      <a:pt x="441" y="895"/>
                      <a:pt x="441" y="895"/>
                    </a:cubicBezTo>
                    <a:cubicBezTo>
                      <a:pt x="441" y="895"/>
                      <a:pt x="450" y="896"/>
                      <a:pt x="453" y="895"/>
                    </a:cubicBezTo>
                    <a:cubicBezTo>
                      <a:pt x="456" y="894"/>
                      <a:pt x="460" y="894"/>
                      <a:pt x="462" y="894"/>
                    </a:cubicBezTo>
                    <a:cubicBezTo>
                      <a:pt x="464" y="894"/>
                      <a:pt x="484" y="891"/>
                      <a:pt x="486" y="887"/>
                    </a:cubicBezTo>
                    <a:cubicBezTo>
                      <a:pt x="487" y="882"/>
                      <a:pt x="483" y="875"/>
                      <a:pt x="487" y="878"/>
                    </a:cubicBezTo>
                    <a:cubicBezTo>
                      <a:pt x="491" y="882"/>
                      <a:pt x="491" y="884"/>
                      <a:pt x="493" y="882"/>
                    </a:cubicBezTo>
                    <a:cubicBezTo>
                      <a:pt x="494" y="880"/>
                      <a:pt x="494" y="876"/>
                      <a:pt x="497" y="877"/>
                    </a:cubicBezTo>
                    <a:cubicBezTo>
                      <a:pt x="499" y="877"/>
                      <a:pt x="504" y="877"/>
                      <a:pt x="506" y="877"/>
                    </a:cubicBezTo>
                    <a:cubicBezTo>
                      <a:pt x="507" y="876"/>
                      <a:pt x="506" y="871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6" y="869"/>
                      <a:pt x="506" y="869"/>
                      <a:pt x="506" y="869"/>
                    </a:cubicBezTo>
                    <a:cubicBezTo>
                      <a:pt x="507" y="869"/>
                      <a:pt x="510" y="867"/>
                      <a:pt x="509" y="866"/>
                    </a:cubicBezTo>
                    <a:cubicBezTo>
                      <a:pt x="508" y="865"/>
                      <a:pt x="502" y="861"/>
                      <a:pt x="502" y="859"/>
                    </a:cubicBezTo>
                    <a:cubicBezTo>
                      <a:pt x="502" y="856"/>
                      <a:pt x="509" y="845"/>
                      <a:pt x="506" y="841"/>
                    </a:cubicBezTo>
                    <a:cubicBezTo>
                      <a:pt x="504" y="837"/>
                      <a:pt x="497" y="839"/>
                      <a:pt x="497" y="839"/>
                    </a:cubicBezTo>
                    <a:cubicBezTo>
                      <a:pt x="494" y="836"/>
                      <a:pt x="494" y="836"/>
                      <a:pt x="494" y="836"/>
                    </a:cubicBezTo>
                    <a:cubicBezTo>
                      <a:pt x="494" y="836"/>
                      <a:pt x="490" y="840"/>
                      <a:pt x="490" y="839"/>
                    </a:cubicBezTo>
                    <a:cubicBezTo>
                      <a:pt x="490" y="839"/>
                      <a:pt x="491" y="822"/>
                      <a:pt x="491" y="822"/>
                    </a:cubicBezTo>
                    <a:cubicBezTo>
                      <a:pt x="485" y="817"/>
                      <a:pt x="485" y="817"/>
                      <a:pt x="485" y="817"/>
                    </a:cubicBezTo>
                    <a:cubicBezTo>
                      <a:pt x="487" y="812"/>
                      <a:pt x="487" y="812"/>
                      <a:pt x="487" y="812"/>
                    </a:cubicBezTo>
                    <a:cubicBezTo>
                      <a:pt x="487" y="812"/>
                      <a:pt x="478" y="807"/>
                      <a:pt x="481" y="805"/>
                    </a:cubicBezTo>
                    <a:cubicBezTo>
                      <a:pt x="485" y="803"/>
                      <a:pt x="494" y="804"/>
                      <a:pt x="494" y="804"/>
                    </a:cubicBezTo>
                    <a:cubicBezTo>
                      <a:pt x="494" y="804"/>
                      <a:pt x="490" y="795"/>
                      <a:pt x="496" y="795"/>
                    </a:cubicBezTo>
                    <a:cubicBezTo>
                      <a:pt x="501" y="795"/>
                      <a:pt x="502" y="798"/>
                      <a:pt x="505" y="797"/>
                    </a:cubicBezTo>
                    <a:cubicBezTo>
                      <a:pt x="508" y="795"/>
                      <a:pt x="512" y="791"/>
                      <a:pt x="512" y="791"/>
                    </a:cubicBezTo>
                    <a:cubicBezTo>
                      <a:pt x="512" y="791"/>
                      <a:pt x="507" y="782"/>
                      <a:pt x="509" y="779"/>
                    </a:cubicBezTo>
                    <a:cubicBezTo>
                      <a:pt x="512" y="776"/>
                      <a:pt x="516" y="772"/>
                      <a:pt x="517" y="773"/>
                    </a:cubicBezTo>
                    <a:cubicBezTo>
                      <a:pt x="518" y="774"/>
                      <a:pt x="522" y="782"/>
                      <a:pt x="526" y="782"/>
                    </a:cubicBezTo>
                    <a:cubicBezTo>
                      <a:pt x="531" y="783"/>
                      <a:pt x="532" y="779"/>
                      <a:pt x="534" y="781"/>
                    </a:cubicBezTo>
                    <a:cubicBezTo>
                      <a:pt x="535" y="783"/>
                      <a:pt x="539" y="790"/>
                      <a:pt x="541" y="787"/>
                    </a:cubicBezTo>
                    <a:cubicBezTo>
                      <a:pt x="542" y="785"/>
                      <a:pt x="548" y="772"/>
                      <a:pt x="548" y="772"/>
                    </a:cubicBezTo>
                    <a:cubicBezTo>
                      <a:pt x="548" y="772"/>
                      <a:pt x="551" y="768"/>
                      <a:pt x="552" y="767"/>
                    </a:cubicBezTo>
                    <a:cubicBezTo>
                      <a:pt x="552" y="766"/>
                      <a:pt x="553" y="752"/>
                      <a:pt x="553" y="752"/>
                    </a:cubicBezTo>
                    <a:cubicBezTo>
                      <a:pt x="553" y="752"/>
                      <a:pt x="547" y="750"/>
                      <a:pt x="549" y="747"/>
                    </a:cubicBezTo>
                    <a:cubicBezTo>
                      <a:pt x="550" y="745"/>
                      <a:pt x="555" y="746"/>
                      <a:pt x="553" y="741"/>
                    </a:cubicBezTo>
                    <a:cubicBezTo>
                      <a:pt x="550" y="736"/>
                      <a:pt x="548" y="735"/>
                      <a:pt x="550" y="733"/>
                    </a:cubicBezTo>
                    <a:cubicBezTo>
                      <a:pt x="553" y="732"/>
                      <a:pt x="556" y="731"/>
                      <a:pt x="555" y="728"/>
                    </a:cubicBezTo>
                    <a:cubicBezTo>
                      <a:pt x="554" y="726"/>
                      <a:pt x="548" y="723"/>
                      <a:pt x="548" y="723"/>
                    </a:cubicBezTo>
                    <a:cubicBezTo>
                      <a:pt x="549" y="722"/>
                      <a:pt x="550" y="718"/>
                      <a:pt x="550" y="718"/>
                    </a:cubicBezTo>
                    <a:cubicBezTo>
                      <a:pt x="550" y="718"/>
                      <a:pt x="544" y="715"/>
                      <a:pt x="548" y="712"/>
                    </a:cubicBezTo>
                    <a:cubicBezTo>
                      <a:pt x="551" y="710"/>
                      <a:pt x="558" y="710"/>
                      <a:pt x="555" y="708"/>
                    </a:cubicBezTo>
                    <a:cubicBezTo>
                      <a:pt x="553" y="706"/>
                      <a:pt x="550" y="704"/>
                      <a:pt x="550" y="703"/>
                    </a:cubicBezTo>
                    <a:cubicBezTo>
                      <a:pt x="550" y="703"/>
                      <a:pt x="549" y="697"/>
                      <a:pt x="550" y="696"/>
                    </a:cubicBezTo>
                    <a:cubicBezTo>
                      <a:pt x="550" y="696"/>
                      <a:pt x="555" y="696"/>
                      <a:pt x="555" y="696"/>
                    </a:cubicBezTo>
                    <a:cubicBezTo>
                      <a:pt x="555" y="696"/>
                      <a:pt x="553" y="691"/>
                      <a:pt x="554" y="691"/>
                    </a:cubicBezTo>
                    <a:cubicBezTo>
                      <a:pt x="556" y="691"/>
                      <a:pt x="563" y="688"/>
                      <a:pt x="563" y="688"/>
                    </a:cubicBezTo>
                    <a:cubicBezTo>
                      <a:pt x="563" y="688"/>
                      <a:pt x="559" y="682"/>
                      <a:pt x="559" y="682"/>
                    </a:cubicBezTo>
                    <a:cubicBezTo>
                      <a:pt x="560" y="681"/>
                      <a:pt x="564" y="678"/>
                      <a:pt x="564" y="678"/>
                    </a:cubicBezTo>
                    <a:cubicBezTo>
                      <a:pt x="564" y="678"/>
                      <a:pt x="559" y="676"/>
                      <a:pt x="562" y="673"/>
                    </a:cubicBezTo>
                    <a:cubicBezTo>
                      <a:pt x="565" y="670"/>
                      <a:pt x="568" y="673"/>
                      <a:pt x="566" y="668"/>
                    </a:cubicBezTo>
                    <a:cubicBezTo>
                      <a:pt x="565" y="663"/>
                      <a:pt x="561" y="660"/>
                      <a:pt x="562" y="659"/>
                    </a:cubicBezTo>
                    <a:cubicBezTo>
                      <a:pt x="563" y="658"/>
                      <a:pt x="570" y="648"/>
                      <a:pt x="571" y="648"/>
                    </a:cubicBezTo>
                    <a:cubicBezTo>
                      <a:pt x="572" y="648"/>
                      <a:pt x="575" y="649"/>
                      <a:pt x="575" y="648"/>
                    </a:cubicBezTo>
                    <a:cubicBezTo>
                      <a:pt x="575" y="647"/>
                      <a:pt x="574" y="643"/>
                      <a:pt x="574" y="643"/>
                    </a:cubicBezTo>
                    <a:cubicBezTo>
                      <a:pt x="583" y="640"/>
                      <a:pt x="583" y="640"/>
                      <a:pt x="583" y="640"/>
                    </a:cubicBezTo>
                    <a:cubicBezTo>
                      <a:pt x="583" y="640"/>
                      <a:pt x="586" y="644"/>
                      <a:pt x="586" y="645"/>
                    </a:cubicBezTo>
                    <a:cubicBezTo>
                      <a:pt x="586" y="646"/>
                      <a:pt x="590" y="642"/>
                      <a:pt x="591" y="642"/>
                    </a:cubicBezTo>
                    <a:cubicBezTo>
                      <a:pt x="592" y="642"/>
                      <a:pt x="602" y="642"/>
                      <a:pt x="602" y="642"/>
                    </a:cubicBezTo>
                    <a:cubicBezTo>
                      <a:pt x="602" y="642"/>
                      <a:pt x="609" y="649"/>
                      <a:pt x="613" y="648"/>
                    </a:cubicBezTo>
                    <a:cubicBezTo>
                      <a:pt x="617" y="646"/>
                      <a:pt x="618" y="641"/>
                      <a:pt x="621" y="640"/>
                    </a:cubicBezTo>
                    <a:cubicBezTo>
                      <a:pt x="624" y="638"/>
                      <a:pt x="632" y="629"/>
                      <a:pt x="635" y="628"/>
                    </a:cubicBezTo>
                    <a:cubicBezTo>
                      <a:pt x="637" y="627"/>
                      <a:pt x="641" y="627"/>
                      <a:pt x="641" y="623"/>
                    </a:cubicBezTo>
                    <a:cubicBezTo>
                      <a:pt x="641" y="619"/>
                      <a:pt x="641" y="607"/>
                      <a:pt x="641" y="607"/>
                    </a:cubicBezTo>
                    <a:cubicBezTo>
                      <a:pt x="641" y="607"/>
                      <a:pt x="625" y="602"/>
                      <a:pt x="628" y="597"/>
                    </a:cubicBezTo>
                    <a:cubicBezTo>
                      <a:pt x="630" y="591"/>
                      <a:pt x="633" y="591"/>
                      <a:pt x="632" y="589"/>
                    </a:cubicBezTo>
                    <a:cubicBezTo>
                      <a:pt x="630" y="588"/>
                      <a:pt x="627" y="583"/>
                      <a:pt x="628" y="582"/>
                    </a:cubicBezTo>
                    <a:cubicBezTo>
                      <a:pt x="630" y="581"/>
                      <a:pt x="632" y="578"/>
                      <a:pt x="632" y="578"/>
                    </a:cubicBezTo>
                    <a:cubicBezTo>
                      <a:pt x="626" y="575"/>
                      <a:pt x="626" y="575"/>
                      <a:pt x="626" y="575"/>
                    </a:cubicBezTo>
                    <a:cubicBezTo>
                      <a:pt x="626" y="575"/>
                      <a:pt x="624" y="569"/>
                      <a:pt x="625" y="568"/>
                    </a:cubicBezTo>
                    <a:cubicBezTo>
                      <a:pt x="626" y="567"/>
                      <a:pt x="636" y="557"/>
                      <a:pt x="636" y="557"/>
                    </a:cubicBezTo>
                    <a:cubicBezTo>
                      <a:pt x="636" y="557"/>
                      <a:pt x="639" y="562"/>
                      <a:pt x="640" y="562"/>
                    </a:cubicBezTo>
                    <a:cubicBezTo>
                      <a:pt x="641" y="561"/>
                      <a:pt x="649" y="560"/>
                      <a:pt x="649" y="560"/>
                    </a:cubicBezTo>
                    <a:cubicBezTo>
                      <a:pt x="649" y="560"/>
                      <a:pt x="653" y="566"/>
                      <a:pt x="654" y="564"/>
                    </a:cubicBezTo>
                    <a:cubicBezTo>
                      <a:pt x="656" y="561"/>
                      <a:pt x="655" y="554"/>
                      <a:pt x="655" y="554"/>
                    </a:cubicBezTo>
                    <a:cubicBezTo>
                      <a:pt x="656" y="554"/>
                      <a:pt x="662" y="552"/>
                      <a:pt x="663" y="553"/>
                    </a:cubicBezTo>
                    <a:cubicBezTo>
                      <a:pt x="664" y="553"/>
                      <a:pt x="667" y="559"/>
                      <a:pt x="671" y="557"/>
                    </a:cubicBezTo>
                    <a:cubicBezTo>
                      <a:pt x="674" y="555"/>
                      <a:pt x="681" y="540"/>
                      <a:pt x="676" y="536"/>
                    </a:cubicBezTo>
                    <a:cubicBezTo>
                      <a:pt x="672" y="532"/>
                      <a:pt x="668" y="533"/>
                      <a:pt x="668" y="533"/>
                    </a:cubicBezTo>
                    <a:cubicBezTo>
                      <a:pt x="668" y="533"/>
                      <a:pt x="668" y="527"/>
                      <a:pt x="669" y="527"/>
                    </a:cubicBezTo>
                    <a:cubicBezTo>
                      <a:pt x="669" y="527"/>
                      <a:pt x="672" y="525"/>
                      <a:pt x="672" y="524"/>
                    </a:cubicBezTo>
                    <a:cubicBezTo>
                      <a:pt x="672" y="523"/>
                      <a:pt x="672" y="515"/>
                      <a:pt x="672" y="515"/>
                    </a:cubicBezTo>
                    <a:cubicBezTo>
                      <a:pt x="672" y="515"/>
                      <a:pt x="679" y="514"/>
                      <a:pt x="680" y="513"/>
                    </a:cubicBezTo>
                    <a:cubicBezTo>
                      <a:pt x="680" y="513"/>
                      <a:pt x="683" y="505"/>
                      <a:pt x="687" y="507"/>
                    </a:cubicBezTo>
                    <a:cubicBezTo>
                      <a:pt x="690" y="508"/>
                      <a:pt x="692" y="510"/>
                      <a:pt x="693" y="509"/>
                    </a:cubicBezTo>
                    <a:cubicBezTo>
                      <a:pt x="694" y="509"/>
                      <a:pt x="701" y="509"/>
                      <a:pt x="701" y="509"/>
                    </a:cubicBezTo>
                    <a:cubicBezTo>
                      <a:pt x="702" y="509"/>
                      <a:pt x="709" y="517"/>
                      <a:pt x="708" y="511"/>
                    </a:cubicBezTo>
                    <a:cubicBezTo>
                      <a:pt x="707" y="505"/>
                      <a:pt x="701" y="504"/>
                      <a:pt x="704" y="504"/>
                    </a:cubicBezTo>
                    <a:cubicBezTo>
                      <a:pt x="706" y="504"/>
                      <a:pt x="710" y="503"/>
                      <a:pt x="710" y="501"/>
                    </a:cubicBezTo>
                    <a:cubicBezTo>
                      <a:pt x="711" y="500"/>
                      <a:pt x="709" y="492"/>
                      <a:pt x="709" y="492"/>
                    </a:cubicBezTo>
                    <a:cubicBezTo>
                      <a:pt x="695" y="490"/>
                      <a:pt x="695" y="490"/>
                      <a:pt x="695" y="490"/>
                    </a:cubicBezTo>
                    <a:cubicBezTo>
                      <a:pt x="695" y="490"/>
                      <a:pt x="698" y="485"/>
                      <a:pt x="698" y="484"/>
                    </a:cubicBezTo>
                    <a:cubicBezTo>
                      <a:pt x="698" y="484"/>
                      <a:pt x="697" y="477"/>
                      <a:pt x="697" y="477"/>
                    </a:cubicBezTo>
                    <a:cubicBezTo>
                      <a:pt x="697" y="477"/>
                      <a:pt x="698" y="475"/>
                      <a:pt x="699" y="472"/>
                    </a:cubicBezTo>
                    <a:cubicBezTo>
                      <a:pt x="698" y="472"/>
                      <a:pt x="689" y="469"/>
                      <a:pt x="689" y="468"/>
                    </a:cubicBezTo>
                    <a:cubicBezTo>
                      <a:pt x="688" y="468"/>
                      <a:pt x="690" y="467"/>
                      <a:pt x="691" y="463"/>
                    </a:cubicBezTo>
                    <a:cubicBezTo>
                      <a:pt x="691" y="459"/>
                      <a:pt x="684" y="459"/>
                      <a:pt x="682" y="459"/>
                    </a:cubicBezTo>
                    <a:cubicBezTo>
                      <a:pt x="680" y="459"/>
                      <a:pt x="685" y="456"/>
                      <a:pt x="685" y="454"/>
                    </a:cubicBezTo>
                    <a:cubicBezTo>
                      <a:pt x="686" y="453"/>
                      <a:pt x="681" y="453"/>
                      <a:pt x="680" y="453"/>
                    </a:cubicBezTo>
                    <a:cubicBezTo>
                      <a:pt x="679" y="453"/>
                      <a:pt x="676" y="446"/>
                      <a:pt x="676" y="445"/>
                    </a:cubicBezTo>
                    <a:cubicBezTo>
                      <a:pt x="676" y="445"/>
                      <a:pt x="671" y="458"/>
                      <a:pt x="671" y="458"/>
                    </a:cubicBezTo>
                    <a:cubicBezTo>
                      <a:pt x="671" y="459"/>
                      <a:pt x="664" y="458"/>
                      <a:pt x="663" y="458"/>
                    </a:cubicBezTo>
                    <a:cubicBezTo>
                      <a:pt x="662" y="458"/>
                      <a:pt x="660" y="462"/>
                      <a:pt x="658" y="464"/>
                    </a:cubicBezTo>
                    <a:cubicBezTo>
                      <a:pt x="656" y="466"/>
                      <a:pt x="647" y="462"/>
                      <a:pt x="644" y="462"/>
                    </a:cubicBezTo>
                    <a:cubicBezTo>
                      <a:pt x="642" y="462"/>
                      <a:pt x="643" y="467"/>
                      <a:pt x="638" y="467"/>
                    </a:cubicBezTo>
                    <a:cubicBezTo>
                      <a:pt x="633" y="467"/>
                      <a:pt x="635" y="457"/>
                      <a:pt x="633" y="454"/>
                    </a:cubicBezTo>
                    <a:cubicBezTo>
                      <a:pt x="631" y="451"/>
                      <a:pt x="625" y="446"/>
                      <a:pt x="622" y="445"/>
                    </a:cubicBezTo>
                    <a:cubicBezTo>
                      <a:pt x="620" y="444"/>
                      <a:pt x="621" y="438"/>
                      <a:pt x="621" y="437"/>
                    </a:cubicBezTo>
                    <a:cubicBezTo>
                      <a:pt x="622" y="436"/>
                      <a:pt x="617" y="435"/>
                      <a:pt x="616" y="435"/>
                    </a:cubicBezTo>
                    <a:cubicBezTo>
                      <a:pt x="616" y="434"/>
                      <a:pt x="615" y="429"/>
                      <a:pt x="615" y="427"/>
                    </a:cubicBezTo>
                    <a:cubicBezTo>
                      <a:pt x="614" y="426"/>
                      <a:pt x="604" y="424"/>
                      <a:pt x="602" y="423"/>
                    </a:cubicBezTo>
                    <a:cubicBezTo>
                      <a:pt x="600" y="423"/>
                      <a:pt x="598" y="424"/>
                      <a:pt x="598" y="424"/>
                    </a:cubicBezTo>
                    <a:cubicBezTo>
                      <a:pt x="597" y="425"/>
                      <a:pt x="597" y="421"/>
                      <a:pt x="596" y="418"/>
                    </a:cubicBezTo>
                    <a:cubicBezTo>
                      <a:pt x="596" y="416"/>
                      <a:pt x="592" y="419"/>
                      <a:pt x="591" y="418"/>
                    </a:cubicBezTo>
                    <a:cubicBezTo>
                      <a:pt x="590" y="418"/>
                      <a:pt x="589" y="414"/>
                      <a:pt x="583" y="411"/>
                    </a:cubicBezTo>
                    <a:cubicBezTo>
                      <a:pt x="577" y="407"/>
                      <a:pt x="575" y="419"/>
                      <a:pt x="574" y="419"/>
                    </a:cubicBezTo>
                    <a:cubicBezTo>
                      <a:pt x="574" y="419"/>
                      <a:pt x="567" y="418"/>
                      <a:pt x="566" y="418"/>
                    </a:cubicBezTo>
                    <a:cubicBezTo>
                      <a:pt x="564" y="418"/>
                      <a:pt x="563" y="421"/>
                      <a:pt x="563" y="421"/>
                    </a:cubicBezTo>
                    <a:cubicBezTo>
                      <a:pt x="563" y="421"/>
                      <a:pt x="557" y="419"/>
                      <a:pt x="557" y="419"/>
                    </a:cubicBezTo>
                    <a:cubicBezTo>
                      <a:pt x="556" y="419"/>
                      <a:pt x="560" y="398"/>
                      <a:pt x="554" y="397"/>
                    </a:cubicBezTo>
                    <a:cubicBezTo>
                      <a:pt x="548" y="396"/>
                      <a:pt x="550" y="401"/>
                      <a:pt x="549" y="402"/>
                    </a:cubicBezTo>
                    <a:cubicBezTo>
                      <a:pt x="549" y="402"/>
                      <a:pt x="533" y="415"/>
                      <a:pt x="532" y="415"/>
                    </a:cubicBezTo>
                    <a:cubicBezTo>
                      <a:pt x="531" y="415"/>
                      <a:pt x="522" y="414"/>
                      <a:pt x="520" y="413"/>
                    </a:cubicBezTo>
                    <a:cubicBezTo>
                      <a:pt x="517" y="412"/>
                      <a:pt x="518" y="408"/>
                      <a:pt x="518" y="408"/>
                    </a:cubicBezTo>
                    <a:cubicBezTo>
                      <a:pt x="517" y="408"/>
                      <a:pt x="513" y="408"/>
                      <a:pt x="512" y="408"/>
                    </a:cubicBezTo>
                    <a:cubicBezTo>
                      <a:pt x="511" y="408"/>
                      <a:pt x="512" y="406"/>
                      <a:pt x="512" y="406"/>
                    </a:cubicBezTo>
                    <a:cubicBezTo>
                      <a:pt x="511" y="405"/>
                      <a:pt x="503" y="406"/>
                      <a:pt x="503" y="406"/>
                    </a:cubicBezTo>
                    <a:cubicBezTo>
                      <a:pt x="503" y="406"/>
                      <a:pt x="501" y="401"/>
                      <a:pt x="501" y="398"/>
                    </a:cubicBezTo>
                    <a:cubicBezTo>
                      <a:pt x="501" y="396"/>
                      <a:pt x="495" y="399"/>
                      <a:pt x="495" y="399"/>
                    </a:cubicBezTo>
                    <a:cubicBezTo>
                      <a:pt x="495" y="399"/>
                      <a:pt x="494" y="390"/>
                      <a:pt x="493" y="386"/>
                    </a:cubicBezTo>
                    <a:cubicBezTo>
                      <a:pt x="493" y="382"/>
                      <a:pt x="488" y="387"/>
                      <a:pt x="486" y="387"/>
                    </a:cubicBezTo>
                    <a:cubicBezTo>
                      <a:pt x="484" y="387"/>
                      <a:pt x="479" y="384"/>
                      <a:pt x="479" y="384"/>
                    </a:cubicBezTo>
                    <a:cubicBezTo>
                      <a:pt x="479" y="384"/>
                      <a:pt x="474" y="389"/>
                      <a:pt x="472" y="388"/>
                    </a:cubicBezTo>
                    <a:cubicBezTo>
                      <a:pt x="470" y="387"/>
                      <a:pt x="475" y="381"/>
                      <a:pt x="475" y="381"/>
                    </a:cubicBezTo>
                    <a:cubicBezTo>
                      <a:pt x="474" y="377"/>
                      <a:pt x="474" y="377"/>
                      <a:pt x="474" y="377"/>
                    </a:cubicBezTo>
                    <a:cubicBezTo>
                      <a:pt x="474" y="377"/>
                      <a:pt x="471" y="381"/>
                      <a:pt x="471" y="381"/>
                    </a:cubicBezTo>
                    <a:cubicBezTo>
                      <a:pt x="471" y="381"/>
                      <a:pt x="465" y="379"/>
                      <a:pt x="465" y="379"/>
                    </a:cubicBezTo>
                    <a:cubicBezTo>
                      <a:pt x="465" y="379"/>
                      <a:pt x="465" y="373"/>
                      <a:pt x="463" y="371"/>
                    </a:cubicBezTo>
                    <a:cubicBezTo>
                      <a:pt x="460" y="370"/>
                      <a:pt x="459" y="375"/>
                      <a:pt x="457" y="374"/>
                    </a:cubicBezTo>
                    <a:cubicBezTo>
                      <a:pt x="456" y="373"/>
                      <a:pt x="457" y="367"/>
                      <a:pt x="457" y="367"/>
                    </a:cubicBezTo>
                    <a:cubicBezTo>
                      <a:pt x="457" y="367"/>
                      <a:pt x="455" y="367"/>
                      <a:pt x="453" y="366"/>
                    </a:cubicBezTo>
                    <a:cubicBezTo>
                      <a:pt x="451" y="364"/>
                      <a:pt x="449" y="357"/>
                      <a:pt x="448" y="356"/>
                    </a:cubicBezTo>
                    <a:cubicBezTo>
                      <a:pt x="446" y="354"/>
                      <a:pt x="447" y="358"/>
                      <a:pt x="443" y="359"/>
                    </a:cubicBezTo>
                    <a:cubicBezTo>
                      <a:pt x="440" y="360"/>
                      <a:pt x="439" y="353"/>
                      <a:pt x="439" y="353"/>
                    </a:cubicBezTo>
                    <a:cubicBezTo>
                      <a:pt x="439" y="353"/>
                      <a:pt x="436" y="354"/>
                      <a:pt x="434" y="354"/>
                    </a:cubicBezTo>
                    <a:cubicBezTo>
                      <a:pt x="432" y="354"/>
                      <a:pt x="428" y="346"/>
                      <a:pt x="428" y="346"/>
                    </a:cubicBezTo>
                    <a:cubicBezTo>
                      <a:pt x="422" y="353"/>
                      <a:pt x="422" y="353"/>
                      <a:pt x="422" y="353"/>
                    </a:cubicBezTo>
                    <a:cubicBezTo>
                      <a:pt x="422" y="353"/>
                      <a:pt x="418" y="347"/>
                      <a:pt x="418" y="348"/>
                    </a:cubicBezTo>
                    <a:cubicBezTo>
                      <a:pt x="417" y="348"/>
                      <a:pt x="413" y="350"/>
                      <a:pt x="413" y="350"/>
                    </a:cubicBezTo>
                    <a:cubicBezTo>
                      <a:pt x="416" y="354"/>
                      <a:pt x="416" y="354"/>
                      <a:pt x="416" y="354"/>
                    </a:cubicBezTo>
                    <a:cubicBezTo>
                      <a:pt x="405" y="362"/>
                      <a:pt x="405" y="362"/>
                      <a:pt x="405" y="362"/>
                    </a:cubicBezTo>
                    <a:cubicBezTo>
                      <a:pt x="405" y="362"/>
                      <a:pt x="401" y="348"/>
                      <a:pt x="400" y="348"/>
                    </a:cubicBezTo>
                    <a:cubicBezTo>
                      <a:pt x="400" y="348"/>
                      <a:pt x="392" y="345"/>
                      <a:pt x="392" y="345"/>
                    </a:cubicBezTo>
                    <a:cubicBezTo>
                      <a:pt x="395" y="339"/>
                      <a:pt x="395" y="339"/>
                      <a:pt x="395" y="339"/>
                    </a:cubicBezTo>
                    <a:cubicBezTo>
                      <a:pt x="395" y="339"/>
                      <a:pt x="398" y="336"/>
                      <a:pt x="395" y="331"/>
                    </a:cubicBezTo>
                    <a:cubicBezTo>
                      <a:pt x="393" y="327"/>
                      <a:pt x="382" y="335"/>
                      <a:pt x="382" y="335"/>
                    </a:cubicBezTo>
                    <a:cubicBezTo>
                      <a:pt x="382" y="335"/>
                      <a:pt x="376" y="335"/>
                      <a:pt x="376" y="334"/>
                    </a:cubicBezTo>
                    <a:cubicBezTo>
                      <a:pt x="375" y="333"/>
                      <a:pt x="368" y="340"/>
                      <a:pt x="368" y="340"/>
                    </a:cubicBezTo>
                    <a:cubicBezTo>
                      <a:pt x="366" y="336"/>
                      <a:pt x="366" y="336"/>
                      <a:pt x="366" y="336"/>
                    </a:cubicBezTo>
                    <a:cubicBezTo>
                      <a:pt x="366" y="336"/>
                      <a:pt x="364" y="338"/>
                      <a:pt x="360" y="336"/>
                    </a:cubicBezTo>
                    <a:cubicBezTo>
                      <a:pt x="356" y="333"/>
                      <a:pt x="365" y="329"/>
                      <a:pt x="365" y="329"/>
                    </a:cubicBezTo>
                    <a:cubicBezTo>
                      <a:pt x="365" y="329"/>
                      <a:pt x="362" y="326"/>
                      <a:pt x="362" y="326"/>
                    </a:cubicBezTo>
                    <a:cubicBezTo>
                      <a:pt x="362" y="326"/>
                      <a:pt x="363" y="322"/>
                      <a:pt x="363" y="321"/>
                    </a:cubicBezTo>
                    <a:cubicBezTo>
                      <a:pt x="363" y="320"/>
                      <a:pt x="351" y="317"/>
                      <a:pt x="347" y="315"/>
                    </a:cubicBezTo>
                    <a:cubicBezTo>
                      <a:pt x="343" y="313"/>
                      <a:pt x="348" y="305"/>
                      <a:pt x="348" y="305"/>
                    </a:cubicBezTo>
                    <a:cubicBezTo>
                      <a:pt x="354" y="302"/>
                      <a:pt x="354" y="302"/>
                      <a:pt x="354" y="302"/>
                    </a:cubicBezTo>
                    <a:cubicBezTo>
                      <a:pt x="354" y="302"/>
                      <a:pt x="358" y="304"/>
                      <a:pt x="362" y="304"/>
                    </a:cubicBezTo>
                    <a:cubicBezTo>
                      <a:pt x="366" y="305"/>
                      <a:pt x="370" y="293"/>
                      <a:pt x="370" y="292"/>
                    </a:cubicBezTo>
                    <a:cubicBezTo>
                      <a:pt x="370" y="292"/>
                      <a:pt x="367" y="287"/>
                      <a:pt x="368" y="284"/>
                    </a:cubicBezTo>
                    <a:cubicBezTo>
                      <a:pt x="369" y="280"/>
                      <a:pt x="373" y="281"/>
                      <a:pt x="373" y="279"/>
                    </a:cubicBezTo>
                    <a:cubicBezTo>
                      <a:pt x="374" y="278"/>
                      <a:pt x="372" y="278"/>
                      <a:pt x="370" y="276"/>
                    </a:cubicBezTo>
                    <a:cubicBezTo>
                      <a:pt x="369" y="274"/>
                      <a:pt x="370" y="269"/>
                      <a:pt x="370" y="268"/>
                    </a:cubicBezTo>
                    <a:cubicBezTo>
                      <a:pt x="370" y="268"/>
                      <a:pt x="363" y="260"/>
                      <a:pt x="363" y="260"/>
                    </a:cubicBezTo>
                    <a:cubicBezTo>
                      <a:pt x="368" y="255"/>
                      <a:pt x="368" y="255"/>
                      <a:pt x="368" y="255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65" y="254"/>
                      <a:pt x="365" y="252"/>
                      <a:pt x="364" y="250"/>
                    </a:cubicBezTo>
                    <a:cubicBezTo>
                      <a:pt x="364" y="248"/>
                      <a:pt x="359" y="250"/>
                      <a:pt x="359" y="250"/>
                    </a:cubicBezTo>
                    <a:cubicBezTo>
                      <a:pt x="359" y="250"/>
                      <a:pt x="348" y="239"/>
                      <a:pt x="343" y="238"/>
                    </a:cubicBezTo>
                    <a:cubicBezTo>
                      <a:pt x="338" y="236"/>
                      <a:pt x="338" y="240"/>
                      <a:pt x="338" y="240"/>
                    </a:cubicBezTo>
                    <a:cubicBezTo>
                      <a:pt x="338" y="240"/>
                      <a:pt x="328" y="239"/>
                      <a:pt x="328" y="238"/>
                    </a:cubicBezTo>
                    <a:cubicBezTo>
                      <a:pt x="328" y="237"/>
                      <a:pt x="323" y="234"/>
                      <a:pt x="323" y="234"/>
                    </a:cubicBezTo>
                    <a:cubicBezTo>
                      <a:pt x="323" y="234"/>
                      <a:pt x="325" y="227"/>
                      <a:pt x="325" y="226"/>
                    </a:cubicBezTo>
                    <a:cubicBezTo>
                      <a:pt x="325" y="225"/>
                      <a:pt x="328" y="222"/>
                      <a:pt x="330" y="220"/>
                    </a:cubicBezTo>
                    <a:cubicBezTo>
                      <a:pt x="332" y="219"/>
                      <a:pt x="333" y="205"/>
                      <a:pt x="333" y="205"/>
                    </a:cubicBezTo>
                    <a:cubicBezTo>
                      <a:pt x="338" y="202"/>
                      <a:pt x="338" y="202"/>
                      <a:pt x="338" y="202"/>
                    </a:cubicBezTo>
                    <a:cubicBezTo>
                      <a:pt x="338" y="202"/>
                      <a:pt x="336" y="184"/>
                      <a:pt x="336" y="184"/>
                    </a:cubicBezTo>
                    <a:cubicBezTo>
                      <a:pt x="337" y="183"/>
                      <a:pt x="342" y="182"/>
                      <a:pt x="345" y="179"/>
                    </a:cubicBezTo>
                    <a:cubicBezTo>
                      <a:pt x="347" y="177"/>
                      <a:pt x="333" y="176"/>
                      <a:pt x="333" y="176"/>
                    </a:cubicBezTo>
                    <a:cubicBezTo>
                      <a:pt x="333" y="176"/>
                      <a:pt x="333" y="169"/>
                      <a:pt x="334" y="167"/>
                    </a:cubicBezTo>
                    <a:cubicBezTo>
                      <a:pt x="334" y="166"/>
                      <a:pt x="338" y="161"/>
                      <a:pt x="338" y="161"/>
                    </a:cubicBezTo>
                    <a:cubicBezTo>
                      <a:pt x="339" y="160"/>
                      <a:pt x="334" y="155"/>
                      <a:pt x="334" y="155"/>
                    </a:cubicBezTo>
                    <a:cubicBezTo>
                      <a:pt x="334" y="155"/>
                      <a:pt x="352" y="150"/>
                      <a:pt x="357" y="150"/>
                    </a:cubicBezTo>
                    <a:cubicBezTo>
                      <a:pt x="361" y="149"/>
                      <a:pt x="356" y="141"/>
                      <a:pt x="356" y="139"/>
                    </a:cubicBezTo>
                    <a:cubicBezTo>
                      <a:pt x="356" y="137"/>
                      <a:pt x="362" y="133"/>
                      <a:pt x="362" y="133"/>
                    </a:cubicBezTo>
                    <a:cubicBezTo>
                      <a:pt x="362" y="133"/>
                      <a:pt x="350" y="120"/>
                      <a:pt x="348" y="119"/>
                    </a:cubicBezTo>
                    <a:cubicBezTo>
                      <a:pt x="347" y="118"/>
                      <a:pt x="348" y="114"/>
                      <a:pt x="348" y="114"/>
                    </a:cubicBezTo>
                    <a:cubicBezTo>
                      <a:pt x="348" y="114"/>
                      <a:pt x="346" y="113"/>
                      <a:pt x="344" y="112"/>
                    </a:cubicBezTo>
                    <a:cubicBezTo>
                      <a:pt x="343" y="111"/>
                      <a:pt x="344" y="109"/>
                      <a:pt x="344" y="109"/>
                    </a:cubicBezTo>
                    <a:cubicBezTo>
                      <a:pt x="344" y="109"/>
                      <a:pt x="337" y="105"/>
                      <a:pt x="335" y="103"/>
                    </a:cubicBezTo>
                    <a:cubicBezTo>
                      <a:pt x="333" y="102"/>
                      <a:pt x="336" y="101"/>
                      <a:pt x="336" y="100"/>
                    </a:cubicBezTo>
                    <a:cubicBezTo>
                      <a:pt x="336" y="100"/>
                      <a:pt x="329" y="98"/>
                      <a:pt x="327" y="95"/>
                    </a:cubicBezTo>
                    <a:cubicBezTo>
                      <a:pt x="325" y="92"/>
                      <a:pt x="338" y="85"/>
                      <a:pt x="338" y="85"/>
                    </a:cubicBezTo>
                    <a:cubicBezTo>
                      <a:pt x="337" y="74"/>
                      <a:pt x="337" y="74"/>
                      <a:pt x="337" y="74"/>
                    </a:cubicBezTo>
                    <a:cubicBezTo>
                      <a:pt x="337" y="74"/>
                      <a:pt x="355" y="60"/>
                      <a:pt x="358" y="55"/>
                    </a:cubicBezTo>
                    <a:cubicBezTo>
                      <a:pt x="359" y="53"/>
                      <a:pt x="359" y="50"/>
                      <a:pt x="358" y="47"/>
                    </a:cubicBezTo>
                    <a:cubicBezTo>
                      <a:pt x="357" y="49"/>
                      <a:pt x="356" y="51"/>
                      <a:pt x="352" y="51"/>
                    </a:cubicBezTo>
                    <a:cubicBezTo>
                      <a:pt x="346" y="51"/>
                      <a:pt x="335" y="37"/>
                      <a:pt x="334" y="37"/>
                    </a:cubicBezTo>
                    <a:cubicBezTo>
                      <a:pt x="333" y="37"/>
                      <a:pt x="330" y="39"/>
                      <a:pt x="327" y="40"/>
                    </a:cubicBezTo>
                    <a:cubicBezTo>
                      <a:pt x="324" y="41"/>
                      <a:pt x="323" y="38"/>
                      <a:pt x="320" y="37"/>
                    </a:cubicBezTo>
                    <a:cubicBezTo>
                      <a:pt x="318" y="36"/>
                      <a:pt x="318" y="37"/>
                      <a:pt x="311" y="39"/>
                    </a:cubicBezTo>
                    <a:cubicBezTo>
                      <a:pt x="304" y="41"/>
                      <a:pt x="301" y="38"/>
                      <a:pt x="297" y="35"/>
                    </a:cubicBezTo>
                    <a:cubicBezTo>
                      <a:pt x="293" y="32"/>
                      <a:pt x="289" y="42"/>
                      <a:pt x="288" y="43"/>
                    </a:cubicBezTo>
                    <a:cubicBezTo>
                      <a:pt x="288" y="45"/>
                      <a:pt x="276" y="41"/>
                      <a:pt x="276" y="41"/>
                    </a:cubicBezTo>
                    <a:cubicBezTo>
                      <a:pt x="276" y="41"/>
                      <a:pt x="277" y="32"/>
                      <a:pt x="275" y="30"/>
                    </a:cubicBezTo>
                    <a:cubicBezTo>
                      <a:pt x="272" y="27"/>
                      <a:pt x="267" y="35"/>
                      <a:pt x="266" y="35"/>
                    </a:cubicBezTo>
                    <a:cubicBezTo>
                      <a:pt x="265" y="36"/>
                      <a:pt x="262" y="33"/>
                      <a:pt x="261" y="32"/>
                    </a:cubicBezTo>
                    <a:cubicBezTo>
                      <a:pt x="261" y="31"/>
                      <a:pt x="256" y="18"/>
                      <a:pt x="255" y="14"/>
                    </a:cubicBezTo>
                    <a:cubicBezTo>
                      <a:pt x="253" y="10"/>
                      <a:pt x="250" y="3"/>
                      <a:pt x="249" y="0"/>
                    </a:cubicBezTo>
                    <a:cubicBezTo>
                      <a:pt x="249" y="0"/>
                      <a:pt x="245" y="7"/>
                      <a:pt x="245" y="7"/>
                    </a:cubicBezTo>
                    <a:cubicBezTo>
                      <a:pt x="244" y="8"/>
                      <a:pt x="241" y="3"/>
                      <a:pt x="241" y="3"/>
                    </a:cubicBezTo>
                    <a:cubicBezTo>
                      <a:pt x="240" y="3"/>
                      <a:pt x="232" y="6"/>
                      <a:pt x="229" y="7"/>
                    </a:cubicBezTo>
                    <a:cubicBezTo>
                      <a:pt x="225" y="9"/>
                      <a:pt x="222" y="15"/>
                      <a:pt x="222" y="15"/>
                    </a:cubicBezTo>
                    <a:cubicBezTo>
                      <a:pt x="222" y="15"/>
                      <a:pt x="224" y="25"/>
                      <a:pt x="224" y="25"/>
                    </a:cubicBezTo>
                    <a:cubicBezTo>
                      <a:pt x="224" y="25"/>
                      <a:pt x="220" y="26"/>
                      <a:pt x="219" y="26"/>
                    </a:cubicBezTo>
                    <a:cubicBezTo>
                      <a:pt x="217" y="26"/>
                      <a:pt x="216" y="34"/>
                      <a:pt x="216" y="34"/>
                    </a:cubicBezTo>
                    <a:cubicBezTo>
                      <a:pt x="216" y="35"/>
                      <a:pt x="217" y="36"/>
                      <a:pt x="219" y="40"/>
                    </a:cubicBezTo>
                    <a:cubicBezTo>
                      <a:pt x="222" y="44"/>
                      <a:pt x="214" y="41"/>
                      <a:pt x="212" y="42"/>
                    </a:cubicBezTo>
                    <a:cubicBezTo>
                      <a:pt x="209" y="42"/>
                      <a:pt x="201" y="53"/>
                      <a:pt x="201" y="53"/>
                    </a:cubicBezTo>
                    <a:cubicBezTo>
                      <a:pt x="201" y="53"/>
                      <a:pt x="187" y="52"/>
                      <a:pt x="183" y="52"/>
                    </a:cubicBezTo>
                    <a:cubicBezTo>
                      <a:pt x="179" y="53"/>
                      <a:pt x="175" y="57"/>
                      <a:pt x="173" y="58"/>
                    </a:cubicBezTo>
                    <a:cubicBezTo>
                      <a:pt x="171" y="58"/>
                      <a:pt x="167" y="52"/>
                      <a:pt x="167" y="52"/>
                    </a:cubicBezTo>
                    <a:cubicBezTo>
                      <a:pt x="166" y="52"/>
                      <a:pt x="157" y="59"/>
                      <a:pt x="157" y="60"/>
                    </a:cubicBezTo>
                    <a:cubicBezTo>
                      <a:pt x="157" y="61"/>
                      <a:pt x="160" y="63"/>
                      <a:pt x="160" y="64"/>
                    </a:cubicBezTo>
                    <a:cubicBezTo>
                      <a:pt x="161" y="64"/>
                      <a:pt x="158" y="67"/>
                      <a:pt x="158" y="68"/>
                    </a:cubicBezTo>
                    <a:cubicBezTo>
                      <a:pt x="157" y="68"/>
                      <a:pt x="162" y="79"/>
                      <a:pt x="163" y="83"/>
                    </a:cubicBezTo>
                    <a:cubicBezTo>
                      <a:pt x="165" y="88"/>
                      <a:pt x="167" y="84"/>
                      <a:pt x="171" y="85"/>
                    </a:cubicBezTo>
                    <a:cubicBezTo>
                      <a:pt x="174" y="87"/>
                      <a:pt x="177" y="92"/>
                      <a:pt x="177" y="92"/>
                    </a:cubicBezTo>
                    <a:cubicBezTo>
                      <a:pt x="177" y="92"/>
                      <a:pt x="187" y="92"/>
                      <a:pt x="187" y="93"/>
                    </a:cubicBezTo>
                    <a:cubicBezTo>
                      <a:pt x="188" y="93"/>
                      <a:pt x="211" y="110"/>
                      <a:pt x="211" y="110"/>
                    </a:cubicBezTo>
                    <a:cubicBezTo>
                      <a:pt x="211" y="110"/>
                      <a:pt x="196" y="118"/>
                      <a:pt x="192" y="121"/>
                    </a:cubicBezTo>
                    <a:cubicBezTo>
                      <a:pt x="189" y="124"/>
                      <a:pt x="193" y="131"/>
                      <a:pt x="193" y="134"/>
                    </a:cubicBezTo>
                    <a:cubicBezTo>
                      <a:pt x="192" y="138"/>
                      <a:pt x="186" y="131"/>
                      <a:pt x="180" y="129"/>
                    </a:cubicBezTo>
                    <a:cubicBezTo>
                      <a:pt x="173" y="126"/>
                      <a:pt x="171" y="141"/>
                      <a:pt x="169" y="145"/>
                    </a:cubicBezTo>
                    <a:cubicBezTo>
                      <a:pt x="167" y="149"/>
                      <a:pt x="160" y="143"/>
                      <a:pt x="160" y="143"/>
                    </a:cubicBezTo>
                    <a:cubicBezTo>
                      <a:pt x="160" y="143"/>
                      <a:pt x="152" y="151"/>
                      <a:pt x="152" y="151"/>
                    </a:cubicBezTo>
                    <a:cubicBezTo>
                      <a:pt x="151" y="151"/>
                      <a:pt x="148" y="149"/>
                      <a:pt x="147" y="148"/>
                    </a:cubicBezTo>
                    <a:cubicBezTo>
                      <a:pt x="146" y="148"/>
                      <a:pt x="143" y="150"/>
                      <a:pt x="142" y="150"/>
                    </a:cubicBezTo>
                    <a:cubicBezTo>
                      <a:pt x="141" y="150"/>
                      <a:pt x="143" y="158"/>
                      <a:pt x="143" y="159"/>
                    </a:cubicBezTo>
                    <a:cubicBezTo>
                      <a:pt x="143" y="159"/>
                      <a:pt x="138" y="160"/>
                      <a:pt x="138" y="160"/>
                    </a:cubicBezTo>
                    <a:cubicBezTo>
                      <a:pt x="137" y="160"/>
                      <a:pt x="140" y="164"/>
                      <a:pt x="141" y="165"/>
                    </a:cubicBezTo>
                    <a:cubicBezTo>
                      <a:pt x="141" y="167"/>
                      <a:pt x="135" y="171"/>
                      <a:pt x="135" y="171"/>
                    </a:cubicBezTo>
                    <a:cubicBezTo>
                      <a:pt x="135" y="171"/>
                      <a:pt x="138" y="174"/>
                      <a:pt x="140" y="178"/>
                    </a:cubicBezTo>
                    <a:cubicBezTo>
                      <a:pt x="141" y="182"/>
                      <a:pt x="130" y="187"/>
                      <a:pt x="128" y="189"/>
                    </a:cubicBezTo>
                    <a:cubicBezTo>
                      <a:pt x="127" y="190"/>
                      <a:pt x="128" y="192"/>
                      <a:pt x="127" y="197"/>
                    </a:cubicBezTo>
                    <a:cubicBezTo>
                      <a:pt x="125" y="201"/>
                      <a:pt x="113" y="193"/>
                      <a:pt x="113" y="193"/>
                    </a:cubicBezTo>
                    <a:cubicBezTo>
                      <a:pt x="113" y="193"/>
                      <a:pt x="87" y="205"/>
                      <a:pt x="86" y="205"/>
                    </a:cubicBezTo>
                    <a:cubicBezTo>
                      <a:pt x="85" y="206"/>
                      <a:pt x="76" y="203"/>
                      <a:pt x="73" y="203"/>
                    </a:cubicBezTo>
                    <a:cubicBezTo>
                      <a:pt x="69" y="203"/>
                      <a:pt x="69" y="197"/>
                      <a:pt x="69" y="197"/>
                    </a:cubicBezTo>
                    <a:cubicBezTo>
                      <a:pt x="69" y="197"/>
                      <a:pt x="64" y="199"/>
                      <a:pt x="62" y="200"/>
                    </a:cubicBezTo>
                    <a:cubicBezTo>
                      <a:pt x="60" y="200"/>
                      <a:pt x="54" y="195"/>
                      <a:pt x="54" y="195"/>
                    </a:cubicBezTo>
                    <a:cubicBezTo>
                      <a:pt x="54" y="195"/>
                      <a:pt x="54" y="194"/>
                      <a:pt x="55" y="194"/>
                    </a:cubicBezTo>
                    <a:cubicBezTo>
                      <a:pt x="53" y="195"/>
                      <a:pt x="52" y="196"/>
                      <a:pt x="52" y="197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1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pole tekstowe 39">
              <a:extLst>
                <a:ext uri="{FF2B5EF4-FFF2-40B4-BE49-F238E27FC236}">
                  <a16:creationId xmlns:a16="http://schemas.microsoft.com/office/drawing/2014/main" xmlns="" id="{16EC5F43-DA03-C0B0-EAF6-F3C624CD9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906" y="2191756"/>
              <a:ext cx="118009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kujawsko-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7" name="pole tekstowe 41">
              <a:extLst>
                <a:ext uri="{FF2B5EF4-FFF2-40B4-BE49-F238E27FC236}">
                  <a16:creationId xmlns:a16="http://schemas.microsoft.com/office/drawing/2014/main" xmlns="" id="{85C02791-82A0-758C-7B6A-054D432DA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18" y="1556842"/>
              <a:ext cx="127910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zachodnio-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8" name="pole tekstowe 30">
              <a:extLst>
                <a:ext uri="{FF2B5EF4-FFF2-40B4-BE49-F238E27FC236}">
                  <a16:creationId xmlns:a16="http://schemas.microsoft.com/office/drawing/2014/main" xmlns="" id="{B7FA1B5F-43DD-2DE4-4C3F-855578AA1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044" y="3080485"/>
              <a:ext cx="110532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wielkopolskie</a:t>
              </a:r>
            </a:p>
          </p:txBody>
        </p:sp>
        <p:sp>
          <p:nvSpPr>
            <p:cNvPr id="9" name="pole tekstowe 1">
              <a:extLst>
                <a:ext uri="{FF2B5EF4-FFF2-40B4-BE49-F238E27FC236}">
                  <a16:creationId xmlns:a16="http://schemas.microsoft.com/office/drawing/2014/main" xmlns="" id="{4C2A0C4D-557D-50FE-E687-11431C802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1234" y="4118552"/>
              <a:ext cx="1012375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dolnośląskie</a:t>
              </a: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xmlns="" id="{E56D6C68-9AC8-3FB1-9EFC-96C78470A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242" y="2032032"/>
              <a:ext cx="516826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chemeClr val="bg1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chemeClr val="bg1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chemeClr val="bg1"/>
                  </a:solidFill>
                  <a:latin typeface="+mn-lt"/>
                </a:rPr>
                <a:t>podlaskie</a:t>
              </a: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xmlns="" id="{D1DF05D1-CEB1-77C8-3CCC-0EA66AFD4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257" y="3684067"/>
              <a:ext cx="58196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łódzkie</a:t>
              </a:r>
            </a:p>
          </p:txBody>
        </p:sp>
        <p:sp>
          <p:nvSpPr>
            <p:cNvPr id="12" name="pole tekstowe 44">
              <a:extLst>
                <a:ext uri="{FF2B5EF4-FFF2-40B4-BE49-F238E27FC236}">
                  <a16:creationId xmlns:a16="http://schemas.microsoft.com/office/drawing/2014/main" xmlns="" id="{EA210897-1737-7641-51AC-86955A599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676" y="1099551"/>
              <a:ext cx="868904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pomorskie</a:t>
              </a:r>
            </a:p>
          </p:txBody>
        </p:sp>
        <p:sp>
          <p:nvSpPr>
            <p:cNvPr id="13" name="pole tekstowe 48">
              <a:extLst>
                <a:ext uri="{FF2B5EF4-FFF2-40B4-BE49-F238E27FC236}">
                  <a16:creationId xmlns:a16="http://schemas.microsoft.com/office/drawing/2014/main" xmlns="" id="{63D14BC8-F82D-4808-C5AD-0BC130AE9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38" y="1389024"/>
              <a:ext cx="1747913" cy="81086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mazursko-warmińskie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/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endParaRPr lang="pl-PL" altLang="pl-PL" sz="11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" name="pole tekstowe 50">
              <a:extLst>
                <a:ext uri="{FF2B5EF4-FFF2-40B4-BE49-F238E27FC236}">
                  <a16:creationId xmlns:a16="http://schemas.microsoft.com/office/drawing/2014/main" xmlns="" id="{588E3BEE-312E-E049-FCCF-5E51FE63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579" y="2710086"/>
              <a:ext cx="1044706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mazowieckie</a:t>
              </a:r>
            </a:p>
          </p:txBody>
        </p:sp>
        <p:sp>
          <p:nvSpPr>
            <p:cNvPr id="15" name="pole tekstowe 54">
              <a:extLst>
                <a:ext uri="{FF2B5EF4-FFF2-40B4-BE49-F238E27FC236}">
                  <a16:creationId xmlns:a16="http://schemas.microsoft.com/office/drawing/2014/main" xmlns="" id="{88D7B278-EB45-5A48-9394-AD2CAB570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976" y="4009604"/>
              <a:ext cx="480128" cy="3067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lubelskie</a:t>
              </a:r>
            </a:p>
          </p:txBody>
        </p:sp>
        <p:sp>
          <p:nvSpPr>
            <p:cNvPr id="16" name="pole tekstowe 36">
              <a:extLst>
                <a:ext uri="{FF2B5EF4-FFF2-40B4-BE49-F238E27FC236}">
                  <a16:creationId xmlns:a16="http://schemas.microsoft.com/office/drawing/2014/main" xmlns="" id="{F8C250C3-17FD-BBBA-39C7-D89DD370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333" y="4685487"/>
              <a:ext cx="53346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śląskie</a:t>
              </a:r>
            </a:p>
          </p:txBody>
        </p:sp>
        <p:sp>
          <p:nvSpPr>
            <p:cNvPr id="17" name="pole tekstowe 56">
              <a:extLst>
                <a:ext uri="{FF2B5EF4-FFF2-40B4-BE49-F238E27FC236}">
                  <a16:creationId xmlns:a16="http://schemas.microsoft.com/office/drawing/2014/main" xmlns="" id="{F04A4123-F8AA-1AB3-3312-256FDF03B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8335" y="4524674"/>
              <a:ext cx="115988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świętokrzyskie</a:t>
              </a:r>
            </a:p>
          </p:txBody>
        </p:sp>
        <p:sp>
          <p:nvSpPr>
            <p:cNvPr id="18" name="pole tekstowe 58">
              <a:extLst>
                <a:ext uri="{FF2B5EF4-FFF2-40B4-BE49-F238E27FC236}">
                  <a16:creationId xmlns:a16="http://schemas.microsoft.com/office/drawing/2014/main" xmlns="" id="{11181D58-8C33-E35B-2654-0D23B19DD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7875" y="5478042"/>
              <a:ext cx="988127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małopolskie</a:t>
              </a:r>
            </a:p>
          </p:txBody>
        </p:sp>
        <p:sp>
          <p:nvSpPr>
            <p:cNvPr id="19" name="pole tekstowe 62">
              <a:extLst>
                <a:ext uri="{FF2B5EF4-FFF2-40B4-BE49-F238E27FC236}">
                  <a16:creationId xmlns:a16="http://schemas.microsoft.com/office/drawing/2014/main" xmlns="" id="{863DCB1B-20C5-06CD-A42B-3ED8562C3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5727" y="5241852"/>
              <a:ext cx="111947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podkarpackie</a:t>
              </a:r>
            </a:p>
          </p:txBody>
        </p:sp>
        <p:sp>
          <p:nvSpPr>
            <p:cNvPr id="20" name="pole tekstowe 30">
              <a:extLst>
                <a:ext uri="{FF2B5EF4-FFF2-40B4-BE49-F238E27FC236}">
                  <a16:creationId xmlns:a16="http://schemas.microsoft.com/office/drawing/2014/main" xmlns="" id="{6962F026-8E7E-506E-0DED-A58B88BC1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340" y="2973742"/>
              <a:ext cx="678958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lubuskie</a:t>
              </a:r>
            </a:p>
          </p:txBody>
        </p:sp>
        <p:sp>
          <p:nvSpPr>
            <p:cNvPr id="21" name="pole tekstowe 36">
              <a:extLst>
                <a:ext uri="{FF2B5EF4-FFF2-40B4-BE49-F238E27FC236}">
                  <a16:creationId xmlns:a16="http://schemas.microsoft.com/office/drawing/2014/main" xmlns="" id="{902DAA59-4839-1C8A-73F2-FE6844A5D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598" y="4685487"/>
              <a:ext cx="691082" cy="40543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woj. </a:t>
              </a:r>
              <a:br>
                <a:rPr lang="pl-PL" altLang="pl-PL" sz="1100" dirty="0">
                  <a:solidFill>
                    <a:srgbClr val="002060"/>
                  </a:solidFill>
                  <a:latin typeface="+mn-lt"/>
                </a:rPr>
              </a:br>
              <a:r>
                <a:rPr lang="pl-PL" altLang="pl-PL" sz="1100" dirty="0">
                  <a:solidFill>
                    <a:srgbClr val="002060"/>
                  </a:solidFill>
                  <a:latin typeface="+mn-lt"/>
                </a:rPr>
                <a:t>opolskie</a:t>
              </a:r>
            </a:p>
          </p:txBody>
        </p:sp>
      </p:grp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142EACFB-C6F2-AB8F-81A6-E869DE606A48}"/>
              </a:ext>
            </a:extLst>
          </p:cNvPr>
          <p:cNvSpPr txBox="1"/>
          <p:nvPr/>
        </p:nvSpPr>
        <p:spPr>
          <a:xfrm>
            <a:off x="533564" y="41948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Montserrat" pitchFamily="2" charset="0"/>
              </a:rPr>
              <a:t>KOTŁY GAZOWE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CFA2A763-3341-03B4-CA74-AE8687D9A39B}"/>
              </a:ext>
            </a:extLst>
          </p:cNvPr>
          <p:cNvSpPr txBox="1"/>
          <p:nvPr/>
        </p:nvSpPr>
        <p:spPr>
          <a:xfrm>
            <a:off x="667588" y="3674175"/>
            <a:ext cx="393889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Montserrat" pitchFamily="2" charset="0"/>
              </a:rPr>
              <a:t>najniższy</a:t>
            </a:r>
            <a:r>
              <a:rPr lang="pl-PL" dirty="0">
                <a:latin typeface="Montserrat" pitchFamily="2" charset="0"/>
              </a:rPr>
              <a:t> procentowy udział</a:t>
            </a:r>
          </a:p>
          <a:p>
            <a:pPr algn="ctr"/>
            <a:r>
              <a:rPr lang="pl-PL" dirty="0">
                <a:latin typeface="Montserrat" pitchFamily="2" charset="0"/>
              </a:rPr>
              <a:t>kotłów gazowych w porównaniu</a:t>
            </a:r>
          </a:p>
          <a:p>
            <a:pPr algn="ctr"/>
            <a:r>
              <a:rPr lang="pl-PL" dirty="0">
                <a:latin typeface="Montserrat" pitchFamily="2" charset="0"/>
              </a:rPr>
              <a:t>do kotłów na paliwo stałe</a:t>
            </a:r>
          </a:p>
          <a:p>
            <a:pPr algn="ctr"/>
            <a:r>
              <a:rPr lang="pl-PL" sz="4800" b="1" dirty="0">
                <a:solidFill>
                  <a:srgbClr val="C00000"/>
                </a:solidFill>
                <a:latin typeface="Montserrat" pitchFamily="2" charset="0"/>
              </a:rPr>
              <a:t>22%</a:t>
            </a:r>
            <a:endParaRPr lang="pl-PL" dirty="0">
              <a:solidFill>
                <a:srgbClr val="C00000"/>
              </a:solidFill>
              <a:latin typeface="Montserrat" pitchFamily="2" charset="0"/>
            </a:endParaRPr>
          </a:p>
        </p:txBody>
      </p:sp>
      <p:sp>
        <p:nvSpPr>
          <p:cNvPr id="48" name="Objaśnienie prostokątne zaokrąglone 47">
            <a:extLst>
              <a:ext uri="{FF2B5EF4-FFF2-40B4-BE49-F238E27FC236}">
                <a16:creationId xmlns:a16="http://schemas.microsoft.com/office/drawing/2014/main" xmlns="" id="{B2CBA986-D233-CF06-45F1-7E2AC883962E}"/>
              </a:ext>
            </a:extLst>
          </p:cNvPr>
          <p:cNvSpPr/>
          <p:nvPr/>
        </p:nvSpPr>
        <p:spPr>
          <a:xfrm>
            <a:off x="6604608" y="786201"/>
            <a:ext cx="3169000" cy="953174"/>
          </a:xfrm>
          <a:prstGeom prst="wedgeRoundRectCallout">
            <a:avLst>
              <a:gd name="adj1" fmla="val 66210"/>
              <a:gd name="adj2" fmla="val 5205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PODLASKIE</a:t>
            </a:r>
          </a:p>
        </p:txBody>
      </p:sp>
    </p:spTree>
    <p:extLst>
      <p:ext uri="{BB962C8B-B14F-4D97-AF65-F5344CB8AC3E}">
        <p14:creationId xmlns:p14="http://schemas.microsoft.com/office/powerpoint/2010/main" val="14368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513</Words>
  <Application>Microsoft Office PowerPoint</Application>
  <PresentationFormat>Niestandardowy</PresentationFormat>
  <Paragraphs>242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Polak</dc:creator>
  <cp:lastModifiedBy>Macioszek Tymoteusz</cp:lastModifiedBy>
  <cp:revision>21</cp:revision>
  <dcterms:created xsi:type="dcterms:W3CDTF">2022-07-20T17:51:52Z</dcterms:created>
  <dcterms:modified xsi:type="dcterms:W3CDTF">2022-07-21T08:42:51Z</dcterms:modified>
</cp:coreProperties>
</file>