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1703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436955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Administracyjne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14143" y="5718700"/>
            <a:ext cx="1032746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4025734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140968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4096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565586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>
                <a:latin typeface="Calibri" panose="020F0502020204030204" pitchFamily="34" charset="0"/>
              </a:rPr>
              <a:t>S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SEBASTIAN 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SKUZA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PATKOWSKI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900" b="1" dirty="0">
                <a:latin typeface="Calibri" panose="020F0502020204030204" pitchFamily="34" charset="0"/>
              </a:rPr>
              <a:t>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650" y="5131216"/>
            <a:ext cx="989811" cy="770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5237" y="6038780"/>
            <a:ext cx="983950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5"/>
            <a:ext cx="1007631" cy="7513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Efektywności Wydatków Publicznych i Rachunkowości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193798" y="379277"/>
            <a:ext cx="1345069" cy="7902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513678" y="371949"/>
            <a:ext cx="1440160" cy="79753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3808080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smtClean="0">
                <a:latin typeface="Calibri" panose="020F0502020204030204" pitchFamily="34" charset="0"/>
              </a:rPr>
              <a:t>ANNA CHAŁUPA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32375" y="125345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JAN SARNOWSKI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1556" y="6237312"/>
            <a:ext cx="1007524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Analiz Podatkowych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2623219" y="5565621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DPO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16495</TotalTime>
  <Words>336</Words>
  <Application>Microsoft Office PowerPoint</Application>
  <PresentationFormat>Slajdy 35 mm</PresentationFormat>
  <Paragraphs>170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1421</cp:revision>
  <cp:lastPrinted>2019-06-18T08:41:22Z</cp:lastPrinted>
  <dcterms:created xsi:type="dcterms:W3CDTF">2006-06-26T12:00:33Z</dcterms:created>
  <dcterms:modified xsi:type="dcterms:W3CDTF">2020-07-03T08:32:58Z</dcterms:modified>
</cp:coreProperties>
</file>