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8"/>
  </p:notesMasterIdLst>
  <p:sldIdLst>
    <p:sldId id="450" r:id="rId2"/>
    <p:sldId id="469" r:id="rId3"/>
    <p:sldId id="476" r:id="rId4"/>
    <p:sldId id="473" r:id="rId5"/>
    <p:sldId id="480" r:id="rId6"/>
    <p:sldId id="491" r:id="rId7"/>
    <p:sldId id="477" r:id="rId8"/>
    <p:sldId id="495" r:id="rId9"/>
    <p:sldId id="482" r:id="rId10"/>
    <p:sldId id="485" r:id="rId11"/>
    <p:sldId id="486" r:id="rId12"/>
    <p:sldId id="484" r:id="rId13"/>
    <p:sldId id="483" r:id="rId14"/>
    <p:sldId id="497" r:id="rId15"/>
    <p:sldId id="498" r:id="rId16"/>
    <p:sldId id="501" r:id="rId17"/>
    <p:sldId id="489" r:id="rId18"/>
    <p:sldId id="500" r:id="rId19"/>
    <p:sldId id="499" r:id="rId20"/>
    <p:sldId id="487" r:id="rId21"/>
    <p:sldId id="488" r:id="rId22"/>
    <p:sldId id="490" r:id="rId23"/>
    <p:sldId id="492" r:id="rId24"/>
    <p:sldId id="493" r:id="rId25"/>
    <p:sldId id="494" r:id="rId26"/>
    <p:sldId id="47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007E39"/>
    <a:srgbClr val="004070"/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78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8BFFF-ACD5-465C-A1F2-F038CA3120EB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CC1A07F-62C0-4CD8-810E-F5E3A702C203}">
      <dgm:prSet phldrT="[Tekst]" custT="1"/>
      <dgm:spPr/>
      <dgm:t>
        <a:bodyPr/>
        <a:lstStyle/>
        <a:p>
          <a:r>
            <a:rPr lang="pl-PL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Rozpoznanie</a:t>
          </a:r>
          <a:endParaRPr lang="pl-PL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8856D6-AD9F-4B50-9622-06AD78527D48}" type="parTrans" cxnId="{10E796CE-2655-4DF2-85F4-9E3E2D752E3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8A16E852-626B-4FF7-940B-11591E2C6580}" type="sibTrans" cxnId="{10E796CE-2655-4DF2-85F4-9E3E2D752E3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83F61A60-8305-4521-BA55-569641B4092F}">
      <dgm:prSet phldrT="[Tekst]"/>
      <dgm:spPr/>
      <dgm:t>
        <a:bodyPr vert="vert270"/>
        <a:lstStyle/>
        <a:p>
          <a:r>
            <a:rPr lang="pl-PL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sytuacji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8B3EED-FAB4-473A-92EC-AF8D3AB50132}" type="parTrans" cxnId="{67775264-732F-4D4B-BD4E-E44C4BCF15D0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E0FC8029-B7ED-43BF-A4A5-AD4768CE8AC9}" type="sibTrans" cxnId="{67775264-732F-4D4B-BD4E-E44C4BCF15D0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985B075F-9F77-42A1-A921-BA5861684F06}">
      <dgm:prSet phldrT="[Tekst]" custT="1"/>
      <dgm:spPr/>
      <dgm:t>
        <a:bodyPr/>
        <a:lstStyle/>
        <a:p>
          <a:r>
            <a:rPr lang="pl-PL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</a:t>
          </a:r>
          <a:endParaRPr lang="pl-PL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4EBD5-2BC1-4700-9C2B-A31CB3371DC4}" type="parTrans" cxnId="{505838D8-C658-49D4-92CD-ED300878A265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41D6AAFB-EDCF-448D-85E7-3C7F7259B498}" type="sibTrans" cxnId="{505838D8-C658-49D4-92CD-ED300878A265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DFD8BD61-30A0-4151-B70D-9CA58A40EC2E}">
      <dgm:prSet custT="1"/>
      <dgm:spPr/>
      <dgm:t>
        <a:bodyPr/>
        <a:lstStyle/>
        <a:p>
          <a:r>
            <a:rPr lang="pl-PL" sz="2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Zamiar taktyczny</a:t>
          </a:r>
          <a:endParaRPr lang="pl-PL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3E3C1-4BA9-42BF-9CAF-18D9BA01615E}" type="parTrans" cxnId="{73BEF809-83D5-4E7F-A30B-0A397D1AB98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361EFE25-2E7F-4975-9FD6-3D7FEB7CA6EF}" type="sibTrans" cxnId="{73BEF809-83D5-4E7F-A30B-0A397D1AB98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00D76293-CB66-4A7C-9D77-6BBCB10A96DF}">
      <dgm:prSet custT="1"/>
      <dgm:spPr/>
      <dgm:t>
        <a:bodyPr/>
        <a:lstStyle/>
        <a:p>
          <a:r>
            <a:rPr lang="pl-PL" sz="23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Decyzja</a:t>
          </a:r>
          <a:endParaRPr lang="pl-PL" sz="23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52C52-CB81-479A-818A-70DFF4C58B02}" type="parTrans" cxnId="{F34EAE9E-0EA3-43AC-9B66-76E2A2BCE44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BA7BC616-4548-484C-86FB-C49D820A85E7}" type="sibTrans" cxnId="{F34EAE9E-0EA3-43AC-9B66-76E2A2BCE44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B4B33E4B-B920-4875-AAC8-120B5621C969}">
      <dgm:prSet/>
      <dgm:spPr/>
      <dgm:t>
        <a:bodyPr vert="vert270"/>
        <a:lstStyle/>
        <a:p>
          <a:r>
            <a:rPr lang="pl-PL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możliwości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F42333-D28D-4BDD-9C66-18243A231F12}" type="parTrans" cxnId="{63792124-5542-4557-8D47-B476EAF1E3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A63CEAD1-C6BF-41FB-80F5-6C49DB9484ED}" type="sibTrans" cxnId="{63792124-5542-4557-8D47-B476EAF1E3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548F9FC9-8B50-4E12-A730-0E81636E3613}">
      <dgm:prSet/>
      <dgm:spPr/>
      <dgm:t>
        <a:bodyPr vert="vert270"/>
        <a:lstStyle/>
        <a:p>
          <a:r>
            <a:rPr lang="pl-PL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 wstępny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3AA5B-F2EE-45F9-A2D3-C13FCC074FB1}" type="parTrans" cxnId="{96DE351B-DDCA-44F3-B575-C0C3F48C1A1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F55B6A95-2CB5-436C-8936-B3DFFA69A016}" type="sibTrans" cxnId="{96DE351B-DDCA-44F3-B575-C0C3F48C1A1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5CA10FD1-7A47-407F-9DB8-05AEDF2BC748}" type="pres">
      <dgm:prSet presAssocID="{F4D8BFFF-ACD5-465C-A1F2-F038CA3120EB}" presName="CompostProcess" presStyleCnt="0">
        <dgm:presLayoutVars>
          <dgm:dir/>
          <dgm:resizeHandles val="exact"/>
        </dgm:presLayoutVars>
      </dgm:prSet>
      <dgm:spPr/>
    </dgm:pt>
    <dgm:pt modelId="{93D8F3D3-3464-4B78-B1AA-0AE265ABFDC5}" type="pres">
      <dgm:prSet presAssocID="{F4D8BFFF-ACD5-465C-A1F2-F038CA3120EB}" presName="arrow" presStyleLbl="bgShp" presStyleIdx="0" presStyleCnt="1" custScaleX="117647" custLinFactNeighborX="942"/>
      <dgm:spPr/>
    </dgm:pt>
    <dgm:pt modelId="{2164B719-FB5D-4AC6-8FCD-CF695F93CDCA}" type="pres">
      <dgm:prSet presAssocID="{F4D8BFFF-ACD5-465C-A1F2-F038CA3120EB}" presName="linearProcess" presStyleCnt="0"/>
      <dgm:spPr/>
    </dgm:pt>
    <dgm:pt modelId="{AA7301F6-354C-47B6-B78D-15050728F204}" type="pres">
      <dgm:prSet presAssocID="{548F9FC9-8B50-4E12-A730-0E81636E3613}" presName="textNode" presStyleLbl="node1" presStyleIdx="0" presStyleCnt="7">
        <dgm:presLayoutVars>
          <dgm:bulletEnabled val="1"/>
        </dgm:presLayoutVars>
      </dgm:prSet>
      <dgm:spPr/>
    </dgm:pt>
    <dgm:pt modelId="{021DBCFA-34CC-499D-8267-A8C85736DF39}" type="pres">
      <dgm:prSet presAssocID="{F55B6A95-2CB5-436C-8936-B3DFFA69A016}" presName="sibTrans" presStyleCnt="0"/>
      <dgm:spPr/>
    </dgm:pt>
    <dgm:pt modelId="{B2BB7A3D-7AD2-43A0-8929-2574C715387A}" type="pres">
      <dgm:prSet presAssocID="{CCC1A07F-62C0-4CD8-810E-F5E3A702C203}" presName="textNode" presStyleLbl="node1" presStyleIdx="1" presStyleCnt="7" custScaleX="182528" custLinFactNeighborX="-7413">
        <dgm:presLayoutVars>
          <dgm:bulletEnabled val="1"/>
        </dgm:presLayoutVars>
      </dgm:prSet>
      <dgm:spPr/>
    </dgm:pt>
    <dgm:pt modelId="{E42B8E1E-EB0C-46CC-B7E6-CCE414CC9AED}" type="pres">
      <dgm:prSet presAssocID="{8A16E852-626B-4FF7-940B-11591E2C6580}" presName="sibTrans" presStyleCnt="0"/>
      <dgm:spPr/>
    </dgm:pt>
    <dgm:pt modelId="{6C7CCB94-9C00-45C0-992C-D7C61CA79A86}" type="pres">
      <dgm:prSet presAssocID="{83F61A60-8305-4521-BA55-569641B4092F}" presName="textNode" presStyleLbl="node1" presStyleIdx="2" presStyleCnt="7" custLinFactX="19357" custLinFactNeighborX="100000" custLinFactNeighborY="43472">
        <dgm:presLayoutVars>
          <dgm:bulletEnabled val="1"/>
        </dgm:presLayoutVars>
      </dgm:prSet>
      <dgm:spPr/>
    </dgm:pt>
    <dgm:pt modelId="{2E467F7B-F0E4-49E9-A2A1-617C9F89D4C2}" type="pres">
      <dgm:prSet presAssocID="{E0FC8029-B7ED-43BF-A4A5-AD4768CE8AC9}" presName="sibTrans" presStyleCnt="0"/>
      <dgm:spPr/>
    </dgm:pt>
    <dgm:pt modelId="{815CE2BD-3900-4B1A-8E70-E091FED238FC}" type="pres">
      <dgm:prSet presAssocID="{B4B33E4B-B920-4875-AAC8-120B5621C969}" presName="textNode" presStyleLbl="node1" presStyleIdx="3" presStyleCnt="7" custLinFactX="-34714" custLinFactNeighborX="-100000" custLinFactNeighborY="-65691">
        <dgm:presLayoutVars>
          <dgm:bulletEnabled val="1"/>
        </dgm:presLayoutVars>
      </dgm:prSet>
      <dgm:spPr/>
    </dgm:pt>
    <dgm:pt modelId="{9A782A33-5557-44D2-800E-0FDC0B2509CC}" type="pres">
      <dgm:prSet presAssocID="{A63CEAD1-C6BF-41FB-80F5-6C49DB9484ED}" presName="sibTrans" presStyleCnt="0"/>
      <dgm:spPr/>
    </dgm:pt>
    <dgm:pt modelId="{B2870C2D-BBCF-405B-9658-1FD1CCF2AFE9}" type="pres">
      <dgm:prSet presAssocID="{DFD8BD61-30A0-4151-B70D-9CA58A40EC2E}" presName="textNode" presStyleLbl="node1" presStyleIdx="4" presStyleCnt="7" custScaleX="182578" custLinFactNeighborX="-78358" custLinFactNeighborY="-949">
        <dgm:presLayoutVars>
          <dgm:bulletEnabled val="1"/>
        </dgm:presLayoutVars>
      </dgm:prSet>
      <dgm:spPr/>
    </dgm:pt>
    <dgm:pt modelId="{64034656-F36F-47AF-A56A-40B5E7897E34}" type="pres">
      <dgm:prSet presAssocID="{361EFE25-2E7F-4975-9FD6-3D7FEB7CA6EF}" presName="sibTrans" presStyleCnt="0"/>
      <dgm:spPr/>
    </dgm:pt>
    <dgm:pt modelId="{70CD542A-88FE-4B1D-9F1A-41871787B76B}" type="pres">
      <dgm:prSet presAssocID="{00D76293-CB66-4A7C-9D77-6BBCB10A96DF}" presName="textNode" presStyleLbl="node1" presStyleIdx="5" presStyleCnt="7" custScaleX="159824" custScaleY="112115" custLinFactNeighborX="-68613">
        <dgm:presLayoutVars>
          <dgm:bulletEnabled val="1"/>
        </dgm:presLayoutVars>
      </dgm:prSet>
      <dgm:spPr/>
    </dgm:pt>
    <dgm:pt modelId="{C9F2DF7F-C3D2-4825-B0CB-8DC9E97046A5}" type="pres">
      <dgm:prSet presAssocID="{BA7BC616-4548-484C-86FB-C49D820A85E7}" presName="sibTrans" presStyleCnt="0"/>
      <dgm:spPr/>
    </dgm:pt>
    <dgm:pt modelId="{8FDC1AFA-EFB9-4826-9DB2-46B8AACB1EEF}" type="pres">
      <dgm:prSet presAssocID="{985B075F-9F77-42A1-A921-BA5861684F06}" presName="textNode" presStyleLbl="node1" presStyleIdx="6" presStyleCnt="7" custScaleX="159010" custScaleY="124650" custLinFactNeighborX="-58054">
        <dgm:presLayoutVars>
          <dgm:bulletEnabled val="1"/>
        </dgm:presLayoutVars>
      </dgm:prSet>
      <dgm:spPr/>
    </dgm:pt>
  </dgm:ptLst>
  <dgm:cxnLst>
    <dgm:cxn modelId="{D473AA09-0487-4574-98B5-072A364DD5F8}" type="presOf" srcId="{548F9FC9-8B50-4E12-A730-0E81636E3613}" destId="{AA7301F6-354C-47B6-B78D-15050728F204}" srcOrd="0" destOrd="0" presId="urn:microsoft.com/office/officeart/2005/8/layout/hProcess9"/>
    <dgm:cxn modelId="{73BEF809-83D5-4E7F-A30B-0A397D1AB988}" srcId="{F4D8BFFF-ACD5-465C-A1F2-F038CA3120EB}" destId="{DFD8BD61-30A0-4151-B70D-9CA58A40EC2E}" srcOrd="4" destOrd="0" parTransId="{19C3E3C1-4BA9-42BF-9CAF-18D9BA01615E}" sibTransId="{361EFE25-2E7F-4975-9FD6-3D7FEB7CA6EF}"/>
    <dgm:cxn modelId="{78EA660C-212B-48E4-9041-21ED06E1029F}" type="presOf" srcId="{00D76293-CB66-4A7C-9D77-6BBCB10A96DF}" destId="{70CD542A-88FE-4B1D-9F1A-41871787B76B}" srcOrd="0" destOrd="0" presId="urn:microsoft.com/office/officeart/2005/8/layout/hProcess9"/>
    <dgm:cxn modelId="{96DE351B-DDCA-44F3-B575-C0C3F48C1A12}" srcId="{F4D8BFFF-ACD5-465C-A1F2-F038CA3120EB}" destId="{548F9FC9-8B50-4E12-A730-0E81636E3613}" srcOrd="0" destOrd="0" parTransId="{0313AA5B-F2EE-45F9-A2D3-C13FCC074FB1}" sibTransId="{F55B6A95-2CB5-436C-8936-B3DFFA69A016}"/>
    <dgm:cxn modelId="{63792124-5542-4557-8D47-B476EAF1E334}" srcId="{F4D8BFFF-ACD5-465C-A1F2-F038CA3120EB}" destId="{B4B33E4B-B920-4875-AAC8-120B5621C969}" srcOrd="3" destOrd="0" parTransId="{3FF42333-D28D-4BDD-9C66-18243A231F12}" sibTransId="{A63CEAD1-C6BF-41FB-80F5-6C49DB9484ED}"/>
    <dgm:cxn modelId="{67775264-732F-4D4B-BD4E-E44C4BCF15D0}" srcId="{F4D8BFFF-ACD5-465C-A1F2-F038CA3120EB}" destId="{83F61A60-8305-4521-BA55-569641B4092F}" srcOrd="2" destOrd="0" parTransId="{888B3EED-FAB4-473A-92EC-AF8D3AB50132}" sibTransId="{E0FC8029-B7ED-43BF-A4A5-AD4768CE8AC9}"/>
    <dgm:cxn modelId="{C0E08D70-3033-4CCE-804D-32D28420AB71}" type="presOf" srcId="{F4D8BFFF-ACD5-465C-A1F2-F038CA3120EB}" destId="{5CA10FD1-7A47-407F-9DB8-05AEDF2BC748}" srcOrd="0" destOrd="0" presId="urn:microsoft.com/office/officeart/2005/8/layout/hProcess9"/>
    <dgm:cxn modelId="{D9637F71-2D63-47D6-A7BF-344C001C029C}" type="presOf" srcId="{DFD8BD61-30A0-4151-B70D-9CA58A40EC2E}" destId="{B2870C2D-BBCF-405B-9658-1FD1CCF2AFE9}" srcOrd="0" destOrd="0" presId="urn:microsoft.com/office/officeart/2005/8/layout/hProcess9"/>
    <dgm:cxn modelId="{C0471D86-9BED-4E1E-8A81-62624B225A68}" type="presOf" srcId="{CCC1A07F-62C0-4CD8-810E-F5E3A702C203}" destId="{B2BB7A3D-7AD2-43A0-8929-2574C715387A}" srcOrd="0" destOrd="0" presId="urn:microsoft.com/office/officeart/2005/8/layout/hProcess9"/>
    <dgm:cxn modelId="{F34EAE9E-0EA3-43AC-9B66-76E2A2BCE448}" srcId="{F4D8BFFF-ACD5-465C-A1F2-F038CA3120EB}" destId="{00D76293-CB66-4A7C-9D77-6BBCB10A96DF}" srcOrd="5" destOrd="0" parTransId="{40252C52-CB81-479A-818A-70DFF4C58B02}" sibTransId="{BA7BC616-4548-484C-86FB-C49D820A85E7}"/>
    <dgm:cxn modelId="{45164A9F-5207-4A36-A23C-F147E5FE0EA6}" type="presOf" srcId="{83F61A60-8305-4521-BA55-569641B4092F}" destId="{6C7CCB94-9C00-45C0-992C-D7C61CA79A86}" srcOrd="0" destOrd="0" presId="urn:microsoft.com/office/officeart/2005/8/layout/hProcess9"/>
    <dgm:cxn modelId="{10E796CE-2655-4DF2-85F4-9E3E2D752E32}" srcId="{F4D8BFFF-ACD5-465C-A1F2-F038CA3120EB}" destId="{CCC1A07F-62C0-4CD8-810E-F5E3A702C203}" srcOrd="1" destOrd="0" parTransId="{778856D6-AD9F-4B50-9622-06AD78527D48}" sibTransId="{8A16E852-626B-4FF7-940B-11591E2C6580}"/>
    <dgm:cxn modelId="{55BA59D5-846A-4E05-9870-A3CB50A8C9A6}" type="presOf" srcId="{985B075F-9F77-42A1-A921-BA5861684F06}" destId="{8FDC1AFA-EFB9-4826-9DB2-46B8AACB1EEF}" srcOrd="0" destOrd="0" presId="urn:microsoft.com/office/officeart/2005/8/layout/hProcess9"/>
    <dgm:cxn modelId="{505838D8-C658-49D4-92CD-ED300878A265}" srcId="{F4D8BFFF-ACD5-465C-A1F2-F038CA3120EB}" destId="{985B075F-9F77-42A1-A921-BA5861684F06}" srcOrd="6" destOrd="0" parTransId="{FE34EBD5-2BC1-4700-9C2B-A31CB3371DC4}" sibTransId="{41D6AAFB-EDCF-448D-85E7-3C7F7259B498}"/>
    <dgm:cxn modelId="{E4C526F5-C752-456F-9849-DCA2EFF9AB1C}" type="presOf" srcId="{B4B33E4B-B920-4875-AAC8-120B5621C969}" destId="{815CE2BD-3900-4B1A-8E70-E091FED238FC}" srcOrd="0" destOrd="0" presId="urn:microsoft.com/office/officeart/2005/8/layout/hProcess9"/>
    <dgm:cxn modelId="{5CC330A6-7D43-4E5E-8141-1F09AFBE535D}" type="presParOf" srcId="{5CA10FD1-7A47-407F-9DB8-05AEDF2BC748}" destId="{93D8F3D3-3464-4B78-B1AA-0AE265ABFDC5}" srcOrd="0" destOrd="0" presId="urn:microsoft.com/office/officeart/2005/8/layout/hProcess9"/>
    <dgm:cxn modelId="{65C5A694-93EC-48BF-B129-1C7F8FEEB6E9}" type="presParOf" srcId="{5CA10FD1-7A47-407F-9DB8-05AEDF2BC748}" destId="{2164B719-FB5D-4AC6-8FCD-CF695F93CDCA}" srcOrd="1" destOrd="0" presId="urn:microsoft.com/office/officeart/2005/8/layout/hProcess9"/>
    <dgm:cxn modelId="{EF9CE042-BC1B-4D3F-9B0F-B0D4EA6E6703}" type="presParOf" srcId="{2164B719-FB5D-4AC6-8FCD-CF695F93CDCA}" destId="{AA7301F6-354C-47B6-B78D-15050728F204}" srcOrd="0" destOrd="0" presId="urn:microsoft.com/office/officeart/2005/8/layout/hProcess9"/>
    <dgm:cxn modelId="{0C7D649F-2150-4292-A2EB-9EAB9864C767}" type="presParOf" srcId="{2164B719-FB5D-4AC6-8FCD-CF695F93CDCA}" destId="{021DBCFA-34CC-499D-8267-A8C85736DF39}" srcOrd="1" destOrd="0" presId="urn:microsoft.com/office/officeart/2005/8/layout/hProcess9"/>
    <dgm:cxn modelId="{E3AE112D-5E37-4984-8443-BC727E80C1BB}" type="presParOf" srcId="{2164B719-FB5D-4AC6-8FCD-CF695F93CDCA}" destId="{B2BB7A3D-7AD2-43A0-8929-2574C715387A}" srcOrd="2" destOrd="0" presId="urn:microsoft.com/office/officeart/2005/8/layout/hProcess9"/>
    <dgm:cxn modelId="{34B88732-BD94-4980-927B-174F73D2C409}" type="presParOf" srcId="{2164B719-FB5D-4AC6-8FCD-CF695F93CDCA}" destId="{E42B8E1E-EB0C-46CC-B7E6-CCE414CC9AED}" srcOrd="3" destOrd="0" presId="urn:microsoft.com/office/officeart/2005/8/layout/hProcess9"/>
    <dgm:cxn modelId="{CE494F71-EA29-4B22-90A8-0EA88847E6EC}" type="presParOf" srcId="{2164B719-FB5D-4AC6-8FCD-CF695F93CDCA}" destId="{6C7CCB94-9C00-45C0-992C-D7C61CA79A86}" srcOrd="4" destOrd="0" presId="urn:microsoft.com/office/officeart/2005/8/layout/hProcess9"/>
    <dgm:cxn modelId="{F25E51AD-06BC-43E6-BA52-55EACE19D124}" type="presParOf" srcId="{2164B719-FB5D-4AC6-8FCD-CF695F93CDCA}" destId="{2E467F7B-F0E4-49E9-A2A1-617C9F89D4C2}" srcOrd="5" destOrd="0" presId="urn:microsoft.com/office/officeart/2005/8/layout/hProcess9"/>
    <dgm:cxn modelId="{0EF327FA-5713-4412-936A-0829AB5A5CBD}" type="presParOf" srcId="{2164B719-FB5D-4AC6-8FCD-CF695F93CDCA}" destId="{815CE2BD-3900-4B1A-8E70-E091FED238FC}" srcOrd="6" destOrd="0" presId="urn:microsoft.com/office/officeart/2005/8/layout/hProcess9"/>
    <dgm:cxn modelId="{2ED0210C-FC03-4685-A16C-946BF8F4D7A3}" type="presParOf" srcId="{2164B719-FB5D-4AC6-8FCD-CF695F93CDCA}" destId="{9A782A33-5557-44D2-800E-0FDC0B2509CC}" srcOrd="7" destOrd="0" presId="urn:microsoft.com/office/officeart/2005/8/layout/hProcess9"/>
    <dgm:cxn modelId="{50AA7B47-AB8D-424A-BE43-F582E4416074}" type="presParOf" srcId="{2164B719-FB5D-4AC6-8FCD-CF695F93CDCA}" destId="{B2870C2D-BBCF-405B-9658-1FD1CCF2AFE9}" srcOrd="8" destOrd="0" presId="urn:microsoft.com/office/officeart/2005/8/layout/hProcess9"/>
    <dgm:cxn modelId="{C196E448-D3C1-482A-8F12-80357150D253}" type="presParOf" srcId="{2164B719-FB5D-4AC6-8FCD-CF695F93CDCA}" destId="{64034656-F36F-47AF-A56A-40B5E7897E34}" srcOrd="9" destOrd="0" presId="urn:microsoft.com/office/officeart/2005/8/layout/hProcess9"/>
    <dgm:cxn modelId="{2E8FF519-EBD9-44D7-B6D4-AACE0A8FD918}" type="presParOf" srcId="{2164B719-FB5D-4AC6-8FCD-CF695F93CDCA}" destId="{70CD542A-88FE-4B1D-9F1A-41871787B76B}" srcOrd="10" destOrd="0" presId="urn:microsoft.com/office/officeart/2005/8/layout/hProcess9"/>
    <dgm:cxn modelId="{4DC83FD4-3DAA-425D-9279-FA17A49202BF}" type="presParOf" srcId="{2164B719-FB5D-4AC6-8FCD-CF695F93CDCA}" destId="{C9F2DF7F-C3D2-4825-B0CB-8DC9E97046A5}" srcOrd="11" destOrd="0" presId="urn:microsoft.com/office/officeart/2005/8/layout/hProcess9"/>
    <dgm:cxn modelId="{7A70D435-F989-4194-80F5-1A2A13129E81}" type="presParOf" srcId="{2164B719-FB5D-4AC6-8FCD-CF695F93CDCA}" destId="{8FDC1AFA-EFB9-4826-9DB2-46B8AACB1EE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8F3D3-3464-4B78-B1AA-0AE265ABFDC5}">
      <dsp:nvSpPr>
        <dsp:cNvPr id="0" name=""/>
        <dsp:cNvSpPr/>
      </dsp:nvSpPr>
      <dsp:spPr>
        <a:xfrm>
          <a:off x="4" y="0"/>
          <a:ext cx="8929713" cy="392909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301F6-354C-47B6-B78D-15050728F204}">
      <dsp:nvSpPr>
        <dsp:cNvPr id="0" name=""/>
        <dsp:cNvSpPr/>
      </dsp:nvSpPr>
      <dsp:spPr>
        <a:xfrm>
          <a:off x="5180" y="1178726"/>
          <a:ext cx="879673" cy="1571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 wstępny</a:t>
          </a:r>
          <a:endParaRPr lang="pl-PL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22" y="1221668"/>
        <a:ext cx="793789" cy="1485752"/>
      </dsp:txXfrm>
    </dsp:sp>
    <dsp:sp modelId="{B2BB7A3D-7AD2-43A0-8929-2574C715387A}">
      <dsp:nvSpPr>
        <dsp:cNvPr id="0" name=""/>
        <dsp:cNvSpPr/>
      </dsp:nvSpPr>
      <dsp:spPr>
        <a:xfrm>
          <a:off x="925576" y="1178726"/>
          <a:ext cx="1605649" cy="1571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Rozpoznanie</a:t>
          </a:r>
          <a:endParaRPr lang="pl-PL" sz="1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2297" y="1255447"/>
        <a:ext cx="1452207" cy="1418194"/>
      </dsp:txXfrm>
    </dsp:sp>
    <dsp:sp modelId="{6C7CCB94-9C00-45C0-992C-D7C61CA79A86}">
      <dsp:nvSpPr>
        <dsp:cNvPr id="0" name=""/>
        <dsp:cNvSpPr/>
      </dsp:nvSpPr>
      <dsp:spPr>
        <a:xfrm>
          <a:off x="2792732" y="1861948"/>
          <a:ext cx="879673" cy="1571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sytuacji</a:t>
          </a:r>
          <a:endParaRPr lang="pl-PL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5674" y="1904890"/>
        <a:ext cx="793789" cy="1485752"/>
      </dsp:txXfrm>
    </dsp:sp>
    <dsp:sp modelId="{815CE2BD-3900-4B1A-8E70-E091FED238FC}">
      <dsp:nvSpPr>
        <dsp:cNvPr id="0" name=""/>
        <dsp:cNvSpPr/>
      </dsp:nvSpPr>
      <dsp:spPr>
        <a:xfrm>
          <a:off x="3152773" y="146303"/>
          <a:ext cx="879673" cy="1571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możliwości</a:t>
          </a:r>
          <a:endParaRPr lang="pl-PL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5715" y="189245"/>
        <a:ext cx="793789" cy="1485752"/>
      </dsp:txXfrm>
    </dsp:sp>
    <dsp:sp modelId="{B2870C2D-BBCF-405B-9658-1FD1CCF2AFE9}">
      <dsp:nvSpPr>
        <dsp:cNvPr id="0" name=""/>
        <dsp:cNvSpPr/>
      </dsp:nvSpPr>
      <dsp:spPr>
        <a:xfrm>
          <a:off x="4391319" y="1163812"/>
          <a:ext cx="1606089" cy="1571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Zamiar taktyczny</a:t>
          </a:r>
          <a:endParaRPr lang="pl-PL" sz="2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8040" y="1240533"/>
        <a:ext cx="1452647" cy="1418194"/>
      </dsp:txXfrm>
    </dsp:sp>
    <dsp:sp modelId="{70CD542A-88FE-4B1D-9F1A-41871787B76B}">
      <dsp:nvSpPr>
        <dsp:cNvPr id="0" name=""/>
        <dsp:cNvSpPr/>
      </dsp:nvSpPr>
      <dsp:spPr>
        <a:xfrm>
          <a:off x="6045678" y="1083525"/>
          <a:ext cx="1405928" cy="1762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Decyzja</a:t>
          </a:r>
          <a:endParaRPr lang="pl-PL" sz="2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4310" y="1152157"/>
        <a:ext cx="1268664" cy="1624775"/>
      </dsp:txXfrm>
    </dsp:sp>
    <dsp:sp modelId="{8FDC1AFA-EFB9-4826-9DB2-46B8AACB1EEF}">
      <dsp:nvSpPr>
        <dsp:cNvPr id="0" name=""/>
        <dsp:cNvSpPr/>
      </dsp:nvSpPr>
      <dsp:spPr>
        <a:xfrm>
          <a:off x="7500235" y="985022"/>
          <a:ext cx="1398768" cy="1959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</a:t>
          </a:r>
          <a:endParaRPr lang="pl-PL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68517" y="1053304"/>
        <a:ext cx="1262204" cy="182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23.08.2021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89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2B7-2D77-4505-9714-42F5B0336F50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A541-308B-4957-8894-4B499033B854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17E8-FD46-4C48-A833-7E5B797A95D1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EAF63-F5F4-47FB-8559-7AE89D3A4879}" type="datetime1">
              <a:rPr lang="pl-PL" altLang="pl-PL" smtClean="0"/>
              <a:pPr/>
              <a:t>23.08.2021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280C-3096-4A19-A372-569F25350AC0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C526-94D3-4BE9-B7C4-BC1371FA9C83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603E-93F4-4600-9182-553B46765F61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6459-91F4-4766-A112-332C4CE1B1EC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AE7-63C4-4794-A911-7671D1E7032E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B673-9A52-4BF3-995F-E33C84CF05D2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FDE0-A84C-40E1-A612-3F9DB83C4171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DD9E1D-6F68-4A4E-8A80-E1E9F2AB67A4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1DE0C1-7F99-4B4C-AF83-2C906C76B430}" type="datetime1">
              <a:rPr lang="pl-PL" smtClean="0"/>
              <a:pPr/>
              <a:t>23.08.2021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bt.pl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>
                <a:latin typeface="Arial Black" panose="020B0A04020102020204" pitchFamily="34" charset="0"/>
              </a:rPr>
              <a:t>TEMAT 5: </a:t>
            </a:r>
            <a:br>
              <a:rPr lang="pl-PL" altLang="pl-PL" sz="3200" dirty="0"/>
            </a:br>
            <a:r>
              <a:rPr lang="pl-PL" altLang="pl-PL" sz="3200" dirty="0"/>
              <a:t>Wypracowanie decyzji podczas akcji gaśniczych</a:t>
            </a:r>
            <a:endParaRPr lang="pl-PL" altLang="pl-PL" sz="32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7584" y="320616"/>
            <a:ext cx="6984776" cy="1800095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altLang="pl-PL" sz="3600" dirty="0"/>
              <a:t>    Szkolenie kierujących działaniem ratowniczym dla członków OSP</a:t>
            </a:r>
          </a:p>
          <a:p>
            <a:pPr algn="ctr">
              <a:tabLst>
                <a:tab pos="2333625" algn="l"/>
              </a:tabLst>
            </a:pPr>
            <a:r>
              <a:rPr lang="pl-PL" altLang="pl-PL" sz="3000" dirty="0"/>
              <a:t>(SZKOLENIE  DOWÓDCÓW OSP)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06" y="1352147"/>
            <a:ext cx="8929750" cy="55314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sytuacji dotyczy określenia: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rozmiaru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zagrożenia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dla ludzi, zwierząt i mienia,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możliwości wystąpienia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wybuchu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lub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zawalenia</a:t>
            </a:r>
            <a:r>
              <a:rPr lang="pl-PL" sz="2000" dirty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szybkości</a:t>
            </a:r>
            <a:r>
              <a:rPr lang="pl-PL" sz="2000" dirty="0">
                <a:solidFill>
                  <a:srgbClr val="000000"/>
                </a:solidFill>
              </a:rPr>
              <a:t>, z jaką pożar może rozprzestrzeniać się,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występowania możliwości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rozprzestrzeniania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się pożaru,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kierunków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rozprzestrzeniania się pożaru,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w jakim stopniu zadymienie, </a:t>
            </a:r>
            <a:r>
              <a:rPr lang="pl-PL" sz="2000" dirty="0" err="1">
                <a:solidFill>
                  <a:srgbClr val="000000"/>
                </a:solidFill>
              </a:rPr>
              <a:t>subst</a:t>
            </a:r>
            <a:r>
              <a:rPr lang="pl-PL" sz="2000" dirty="0">
                <a:solidFill>
                  <a:srgbClr val="000000"/>
                </a:solidFill>
              </a:rPr>
              <a:t>. </a:t>
            </a:r>
            <a:r>
              <a:rPr lang="pl-PL" sz="2000" dirty="0" err="1">
                <a:solidFill>
                  <a:srgbClr val="000000"/>
                </a:solidFill>
              </a:rPr>
              <a:t>toks</a:t>
            </a:r>
            <a:r>
              <a:rPr lang="pl-PL" sz="2000" dirty="0">
                <a:solidFill>
                  <a:srgbClr val="000000"/>
                </a:solidFill>
              </a:rPr>
              <a:t>. mogą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komplikować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sytuację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i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</a:t>
            </a:r>
            <a:r>
              <a:rPr lang="pl-PL" sz="2000" dirty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czy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siły i środki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przybyłe do akcji są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wystarczające</a:t>
            </a:r>
            <a:r>
              <a:rPr lang="pl-PL" sz="2000" dirty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czasu</a:t>
            </a:r>
            <a:r>
              <a:rPr lang="pl-P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zajmie przybycie dodatkowych sił i środków,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jakie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rozmiary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przyjmie zdarzenie do czasu przybycia wymaganej ilości sił i środków,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czy wystarczające są zasoby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środków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gaśniczych</a:t>
            </a:r>
            <a:r>
              <a:rPr lang="pl-PL" sz="2000" dirty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czy istnieją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zagrożenia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i czy potrzebna jest pomoc innych służb,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 jaka jest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efektywność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podjętych działań.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11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06" y="1392802"/>
            <a:ext cx="8929750" cy="884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Mając na uwadze powyższe,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ocenę sytuacji </a:t>
            </a:r>
            <a:r>
              <a:rPr lang="pl-P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można sprowadzić</a:t>
            </a:r>
          </a:p>
          <a:p>
            <a:pPr algn="ctr"/>
            <a:r>
              <a:rPr lang="pl-P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l-P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podstawowych kategorii informacji:</a:t>
            </a:r>
            <a:endParaRPr lang="pl-PL" sz="2400" b="1" dirty="0">
              <a:solidFill>
                <a:srgbClr val="000000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28596" y="2214554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Zagrożenie dla ludzi i zwierząt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4643438" y="2214554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Zagrożenie dla obiektów, urządzeń i materiałów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28596" y="4500570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 anchorCtr="1"/>
          <a:lstStyle/>
          <a:p>
            <a:pPr lvl="0" algn="ctr"/>
            <a:r>
              <a:rPr lang="pl-PL" sz="2400" b="1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Możliwości działania oraz potencjał SIS w dyspozycji dowódcy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4643438" y="4500570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rgbClr val="004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przybycia wsparcia i działania w przyjętym wariancie taktycznym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3571868" y="3714752"/>
            <a:ext cx="1714512" cy="1214446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sytuacji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142844" y="6000768"/>
            <a:ext cx="3357586" cy="714356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możliwości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12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Znaczenie informacji uzyskanych z rozpoznania do oceny sytuacji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15" y="2045796"/>
            <a:ext cx="4234009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346" y="2061376"/>
            <a:ext cx="433237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0" y="14404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>
                <a:solidFill>
                  <a:srgbClr val="000000"/>
                </a:solidFill>
              </a:rPr>
              <a:t>Zastana sytuacja może różnić się w zależności od tego, czy pojazd podjechał z przodu budynku (rys. po lewej) czy z tyłu (rys. po prawej)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13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 Zamiar taktyczny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2488" y="1628800"/>
            <a:ext cx="87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Zamiar taktyczny</a:t>
            </a:r>
            <a:r>
              <a:rPr lang="pl-PL" sz="2400" dirty="0">
                <a:solidFill>
                  <a:srgbClr val="000000"/>
                </a:solidFill>
              </a:rPr>
              <a:t> – określenie celów działania taktycznego, ich kolejności oraz sposobów realizacji.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2488" y="2924944"/>
            <a:ext cx="87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Decyzja</a:t>
            </a:r>
            <a:r>
              <a:rPr lang="pl-PL" sz="2400" dirty="0">
                <a:solidFill>
                  <a:srgbClr val="000000"/>
                </a:solidFill>
              </a:rPr>
              <a:t> – plan działania obejmujący zamiar taktyczny, zadania bojowe, główny kierunek działań i organizację dowodzenia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52488" y="4145012"/>
            <a:ext cx="87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Rozkaz bojowy</a:t>
            </a:r>
            <a:r>
              <a:rPr lang="pl-PL" sz="2400" dirty="0">
                <a:solidFill>
                  <a:srgbClr val="000000"/>
                </a:solidFill>
              </a:rPr>
              <a:t> – (1) polecenie (nakaz) podjęcia lub zaniechania działania podczas akcji/ćwiczeń. (2) polecenie KAR obowiązujące wszystkich uczestników akcji ratowniczej (ćw.), określające zadania bojowe oraz sposoby ich realizacji w celu ratowania zagrożonych i likwidowania pożaru, usuwania skutków katastrof, klęsk żywiołowych i miejscowych zagrożeń.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2"/>
            <a:ext cx="9144000" cy="2304256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pl-PL" sz="28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Natarcie</a:t>
            </a:r>
            <a:r>
              <a:rPr lang="pl-PL" sz="28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to podstawowa forma walki </a:t>
            </a:r>
            <a:r>
              <a:rPr lang="pl-PL" sz="2800" dirty="0">
                <a:solidFill>
                  <a:srgbClr val="000000"/>
                </a:solidFill>
                <a:latin typeface="+mj-lt"/>
              </a:rPr>
              <a:t>z</a:t>
            </a:r>
            <a:r>
              <a:rPr lang="pl-PL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pożarem polegająca na 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bezpośrednim 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działaniu w kierunku 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ognisk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pożaru, 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celu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całkowitego przerwania procesu spalania</a:t>
            </a:r>
            <a:r>
              <a:rPr lang="pl-PL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Jest to zatem aktywna forma walki, pozwalająca na osiągnięcie celu ostatecznego</a:t>
            </a:r>
            <a:r>
              <a:rPr lang="pl-PL" sz="2800" dirty="0">
                <a:solidFill>
                  <a:srgbClr val="000000"/>
                </a:solidFill>
                <a:latin typeface="+mj-lt"/>
              </a:rPr>
              <a:t> /likwidacji pożaru/</a:t>
            </a:r>
            <a:r>
              <a:rPr lang="pl-PL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  <a:endParaRPr lang="pl-PL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14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15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42844" y="1556323"/>
            <a:ext cx="3786214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imes New Roman CE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>
                <a:solidFill>
                  <a:srgbClr val="000000"/>
                </a:solidFill>
              </a:rPr>
              <a:t>W zależności od miejsca zorganizowania stanowisk gaśniczych wyróżniamy natarcie: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1. Frontalne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2. Oskrzydlające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>
                <a:solidFill>
                  <a:srgbClr val="FF0000"/>
                </a:solidFill>
              </a:rPr>
              <a:t>3. Okrążające.</a:t>
            </a:r>
            <a:endParaRPr lang="pl-PL" sz="24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8115746" y="1508220"/>
            <a:ext cx="813972" cy="912668"/>
            <a:chOff x="7149334" y="1928802"/>
            <a:chExt cx="813972" cy="912668"/>
          </a:xfrm>
        </p:grpSpPr>
        <p:sp>
          <p:nvSpPr>
            <p:cNvPr id="13" name="Skos 12"/>
            <p:cNvSpPr/>
            <p:nvPr/>
          </p:nvSpPr>
          <p:spPr>
            <a:xfrm>
              <a:off x="7415700" y="1972069"/>
              <a:ext cx="547606" cy="851824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4" name="Grupa 68"/>
            <p:cNvGrpSpPr/>
            <p:nvPr/>
          </p:nvGrpSpPr>
          <p:grpSpPr>
            <a:xfrm>
              <a:off x="7149334" y="1928802"/>
              <a:ext cx="281696" cy="912668"/>
              <a:chOff x="7027344" y="4500571"/>
              <a:chExt cx="330738" cy="1071569"/>
            </a:xfrm>
          </p:grpSpPr>
          <p:pic>
            <p:nvPicPr>
              <p:cNvPr id="1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7071270" y="5285328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7071270" y="5071015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7071270" y="485670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7071270" y="464238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7071270" y="4456645"/>
                <a:ext cx="242886" cy="3307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7418808" y="3260737"/>
            <a:ext cx="825600" cy="1438361"/>
            <a:chOff x="5960978" y="3429000"/>
            <a:chExt cx="825600" cy="1438361"/>
          </a:xfrm>
        </p:grpSpPr>
        <p:sp>
          <p:nvSpPr>
            <p:cNvPr id="22" name="Skos 21"/>
            <p:cNvSpPr/>
            <p:nvPr/>
          </p:nvSpPr>
          <p:spPr>
            <a:xfrm>
              <a:off x="6231149" y="3705944"/>
              <a:ext cx="555429" cy="864003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3" name="Grupa 91"/>
            <p:cNvGrpSpPr/>
            <p:nvPr/>
          </p:nvGrpSpPr>
          <p:grpSpPr>
            <a:xfrm>
              <a:off x="5960978" y="3429000"/>
              <a:ext cx="825600" cy="1438361"/>
              <a:chOff x="6616714" y="3444974"/>
              <a:chExt cx="955682" cy="1664983"/>
            </a:xfrm>
          </p:grpSpPr>
          <p:pic>
            <p:nvPicPr>
              <p:cNvPr id="2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428519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407088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38565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367082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8900000">
                <a:off x="6752842" y="349978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600000">
                <a:off x="6970412" y="344497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700000" flipV="1">
                <a:off x="6715526" y="4686381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29510" y="34456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48534" y="344519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7324744" y="4772729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7143768" y="4767490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6965646" y="4767274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1437" y="4456644"/>
                <a:ext cx="242886" cy="3307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7" name="Grupa 36"/>
          <p:cNvGrpSpPr/>
          <p:nvPr/>
        </p:nvGrpSpPr>
        <p:grpSpPr>
          <a:xfrm>
            <a:off x="4000496" y="1701101"/>
            <a:ext cx="3786215" cy="468318"/>
            <a:chOff x="4000496" y="1478741"/>
            <a:chExt cx="3786215" cy="468318"/>
          </a:xfrm>
        </p:grpSpPr>
        <p:grpSp>
          <p:nvGrpSpPr>
            <p:cNvPr id="38" name="Grupa 24"/>
            <p:cNvGrpSpPr/>
            <p:nvPr/>
          </p:nvGrpSpPr>
          <p:grpSpPr>
            <a:xfrm>
              <a:off x="4000496" y="1561912"/>
              <a:ext cx="425915" cy="365068"/>
              <a:chOff x="571472" y="4071942"/>
              <a:chExt cx="500066" cy="428628"/>
            </a:xfrm>
          </p:grpSpPr>
          <p:sp>
            <p:nvSpPr>
              <p:cNvPr id="48" name="Dowolny kształt 47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Dowolny kształt 48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Dowolny kształt 49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9" name="Prostokąt 38"/>
            <p:cNvSpPr/>
            <p:nvPr/>
          </p:nvSpPr>
          <p:spPr>
            <a:xfrm>
              <a:off x="4974017" y="1561912"/>
              <a:ext cx="304225" cy="3650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0" name="Dowolny kształt 39"/>
            <p:cNvSpPr/>
            <p:nvPr/>
          </p:nvSpPr>
          <p:spPr>
            <a:xfrm>
              <a:off x="4421025" y="1711541"/>
              <a:ext cx="551658" cy="50478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1" name="Grupa 51"/>
            <p:cNvGrpSpPr/>
            <p:nvPr/>
          </p:nvGrpSpPr>
          <p:grpSpPr>
            <a:xfrm>
              <a:off x="6860214" y="1622757"/>
              <a:ext cx="182535" cy="182534"/>
              <a:chOff x="3428992" y="4429132"/>
              <a:chExt cx="285752" cy="285752"/>
            </a:xfrm>
          </p:grpSpPr>
          <p:cxnSp>
            <p:nvCxnSpPr>
              <p:cNvPr id="45" name="Łącznik prosty 44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Dowolny kształt 41"/>
            <p:cNvSpPr/>
            <p:nvPr/>
          </p:nvSpPr>
          <p:spPr>
            <a:xfrm>
              <a:off x="5278242" y="1670563"/>
              <a:ext cx="1581972" cy="78230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Dowolny kształt 42"/>
            <p:cNvSpPr/>
            <p:nvPr/>
          </p:nvSpPr>
          <p:spPr>
            <a:xfrm>
              <a:off x="7053264" y="1478741"/>
              <a:ext cx="733445" cy="150029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61941 w 769144"/>
                <a:gd name="connsiteY1" fmla="*/ 83335 h 211931"/>
                <a:gd name="connsiteX2" fmla="*/ 769144 w 769144"/>
                <a:gd name="connsiteY2" fmla="*/ 0 h 211931"/>
                <a:gd name="connsiteX0" fmla="*/ 0 w 733445"/>
                <a:gd name="connsiteY0" fmla="*/ 150029 h 150029"/>
                <a:gd name="connsiteX1" fmla="*/ 161941 w 733445"/>
                <a:gd name="connsiteY1" fmla="*/ 21433 h 150029"/>
                <a:gd name="connsiteX2" fmla="*/ 733445 w 733445"/>
                <a:gd name="connsiteY2" fmla="*/ 21433 h 15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45" h="150029">
                  <a:moveTo>
                    <a:pt x="0" y="150029"/>
                  </a:moveTo>
                  <a:cubicBezTo>
                    <a:pt x="14882" y="86331"/>
                    <a:pt x="39700" y="42866"/>
                    <a:pt x="161941" y="21433"/>
                  </a:cubicBezTo>
                  <a:cubicBezTo>
                    <a:pt x="284182" y="0"/>
                    <a:pt x="597515" y="30859"/>
                    <a:pt x="733445" y="21433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Dowolny kształt 43"/>
            <p:cNvSpPr/>
            <p:nvPr/>
          </p:nvSpPr>
          <p:spPr>
            <a:xfrm flipV="1">
              <a:off x="7050885" y="1819259"/>
              <a:ext cx="735826" cy="127800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74587 w 769144"/>
                <a:gd name="connsiteY1" fmla="*/ 90280 h 211931"/>
                <a:gd name="connsiteX2" fmla="*/ 769144 w 769144"/>
                <a:gd name="connsiteY2" fmla="*/ 0 h 211931"/>
                <a:gd name="connsiteX0" fmla="*/ 0 w 781793"/>
                <a:gd name="connsiteY0" fmla="*/ 141926 h 141926"/>
                <a:gd name="connsiteX1" fmla="*/ 174587 w 781793"/>
                <a:gd name="connsiteY1" fmla="*/ 20275 h 141926"/>
                <a:gd name="connsiteX2" fmla="*/ 781793 w 781793"/>
                <a:gd name="connsiteY2" fmla="*/ 20275 h 14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793" h="141926">
                  <a:moveTo>
                    <a:pt x="0" y="141926"/>
                  </a:moveTo>
                  <a:cubicBezTo>
                    <a:pt x="14882" y="78228"/>
                    <a:pt x="44288" y="40550"/>
                    <a:pt x="174587" y="20275"/>
                  </a:cubicBezTo>
                  <a:cubicBezTo>
                    <a:pt x="304886" y="0"/>
                    <a:pt x="645863" y="29701"/>
                    <a:pt x="781793" y="2027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3495780" y="2957517"/>
            <a:ext cx="4034248" cy="2055659"/>
            <a:chOff x="3252396" y="2544675"/>
            <a:chExt cx="4034248" cy="2055659"/>
          </a:xfrm>
        </p:grpSpPr>
        <p:grpSp>
          <p:nvGrpSpPr>
            <p:cNvPr id="52" name="Grupa 25"/>
            <p:cNvGrpSpPr/>
            <p:nvPr/>
          </p:nvGrpSpPr>
          <p:grpSpPr>
            <a:xfrm>
              <a:off x="3252396" y="3371575"/>
              <a:ext cx="432000" cy="370287"/>
              <a:chOff x="571472" y="4071942"/>
              <a:chExt cx="500066" cy="428628"/>
            </a:xfrm>
          </p:grpSpPr>
          <p:sp>
            <p:nvSpPr>
              <p:cNvPr id="62" name="Dowolny kształt 61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Dowolny kształt 27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Dowolny kształt 63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3" name="Prostokąt 52"/>
            <p:cNvSpPr/>
            <p:nvPr/>
          </p:nvSpPr>
          <p:spPr>
            <a:xfrm>
              <a:off x="4239825" y="3371575"/>
              <a:ext cx="308571" cy="370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4" name="Dowolny kształt 53"/>
            <p:cNvSpPr/>
            <p:nvPr/>
          </p:nvSpPr>
          <p:spPr>
            <a:xfrm>
              <a:off x="3684396" y="3495004"/>
              <a:ext cx="559539" cy="51200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5" name="Grupa 52"/>
            <p:cNvGrpSpPr/>
            <p:nvPr/>
          </p:nvGrpSpPr>
          <p:grpSpPr>
            <a:xfrm>
              <a:off x="6152967" y="3449748"/>
              <a:ext cx="185143" cy="185144"/>
              <a:chOff x="3428992" y="4429132"/>
              <a:chExt cx="285752" cy="285752"/>
            </a:xfrm>
          </p:grpSpPr>
          <p:cxnSp>
            <p:nvCxnSpPr>
              <p:cNvPr id="59" name="Łącznik prosty 58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Dowolny kształt 55"/>
            <p:cNvSpPr/>
            <p:nvPr/>
          </p:nvSpPr>
          <p:spPr>
            <a:xfrm>
              <a:off x="4548396" y="3495004"/>
              <a:ext cx="1604571" cy="79348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Dowolny kształt 56"/>
            <p:cNvSpPr/>
            <p:nvPr/>
          </p:nvSpPr>
          <p:spPr>
            <a:xfrm>
              <a:off x="6357950" y="3643313"/>
              <a:ext cx="928694" cy="957021"/>
            </a:xfrm>
            <a:custGeom>
              <a:avLst/>
              <a:gdLst>
                <a:gd name="connsiteX0" fmla="*/ 21828 w 1105297"/>
                <a:gd name="connsiteY0" fmla="*/ 0 h 855266"/>
                <a:gd name="connsiteX1" fmla="*/ 40878 w 1105297"/>
                <a:gd name="connsiteY1" fmla="*/ 381000 h 855266"/>
                <a:gd name="connsiteX2" fmla="*/ 267097 w 1105297"/>
                <a:gd name="connsiteY2" fmla="*/ 769144 h 855266"/>
                <a:gd name="connsiteX3" fmla="*/ 900510 w 1105297"/>
                <a:gd name="connsiteY3" fmla="*/ 826294 h 855266"/>
                <a:gd name="connsiteX4" fmla="*/ 1105297 w 1105297"/>
                <a:gd name="connsiteY4" fmla="*/ 595313 h 855266"/>
                <a:gd name="connsiteX0" fmla="*/ 21828 w 1105297"/>
                <a:gd name="connsiteY0" fmla="*/ 0 h 945766"/>
                <a:gd name="connsiteX1" fmla="*/ 40878 w 1105297"/>
                <a:gd name="connsiteY1" fmla="*/ 381000 h 945766"/>
                <a:gd name="connsiteX2" fmla="*/ 267097 w 1105297"/>
                <a:gd name="connsiteY2" fmla="*/ 769144 h 945766"/>
                <a:gd name="connsiteX3" fmla="*/ 895760 w 1105297"/>
                <a:gd name="connsiteY3" fmla="*/ 916794 h 945766"/>
                <a:gd name="connsiteX4" fmla="*/ 1105297 w 1105297"/>
                <a:gd name="connsiteY4" fmla="*/ 595313 h 945766"/>
                <a:gd name="connsiteX0" fmla="*/ 31944 w 1103274"/>
                <a:gd name="connsiteY0" fmla="*/ 0 h 956387"/>
                <a:gd name="connsiteX1" fmla="*/ 38855 w 1103274"/>
                <a:gd name="connsiteY1" fmla="*/ 391621 h 956387"/>
                <a:gd name="connsiteX2" fmla="*/ 265074 w 1103274"/>
                <a:gd name="connsiteY2" fmla="*/ 779765 h 956387"/>
                <a:gd name="connsiteX3" fmla="*/ 893737 w 1103274"/>
                <a:gd name="connsiteY3" fmla="*/ 927415 h 956387"/>
                <a:gd name="connsiteX4" fmla="*/ 1103274 w 1103274"/>
                <a:gd name="connsiteY4" fmla="*/ 605934 h 956387"/>
                <a:gd name="connsiteX0" fmla="*/ 10914 w 1082244"/>
                <a:gd name="connsiteY0" fmla="*/ 0 h 956387"/>
                <a:gd name="connsiteX1" fmla="*/ 136953 w 1082244"/>
                <a:gd name="connsiteY1" fmla="*/ 382555 h 956387"/>
                <a:gd name="connsiteX2" fmla="*/ 244044 w 1082244"/>
                <a:gd name="connsiteY2" fmla="*/ 779765 h 956387"/>
                <a:gd name="connsiteX3" fmla="*/ 872707 w 1082244"/>
                <a:gd name="connsiteY3" fmla="*/ 927415 h 956387"/>
                <a:gd name="connsiteX4" fmla="*/ 1082244 w 1082244"/>
                <a:gd name="connsiteY4" fmla="*/ 605934 h 956387"/>
                <a:gd name="connsiteX0" fmla="*/ 21008 w 1092338"/>
                <a:gd name="connsiteY0" fmla="*/ 63759 h 1020146"/>
                <a:gd name="connsiteX1" fmla="*/ 21007 w 1092338"/>
                <a:gd name="connsiteY1" fmla="*/ 63759 h 1020146"/>
                <a:gd name="connsiteX2" fmla="*/ 147047 w 1092338"/>
                <a:gd name="connsiteY2" fmla="*/ 446314 h 1020146"/>
                <a:gd name="connsiteX3" fmla="*/ 254138 w 1092338"/>
                <a:gd name="connsiteY3" fmla="*/ 843524 h 1020146"/>
                <a:gd name="connsiteX4" fmla="*/ 882801 w 1092338"/>
                <a:gd name="connsiteY4" fmla="*/ 991174 h 1020146"/>
                <a:gd name="connsiteX5" fmla="*/ 1092338 w 1092338"/>
                <a:gd name="connsiteY5" fmla="*/ 669693 h 1020146"/>
                <a:gd name="connsiteX0" fmla="*/ 1 w 1071331"/>
                <a:gd name="connsiteY0" fmla="*/ 0 h 956387"/>
                <a:gd name="connsiteX1" fmla="*/ 0 w 1071331"/>
                <a:gd name="connsiteY1" fmla="*/ 0 h 956387"/>
                <a:gd name="connsiteX2" fmla="*/ 0 w 1071331"/>
                <a:gd name="connsiteY2" fmla="*/ 0 h 956387"/>
                <a:gd name="connsiteX3" fmla="*/ 126040 w 1071331"/>
                <a:gd name="connsiteY3" fmla="*/ 382555 h 956387"/>
                <a:gd name="connsiteX4" fmla="*/ 233131 w 1071331"/>
                <a:gd name="connsiteY4" fmla="*/ 779765 h 956387"/>
                <a:gd name="connsiteX5" fmla="*/ 861794 w 1071331"/>
                <a:gd name="connsiteY5" fmla="*/ 927415 h 956387"/>
                <a:gd name="connsiteX6" fmla="*/ 1071331 w 1071331"/>
                <a:gd name="connsiteY6" fmla="*/ 605934 h 956387"/>
                <a:gd name="connsiteX0" fmla="*/ 1 w 1008311"/>
                <a:gd name="connsiteY0" fmla="*/ 0 h 940484"/>
                <a:gd name="connsiteX1" fmla="*/ 0 w 1008311"/>
                <a:gd name="connsiteY1" fmla="*/ 0 h 940484"/>
                <a:gd name="connsiteX2" fmla="*/ 0 w 1008311"/>
                <a:gd name="connsiteY2" fmla="*/ 0 h 940484"/>
                <a:gd name="connsiteX3" fmla="*/ 126040 w 1008311"/>
                <a:gd name="connsiteY3" fmla="*/ 382555 h 940484"/>
                <a:gd name="connsiteX4" fmla="*/ 233131 w 1008311"/>
                <a:gd name="connsiteY4" fmla="*/ 779765 h 940484"/>
                <a:gd name="connsiteX5" fmla="*/ 861794 w 1008311"/>
                <a:gd name="connsiteY5" fmla="*/ 927415 h 940484"/>
                <a:gd name="connsiteX6" fmla="*/ 1008311 w 1008311"/>
                <a:gd name="connsiteY6" fmla="*/ 701350 h 940484"/>
                <a:gd name="connsiteX0" fmla="*/ 1 w 1071330"/>
                <a:gd name="connsiteY0" fmla="*/ 0 h 940484"/>
                <a:gd name="connsiteX1" fmla="*/ 0 w 1071330"/>
                <a:gd name="connsiteY1" fmla="*/ 0 h 940484"/>
                <a:gd name="connsiteX2" fmla="*/ 0 w 1071330"/>
                <a:gd name="connsiteY2" fmla="*/ 0 h 940484"/>
                <a:gd name="connsiteX3" fmla="*/ 126040 w 1071330"/>
                <a:gd name="connsiteY3" fmla="*/ 382555 h 940484"/>
                <a:gd name="connsiteX4" fmla="*/ 233131 w 1071330"/>
                <a:gd name="connsiteY4" fmla="*/ 779765 h 940484"/>
                <a:gd name="connsiteX5" fmla="*/ 861794 w 1071330"/>
                <a:gd name="connsiteY5" fmla="*/ 927415 h 940484"/>
                <a:gd name="connsiteX6" fmla="*/ 1071330 w 1071330"/>
                <a:gd name="connsiteY6" fmla="*/ 701350 h 940484"/>
                <a:gd name="connsiteX0" fmla="*/ 1 w 1071330"/>
                <a:gd name="connsiteY0" fmla="*/ 0 h 929858"/>
                <a:gd name="connsiteX1" fmla="*/ 0 w 1071330"/>
                <a:gd name="connsiteY1" fmla="*/ 0 h 929858"/>
                <a:gd name="connsiteX2" fmla="*/ 0 w 1071330"/>
                <a:gd name="connsiteY2" fmla="*/ 0 h 929858"/>
                <a:gd name="connsiteX3" fmla="*/ 126040 w 1071330"/>
                <a:gd name="connsiteY3" fmla="*/ 382555 h 929858"/>
                <a:gd name="connsiteX4" fmla="*/ 233131 w 1071330"/>
                <a:gd name="connsiteY4" fmla="*/ 779765 h 929858"/>
                <a:gd name="connsiteX5" fmla="*/ 861794 w 1071330"/>
                <a:gd name="connsiteY5" fmla="*/ 927415 h 929858"/>
                <a:gd name="connsiteX6" fmla="*/ 1071330 w 1071330"/>
                <a:gd name="connsiteY6" fmla="*/ 765109 h 929858"/>
                <a:gd name="connsiteX0" fmla="*/ 1 w 1071330"/>
                <a:gd name="connsiteY0" fmla="*/ 0 h 895071"/>
                <a:gd name="connsiteX1" fmla="*/ 0 w 1071330"/>
                <a:gd name="connsiteY1" fmla="*/ 0 h 895071"/>
                <a:gd name="connsiteX2" fmla="*/ 0 w 1071330"/>
                <a:gd name="connsiteY2" fmla="*/ 0 h 895071"/>
                <a:gd name="connsiteX3" fmla="*/ 126040 w 1071330"/>
                <a:gd name="connsiteY3" fmla="*/ 382555 h 895071"/>
                <a:gd name="connsiteX4" fmla="*/ 233131 w 1071330"/>
                <a:gd name="connsiteY4" fmla="*/ 779765 h 895071"/>
                <a:gd name="connsiteX5" fmla="*/ 693214 w 1071330"/>
                <a:gd name="connsiteY5" fmla="*/ 892628 h 895071"/>
                <a:gd name="connsiteX6" fmla="*/ 1071330 w 1071330"/>
                <a:gd name="connsiteY6" fmla="*/ 765109 h 895071"/>
                <a:gd name="connsiteX0" fmla="*/ 1 w 945291"/>
                <a:gd name="connsiteY0" fmla="*/ 0 h 905697"/>
                <a:gd name="connsiteX1" fmla="*/ 0 w 945291"/>
                <a:gd name="connsiteY1" fmla="*/ 0 h 905697"/>
                <a:gd name="connsiteX2" fmla="*/ 0 w 945291"/>
                <a:gd name="connsiteY2" fmla="*/ 0 h 905697"/>
                <a:gd name="connsiteX3" fmla="*/ 126040 w 945291"/>
                <a:gd name="connsiteY3" fmla="*/ 382555 h 905697"/>
                <a:gd name="connsiteX4" fmla="*/ 233131 w 945291"/>
                <a:gd name="connsiteY4" fmla="*/ 779765 h 905697"/>
                <a:gd name="connsiteX5" fmla="*/ 693214 w 945291"/>
                <a:gd name="connsiteY5" fmla="*/ 892628 h 905697"/>
                <a:gd name="connsiteX6" fmla="*/ 945291 w 945291"/>
                <a:gd name="connsiteY6" fmla="*/ 701352 h 905697"/>
                <a:gd name="connsiteX0" fmla="*/ 1 w 945291"/>
                <a:gd name="connsiteY0" fmla="*/ 0 h 969457"/>
                <a:gd name="connsiteX1" fmla="*/ 0 w 945291"/>
                <a:gd name="connsiteY1" fmla="*/ 0 h 969457"/>
                <a:gd name="connsiteX2" fmla="*/ 0 w 945291"/>
                <a:gd name="connsiteY2" fmla="*/ 0 h 969457"/>
                <a:gd name="connsiteX3" fmla="*/ 126040 w 945291"/>
                <a:gd name="connsiteY3" fmla="*/ 382555 h 969457"/>
                <a:gd name="connsiteX4" fmla="*/ 233131 w 945291"/>
                <a:gd name="connsiteY4" fmla="*/ 779765 h 969457"/>
                <a:gd name="connsiteX5" fmla="*/ 630194 w 945291"/>
                <a:gd name="connsiteY5" fmla="*/ 956388 h 969457"/>
                <a:gd name="connsiteX6" fmla="*/ 945291 w 945291"/>
                <a:gd name="connsiteY6" fmla="*/ 701352 h 969457"/>
                <a:gd name="connsiteX0" fmla="*/ 1 w 882272"/>
                <a:gd name="connsiteY0" fmla="*/ 0 h 958830"/>
                <a:gd name="connsiteX1" fmla="*/ 0 w 882272"/>
                <a:gd name="connsiteY1" fmla="*/ 0 h 958830"/>
                <a:gd name="connsiteX2" fmla="*/ 0 w 882272"/>
                <a:gd name="connsiteY2" fmla="*/ 0 h 958830"/>
                <a:gd name="connsiteX3" fmla="*/ 126040 w 882272"/>
                <a:gd name="connsiteY3" fmla="*/ 382555 h 958830"/>
                <a:gd name="connsiteX4" fmla="*/ 233131 w 882272"/>
                <a:gd name="connsiteY4" fmla="*/ 779765 h 958830"/>
                <a:gd name="connsiteX5" fmla="*/ 630194 w 882272"/>
                <a:gd name="connsiteY5" fmla="*/ 956388 h 958830"/>
                <a:gd name="connsiteX6" fmla="*/ 882272 w 882272"/>
                <a:gd name="connsiteY6" fmla="*/ 765110 h 958830"/>
                <a:gd name="connsiteX0" fmla="*/ 1 w 819253"/>
                <a:gd name="connsiteY0" fmla="*/ 0 h 969457"/>
                <a:gd name="connsiteX1" fmla="*/ 0 w 819253"/>
                <a:gd name="connsiteY1" fmla="*/ 0 h 969457"/>
                <a:gd name="connsiteX2" fmla="*/ 0 w 819253"/>
                <a:gd name="connsiteY2" fmla="*/ 0 h 969457"/>
                <a:gd name="connsiteX3" fmla="*/ 126040 w 819253"/>
                <a:gd name="connsiteY3" fmla="*/ 382555 h 969457"/>
                <a:gd name="connsiteX4" fmla="*/ 233131 w 819253"/>
                <a:gd name="connsiteY4" fmla="*/ 779765 h 969457"/>
                <a:gd name="connsiteX5" fmla="*/ 630194 w 819253"/>
                <a:gd name="connsiteY5" fmla="*/ 956388 h 969457"/>
                <a:gd name="connsiteX6" fmla="*/ 819253 w 819253"/>
                <a:gd name="connsiteY6" fmla="*/ 701352 h 969457"/>
                <a:gd name="connsiteX0" fmla="*/ 1 w 819253"/>
                <a:gd name="connsiteY0" fmla="*/ 0 h 854151"/>
                <a:gd name="connsiteX1" fmla="*/ 0 w 819253"/>
                <a:gd name="connsiteY1" fmla="*/ 0 h 854151"/>
                <a:gd name="connsiteX2" fmla="*/ 0 w 819253"/>
                <a:gd name="connsiteY2" fmla="*/ 0 h 854151"/>
                <a:gd name="connsiteX3" fmla="*/ 126040 w 819253"/>
                <a:gd name="connsiteY3" fmla="*/ 382555 h 854151"/>
                <a:gd name="connsiteX4" fmla="*/ 233131 w 819253"/>
                <a:gd name="connsiteY4" fmla="*/ 779765 h 854151"/>
                <a:gd name="connsiteX5" fmla="*/ 567175 w 819253"/>
                <a:gd name="connsiteY5" fmla="*/ 828869 h 854151"/>
                <a:gd name="connsiteX6" fmla="*/ 819253 w 819253"/>
                <a:gd name="connsiteY6" fmla="*/ 701352 h 854151"/>
                <a:gd name="connsiteX0" fmla="*/ 1 w 819253"/>
                <a:gd name="connsiteY0" fmla="*/ 0 h 854151"/>
                <a:gd name="connsiteX1" fmla="*/ 0 w 819253"/>
                <a:gd name="connsiteY1" fmla="*/ 0 h 854151"/>
                <a:gd name="connsiteX2" fmla="*/ 0 w 819253"/>
                <a:gd name="connsiteY2" fmla="*/ 0 h 854151"/>
                <a:gd name="connsiteX3" fmla="*/ 126040 w 819253"/>
                <a:gd name="connsiteY3" fmla="*/ 382555 h 854151"/>
                <a:gd name="connsiteX4" fmla="*/ 233131 w 819253"/>
                <a:gd name="connsiteY4" fmla="*/ 779765 h 854151"/>
                <a:gd name="connsiteX5" fmla="*/ 567175 w 819253"/>
                <a:gd name="connsiteY5" fmla="*/ 828869 h 854151"/>
                <a:gd name="connsiteX6" fmla="*/ 819253 w 819253"/>
                <a:gd name="connsiteY6" fmla="*/ 701352 h 85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253" h="85415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1007" y="63759"/>
                    <a:pt x="87185" y="252594"/>
                    <a:pt x="126040" y="382555"/>
                  </a:cubicBezTo>
                  <a:cubicBezTo>
                    <a:pt x="164895" y="512516"/>
                    <a:pt x="159609" y="705379"/>
                    <a:pt x="233131" y="779765"/>
                  </a:cubicBezTo>
                  <a:cubicBezTo>
                    <a:pt x="306653" y="854151"/>
                    <a:pt x="469488" y="841938"/>
                    <a:pt x="567175" y="828869"/>
                  </a:cubicBezTo>
                  <a:cubicBezTo>
                    <a:pt x="664862" y="815800"/>
                    <a:pt x="706869" y="782513"/>
                    <a:pt x="819253" y="701352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Dowolny kształt 57"/>
            <p:cNvSpPr/>
            <p:nvPr/>
          </p:nvSpPr>
          <p:spPr>
            <a:xfrm flipV="1">
              <a:off x="6333400" y="2544675"/>
              <a:ext cx="953244" cy="931952"/>
            </a:xfrm>
            <a:custGeom>
              <a:avLst/>
              <a:gdLst>
                <a:gd name="connsiteX0" fmla="*/ 21828 w 1105297"/>
                <a:gd name="connsiteY0" fmla="*/ 0 h 855266"/>
                <a:gd name="connsiteX1" fmla="*/ 40878 w 1105297"/>
                <a:gd name="connsiteY1" fmla="*/ 381000 h 855266"/>
                <a:gd name="connsiteX2" fmla="*/ 267097 w 1105297"/>
                <a:gd name="connsiteY2" fmla="*/ 769144 h 855266"/>
                <a:gd name="connsiteX3" fmla="*/ 900510 w 1105297"/>
                <a:gd name="connsiteY3" fmla="*/ 826294 h 855266"/>
                <a:gd name="connsiteX4" fmla="*/ 1105297 w 1105297"/>
                <a:gd name="connsiteY4" fmla="*/ 595313 h 855266"/>
                <a:gd name="connsiteX0" fmla="*/ 21828 w 1105297"/>
                <a:gd name="connsiteY0" fmla="*/ 0 h 1025408"/>
                <a:gd name="connsiteX1" fmla="*/ 40878 w 1105297"/>
                <a:gd name="connsiteY1" fmla="*/ 381000 h 1025408"/>
                <a:gd name="connsiteX2" fmla="*/ 267097 w 1105297"/>
                <a:gd name="connsiteY2" fmla="*/ 769144 h 1025408"/>
                <a:gd name="connsiteX3" fmla="*/ 890059 w 1105297"/>
                <a:gd name="connsiteY3" fmla="*/ 996436 h 1025408"/>
                <a:gd name="connsiteX4" fmla="*/ 1105297 w 1105297"/>
                <a:gd name="connsiteY4" fmla="*/ 595313 h 1025408"/>
                <a:gd name="connsiteX0" fmla="*/ 10914 w 1094383"/>
                <a:gd name="connsiteY0" fmla="*/ 0 h 1025408"/>
                <a:gd name="connsiteX1" fmla="*/ 141851 w 1094383"/>
                <a:gd name="connsiteY1" fmla="*/ 292972 h 1025408"/>
                <a:gd name="connsiteX2" fmla="*/ 256183 w 1094383"/>
                <a:gd name="connsiteY2" fmla="*/ 769144 h 1025408"/>
                <a:gd name="connsiteX3" fmla="*/ 879145 w 1094383"/>
                <a:gd name="connsiteY3" fmla="*/ 996436 h 1025408"/>
                <a:gd name="connsiteX4" fmla="*/ 1094383 w 1094383"/>
                <a:gd name="connsiteY4" fmla="*/ 595313 h 1025408"/>
                <a:gd name="connsiteX0" fmla="*/ 17890 w 1101359"/>
                <a:gd name="connsiteY0" fmla="*/ 48831 h 1074239"/>
                <a:gd name="connsiteX1" fmla="*/ 21823 w 1101359"/>
                <a:gd name="connsiteY1" fmla="*/ 48829 h 1074239"/>
                <a:gd name="connsiteX2" fmla="*/ 148827 w 1101359"/>
                <a:gd name="connsiteY2" fmla="*/ 341803 h 1074239"/>
                <a:gd name="connsiteX3" fmla="*/ 263159 w 1101359"/>
                <a:gd name="connsiteY3" fmla="*/ 817975 h 1074239"/>
                <a:gd name="connsiteX4" fmla="*/ 886121 w 1101359"/>
                <a:gd name="connsiteY4" fmla="*/ 1045267 h 1074239"/>
                <a:gd name="connsiteX5" fmla="*/ 1101359 w 1101359"/>
                <a:gd name="connsiteY5" fmla="*/ 644144 h 1074239"/>
                <a:gd name="connsiteX0" fmla="*/ 17890 w 1101359"/>
                <a:gd name="connsiteY0" fmla="*/ 48831 h 1051385"/>
                <a:gd name="connsiteX1" fmla="*/ 21823 w 1101359"/>
                <a:gd name="connsiteY1" fmla="*/ 48829 h 1051385"/>
                <a:gd name="connsiteX2" fmla="*/ 148827 w 1101359"/>
                <a:gd name="connsiteY2" fmla="*/ 341803 h 1051385"/>
                <a:gd name="connsiteX3" fmla="*/ 263159 w 1101359"/>
                <a:gd name="connsiteY3" fmla="*/ 817975 h 1051385"/>
                <a:gd name="connsiteX4" fmla="*/ 886121 w 1101359"/>
                <a:gd name="connsiteY4" fmla="*/ 1045267 h 1051385"/>
                <a:gd name="connsiteX5" fmla="*/ 1101359 w 1101359"/>
                <a:gd name="connsiteY5" fmla="*/ 781265 h 1051385"/>
                <a:gd name="connsiteX0" fmla="*/ 17890 w 1101359"/>
                <a:gd name="connsiteY0" fmla="*/ 48831 h 1007114"/>
                <a:gd name="connsiteX1" fmla="*/ 21823 w 1101359"/>
                <a:gd name="connsiteY1" fmla="*/ 48829 h 1007114"/>
                <a:gd name="connsiteX2" fmla="*/ 148827 w 1101359"/>
                <a:gd name="connsiteY2" fmla="*/ 341803 h 1007114"/>
                <a:gd name="connsiteX3" fmla="*/ 263159 w 1101359"/>
                <a:gd name="connsiteY3" fmla="*/ 817975 h 1007114"/>
                <a:gd name="connsiteX4" fmla="*/ 783848 w 1101359"/>
                <a:gd name="connsiteY4" fmla="*/ 1000996 h 1007114"/>
                <a:gd name="connsiteX5" fmla="*/ 1101359 w 1101359"/>
                <a:gd name="connsiteY5" fmla="*/ 781265 h 1007114"/>
                <a:gd name="connsiteX0" fmla="*/ 17890 w 974355"/>
                <a:gd name="connsiteY0" fmla="*/ 48831 h 1007085"/>
                <a:gd name="connsiteX1" fmla="*/ 21823 w 974355"/>
                <a:gd name="connsiteY1" fmla="*/ 48829 h 1007085"/>
                <a:gd name="connsiteX2" fmla="*/ 148827 w 974355"/>
                <a:gd name="connsiteY2" fmla="*/ 341803 h 1007085"/>
                <a:gd name="connsiteX3" fmla="*/ 263159 w 974355"/>
                <a:gd name="connsiteY3" fmla="*/ 817975 h 1007085"/>
                <a:gd name="connsiteX4" fmla="*/ 783848 w 974355"/>
                <a:gd name="connsiteY4" fmla="*/ 1000996 h 1007085"/>
                <a:gd name="connsiteX5" fmla="*/ 974355 w 974355"/>
                <a:gd name="connsiteY5" fmla="*/ 854509 h 1007085"/>
                <a:gd name="connsiteX0" fmla="*/ 17890 w 974355"/>
                <a:gd name="connsiteY0" fmla="*/ 48831 h 1007085"/>
                <a:gd name="connsiteX1" fmla="*/ 21823 w 974355"/>
                <a:gd name="connsiteY1" fmla="*/ 48829 h 1007085"/>
                <a:gd name="connsiteX2" fmla="*/ 148827 w 974355"/>
                <a:gd name="connsiteY2" fmla="*/ 341803 h 1007085"/>
                <a:gd name="connsiteX3" fmla="*/ 263159 w 974355"/>
                <a:gd name="connsiteY3" fmla="*/ 817975 h 1007085"/>
                <a:gd name="connsiteX4" fmla="*/ 656844 w 974355"/>
                <a:gd name="connsiteY4" fmla="*/ 1000996 h 1007085"/>
                <a:gd name="connsiteX5" fmla="*/ 974355 w 974355"/>
                <a:gd name="connsiteY5" fmla="*/ 854509 h 1007085"/>
                <a:gd name="connsiteX0" fmla="*/ 17890 w 910853"/>
                <a:gd name="connsiteY0" fmla="*/ 48831 h 1007085"/>
                <a:gd name="connsiteX1" fmla="*/ 21823 w 910853"/>
                <a:gd name="connsiteY1" fmla="*/ 48829 h 1007085"/>
                <a:gd name="connsiteX2" fmla="*/ 148827 w 910853"/>
                <a:gd name="connsiteY2" fmla="*/ 341803 h 1007085"/>
                <a:gd name="connsiteX3" fmla="*/ 263159 w 910853"/>
                <a:gd name="connsiteY3" fmla="*/ 817975 h 1007085"/>
                <a:gd name="connsiteX4" fmla="*/ 656844 w 910853"/>
                <a:gd name="connsiteY4" fmla="*/ 1000996 h 1007085"/>
                <a:gd name="connsiteX5" fmla="*/ 910853 w 910853"/>
                <a:gd name="connsiteY5" fmla="*/ 854509 h 1007085"/>
                <a:gd name="connsiteX0" fmla="*/ 17890 w 847351"/>
                <a:gd name="connsiteY0" fmla="*/ 48831 h 1007114"/>
                <a:gd name="connsiteX1" fmla="*/ 21823 w 847351"/>
                <a:gd name="connsiteY1" fmla="*/ 48829 h 1007114"/>
                <a:gd name="connsiteX2" fmla="*/ 148827 w 847351"/>
                <a:gd name="connsiteY2" fmla="*/ 341803 h 1007114"/>
                <a:gd name="connsiteX3" fmla="*/ 263159 w 847351"/>
                <a:gd name="connsiteY3" fmla="*/ 817975 h 1007114"/>
                <a:gd name="connsiteX4" fmla="*/ 656844 w 847351"/>
                <a:gd name="connsiteY4" fmla="*/ 1000996 h 1007114"/>
                <a:gd name="connsiteX5" fmla="*/ 847351 w 847351"/>
                <a:gd name="connsiteY5" fmla="*/ 781265 h 1007114"/>
                <a:gd name="connsiteX0" fmla="*/ 17890 w 847351"/>
                <a:gd name="connsiteY0" fmla="*/ 48831 h 933871"/>
                <a:gd name="connsiteX1" fmla="*/ 21823 w 847351"/>
                <a:gd name="connsiteY1" fmla="*/ 48829 h 933871"/>
                <a:gd name="connsiteX2" fmla="*/ 148827 w 847351"/>
                <a:gd name="connsiteY2" fmla="*/ 341803 h 933871"/>
                <a:gd name="connsiteX3" fmla="*/ 263159 w 847351"/>
                <a:gd name="connsiteY3" fmla="*/ 817975 h 933871"/>
                <a:gd name="connsiteX4" fmla="*/ 529840 w 847351"/>
                <a:gd name="connsiteY4" fmla="*/ 927753 h 933871"/>
                <a:gd name="connsiteX5" fmla="*/ 847351 w 847351"/>
                <a:gd name="connsiteY5" fmla="*/ 781265 h 933871"/>
                <a:gd name="connsiteX0" fmla="*/ 17890 w 847351"/>
                <a:gd name="connsiteY0" fmla="*/ 48831 h 955506"/>
                <a:gd name="connsiteX1" fmla="*/ 21823 w 847351"/>
                <a:gd name="connsiteY1" fmla="*/ 48829 h 955506"/>
                <a:gd name="connsiteX2" fmla="*/ 148827 w 847351"/>
                <a:gd name="connsiteY2" fmla="*/ 341803 h 955506"/>
                <a:gd name="connsiteX3" fmla="*/ 263159 w 847351"/>
                <a:gd name="connsiteY3" fmla="*/ 817975 h 955506"/>
                <a:gd name="connsiteX4" fmla="*/ 529840 w 847351"/>
                <a:gd name="connsiteY4" fmla="*/ 927753 h 955506"/>
                <a:gd name="connsiteX5" fmla="*/ 847351 w 847351"/>
                <a:gd name="connsiteY5" fmla="*/ 781265 h 95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351" h="955506">
                  <a:moveTo>
                    <a:pt x="17890" y="48831"/>
                  </a:moveTo>
                  <a:cubicBezTo>
                    <a:pt x="17839" y="49238"/>
                    <a:pt x="0" y="0"/>
                    <a:pt x="21823" y="48829"/>
                  </a:cubicBezTo>
                  <a:cubicBezTo>
                    <a:pt x="43646" y="97658"/>
                    <a:pt x="108604" y="213612"/>
                    <a:pt x="148827" y="341803"/>
                  </a:cubicBezTo>
                  <a:cubicBezTo>
                    <a:pt x="189050" y="469994"/>
                    <a:pt x="199657" y="720317"/>
                    <a:pt x="263159" y="817975"/>
                  </a:cubicBezTo>
                  <a:cubicBezTo>
                    <a:pt x="326661" y="915633"/>
                    <a:pt x="432475" y="933871"/>
                    <a:pt x="529840" y="927753"/>
                  </a:cubicBezTo>
                  <a:cubicBezTo>
                    <a:pt x="627205" y="921635"/>
                    <a:pt x="679320" y="955506"/>
                    <a:pt x="847351" y="78126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480986" y="4441425"/>
            <a:ext cx="5162584" cy="2325836"/>
            <a:chOff x="480986" y="4441425"/>
            <a:chExt cx="5162584" cy="2325836"/>
          </a:xfrm>
        </p:grpSpPr>
        <p:grpSp>
          <p:nvGrpSpPr>
            <p:cNvPr id="66" name="Grupa 29"/>
            <p:cNvGrpSpPr/>
            <p:nvPr/>
          </p:nvGrpSpPr>
          <p:grpSpPr>
            <a:xfrm>
              <a:off x="480986" y="5476765"/>
              <a:ext cx="388689" cy="333160"/>
              <a:chOff x="571472" y="4071942"/>
              <a:chExt cx="500066" cy="428628"/>
            </a:xfrm>
          </p:grpSpPr>
          <p:sp>
            <p:nvSpPr>
              <p:cNvPr id="77" name="Dowolny kształt 30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Dowolny kształt 77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Dowolny kształt 78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67" name="Prostokąt 66"/>
            <p:cNvSpPr/>
            <p:nvPr/>
          </p:nvSpPr>
          <p:spPr>
            <a:xfrm>
              <a:off x="1369418" y="5476765"/>
              <a:ext cx="277635" cy="333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8" name="Dowolny kształt 67"/>
            <p:cNvSpPr/>
            <p:nvPr/>
          </p:nvSpPr>
          <p:spPr>
            <a:xfrm>
              <a:off x="869675" y="5643344"/>
              <a:ext cx="503441" cy="46066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69" name="Grupa 56"/>
            <p:cNvGrpSpPr/>
            <p:nvPr/>
          </p:nvGrpSpPr>
          <p:grpSpPr>
            <a:xfrm>
              <a:off x="3090754" y="5543398"/>
              <a:ext cx="166581" cy="166580"/>
              <a:chOff x="3428992" y="4429132"/>
              <a:chExt cx="285752" cy="285752"/>
            </a:xfrm>
          </p:grpSpPr>
          <p:cxnSp>
            <p:nvCxnSpPr>
              <p:cNvPr id="74" name="Łącznik prosty 73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58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Dowolny kształt 69"/>
            <p:cNvSpPr/>
            <p:nvPr/>
          </p:nvSpPr>
          <p:spPr>
            <a:xfrm>
              <a:off x="1647053" y="5587818"/>
              <a:ext cx="1443701" cy="71392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Dowolny kształt 70"/>
            <p:cNvSpPr/>
            <p:nvPr/>
          </p:nvSpPr>
          <p:spPr>
            <a:xfrm>
              <a:off x="3252782" y="4441425"/>
              <a:ext cx="2390788" cy="1101457"/>
            </a:xfrm>
            <a:custGeom>
              <a:avLst/>
              <a:gdLst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6" fmla="*/ 1931194 w 2152650"/>
                <a:gd name="connsiteY6" fmla="*/ 55959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93131"/>
                <a:gd name="connsiteY0" fmla="*/ 864393 h 864393"/>
                <a:gd name="connsiteX1" fmla="*/ 54769 w 2193131"/>
                <a:gd name="connsiteY1" fmla="*/ 569118 h 864393"/>
                <a:gd name="connsiteX2" fmla="*/ 350044 w 2193131"/>
                <a:gd name="connsiteY2" fmla="*/ 150018 h 864393"/>
                <a:gd name="connsiteX3" fmla="*/ 1150144 w 2193131"/>
                <a:gd name="connsiteY3" fmla="*/ 2381 h 864393"/>
                <a:gd name="connsiteX4" fmla="*/ 2016919 w 2193131"/>
                <a:gd name="connsiteY4" fmla="*/ 135731 h 864393"/>
                <a:gd name="connsiteX5" fmla="*/ 2016922 w 2193131"/>
                <a:gd name="connsiteY5" fmla="*/ 511983 h 864393"/>
                <a:gd name="connsiteX0" fmla="*/ 21431 w 2193131"/>
                <a:gd name="connsiteY0" fmla="*/ 997733 h 997733"/>
                <a:gd name="connsiteX1" fmla="*/ 54769 w 2193131"/>
                <a:gd name="connsiteY1" fmla="*/ 702458 h 997733"/>
                <a:gd name="connsiteX2" fmla="*/ 350044 w 2193131"/>
                <a:gd name="connsiteY2" fmla="*/ 283358 h 997733"/>
                <a:gd name="connsiteX3" fmla="*/ 1159666 w 2193131"/>
                <a:gd name="connsiteY3" fmla="*/ 2381 h 997733"/>
                <a:gd name="connsiteX4" fmla="*/ 2016919 w 2193131"/>
                <a:gd name="connsiteY4" fmla="*/ 269071 h 997733"/>
                <a:gd name="connsiteX5" fmla="*/ 2016922 w 2193131"/>
                <a:gd name="connsiteY5" fmla="*/ 645323 h 997733"/>
                <a:gd name="connsiteX0" fmla="*/ 13492 w 2185192"/>
                <a:gd name="connsiteY0" fmla="*/ 998529 h 998529"/>
                <a:gd name="connsiteX1" fmla="*/ 46830 w 2185192"/>
                <a:gd name="connsiteY1" fmla="*/ 703254 h 998529"/>
                <a:gd name="connsiteX2" fmla="*/ 294471 w 2185192"/>
                <a:gd name="connsiteY2" fmla="*/ 288929 h 998529"/>
                <a:gd name="connsiteX3" fmla="*/ 1151727 w 2185192"/>
                <a:gd name="connsiteY3" fmla="*/ 3177 h 998529"/>
                <a:gd name="connsiteX4" fmla="*/ 2008980 w 2185192"/>
                <a:gd name="connsiteY4" fmla="*/ 269867 h 998529"/>
                <a:gd name="connsiteX5" fmla="*/ 2008983 w 2185192"/>
                <a:gd name="connsiteY5" fmla="*/ 646119 h 998529"/>
                <a:gd name="connsiteX0" fmla="*/ 10716 w 2182416"/>
                <a:gd name="connsiteY0" fmla="*/ 998529 h 998529"/>
                <a:gd name="connsiteX1" fmla="*/ 291694 w 2182416"/>
                <a:gd name="connsiteY1" fmla="*/ 860433 h 998529"/>
                <a:gd name="connsiteX2" fmla="*/ 291695 w 2182416"/>
                <a:gd name="connsiteY2" fmla="*/ 288929 h 998529"/>
                <a:gd name="connsiteX3" fmla="*/ 1148951 w 2182416"/>
                <a:gd name="connsiteY3" fmla="*/ 3177 h 998529"/>
                <a:gd name="connsiteX4" fmla="*/ 2006204 w 2182416"/>
                <a:gd name="connsiteY4" fmla="*/ 269867 h 998529"/>
                <a:gd name="connsiteX5" fmla="*/ 2006207 w 2182416"/>
                <a:gd name="connsiteY5" fmla="*/ 646119 h 998529"/>
                <a:gd name="connsiteX0" fmla="*/ 10716 w 2044314"/>
                <a:gd name="connsiteY0" fmla="*/ 1003309 h 1003309"/>
                <a:gd name="connsiteX1" fmla="*/ 153592 w 2044314"/>
                <a:gd name="connsiteY1" fmla="*/ 860433 h 1003309"/>
                <a:gd name="connsiteX2" fmla="*/ 153593 w 2044314"/>
                <a:gd name="connsiteY2" fmla="*/ 288929 h 1003309"/>
                <a:gd name="connsiteX3" fmla="*/ 1010849 w 2044314"/>
                <a:gd name="connsiteY3" fmla="*/ 3177 h 1003309"/>
                <a:gd name="connsiteX4" fmla="*/ 1868102 w 2044314"/>
                <a:gd name="connsiteY4" fmla="*/ 269867 h 1003309"/>
                <a:gd name="connsiteX5" fmla="*/ 1868105 w 2044314"/>
                <a:gd name="connsiteY5" fmla="*/ 646119 h 1003309"/>
                <a:gd name="connsiteX0" fmla="*/ 0 w 2033598"/>
                <a:gd name="connsiteY0" fmla="*/ 1003309 h 1003309"/>
                <a:gd name="connsiteX1" fmla="*/ 142876 w 2033598"/>
                <a:gd name="connsiteY1" fmla="*/ 860433 h 1003309"/>
                <a:gd name="connsiteX2" fmla="*/ 142877 w 2033598"/>
                <a:gd name="connsiteY2" fmla="*/ 288929 h 1003309"/>
                <a:gd name="connsiteX3" fmla="*/ 1000133 w 2033598"/>
                <a:gd name="connsiteY3" fmla="*/ 3177 h 1003309"/>
                <a:gd name="connsiteX4" fmla="*/ 1857386 w 2033598"/>
                <a:gd name="connsiteY4" fmla="*/ 269867 h 1003309"/>
                <a:gd name="connsiteX5" fmla="*/ 1857389 w 2033598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14314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142876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860433 h 860433"/>
                <a:gd name="connsiteX1" fmla="*/ 142876 w 2176474"/>
                <a:gd name="connsiteY1" fmla="*/ 646119 h 860433"/>
                <a:gd name="connsiteX2" fmla="*/ 285753 w 2176474"/>
                <a:gd name="connsiteY2" fmla="*/ 146053 h 860433"/>
                <a:gd name="connsiteX3" fmla="*/ 1143008 w 2176474"/>
                <a:gd name="connsiteY3" fmla="*/ 3177 h 860433"/>
                <a:gd name="connsiteX4" fmla="*/ 2000262 w 2176474"/>
                <a:gd name="connsiteY4" fmla="*/ 126991 h 860433"/>
                <a:gd name="connsiteX5" fmla="*/ 2000265 w 2176474"/>
                <a:gd name="connsiteY5" fmla="*/ 503243 h 860433"/>
                <a:gd name="connsiteX0" fmla="*/ 0 w 2281245"/>
                <a:gd name="connsiteY0" fmla="*/ 860433 h 860433"/>
                <a:gd name="connsiteX1" fmla="*/ 142876 w 2281245"/>
                <a:gd name="connsiteY1" fmla="*/ 646119 h 860433"/>
                <a:gd name="connsiteX2" fmla="*/ 285753 w 2281245"/>
                <a:gd name="connsiteY2" fmla="*/ 146053 h 860433"/>
                <a:gd name="connsiteX3" fmla="*/ 1143008 w 2281245"/>
                <a:gd name="connsiteY3" fmla="*/ 3177 h 860433"/>
                <a:gd name="connsiteX4" fmla="*/ 2000262 w 2281245"/>
                <a:gd name="connsiteY4" fmla="*/ 126991 h 860433"/>
                <a:gd name="connsiteX5" fmla="*/ 2105036 w 2281245"/>
                <a:gd name="connsiteY5" fmla="*/ 371181 h 860433"/>
                <a:gd name="connsiteX0" fmla="*/ 0 w 2281245"/>
                <a:gd name="connsiteY0" fmla="*/ 937846 h 937846"/>
                <a:gd name="connsiteX1" fmla="*/ 142876 w 2281245"/>
                <a:gd name="connsiteY1" fmla="*/ 723532 h 937846"/>
                <a:gd name="connsiteX2" fmla="*/ 285753 w 2281245"/>
                <a:gd name="connsiteY2" fmla="*/ 223466 h 937846"/>
                <a:gd name="connsiteX3" fmla="*/ 1033466 w 2281245"/>
                <a:gd name="connsiteY3" fmla="*/ 3177 h 937846"/>
                <a:gd name="connsiteX4" fmla="*/ 2000262 w 2281245"/>
                <a:gd name="connsiteY4" fmla="*/ 204404 h 937846"/>
                <a:gd name="connsiteX5" fmla="*/ 2105036 w 2281245"/>
                <a:gd name="connsiteY5" fmla="*/ 448594 h 937846"/>
                <a:gd name="connsiteX0" fmla="*/ 0 w 2281245"/>
                <a:gd name="connsiteY0" fmla="*/ 1008904 h 1008904"/>
                <a:gd name="connsiteX1" fmla="*/ 142876 w 2281245"/>
                <a:gd name="connsiteY1" fmla="*/ 794590 h 1008904"/>
                <a:gd name="connsiteX2" fmla="*/ 285753 w 2281245"/>
                <a:gd name="connsiteY2" fmla="*/ 294524 h 1008904"/>
                <a:gd name="connsiteX3" fmla="*/ 1033466 w 2281245"/>
                <a:gd name="connsiteY3" fmla="*/ 74235 h 1008904"/>
                <a:gd name="connsiteX4" fmla="*/ 1819284 w 2281245"/>
                <a:gd name="connsiteY4" fmla="*/ 74236 h 1008904"/>
                <a:gd name="connsiteX5" fmla="*/ 2105036 w 2281245"/>
                <a:gd name="connsiteY5" fmla="*/ 519652 h 1008904"/>
                <a:gd name="connsiteX0" fmla="*/ 0 w 2066931"/>
                <a:gd name="connsiteY0" fmla="*/ 984159 h 984159"/>
                <a:gd name="connsiteX1" fmla="*/ 142876 w 2066931"/>
                <a:gd name="connsiteY1" fmla="*/ 769845 h 984159"/>
                <a:gd name="connsiteX2" fmla="*/ 285753 w 2066931"/>
                <a:gd name="connsiteY2" fmla="*/ 269779 h 984159"/>
                <a:gd name="connsiteX3" fmla="*/ 1033466 w 2066931"/>
                <a:gd name="connsiteY3" fmla="*/ 49490 h 984159"/>
                <a:gd name="connsiteX4" fmla="*/ 1819284 w 2066931"/>
                <a:gd name="connsiteY4" fmla="*/ 49491 h 984159"/>
                <a:gd name="connsiteX5" fmla="*/ 1890722 w 2066931"/>
                <a:gd name="connsiteY5" fmla="*/ 346436 h 984159"/>
                <a:gd name="connsiteX0" fmla="*/ 0 w 2066931"/>
                <a:gd name="connsiteY0" fmla="*/ 1058395 h 1058395"/>
                <a:gd name="connsiteX1" fmla="*/ 142876 w 2066931"/>
                <a:gd name="connsiteY1" fmla="*/ 844081 h 1058395"/>
                <a:gd name="connsiteX2" fmla="*/ 285753 w 2066931"/>
                <a:gd name="connsiteY2" fmla="*/ 344015 h 1058395"/>
                <a:gd name="connsiteX3" fmla="*/ 1033466 w 2066931"/>
                <a:gd name="connsiteY3" fmla="*/ 123726 h 1058395"/>
                <a:gd name="connsiteX4" fmla="*/ 1819284 w 2066931"/>
                <a:gd name="connsiteY4" fmla="*/ 49491 h 1058395"/>
                <a:gd name="connsiteX5" fmla="*/ 1890722 w 2066931"/>
                <a:gd name="connsiteY5" fmla="*/ 420672 h 1058395"/>
                <a:gd name="connsiteX0" fmla="*/ 0 w 2066931"/>
                <a:gd name="connsiteY0" fmla="*/ 1132227 h 1132227"/>
                <a:gd name="connsiteX1" fmla="*/ 142876 w 2066931"/>
                <a:gd name="connsiteY1" fmla="*/ 917913 h 1132227"/>
                <a:gd name="connsiteX2" fmla="*/ 285753 w 2066931"/>
                <a:gd name="connsiteY2" fmla="*/ 417847 h 1132227"/>
                <a:gd name="connsiteX3" fmla="*/ 1033466 w 2066931"/>
                <a:gd name="connsiteY3" fmla="*/ 49087 h 1132227"/>
                <a:gd name="connsiteX4" fmla="*/ 1819284 w 2066931"/>
                <a:gd name="connsiteY4" fmla="*/ 123323 h 1132227"/>
                <a:gd name="connsiteX5" fmla="*/ 1890722 w 2066931"/>
                <a:gd name="connsiteY5" fmla="*/ 494504 h 1132227"/>
                <a:gd name="connsiteX0" fmla="*/ 0 w 2066931"/>
                <a:gd name="connsiteY0" fmla="*/ 1132227 h 1132227"/>
                <a:gd name="connsiteX1" fmla="*/ 142876 w 2066931"/>
                <a:gd name="connsiteY1" fmla="*/ 917913 h 1132227"/>
                <a:gd name="connsiteX2" fmla="*/ 285753 w 2066931"/>
                <a:gd name="connsiteY2" fmla="*/ 417847 h 1132227"/>
                <a:gd name="connsiteX3" fmla="*/ 1033466 w 2066931"/>
                <a:gd name="connsiteY3" fmla="*/ 49087 h 1132227"/>
                <a:gd name="connsiteX4" fmla="*/ 1819284 w 2066931"/>
                <a:gd name="connsiteY4" fmla="*/ 123323 h 1132227"/>
                <a:gd name="connsiteX5" fmla="*/ 1890722 w 2066931"/>
                <a:gd name="connsiteY5" fmla="*/ 420268 h 1132227"/>
                <a:gd name="connsiteX0" fmla="*/ 0 w 2352683"/>
                <a:gd name="connsiteY0" fmla="*/ 1132227 h 1132227"/>
                <a:gd name="connsiteX1" fmla="*/ 142876 w 2352683"/>
                <a:gd name="connsiteY1" fmla="*/ 917913 h 1132227"/>
                <a:gd name="connsiteX2" fmla="*/ 285753 w 2352683"/>
                <a:gd name="connsiteY2" fmla="*/ 417847 h 1132227"/>
                <a:gd name="connsiteX3" fmla="*/ 1033466 w 2352683"/>
                <a:gd name="connsiteY3" fmla="*/ 49087 h 1132227"/>
                <a:gd name="connsiteX4" fmla="*/ 1819284 w 2352683"/>
                <a:gd name="connsiteY4" fmla="*/ 123323 h 1132227"/>
                <a:gd name="connsiteX5" fmla="*/ 2176474 w 2352683"/>
                <a:gd name="connsiteY5" fmla="*/ 494504 h 1132227"/>
                <a:gd name="connsiteX0" fmla="*/ 0 w 2509851"/>
                <a:gd name="connsiteY0" fmla="*/ 1107482 h 1107482"/>
                <a:gd name="connsiteX1" fmla="*/ 142876 w 2509851"/>
                <a:gd name="connsiteY1" fmla="*/ 893168 h 1107482"/>
                <a:gd name="connsiteX2" fmla="*/ 285753 w 2509851"/>
                <a:gd name="connsiteY2" fmla="*/ 393102 h 1107482"/>
                <a:gd name="connsiteX3" fmla="*/ 1033466 w 2509851"/>
                <a:gd name="connsiteY3" fmla="*/ 24342 h 1107482"/>
                <a:gd name="connsiteX4" fmla="*/ 2319350 w 2509851"/>
                <a:gd name="connsiteY4" fmla="*/ 247051 h 1107482"/>
                <a:gd name="connsiteX5" fmla="*/ 2176474 w 2509851"/>
                <a:gd name="connsiteY5" fmla="*/ 469759 h 1107482"/>
                <a:gd name="connsiteX0" fmla="*/ 0 w 2390788"/>
                <a:gd name="connsiteY0" fmla="*/ 1144600 h 1144600"/>
                <a:gd name="connsiteX1" fmla="*/ 142876 w 2390788"/>
                <a:gd name="connsiteY1" fmla="*/ 930286 h 1144600"/>
                <a:gd name="connsiteX2" fmla="*/ 285753 w 2390788"/>
                <a:gd name="connsiteY2" fmla="*/ 430220 h 1144600"/>
                <a:gd name="connsiteX3" fmla="*/ 1033466 w 2390788"/>
                <a:gd name="connsiteY3" fmla="*/ 61460 h 1144600"/>
                <a:gd name="connsiteX4" fmla="*/ 1747846 w 2390788"/>
                <a:gd name="connsiteY4" fmla="*/ 61461 h 1144600"/>
                <a:gd name="connsiteX5" fmla="*/ 2319350 w 2390788"/>
                <a:gd name="connsiteY5" fmla="*/ 284169 h 1144600"/>
                <a:gd name="connsiteX6" fmla="*/ 2176474 w 2390788"/>
                <a:gd name="connsiteY6" fmla="*/ 506877 h 11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0788" h="1144600">
                  <a:moveTo>
                    <a:pt x="0" y="1144600"/>
                  </a:moveTo>
                  <a:cubicBezTo>
                    <a:pt x="144085" y="1001691"/>
                    <a:pt x="95251" y="1049349"/>
                    <a:pt x="142876" y="930286"/>
                  </a:cubicBezTo>
                  <a:cubicBezTo>
                    <a:pt x="190501" y="811223"/>
                    <a:pt x="137321" y="575024"/>
                    <a:pt x="285753" y="430220"/>
                  </a:cubicBezTo>
                  <a:cubicBezTo>
                    <a:pt x="434185" y="285416"/>
                    <a:pt x="789784" y="122920"/>
                    <a:pt x="1033466" y="61460"/>
                  </a:cubicBezTo>
                  <a:cubicBezTo>
                    <a:pt x="1277148" y="0"/>
                    <a:pt x="1533532" y="24343"/>
                    <a:pt x="1747846" y="61461"/>
                  </a:cubicBezTo>
                  <a:cubicBezTo>
                    <a:pt x="1962160" y="98579"/>
                    <a:pt x="2247912" y="209933"/>
                    <a:pt x="2319350" y="284169"/>
                  </a:cubicBezTo>
                  <a:cubicBezTo>
                    <a:pt x="2390788" y="358405"/>
                    <a:pt x="2352683" y="390975"/>
                    <a:pt x="2176474" y="506877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Dowolny kształt 71"/>
            <p:cNvSpPr/>
            <p:nvPr/>
          </p:nvSpPr>
          <p:spPr>
            <a:xfrm flipV="1">
              <a:off x="3252783" y="5715017"/>
              <a:ext cx="2236006" cy="1052244"/>
            </a:xfrm>
            <a:custGeom>
              <a:avLst/>
              <a:gdLst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6" fmla="*/ 1931194 w 2152650"/>
                <a:gd name="connsiteY6" fmla="*/ 55959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93131"/>
                <a:gd name="connsiteY0" fmla="*/ 864393 h 864393"/>
                <a:gd name="connsiteX1" fmla="*/ 54769 w 2193131"/>
                <a:gd name="connsiteY1" fmla="*/ 569118 h 864393"/>
                <a:gd name="connsiteX2" fmla="*/ 350044 w 2193131"/>
                <a:gd name="connsiteY2" fmla="*/ 150018 h 864393"/>
                <a:gd name="connsiteX3" fmla="*/ 1150144 w 2193131"/>
                <a:gd name="connsiteY3" fmla="*/ 2381 h 864393"/>
                <a:gd name="connsiteX4" fmla="*/ 2016919 w 2193131"/>
                <a:gd name="connsiteY4" fmla="*/ 135731 h 864393"/>
                <a:gd name="connsiteX5" fmla="*/ 2016922 w 2193131"/>
                <a:gd name="connsiteY5" fmla="*/ 511983 h 864393"/>
                <a:gd name="connsiteX0" fmla="*/ 21431 w 2193131"/>
                <a:gd name="connsiteY0" fmla="*/ 997733 h 997733"/>
                <a:gd name="connsiteX1" fmla="*/ 54769 w 2193131"/>
                <a:gd name="connsiteY1" fmla="*/ 702458 h 997733"/>
                <a:gd name="connsiteX2" fmla="*/ 350044 w 2193131"/>
                <a:gd name="connsiteY2" fmla="*/ 283358 h 997733"/>
                <a:gd name="connsiteX3" fmla="*/ 1159666 w 2193131"/>
                <a:gd name="connsiteY3" fmla="*/ 2381 h 997733"/>
                <a:gd name="connsiteX4" fmla="*/ 2016919 w 2193131"/>
                <a:gd name="connsiteY4" fmla="*/ 269071 h 997733"/>
                <a:gd name="connsiteX5" fmla="*/ 2016922 w 2193131"/>
                <a:gd name="connsiteY5" fmla="*/ 645323 h 997733"/>
                <a:gd name="connsiteX0" fmla="*/ 13492 w 2185192"/>
                <a:gd name="connsiteY0" fmla="*/ 998529 h 998529"/>
                <a:gd name="connsiteX1" fmla="*/ 46830 w 2185192"/>
                <a:gd name="connsiteY1" fmla="*/ 703254 h 998529"/>
                <a:gd name="connsiteX2" fmla="*/ 294471 w 2185192"/>
                <a:gd name="connsiteY2" fmla="*/ 288929 h 998529"/>
                <a:gd name="connsiteX3" fmla="*/ 1151727 w 2185192"/>
                <a:gd name="connsiteY3" fmla="*/ 3177 h 998529"/>
                <a:gd name="connsiteX4" fmla="*/ 2008980 w 2185192"/>
                <a:gd name="connsiteY4" fmla="*/ 269867 h 998529"/>
                <a:gd name="connsiteX5" fmla="*/ 2008983 w 2185192"/>
                <a:gd name="connsiteY5" fmla="*/ 646119 h 998529"/>
                <a:gd name="connsiteX0" fmla="*/ 10716 w 2182416"/>
                <a:gd name="connsiteY0" fmla="*/ 998529 h 998529"/>
                <a:gd name="connsiteX1" fmla="*/ 291694 w 2182416"/>
                <a:gd name="connsiteY1" fmla="*/ 860433 h 998529"/>
                <a:gd name="connsiteX2" fmla="*/ 291695 w 2182416"/>
                <a:gd name="connsiteY2" fmla="*/ 288929 h 998529"/>
                <a:gd name="connsiteX3" fmla="*/ 1148951 w 2182416"/>
                <a:gd name="connsiteY3" fmla="*/ 3177 h 998529"/>
                <a:gd name="connsiteX4" fmla="*/ 2006204 w 2182416"/>
                <a:gd name="connsiteY4" fmla="*/ 269867 h 998529"/>
                <a:gd name="connsiteX5" fmla="*/ 2006207 w 2182416"/>
                <a:gd name="connsiteY5" fmla="*/ 646119 h 998529"/>
                <a:gd name="connsiteX0" fmla="*/ 10716 w 2044314"/>
                <a:gd name="connsiteY0" fmla="*/ 1003309 h 1003309"/>
                <a:gd name="connsiteX1" fmla="*/ 153592 w 2044314"/>
                <a:gd name="connsiteY1" fmla="*/ 860433 h 1003309"/>
                <a:gd name="connsiteX2" fmla="*/ 153593 w 2044314"/>
                <a:gd name="connsiteY2" fmla="*/ 288929 h 1003309"/>
                <a:gd name="connsiteX3" fmla="*/ 1010849 w 2044314"/>
                <a:gd name="connsiteY3" fmla="*/ 3177 h 1003309"/>
                <a:gd name="connsiteX4" fmla="*/ 1868102 w 2044314"/>
                <a:gd name="connsiteY4" fmla="*/ 269867 h 1003309"/>
                <a:gd name="connsiteX5" fmla="*/ 1868105 w 2044314"/>
                <a:gd name="connsiteY5" fmla="*/ 646119 h 1003309"/>
                <a:gd name="connsiteX0" fmla="*/ 0 w 2033598"/>
                <a:gd name="connsiteY0" fmla="*/ 1003309 h 1003309"/>
                <a:gd name="connsiteX1" fmla="*/ 142876 w 2033598"/>
                <a:gd name="connsiteY1" fmla="*/ 860433 h 1003309"/>
                <a:gd name="connsiteX2" fmla="*/ 142877 w 2033598"/>
                <a:gd name="connsiteY2" fmla="*/ 288929 h 1003309"/>
                <a:gd name="connsiteX3" fmla="*/ 1000133 w 2033598"/>
                <a:gd name="connsiteY3" fmla="*/ 3177 h 1003309"/>
                <a:gd name="connsiteX4" fmla="*/ 1857386 w 2033598"/>
                <a:gd name="connsiteY4" fmla="*/ 269867 h 1003309"/>
                <a:gd name="connsiteX5" fmla="*/ 1857389 w 2033598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14314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142876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860433 h 860433"/>
                <a:gd name="connsiteX1" fmla="*/ 142876 w 2176474"/>
                <a:gd name="connsiteY1" fmla="*/ 646119 h 860433"/>
                <a:gd name="connsiteX2" fmla="*/ 285753 w 2176474"/>
                <a:gd name="connsiteY2" fmla="*/ 146053 h 860433"/>
                <a:gd name="connsiteX3" fmla="*/ 1143008 w 2176474"/>
                <a:gd name="connsiteY3" fmla="*/ 3177 h 860433"/>
                <a:gd name="connsiteX4" fmla="*/ 2000262 w 2176474"/>
                <a:gd name="connsiteY4" fmla="*/ 126991 h 860433"/>
                <a:gd name="connsiteX5" fmla="*/ 2000265 w 2176474"/>
                <a:gd name="connsiteY5" fmla="*/ 503243 h 860433"/>
                <a:gd name="connsiteX0" fmla="*/ 0 w 2281245"/>
                <a:gd name="connsiteY0" fmla="*/ 860433 h 860433"/>
                <a:gd name="connsiteX1" fmla="*/ 142876 w 2281245"/>
                <a:gd name="connsiteY1" fmla="*/ 646119 h 860433"/>
                <a:gd name="connsiteX2" fmla="*/ 285753 w 2281245"/>
                <a:gd name="connsiteY2" fmla="*/ 146053 h 860433"/>
                <a:gd name="connsiteX3" fmla="*/ 1143008 w 2281245"/>
                <a:gd name="connsiteY3" fmla="*/ 3177 h 860433"/>
                <a:gd name="connsiteX4" fmla="*/ 2000262 w 2281245"/>
                <a:gd name="connsiteY4" fmla="*/ 126991 h 860433"/>
                <a:gd name="connsiteX5" fmla="*/ 2105036 w 2281245"/>
                <a:gd name="connsiteY5" fmla="*/ 340779 h 860433"/>
                <a:gd name="connsiteX0" fmla="*/ 0 w 2124881"/>
                <a:gd name="connsiteY0" fmla="*/ 860433 h 860433"/>
                <a:gd name="connsiteX1" fmla="*/ 142876 w 2124881"/>
                <a:gd name="connsiteY1" fmla="*/ 646119 h 860433"/>
                <a:gd name="connsiteX2" fmla="*/ 285753 w 2124881"/>
                <a:gd name="connsiteY2" fmla="*/ 146053 h 860433"/>
                <a:gd name="connsiteX3" fmla="*/ 1143008 w 2124881"/>
                <a:gd name="connsiteY3" fmla="*/ 3177 h 860433"/>
                <a:gd name="connsiteX4" fmla="*/ 2000262 w 2124881"/>
                <a:gd name="connsiteY4" fmla="*/ 126991 h 860433"/>
                <a:gd name="connsiteX5" fmla="*/ 1890722 w 2124881"/>
                <a:gd name="connsiteY5" fmla="*/ 266543 h 860433"/>
                <a:gd name="connsiteX0" fmla="*/ 0 w 2066931"/>
                <a:gd name="connsiteY0" fmla="*/ 1008965 h 1008965"/>
                <a:gd name="connsiteX1" fmla="*/ 142876 w 2066931"/>
                <a:gd name="connsiteY1" fmla="*/ 794651 h 1008965"/>
                <a:gd name="connsiteX2" fmla="*/ 285753 w 2066931"/>
                <a:gd name="connsiteY2" fmla="*/ 294585 h 1008965"/>
                <a:gd name="connsiteX3" fmla="*/ 1143008 w 2066931"/>
                <a:gd name="connsiteY3" fmla="*/ 151709 h 1008965"/>
                <a:gd name="connsiteX4" fmla="*/ 1676408 w 2066931"/>
                <a:gd name="connsiteY4" fmla="*/ 43894 h 1008965"/>
                <a:gd name="connsiteX5" fmla="*/ 1890722 w 2066931"/>
                <a:gd name="connsiteY5" fmla="*/ 415075 h 1008965"/>
                <a:gd name="connsiteX0" fmla="*/ 0 w 2066931"/>
                <a:gd name="connsiteY0" fmla="*/ 1026935 h 1026935"/>
                <a:gd name="connsiteX1" fmla="*/ 142876 w 2066931"/>
                <a:gd name="connsiteY1" fmla="*/ 812621 h 1026935"/>
                <a:gd name="connsiteX2" fmla="*/ 285753 w 2066931"/>
                <a:gd name="connsiteY2" fmla="*/ 312555 h 1026935"/>
                <a:gd name="connsiteX3" fmla="*/ 676276 w 2066931"/>
                <a:gd name="connsiteY3" fmla="*/ 61864 h 1026935"/>
                <a:gd name="connsiteX4" fmla="*/ 1676408 w 2066931"/>
                <a:gd name="connsiteY4" fmla="*/ 61864 h 1026935"/>
                <a:gd name="connsiteX5" fmla="*/ 1890722 w 2066931"/>
                <a:gd name="connsiteY5" fmla="*/ 433045 h 1026935"/>
                <a:gd name="connsiteX0" fmla="*/ 0 w 2066931"/>
                <a:gd name="connsiteY0" fmla="*/ 1101170 h 1101170"/>
                <a:gd name="connsiteX1" fmla="*/ 142876 w 2066931"/>
                <a:gd name="connsiteY1" fmla="*/ 886856 h 1101170"/>
                <a:gd name="connsiteX2" fmla="*/ 285753 w 2066931"/>
                <a:gd name="connsiteY2" fmla="*/ 386790 h 1101170"/>
                <a:gd name="connsiteX3" fmla="*/ 676276 w 2066931"/>
                <a:gd name="connsiteY3" fmla="*/ 136099 h 1101170"/>
                <a:gd name="connsiteX4" fmla="*/ 1604970 w 2066931"/>
                <a:gd name="connsiteY4" fmla="*/ 61864 h 1101170"/>
                <a:gd name="connsiteX5" fmla="*/ 1890722 w 2066931"/>
                <a:gd name="connsiteY5" fmla="*/ 507280 h 1101170"/>
                <a:gd name="connsiteX0" fmla="*/ 0 w 1924055"/>
                <a:gd name="connsiteY0" fmla="*/ 1076424 h 1076424"/>
                <a:gd name="connsiteX1" fmla="*/ 142876 w 1924055"/>
                <a:gd name="connsiteY1" fmla="*/ 862110 h 1076424"/>
                <a:gd name="connsiteX2" fmla="*/ 285753 w 1924055"/>
                <a:gd name="connsiteY2" fmla="*/ 362044 h 1076424"/>
                <a:gd name="connsiteX3" fmla="*/ 676276 w 1924055"/>
                <a:gd name="connsiteY3" fmla="*/ 111353 h 1076424"/>
                <a:gd name="connsiteX4" fmla="*/ 1604970 w 1924055"/>
                <a:gd name="connsiteY4" fmla="*/ 37118 h 1076424"/>
                <a:gd name="connsiteX5" fmla="*/ 1747846 w 1924055"/>
                <a:gd name="connsiteY5" fmla="*/ 334063 h 1076424"/>
                <a:gd name="connsiteX0" fmla="*/ 0 w 1924055"/>
                <a:gd name="connsiteY0" fmla="*/ 1093460 h 1093460"/>
                <a:gd name="connsiteX1" fmla="*/ 142876 w 1924055"/>
                <a:gd name="connsiteY1" fmla="*/ 879146 h 1093460"/>
                <a:gd name="connsiteX2" fmla="*/ 285753 w 1924055"/>
                <a:gd name="connsiteY2" fmla="*/ 379080 h 1093460"/>
                <a:gd name="connsiteX3" fmla="*/ 676276 w 1924055"/>
                <a:gd name="connsiteY3" fmla="*/ 54154 h 1093460"/>
                <a:gd name="connsiteX4" fmla="*/ 1604970 w 1924055"/>
                <a:gd name="connsiteY4" fmla="*/ 54154 h 1093460"/>
                <a:gd name="connsiteX5" fmla="*/ 1747846 w 1924055"/>
                <a:gd name="connsiteY5" fmla="*/ 351099 h 1093460"/>
                <a:gd name="connsiteX0" fmla="*/ 0 w 2355069"/>
                <a:gd name="connsiteY0" fmla="*/ 1081088 h 1081088"/>
                <a:gd name="connsiteX1" fmla="*/ 142876 w 2355069"/>
                <a:gd name="connsiteY1" fmla="*/ 866774 h 1081088"/>
                <a:gd name="connsiteX2" fmla="*/ 285753 w 2355069"/>
                <a:gd name="connsiteY2" fmla="*/ 366708 h 1081088"/>
                <a:gd name="connsiteX3" fmla="*/ 676276 w 2355069"/>
                <a:gd name="connsiteY3" fmla="*/ 41782 h 1081088"/>
                <a:gd name="connsiteX4" fmla="*/ 2176474 w 2355069"/>
                <a:gd name="connsiteY4" fmla="*/ 116018 h 1081088"/>
                <a:gd name="connsiteX5" fmla="*/ 1747846 w 2355069"/>
                <a:gd name="connsiteY5" fmla="*/ 338727 h 1081088"/>
                <a:gd name="connsiteX0" fmla="*/ 0 w 2402694"/>
                <a:gd name="connsiteY0" fmla="*/ 1081088 h 1081088"/>
                <a:gd name="connsiteX1" fmla="*/ 142876 w 2402694"/>
                <a:gd name="connsiteY1" fmla="*/ 866774 h 1081088"/>
                <a:gd name="connsiteX2" fmla="*/ 285753 w 2402694"/>
                <a:gd name="connsiteY2" fmla="*/ 366708 h 1081088"/>
                <a:gd name="connsiteX3" fmla="*/ 676276 w 2402694"/>
                <a:gd name="connsiteY3" fmla="*/ 41782 h 1081088"/>
                <a:gd name="connsiteX4" fmla="*/ 2176474 w 2402694"/>
                <a:gd name="connsiteY4" fmla="*/ 116018 h 1081088"/>
                <a:gd name="connsiteX5" fmla="*/ 2033598 w 2402694"/>
                <a:gd name="connsiteY5" fmla="*/ 412963 h 1081088"/>
                <a:gd name="connsiteX0" fmla="*/ 0 w 2236006"/>
                <a:gd name="connsiteY0" fmla="*/ 1093460 h 1093460"/>
                <a:gd name="connsiteX1" fmla="*/ 142876 w 2236006"/>
                <a:gd name="connsiteY1" fmla="*/ 879146 h 1093460"/>
                <a:gd name="connsiteX2" fmla="*/ 285753 w 2236006"/>
                <a:gd name="connsiteY2" fmla="*/ 379080 h 1093460"/>
                <a:gd name="connsiteX3" fmla="*/ 676276 w 2236006"/>
                <a:gd name="connsiteY3" fmla="*/ 54154 h 1093460"/>
                <a:gd name="connsiteX4" fmla="*/ 1676407 w 2236006"/>
                <a:gd name="connsiteY4" fmla="*/ 54154 h 1093460"/>
                <a:gd name="connsiteX5" fmla="*/ 2176474 w 2236006"/>
                <a:gd name="connsiteY5" fmla="*/ 128390 h 1093460"/>
                <a:gd name="connsiteX6" fmla="*/ 2033598 w 2236006"/>
                <a:gd name="connsiteY6" fmla="*/ 425335 h 109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006" h="1093460">
                  <a:moveTo>
                    <a:pt x="0" y="1093460"/>
                  </a:moveTo>
                  <a:cubicBezTo>
                    <a:pt x="144085" y="950551"/>
                    <a:pt x="95251" y="998209"/>
                    <a:pt x="142876" y="879146"/>
                  </a:cubicBezTo>
                  <a:cubicBezTo>
                    <a:pt x="190501" y="760083"/>
                    <a:pt x="196853" y="516579"/>
                    <a:pt x="285753" y="379080"/>
                  </a:cubicBezTo>
                  <a:cubicBezTo>
                    <a:pt x="374653" y="241581"/>
                    <a:pt x="444500" y="108308"/>
                    <a:pt x="676276" y="54154"/>
                  </a:cubicBezTo>
                  <a:cubicBezTo>
                    <a:pt x="908052" y="0"/>
                    <a:pt x="1426374" y="41781"/>
                    <a:pt x="1676407" y="54154"/>
                  </a:cubicBezTo>
                  <a:cubicBezTo>
                    <a:pt x="1926440" y="66527"/>
                    <a:pt x="2116942" y="66527"/>
                    <a:pt x="2176474" y="128390"/>
                  </a:cubicBezTo>
                  <a:cubicBezTo>
                    <a:pt x="2236006" y="190253"/>
                    <a:pt x="2209807" y="309433"/>
                    <a:pt x="2033598" y="42533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Dowolny kształt 72"/>
            <p:cNvSpPr/>
            <p:nvPr/>
          </p:nvSpPr>
          <p:spPr>
            <a:xfrm flipV="1">
              <a:off x="3271830" y="5626911"/>
              <a:ext cx="500067" cy="0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74587 w 769144"/>
                <a:gd name="connsiteY1" fmla="*/ 90280 h 211931"/>
                <a:gd name="connsiteX2" fmla="*/ 769144 w 769144"/>
                <a:gd name="connsiteY2" fmla="*/ 0 h 211931"/>
                <a:gd name="connsiteX0" fmla="*/ 0 w 781793"/>
                <a:gd name="connsiteY0" fmla="*/ 141926 h 141926"/>
                <a:gd name="connsiteX1" fmla="*/ 174587 w 781793"/>
                <a:gd name="connsiteY1" fmla="*/ 20275 h 141926"/>
                <a:gd name="connsiteX2" fmla="*/ 781793 w 781793"/>
                <a:gd name="connsiteY2" fmla="*/ 20275 h 141926"/>
                <a:gd name="connsiteX0" fmla="*/ 0 w 933594"/>
                <a:gd name="connsiteY0" fmla="*/ 63698 h 63698"/>
                <a:gd name="connsiteX1" fmla="*/ 326388 w 933594"/>
                <a:gd name="connsiteY1" fmla="*/ 21381 h 63698"/>
                <a:gd name="connsiteX2" fmla="*/ 933594 w 933594"/>
                <a:gd name="connsiteY2" fmla="*/ 21381 h 63698"/>
                <a:gd name="connsiteX0" fmla="*/ 0 w 933594"/>
                <a:gd name="connsiteY0" fmla="*/ 49370 h 50921"/>
                <a:gd name="connsiteX1" fmla="*/ 326388 w 933594"/>
                <a:gd name="connsiteY1" fmla="*/ 7053 h 50921"/>
                <a:gd name="connsiteX2" fmla="*/ 933594 w 933594"/>
                <a:gd name="connsiteY2" fmla="*/ 7053 h 50921"/>
                <a:gd name="connsiteX0" fmla="*/ 0 w 933594"/>
                <a:gd name="connsiteY0" fmla="*/ 42317 h 49368"/>
                <a:gd name="connsiteX1" fmla="*/ 607206 w 933594"/>
                <a:gd name="connsiteY1" fmla="*/ 42315 h 49368"/>
                <a:gd name="connsiteX2" fmla="*/ 933594 w 933594"/>
                <a:gd name="connsiteY2" fmla="*/ 0 h 49368"/>
                <a:gd name="connsiteX0" fmla="*/ 0 w 933594"/>
                <a:gd name="connsiteY0" fmla="*/ 42317 h 42317"/>
                <a:gd name="connsiteX1" fmla="*/ 933594 w 933594"/>
                <a:gd name="connsiteY1" fmla="*/ 0 h 42317"/>
                <a:gd name="connsiteX0" fmla="*/ 0 w 834908"/>
                <a:gd name="connsiteY0" fmla="*/ 2 h 2"/>
                <a:gd name="connsiteX1" fmla="*/ 834908 w 834908"/>
                <a:gd name="connsiteY1" fmla="*/ 0 h 2"/>
                <a:gd name="connsiteX0" fmla="*/ 0 w 10000"/>
                <a:gd name="connsiteY0" fmla="*/ 4375 h 4375"/>
                <a:gd name="connsiteX1" fmla="*/ 10000 w 10000"/>
                <a:gd name="connsiteY1" fmla="*/ 0 h 4375"/>
                <a:gd name="connsiteX0" fmla="*/ 0 w 7554"/>
                <a:gd name="connsiteY0" fmla="*/ 0 h 0"/>
                <a:gd name="connsiteX1" fmla="*/ 7554 w 755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4">
                  <a:moveTo>
                    <a:pt x="0" y="0"/>
                  </a:moveTo>
                  <a:lnTo>
                    <a:pt x="7554" y="0"/>
                  </a:ln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7786710" y="1508220"/>
            <a:ext cx="357190" cy="857256"/>
            <a:chOff x="7786710" y="1285860"/>
            <a:chExt cx="357190" cy="857256"/>
          </a:xfrm>
        </p:grpSpPr>
        <p:sp>
          <p:nvSpPr>
            <p:cNvPr id="81" name="Dowolny kształt 80"/>
            <p:cNvSpPr/>
            <p:nvPr/>
          </p:nvSpPr>
          <p:spPr>
            <a:xfrm rot="16200000">
              <a:off x="7765972" y="1306598"/>
              <a:ext cx="398666" cy="357189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211147 w 461481"/>
                <a:gd name="connsiteY0" fmla="*/ 0 h 354403"/>
                <a:gd name="connsiteX1" fmla="*/ 461481 w 461481"/>
                <a:gd name="connsiteY1" fmla="*/ 354403 h 354403"/>
                <a:gd name="connsiteX2" fmla="*/ 0 w 461481"/>
                <a:gd name="connsiteY2" fmla="*/ 285754 h 354403"/>
                <a:gd name="connsiteX3" fmla="*/ 211147 w 461481"/>
                <a:gd name="connsiteY3" fmla="*/ 0 h 35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481" h="354403">
                  <a:moveTo>
                    <a:pt x="211147" y="0"/>
                  </a:moveTo>
                  <a:lnTo>
                    <a:pt x="461481" y="354403"/>
                  </a:lnTo>
                  <a:lnTo>
                    <a:pt x="0" y="285754"/>
                  </a:lnTo>
                  <a:lnTo>
                    <a:pt x="211147" y="0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Dowolny kształt 81"/>
            <p:cNvSpPr/>
            <p:nvPr/>
          </p:nvSpPr>
          <p:spPr>
            <a:xfrm rot="16200000" flipH="1">
              <a:off x="7766665" y="1765881"/>
              <a:ext cx="398670" cy="355800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211147 w 461485"/>
                <a:gd name="connsiteY0" fmla="*/ 0 h 353024"/>
                <a:gd name="connsiteX1" fmla="*/ 461485 w 461485"/>
                <a:gd name="connsiteY1" fmla="*/ 353024 h 353024"/>
                <a:gd name="connsiteX2" fmla="*/ 0 w 461485"/>
                <a:gd name="connsiteY2" fmla="*/ 285754 h 353024"/>
                <a:gd name="connsiteX3" fmla="*/ 211147 w 461485"/>
                <a:gd name="connsiteY3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485" h="353024">
                  <a:moveTo>
                    <a:pt x="211147" y="0"/>
                  </a:moveTo>
                  <a:lnTo>
                    <a:pt x="461485" y="353024"/>
                  </a:lnTo>
                  <a:lnTo>
                    <a:pt x="0" y="285754"/>
                  </a:lnTo>
                  <a:lnTo>
                    <a:pt x="211147" y="0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3" name="Grupa 82"/>
          <p:cNvGrpSpPr/>
          <p:nvPr/>
        </p:nvGrpSpPr>
        <p:grpSpPr>
          <a:xfrm>
            <a:off x="3774277" y="4778440"/>
            <a:ext cx="1679629" cy="1686830"/>
            <a:chOff x="3774277" y="4778440"/>
            <a:chExt cx="1679629" cy="1686830"/>
          </a:xfrm>
        </p:grpSpPr>
        <p:sp>
          <p:nvSpPr>
            <p:cNvPr id="84" name="Dowolny kształt 83"/>
            <p:cNvSpPr/>
            <p:nvPr/>
          </p:nvSpPr>
          <p:spPr>
            <a:xfrm rot="16200000">
              <a:off x="3494478" y="5494748"/>
              <a:ext cx="857255" cy="297657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5" h="369097">
                  <a:moveTo>
                    <a:pt x="444508" y="0"/>
                  </a:moveTo>
                  <a:lnTo>
                    <a:pt x="857255" y="369095"/>
                  </a:lnTo>
                  <a:lnTo>
                    <a:pt x="0" y="369097"/>
                  </a:lnTo>
                  <a:lnTo>
                    <a:pt x="444508" y="0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Dowolny kształt 84"/>
            <p:cNvSpPr/>
            <p:nvPr/>
          </p:nvSpPr>
          <p:spPr>
            <a:xfrm rot="1300228">
              <a:off x="4563321" y="4778440"/>
              <a:ext cx="861298" cy="583871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  <a:gd name="connsiteX0" fmla="*/ 452765 w 865512"/>
                <a:gd name="connsiteY0" fmla="*/ 0 h 369095"/>
                <a:gd name="connsiteX1" fmla="*/ 865512 w 865512"/>
                <a:gd name="connsiteY1" fmla="*/ 369095 h 369095"/>
                <a:gd name="connsiteX2" fmla="*/ 0 w 865512"/>
                <a:gd name="connsiteY2" fmla="*/ 261533 h 369095"/>
                <a:gd name="connsiteX3" fmla="*/ 452765 w 865512"/>
                <a:gd name="connsiteY3" fmla="*/ 0 h 369095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0 w 710143"/>
                <a:gd name="connsiteY2" fmla="*/ 261533 h 452989"/>
                <a:gd name="connsiteX3" fmla="*/ 452765 w 710143"/>
                <a:gd name="connsiteY3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352805 w 710143"/>
                <a:gd name="connsiteY2" fmla="*/ 205735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402558 w 710143"/>
                <a:gd name="connsiteY2" fmla="*/ 154471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502518 w 759896"/>
                <a:gd name="connsiteY0" fmla="*/ 0 h 452989"/>
                <a:gd name="connsiteX1" fmla="*/ 759896 w 759896"/>
                <a:gd name="connsiteY1" fmla="*/ 452989 h 452989"/>
                <a:gd name="connsiteX2" fmla="*/ 452311 w 759896"/>
                <a:gd name="connsiteY2" fmla="*/ 154471 h 452989"/>
                <a:gd name="connsiteX3" fmla="*/ 0 w 759896"/>
                <a:gd name="connsiteY3" fmla="*/ 312798 h 452989"/>
                <a:gd name="connsiteX4" fmla="*/ 502518 w 759896"/>
                <a:gd name="connsiteY4" fmla="*/ 0 h 452989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452311 w 761408"/>
                <a:gd name="connsiteY2" fmla="*/ 154471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452311 w 761408"/>
                <a:gd name="connsiteY3" fmla="*/ 154471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01540 w 761408"/>
                <a:gd name="connsiteY4" fmla="*/ 207247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301540 w 761408"/>
                <a:gd name="connsiteY3" fmla="*/ 207247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0 w 761408"/>
                <a:gd name="connsiteY2" fmla="*/ 312798 h 554006"/>
                <a:gd name="connsiteX3" fmla="*/ 502518 w 761408"/>
                <a:gd name="connsiteY3" fmla="*/ 0 h 554006"/>
                <a:gd name="connsiteX0" fmla="*/ 795696 w 795696"/>
                <a:gd name="connsiteY0" fmla="*/ 0 h 630418"/>
                <a:gd name="connsiteX1" fmla="*/ 761408 w 795696"/>
                <a:gd name="connsiteY1" fmla="*/ 630418 h 630418"/>
                <a:gd name="connsiteX2" fmla="*/ 0 w 795696"/>
                <a:gd name="connsiteY2" fmla="*/ 389210 h 630418"/>
                <a:gd name="connsiteX3" fmla="*/ 795696 w 795696"/>
                <a:gd name="connsiteY3" fmla="*/ 0 h 630418"/>
                <a:gd name="connsiteX0" fmla="*/ 795696 w 848708"/>
                <a:gd name="connsiteY0" fmla="*/ 0 h 889045"/>
                <a:gd name="connsiteX1" fmla="*/ 848708 w 848708"/>
                <a:gd name="connsiteY1" fmla="*/ 889045 h 889045"/>
                <a:gd name="connsiteX2" fmla="*/ 0 w 848708"/>
                <a:gd name="connsiteY2" fmla="*/ 389210 h 889045"/>
                <a:gd name="connsiteX3" fmla="*/ 795696 w 848708"/>
                <a:gd name="connsiteY3" fmla="*/ 0 h 889045"/>
                <a:gd name="connsiteX0" fmla="*/ 569655 w 622667"/>
                <a:gd name="connsiteY0" fmla="*/ 0 h 889045"/>
                <a:gd name="connsiteX1" fmla="*/ 622667 w 622667"/>
                <a:gd name="connsiteY1" fmla="*/ 889045 h 889045"/>
                <a:gd name="connsiteX2" fmla="*/ 0 w 622667"/>
                <a:gd name="connsiteY2" fmla="*/ 248510 h 889045"/>
                <a:gd name="connsiteX3" fmla="*/ 569655 w 622667"/>
                <a:gd name="connsiteY3" fmla="*/ 0 h 889045"/>
                <a:gd name="connsiteX0" fmla="*/ 664449 w 717461"/>
                <a:gd name="connsiteY0" fmla="*/ 0 h 889045"/>
                <a:gd name="connsiteX1" fmla="*/ 717461 w 717461"/>
                <a:gd name="connsiteY1" fmla="*/ 889045 h 889045"/>
                <a:gd name="connsiteX2" fmla="*/ 0 w 717461"/>
                <a:gd name="connsiteY2" fmla="*/ 179773 h 889045"/>
                <a:gd name="connsiteX3" fmla="*/ 664449 w 717461"/>
                <a:gd name="connsiteY3" fmla="*/ 0 h 889045"/>
                <a:gd name="connsiteX0" fmla="*/ 664449 w 690506"/>
                <a:gd name="connsiteY0" fmla="*/ 0 h 774986"/>
                <a:gd name="connsiteX1" fmla="*/ 690506 w 690506"/>
                <a:gd name="connsiteY1" fmla="*/ 774986 h 774986"/>
                <a:gd name="connsiteX2" fmla="*/ 0 w 690506"/>
                <a:gd name="connsiteY2" fmla="*/ 179773 h 774986"/>
                <a:gd name="connsiteX3" fmla="*/ 664449 w 690506"/>
                <a:gd name="connsiteY3" fmla="*/ 0 h 774986"/>
                <a:gd name="connsiteX0" fmla="*/ 664449 w 690506"/>
                <a:gd name="connsiteY0" fmla="*/ 0 h 774986"/>
                <a:gd name="connsiteX1" fmla="*/ 690506 w 690506"/>
                <a:gd name="connsiteY1" fmla="*/ 774986 h 774986"/>
                <a:gd name="connsiteX2" fmla="*/ 447007 w 690506"/>
                <a:gd name="connsiteY2" fmla="*/ 409398 h 774986"/>
                <a:gd name="connsiteX3" fmla="*/ 0 w 690506"/>
                <a:gd name="connsiteY3" fmla="*/ 179773 h 774986"/>
                <a:gd name="connsiteX4" fmla="*/ 664449 w 690506"/>
                <a:gd name="connsiteY4" fmla="*/ 0 h 774986"/>
                <a:gd name="connsiteX0" fmla="*/ 664449 w 744415"/>
                <a:gd name="connsiteY0" fmla="*/ 0 h 1003101"/>
                <a:gd name="connsiteX1" fmla="*/ 744415 w 744415"/>
                <a:gd name="connsiteY1" fmla="*/ 1003101 h 1003101"/>
                <a:gd name="connsiteX2" fmla="*/ 447007 w 744415"/>
                <a:gd name="connsiteY2" fmla="*/ 409398 h 1003101"/>
                <a:gd name="connsiteX3" fmla="*/ 0 w 744415"/>
                <a:gd name="connsiteY3" fmla="*/ 179773 h 1003101"/>
                <a:gd name="connsiteX4" fmla="*/ 664449 w 744415"/>
                <a:gd name="connsiteY4" fmla="*/ 0 h 1003101"/>
                <a:gd name="connsiteX0" fmla="*/ 800124 w 880090"/>
                <a:gd name="connsiteY0" fmla="*/ 0 h 1003101"/>
                <a:gd name="connsiteX1" fmla="*/ 880090 w 880090"/>
                <a:gd name="connsiteY1" fmla="*/ 1003101 h 1003101"/>
                <a:gd name="connsiteX2" fmla="*/ 582682 w 880090"/>
                <a:gd name="connsiteY2" fmla="*/ 409398 h 1003101"/>
                <a:gd name="connsiteX3" fmla="*/ 0 w 880090"/>
                <a:gd name="connsiteY3" fmla="*/ 270415 h 1003101"/>
                <a:gd name="connsiteX4" fmla="*/ 800124 w 880090"/>
                <a:gd name="connsiteY4" fmla="*/ 0 h 100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090" h="1003101">
                  <a:moveTo>
                    <a:pt x="800124" y="0"/>
                  </a:moveTo>
                  <a:lnTo>
                    <a:pt x="880090" y="1003101"/>
                  </a:lnTo>
                  <a:lnTo>
                    <a:pt x="582682" y="409398"/>
                  </a:lnTo>
                  <a:lnTo>
                    <a:pt x="0" y="270415"/>
                  </a:lnTo>
                  <a:lnTo>
                    <a:pt x="800124" y="0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Dowolny kształt 85"/>
            <p:cNvSpPr/>
            <p:nvPr/>
          </p:nvSpPr>
          <p:spPr>
            <a:xfrm rot="9136442">
              <a:off x="4585660" y="5959384"/>
              <a:ext cx="868246" cy="505886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  <a:gd name="connsiteX0" fmla="*/ 452765 w 865512"/>
                <a:gd name="connsiteY0" fmla="*/ 0 h 369095"/>
                <a:gd name="connsiteX1" fmla="*/ 865512 w 865512"/>
                <a:gd name="connsiteY1" fmla="*/ 369095 h 369095"/>
                <a:gd name="connsiteX2" fmla="*/ 0 w 865512"/>
                <a:gd name="connsiteY2" fmla="*/ 261533 h 369095"/>
                <a:gd name="connsiteX3" fmla="*/ 452765 w 865512"/>
                <a:gd name="connsiteY3" fmla="*/ 0 h 369095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0 w 710143"/>
                <a:gd name="connsiteY2" fmla="*/ 261533 h 452989"/>
                <a:gd name="connsiteX3" fmla="*/ 452765 w 710143"/>
                <a:gd name="connsiteY3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352805 w 710143"/>
                <a:gd name="connsiteY2" fmla="*/ 205735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402558 w 710143"/>
                <a:gd name="connsiteY2" fmla="*/ 154471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502518 w 759896"/>
                <a:gd name="connsiteY0" fmla="*/ 0 h 452989"/>
                <a:gd name="connsiteX1" fmla="*/ 759896 w 759896"/>
                <a:gd name="connsiteY1" fmla="*/ 452989 h 452989"/>
                <a:gd name="connsiteX2" fmla="*/ 452311 w 759896"/>
                <a:gd name="connsiteY2" fmla="*/ 154471 h 452989"/>
                <a:gd name="connsiteX3" fmla="*/ 0 w 759896"/>
                <a:gd name="connsiteY3" fmla="*/ 312798 h 452989"/>
                <a:gd name="connsiteX4" fmla="*/ 502518 w 759896"/>
                <a:gd name="connsiteY4" fmla="*/ 0 h 452989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452311 w 761408"/>
                <a:gd name="connsiteY2" fmla="*/ 154471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452311 w 761408"/>
                <a:gd name="connsiteY3" fmla="*/ 154471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01540 w 761408"/>
                <a:gd name="connsiteY4" fmla="*/ 207247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301540 w 761408"/>
                <a:gd name="connsiteY3" fmla="*/ 207247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0 w 761408"/>
                <a:gd name="connsiteY2" fmla="*/ 312798 h 554006"/>
                <a:gd name="connsiteX3" fmla="*/ 502518 w 761408"/>
                <a:gd name="connsiteY3" fmla="*/ 0 h 554006"/>
                <a:gd name="connsiteX0" fmla="*/ 215486 w 761408"/>
                <a:gd name="connsiteY0" fmla="*/ 0 h 573359"/>
                <a:gd name="connsiteX1" fmla="*/ 761408 w 761408"/>
                <a:gd name="connsiteY1" fmla="*/ 573359 h 573359"/>
                <a:gd name="connsiteX2" fmla="*/ 0 w 761408"/>
                <a:gd name="connsiteY2" fmla="*/ 332151 h 573359"/>
                <a:gd name="connsiteX3" fmla="*/ 215486 w 761408"/>
                <a:gd name="connsiteY3" fmla="*/ 0 h 573359"/>
                <a:gd name="connsiteX0" fmla="*/ 215486 w 860511"/>
                <a:gd name="connsiteY0" fmla="*/ 0 h 332150"/>
                <a:gd name="connsiteX1" fmla="*/ 860511 w 860511"/>
                <a:gd name="connsiteY1" fmla="*/ 258995 h 332150"/>
                <a:gd name="connsiteX2" fmla="*/ 0 w 860511"/>
                <a:gd name="connsiteY2" fmla="*/ 332151 h 332150"/>
                <a:gd name="connsiteX3" fmla="*/ 215486 w 860511"/>
                <a:gd name="connsiteY3" fmla="*/ 0 h 332150"/>
                <a:gd name="connsiteX0" fmla="*/ 312521 w 957546"/>
                <a:gd name="connsiteY0" fmla="*/ 0 h 755430"/>
                <a:gd name="connsiteX1" fmla="*/ 957546 w 957546"/>
                <a:gd name="connsiteY1" fmla="*/ 258995 h 755430"/>
                <a:gd name="connsiteX2" fmla="*/ 0 w 957546"/>
                <a:gd name="connsiteY2" fmla="*/ 755430 h 755430"/>
                <a:gd name="connsiteX3" fmla="*/ 312521 w 957546"/>
                <a:gd name="connsiteY3" fmla="*/ 0 h 755430"/>
                <a:gd name="connsiteX0" fmla="*/ 326679 w 957546"/>
                <a:gd name="connsiteY0" fmla="*/ 0 h 782145"/>
                <a:gd name="connsiteX1" fmla="*/ 957546 w 957546"/>
                <a:gd name="connsiteY1" fmla="*/ 285710 h 782145"/>
                <a:gd name="connsiteX2" fmla="*/ 0 w 957546"/>
                <a:gd name="connsiteY2" fmla="*/ 782145 h 782145"/>
                <a:gd name="connsiteX3" fmla="*/ 326679 w 957546"/>
                <a:gd name="connsiteY3" fmla="*/ 0 h 782145"/>
                <a:gd name="connsiteX0" fmla="*/ 326679 w 957546"/>
                <a:gd name="connsiteY0" fmla="*/ 0 h 782145"/>
                <a:gd name="connsiteX1" fmla="*/ 957546 w 957546"/>
                <a:gd name="connsiteY1" fmla="*/ 285710 h 782145"/>
                <a:gd name="connsiteX2" fmla="*/ 386232 w 957546"/>
                <a:gd name="connsiteY2" fmla="*/ 319284 h 782145"/>
                <a:gd name="connsiteX3" fmla="*/ 0 w 957546"/>
                <a:gd name="connsiteY3" fmla="*/ 782145 h 782145"/>
                <a:gd name="connsiteX4" fmla="*/ 326679 w 957546"/>
                <a:gd name="connsiteY4" fmla="*/ 0 h 782145"/>
                <a:gd name="connsiteX0" fmla="*/ 326679 w 924557"/>
                <a:gd name="connsiteY0" fmla="*/ 0 h 782145"/>
                <a:gd name="connsiteX1" fmla="*/ 924557 w 924557"/>
                <a:gd name="connsiteY1" fmla="*/ 390350 h 782145"/>
                <a:gd name="connsiteX2" fmla="*/ 386232 w 924557"/>
                <a:gd name="connsiteY2" fmla="*/ 319284 h 782145"/>
                <a:gd name="connsiteX3" fmla="*/ 0 w 924557"/>
                <a:gd name="connsiteY3" fmla="*/ 782145 h 782145"/>
                <a:gd name="connsiteX4" fmla="*/ 326679 w 924557"/>
                <a:gd name="connsiteY4" fmla="*/ 0 h 782145"/>
                <a:gd name="connsiteX0" fmla="*/ 263912 w 861790"/>
                <a:gd name="connsiteY0" fmla="*/ 0 h 837144"/>
                <a:gd name="connsiteX1" fmla="*/ 861790 w 861790"/>
                <a:gd name="connsiteY1" fmla="*/ 390350 h 837144"/>
                <a:gd name="connsiteX2" fmla="*/ 323465 w 861790"/>
                <a:gd name="connsiteY2" fmla="*/ 319284 h 837144"/>
                <a:gd name="connsiteX3" fmla="*/ 0 w 861790"/>
                <a:gd name="connsiteY3" fmla="*/ 837144 h 837144"/>
                <a:gd name="connsiteX4" fmla="*/ 263912 w 861790"/>
                <a:gd name="connsiteY4" fmla="*/ 0 h 83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790" h="837144">
                  <a:moveTo>
                    <a:pt x="263912" y="0"/>
                  </a:moveTo>
                  <a:lnTo>
                    <a:pt x="861790" y="390350"/>
                  </a:lnTo>
                  <a:lnTo>
                    <a:pt x="323465" y="319284"/>
                  </a:lnTo>
                  <a:lnTo>
                    <a:pt x="0" y="837144"/>
                  </a:lnTo>
                  <a:lnTo>
                    <a:pt x="263912" y="0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7387152" y="3127462"/>
            <a:ext cx="571504" cy="1724036"/>
            <a:chOff x="7143768" y="2714620"/>
            <a:chExt cx="571504" cy="1724036"/>
          </a:xfrm>
        </p:grpSpPr>
        <p:sp>
          <p:nvSpPr>
            <p:cNvPr id="88" name="Dowolny kształt 87"/>
            <p:cNvSpPr/>
            <p:nvPr/>
          </p:nvSpPr>
          <p:spPr>
            <a:xfrm flipV="1">
              <a:off x="7143768" y="4071942"/>
              <a:ext cx="571504" cy="366714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23825 w 622300"/>
                <a:gd name="connsiteY13" fmla="*/ 320675 h 366714"/>
                <a:gd name="connsiteX14" fmla="*/ 11725 w 622300"/>
                <a:gd name="connsiteY14" fmla="*/ 366714 h 366714"/>
                <a:gd name="connsiteX15" fmla="*/ 0 w 622300"/>
                <a:gd name="connsiteY15" fmla="*/ 279400 h 366714"/>
                <a:gd name="connsiteX16" fmla="*/ 28575 w 622300"/>
                <a:gd name="connsiteY16" fmla="*/ 250825 h 366714"/>
                <a:gd name="connsiteX17" fmla="*/ 47625 w 622300"/>
                <a:gd name="connsiteY17" fmla="*/ 228600 h 366714"/>
                <a:gd name="connsiteX18" fmla="*/ 53975 w 622300"/>
                <a:gd name="connsiteY18" fmla="*/ 212725 h 366714"/>
                <a:gd name="connsiteX19" fmla="*/ 69850 w 622300"/>
                <a:gd name="connsiteY19" fmla="*/ 171450 h 366714"/>
                <a:gd name="connsiteX20" fmla="*/ 85725 w 622300"/>
                <a:gd name="connsiteY20" fmla="*/ 149225 h 366714"/>
                <a:gd name="connsiteX21" fmla="*/ 88900 w 622300"/>
                <a:gd name="connsiteY21" fmla="*/ 139700 h 366714"/>
                <a:gd name="connsiteX22" fmla="*/ 152400 w 622300"/>
                <a:gd name="connsiteY22" fmla="*/ 0 h 366714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1725 w 622300"/>
                <a:gd name="connsiteY13" fmla="*/ 366714 h 366714"/>
                <a:gd name="connsiteX14" fmla="*/ 0 w 622300"/>
                <a:gd name="connsiteY14" fmla="*/ 279400 h 366714"/>
                <a:gd name="connsiteX15" fmla="*/ 28575 w 622300"/>
                <a:gd name="connsiteY15" fmla="*/ 250825 h 366714"/>
                <a:gd name="connsiteX16" fmla="*/ 47625 w 622300"/>
                <a:gd name="connsiteY16" fmla="*/ 228600 h 366714"/>
                <a:gd name="connsiteX17" fmla="*/ 53975 w 622300"/>
                <a:gd name="connsiteY17" fmla="*/ 212725 h 366714"/>
                <a:gd name="connsiteX18" fmla="*/ 69850 w 622300"/>
                <a:gd name="connsiteY18" fmla="*/ 171450 h 366714"/>
                <a:gd name="connsiteX19" fmla="*/ 85725 w 622300"/>
                <a:gd name="connsiteY19" fmla="*/ 149225 h 366714"/>
                <a:gd name="connsiteX20" fmla="*/ 88900 w 622300"/>
                <a:gd name="connsiteY20" fmla="*/ 139700 h 366714"/>
                <a:gd name="connsiteX21" fmla="*/ 152400 w 622300"/>
                <a:gd name="connsiteY21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6850 w 610575"/>
                <a:gd name="connsiteY14" fmla="*/ 250825 h 366714"/>
                <a:gd name="connsiteX15" fmla="*/ 35900 w 610575"/>
                <a:gd name="connsiteY15" fmla="*/ 228600 h 366714"/>
                <a:gd name="connsiteX16" fmla="*/ 42250 w 610575"/>
                <a:gd name="connsiteY16" fmla="*/ 212725 h 366714"/>
                <a:gd name="connsiteX17" fmla="*/ 58125 w 610575"/>
                <a:gd name="connsiteY17" fmla="*/ 171450 h 366714"/>
                <a:gd name="connsiteX18" fmla="*/ 74000 w 610575"/>
                <a:gd name="connsiteY18" fmla="*/ 149225 h 366714"/>
                <a:gd name="connsiteX19" fmla="*/ 77175 w 610575"/>
                <a:gd name="connsiteY19" fmla="*/ 139700 h 366714"/>
                <a:gd name="connsiteX20" fmla="*/ 140675 w 610575"/>
                <a:gd name="connsiteY20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4000 w 610575"/>
                <a:gd name="connsiteY17" fmla="*/ 149225 h 366714"/>
                <a:gd name="connsiteX18" fmla="*/ 77175 w 610575"/>
                <a:gd name="connsiteY18" fmla="*/ 139700 h 366714"/>
                <a:gd name="connsiteX19" fmla="*/ 140675 w 610575"/>
                <a:gd name="connsiteY19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7175 w 610575"/>
                <a:gd name="connsiteY17" fmla="*/ 139700 h 366714"/>
                <a:gd name="connsiteX18" fmla="*/ 140675 w 610575"/>
                <a:gd name="connsiteY18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58125 w 610575"/>
                <a:gd name="connsiteY15" fmla="*/ 171450 h 366714"/>
                <a:gd name="connsiteX16" fmla="*/ 77175 w 610575"/>
                <a:gd name="connsiteY16" fmla="*/ 139700 h 366714"/>
                <a:gd name="connsiteX17" fmla="*/ 140675 w 610575"/>
                <a:gd name="connsiteY17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58125 w 610575"/>
                <a:gd name="connsiteY14" fmla="*/ 171450 h 366714"/>
                <a:gd name="connsiteX15" fmla="*/ 77175 w 610575"/>
                <a:gd name="connsiteY15" fmla="*/ 139700 h 366714"/>
                <a:gd name="connsiteX16" fmla="*/ 140675 w 610575"/>
                <a:gd name="connsiteY16" fmla="*/ 0 h 366714"/>
                <a:gd name="connsiteX0" fmla="*/ 140675 w 610575"/>
                <a:gd name="connsiteY0" fmla="*/ 6350 h 373064"/>
                <a:gd name="connsiteX1" fmla="*/ 607400 w 610575"/>
                <a:gd name="connsiteY1" fmla="*/ 215900 h 373064"/>
                <a:gd name="connsiteX2" fmla="*/ 610575 w 610575"/>
                <a:gd name="connsiteY2" fmla="*/ 279400 h 373064"/>
                <a:gd name="connsiteX3" fmla="*/ 559775 w 610575"/>
                <a:gd name="connsiteY3" fmla="*/ 269875 h 373064"/>
                <a:gd name="connsiteX4" fmla="*/ 493100 w 610575"/>
                <a:gd name="connsiteY4" fmla="*/ 250825 h 373064"/>
                <a:gd name="connsiteX5" fmla="*/ 451825 w 610575"/>
                <a:gd name="connsiteY5" fmla="*/ 266700 h 373064"/>
                <a:gd name="connsiteX6" fmla="*/ 404200 w 610575"/>
                <a:gd name="connsiteY6" fmla="*/ 285750 h 373064"/>
                <a:gd name="connsiteX7" fmla="*/ 359750 w 610575"/>
                <a:gd name="connsiteY7" fmla="*/ 285750 h 373064"/>
                <a:gd name="connsiteX8" fmla="*/ 334350 w 610575"/>
                <a:gd name="connsiteY8" fmla="*/ 288925 h 373064"/>
                <a:gd name="connsiteX9" fmla="*/ 302600 w 610575"/>
                <a:gd name="connsiteY9" fmla="*/ 298450 h 373064"/>
                <a:gd name="connsiteX10" fmla="*/ 242275 w 610575"/>
                <a:gd name="connsiteY10" fmla="*/ 311150 h 373064"/>
                <a:gd name="connsiteX11" fmla="*/ 216875 w 610575"/>
                <a:gd name="connsiteY11" fmla="*/ 320675 h 373064"/>
                <a:gd name="connsiteX12" fmla="*/ 162900 w 610575"/>
                <a:gd name="connsiteY12" fmla="*/ 323850 h 373064"/>
                <a:gd name="connsiteX13" fmla="*/ 0 w 610575"/>
                <a:gd name="connsiteY13" fmla="*/ 373064 h 373064"/>
                <a:gd name="connsiteX14" fmla="*/ 58125 w 610575"/>
                <a:gd name="connsiteY14" fmla="*/ 177800 h 373064"/>
                <a:gd name="connsiteX15" fmla="*/ 140675 w 610575"/>
                <a:gd name="connsiteY15" fmla="*/ 6350 h 37306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40675 w 610575"/>
                <a:gd name="connsiteY1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559775 w 607400"/>
                <a:gd name="connsiteY2" fmla="*/ 263525 h 366714"/>
                <a:gd name="connsiteX3" fmla="*/ 493100 w 607400"/>
                <a:gd name="connsiteY3" fmla="*/ 244475 h 366714"/>
                <a:gd name="connsiteX4" fmla="*/ 451825 w 607400"/>
                <a:gd name="connsiteY4" fmla="*/ 260350 h 366714"/>
                <a:gd name="connsiteX5" fmla="*/ 404200 w 607400"/>
                <a:gd name="connsiteY5" fmla="*/ 279400 h 366714"/>
                <a:gd name="connsiteX6" fmla="*/ 359750 w 607400"/>
                <a:gd name="connsiteY6" fmla="*/ 279400 h 366714"/>
                <a:gd name="connsiteX7" fmla="*/ 334350 w 607400"/>
                <a:gd name="connsiteY7" fmla="*/ 282575 h 366714"/>
                <a:gd name="connsiteX8" fmla="*/ 302600 w 607400"/>
                <a:gd name="connsiteY8" fmla="*/ 292100 h 366714"/>
                <a:gd name="connsiteX9" fmla="*/ 242275 w 607400"/>
                <a:gd name="connsiteY9" fmla="*/ 304800 h 366714"/>
                <a:gd name="connsiteX10" fmla="*/ 216875 w 607400"/>
                <a:gd name="connsiteY10" fmla="*/ 314325 h 366714"/>
                <a:gd name="connsiteX11" fmla="*/ 162900 w 607400"/>
                <a:gd name="connsiteY11" fmla="*/ 317500 h 366714"/>
                <a:gd name="connsiteX12" fmla="*/ 0 w 607400"/>
                <a:gd name="connsiteY12" fmla="*/ 366714 h 366714"/>
                <a:gd name="connsiteX13" fmla="*/ 140675 w 607400"/>
                <a:gd name="connsiteY13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93100 w 607400"/>
                <a:gd name="connsiteY2" fmla="*/ 244475 h 366714"/>
                <a:gd name="connsiteX3" fmla="*/ 451825 w 607400"/>
                <a:gd name="connsiteY3" fmla="*/ 260350 h 366714"/>
                <a:gd name="connsiteX4" fmla="*/ 404200 w 607400"/>
                <a:gd name="connsiteY4" fmla="*/ 279400 h 366714"/>
                <a:gd name="connsiteX5" fmla="*/ 359750 w 607400"/>
                <a:gd name="connsiteY5" fmla="*/ 279400 h 366714"/>
                <a:gd name="connsiteX6" fmla="*/ 334350 w 607400"/>
                <a:gd name="connsiteY6" fmla="*/ 282575 h 366714"/>
                <a:gd name="connsiteX7" fmla="*/ 302600 w 607400"/>
                <a:gd name="connsiteY7" fmla="*/ 292100 h 366714"/>
                <a:gd name="connsiteX8" fmla="*/ 242275 w 607400"/>
                <a:gd name="connsiteY8" fmla="*/ 304800 h 366714"/>
                <a:gd name="connsiteX9" fmla="*/ 216875 w 607400"/>
                <a:gd name="connsiteY9" fmla="*/ 314325 h 366714"/>
                <a:gd name="connsiteX10" fmla="*/ 162900 w 607400"/>
                <a:gd name="connsiteY10" fmla="*/ 317500 h 366714"/>
                <a:gd name="connsiteX11" fmla="*/ 0 w 607400"/>
                <a:gd name="connsiteY11" fmla="*/ 366714 h 366714"/>
                <a:gd name="connsiteX12" fmla="*/ 140675 w 607400"/>
                <a:gd name="connsiteY12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59750 w 607400"/>
                <a:gd name="connsiteY4" fmla="*/ 279400 h 366714"/>
                <a:gd name="connsiteX5" fmla="*/ 334350 w 607400"/>
                <a:gd name="connsiteY5" fmla="*/ 282575 h 366714"/>
                <a:gd name="connsiteX6" fmla="*/ 302600 w 607400"/>
                <a:gd name="connsiteY6" fmla="*/ 292100 h 366714"/>
                <a:gd name="connsiteX7" fmla="*/ 242275 w 607400"/>
                <a:gd name="connsiteY7" fmla="*/ 304800 h 366714"/>
                <a:gd name="connsiteX8" fmla="*/ 216875 w 607400"/>
                <a:gd name="connsiteY8" fmla="*/ 314325 h 366714"/>
                <a:gd name="connsiteX9" fmla="*/ 162900 w 607400"/>
                <a:gd name="connsiteY9" fmla="*/ 317500 h 366714"/>
                <a:gd name="connsiteX10" fmla="*/ 0 w 607400"/>
                <a:gd name="connsiteY10" fmla="*/ 366714 h 366714"/>
                <a:gd name="connsiteX11" fmla="*/ 140675 w 607400"/>
                <a:gd name="connsiteY11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34350 w 607400"/>
                <a:gd name="connsiteY4" fmla="*/ 282575 h 366714"/>
                <a:gd name="connsiteX5" fmla="*/ 302600 w 607400"/>
                <a:gd name="connsiteY5" fmla="*/ 292100 h 366714"/>
                <a:gd name="connsiteX6" fmla="*/ 242275 w 607400"/>
                <a:gd name="connsiteY6" fmla="*/ 304800 h 366714"/>
                <a:gd name="connsiteX7" fmla="*/ 216875 w 607400"/>
                <a:gd name="connsiteY7" fmla="*/ 314325 h 366714"/>
                <a:gd name="connsiteX8" fmla="*/ 162900 w 607400"/>
                <a:gd name="connsiteY8" fmla="*/ 317500 h 366714"/>
                <a:gd name="connsiteX9" fmla="*/ 0 w 607400"/>
                <a:gd name="connsiteY9" fmla="*/ 366714 h 366714"/>
                <a:gd name="connsiteX10" fmla="*/ 140675 w 607400"/>
                <a:gd name="connsiteY10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02600 w 607400"/>
                <a:gd name="connsiteY4" fmla="*/ 292100 h 366714"/>
                <a:gd name="connsiteX5" fmla="*/ 242275 w 607400"/>
                <a:gd name="connsiteY5" fmla="*/ 304800 h 366714"/>
                <a:gd name="connsiteX6" fmla="*/ 216875 w 607400"/>
                <a:gd name="connsiteY6" fmla="*/ 314325 h 366714"/>
                <a:gd name="connsiteX7" fmla="*/ 162900 w 607400"/>
                <a:gd name="connsiteY7" fmla="*/ 317500 h 366714"/>
                <a:gd name="connsiteX8" fmla="*/ 0 w 607400"/>
                <a:gd name="connsiteY8" fmla="*/ 366714 h 366714"/>
                <a:gd name="connsiteX9" fmla="*/ 140675 w 607400"/>
                <a:gd name="connsiteY9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42275 w 607400"/>
                <a:gd name="connsiteY4" fmla="*/ 304800 h 366714"/>
                <a:gd name="connsiteX5" fmla="*/ 216875 w 607400"/>
                <a:gd name="connsiteY5" fmla="*/ 314325 h 366714"/>
                <a:gd name="connsiteX6" fmla="*/ 162900 w 607400"/>
                <a:gd name="connsiteY6" fmla="*/ 317500 h 366714"/>
                <a:gd name="connsiteX7" fmla="*/ 0 w 607400"/>
                <a:gd name="connsiteY7" fmla="*/ 366714 h 366714"/>
                <a:gd name="connsiteX8" fmla="*/ 140675 w 607400"/>
                <a:gd name="connsiteY8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16875 w 607400"/>
                <a:gd name="connsiteY4" fmla="*/ 314325 h 366714"/>
                <a:gd name="connsiteX5" fmla="*/ 162900 w 607400"/>
                <a:gd name="connsiteY5" fmla="*/ 317500 h 366714"/>
                <a:gd name="connsiteX6" fmla="*/ 0 w 607400"/>
                <a:gd name="connsiteY6" fmla="*/ 366714 h 366714"/>
                <a:gd name="connsiteX7" fmla="*/ 140675 w 607400"/>
                <a:gd name="connsiteY7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162900 w 607400"/>
                <a:gd name="connsiteY4" fmla="*/ 317500 h 366714"/>
                <a:gd name="connsiteX5" fmla="*/ 0 w 607400"/>
                <a:gd name="connsiteY5" fmla="*/ 366714 h 366714"/>
                <a:gd name="connsiteX6" fmla="*/ 140675 w 607400"/>
                <a:gd name="connsiteY6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0 w 607400"/>
                <a:gd name="connsiteY4" fmla="*/ 366714 h 366714"/>
                <a:gd name="connsiteX5" fmla="*/ 140675 w 607400"/>
                <a:gd name="connsiteY5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0 w 607400"/>
                <a:gd name="connsiteY3" fmla="*/ 366714 h 366714"/>
                <a:gd name="connsiteX4" fmla="*/ 140675 w 607400"/>
                <a:gd name="connsiteY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0 w 607400"/>
                <a:gd name="connsiteY2" fmla="*/ 366714 h 366714"/>
                <a:gd name="connsiteX3" fmla="*/ 140675 w 607400"/>
                <a:gd name="connsiteY3" fmla="*/ 0 h 366714"/>
                <a:gd name="connsiteX0" fmla="*/ 140675 w 562867"/>
                <a:gd name="connsiteY0" fmla="*/ 0 h 366714"/>
                <a:gd name="connsiteX1" fmla="*/ 562867 w 562867"/>
                <a:gd name="connsiteY1" fmla="*/ 80962 h 366714"/>
                <a:gd name="connsiteX2" fmla="*/ 0 w 562867"/>
                <a:gd name="connsiteY2" fmla="*/ 366714 h 366714"/>
                <a:gd name="connsiteX3" fmla="*/ 140675 w 562867"/>
                <a:gd name="connsiteY3" fmla="*/ 0 h 36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867" h="366714">
                  <a:moveTo>
                    <a:pt x="140675" y="0"/>
                  </a:moveTo>
                  <a:lnTo>
                    <a:pt x="562867" y="80962"/>
                  </a:lnTo>
                  <a:lnTo>
                    <a:pt x="0" y="366714"/>
                  </a:lnTo>
                  <a:lnTo>
                    <a:pt x="140675" y="0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Dowolny kształt 88"/>
            <p:cNvSpPr/>
            <p:nvPr/>
          </p:nvSpPr>
          <p:spPr>
            <a:xfrm flipV="1">
              <a:off x="7143768" y="2714620"/>
              <a:ext cx="571504" cy="357190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23825 w 622300"/>
                <a:gd name="connsiteY13" fmla="*/ 320675 h 366714"/>
                <a:gd name="connsiteX14" fmla="*/ 11725 w 622300"/>
                <a:gd name="connsiteY14" fmla="*/ 366714 h 366714"/>
                <a:gd name="connsiteX15" fmla="*/ 0 w 622300"/>
                <a:gd name="connsiteY15" fmla="*/ 279400 h 366714"/>
                <a:gd name="connsiteX16" fmla="*/ 28575 w 622300"/>
                <a:gd name="connsiteY16" fmla="*/ 250825 h 366714"/>
                <a:gd name="connsiteX17" fmla="*/ 47625 w 622300"/>
                <a:gd name="connsiteY17" fmla="*/ 228600 h 366714"/>
                <a:gd name="connsiteX18" fmla="*/ 53975 w 622300"/>
                <a:gd name="connsiteY18" fmla="*/ 212725 h 366714"/>
                <a:gd name="connsiteX19" fmla="*/ 69850 w 622300"/>
                <a:gd name="connsiteY19" fmla="*/ 171450 h 366714"/>
                <a:gd name="connsiteX20" fmla="*/ 85725 w 622300"/>
                <a:gd name="connsiteY20" fmla="*/ 149225 h 366714"/>
                <a:gd name="connsiteX21" fmla="*/ 88900 w 622300"/>
                <a:gd name="connsiteY21" fmla="*/ 139700 h 366714"/>
                <a:gd name="connsiteX22" fmla="*/ 152400 w 622300"/>
                <a:gd name="connsiteY22" fmla="*/ 0 h 366714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1725 w 622300"/>
                <a:gd name="connsiteY13" fmla="*/ 366714 h 366714"/>
                <a:gd name="connsiteX14" fmla="*/ 0 w 622300"/>
                <a:gd name="connsiteY14" fmla="*/ 279400 h 366714"/>
                <a:gd name="connsiteX15" fmla="*/ 28575 w 622300"/>
                <a:gd name="connsiteY15" fmla="*/ 250825 h 366714"/>
                <a:gd name="connsiteX16" fmla="*/ 47625 w 622300"/>
                <a:gd name="connsiteY16" fmla="*/ 228600 h 366714"/>
                <a:gd name="connsiteX17" fmla="*/ 53975 w 622300"/>
                <a:gd name="connsiteY17" fmla="*/ 212725 h 366714"/>
                <a:gd name="connsiteX18" fmla="*/ 69850 w 622300"/>
                <a:gd name="connsiteY18" fmla="*/ 171450 h 366714"/>
                <a:gd name="connsiteX19" fmla="*/ 85725 w 622300"/>
                <a:gd name="connsiteY19" fmla="*/ 149225 h 366714"/>
                <a:gd name="connsiteX20" fmla="*/ 88900 w 622300"/>
                <a:gd name="connsiteY20" fmla="*/ 139700 h 366714"/>
                <a:gd name="connsiteX21" fmla="*/ 152400 w 622300"/>
                <a:gd name="connsiteY21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6850 w 610575"/>
                <a:gd name="connsiteY14" fmla="*/ 250825 h 366714"/>
                <a:gd name="connsiteX15" fmla="*/ 35900 w 610575"/>
                <a:gd name="connsiteY15" fmla="*/ 228600 h 366714"/>
                <a:gd name="connsiteX16" fmla="*/ 42250 w 610575"/>
                <a:gd name="connsiteY16" fmla="*/ 212725 h 366714"/>
                <a:gd name="connsiteX17" fmla="*/ 58125 w 610575"/>
                <a:gd name="connsiteY17" fmla="*/ 171450 h 366714"/>
                <a:gd name="connsiteX18" fmla="*/ 74000 w 610575"/>
                <a:gd name="connsiteY18" fmla="*/ 149225 h 366714"/>
                <a:gd name="connsiteX19" fmla="*/ 77175 w 610575"/>
                <a:gd name="connsiteY19" fmla="*/ 139700 h 366714"/>
                <a:gd name="connsiteX20" fmla="*/ 140675 w 610575"/>
                <a:gd name="connsiteY20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4000 w 610575"/>
                <a:gd name="connsiteY17" fmla="*/ 149225 h 366714"/>
                <a:gd name="connsiteX18" fmla="*/ 77175 w 610575"/>
                <a:gd name="connsiteY18" fmla="*/ 139700 h 366714"/>
                <a:gd name="connsiteX19" fmla="*/ 140675 w 610575"/>
                <a:gd name="connsiteY19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7175 w 610575"/>
                <a:gd name="connsiteY17" fmla="*/ 139700 h 366714"/>
                <a:gd name="connsiteX18" fmla="*/ 140675 w 610575"/>
                <a:gd name="connsiteY18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58125 w 610575"/>
                <a:gd name="connsiteY15" fmla="*/ 171450 h 366714"/>
                <a:gd name="connsiteX16" fmla="*/ 77175 w 610575"/>
                <a:gd name="connsiteY16" fmla="*/ 139700 h 366714"/>
                <a:gd name="connsiteX17" fmla="*/ 140675 w 610575"/>
                <a:gd name="connsiteY17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58125 w 610575"/>
                <a:gd name="connsiteY14" fmla="*/ 171450 h 366714"/>
                <a:gd name="connsiteX15" fmla="*/ 77175 w 610575"/>
                <a:gd name="connsiteY15" fmla="*/ 139700 h 366714"/>
                <a:gd name="connsiteX16" fmla="*/ 140675 w 610575"/>
                <a:gd name="connsiteY16" fmla="*/ 0 h 366714"/>
                <a:gd name="connsiteX0" fmla="*/ 140675 w 610575"/>
                <a:gd name="connsiteY0" fmla="*/ 6350 h 373064"/>
                <a:gd name="connsiteX1" fmla="*/ 607400 w 610575"/>
                <a:gd name="connsiteY1" fmla="*/ 215900 h 373064"/>
                <a:gd name="connsiteX2" fmla="*/ 610575 w 610575"/>
                <a:gd name="connsiteY2" fmla="*/ 279400 h 373064"/>
                <a:gd name="connsiteX3" fmla="*/ 559775 w 610575"/>
                <a:gd name="connsiteY3" fmla="*/ 269875 h 373064"/>
                <a:gd name="connsiteX4" fmla="*/ 493100 w 610575"/>
                <a:gd name="connsiteY4" fmla="*/ 250825 h 373064"/>
                <a:gd name="connsiteX5" fmla="*/ 451825 w 610575"/>
                <a:gd name="connsiteY5" fmla="*/ 266700 h 373064"/>
                <a:gd name="connsiteX6" fmla="*/ 404200 w 610575"/>
                <a:gd name="connsiteY6" fmla="*/ 285750 h 373064"/>
                <a:gd name="connsiteX7" fmla="*/ 359750 w 610575"/>
                <a:gd name="connsiteY7" fmla="*/ 285750 h 373064"/>
                <a:gd name="connsiteX8" fmla="*/ 334350 w 610575"/>
                <a:gd name="connsiteY8" fmla="*/ 288925 h 373064"/>
                <a:gd name="connsiteX9" fmla="*/ 302600 w 610575"/>
                <a:gd name="connsiteY9" fmla="*/ 298450 h 373064"/>
                <a:gd name="connsiteX10" fmla="*/ 242275 w 610575"/>
                <a:gd name="connsiteY10" fmla="*/ 311150 h 373064"/>
                <a:gd name="connsiteX11" fmla="*/ 216875 w 610575"/>
                <a:gd name="connsiteY11" fmla="*/ 320675 h 373064"/>
                <a:gd name="connsiteX12" fmla="*/ 162900 w 610575"/>
                <a:gd name="connsiteY12" fmla="*/ 323850 h 373064"/>
                <a:gd name="connsiteX13" fmla="*/ 0 w 610575"/>
                <a:gd name="connsiteY13" fmla="*/ 373064 h 373064"/>
                <a:gd name="connsiteX14" fmla="*/ 58125 w 610575"/>
                <a:gd name="connsiteY14" fmla="*/ 177800 h 373064"/>
                <a:gd name="connsiteX15" fmla="*/ 140675 w 610575"/>
                <a:gd name="connsiteY15" fmla="*/ 6350 h 37306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40675 w 610575"/>
                <a:gd name="connsiteY1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559775 w 607400"/>
                <a:gd name="connsiteY2" fmla="*/ 263525 h 366714"/>
                <a:gd name="connsiteX3" fmla="*/ 493100 w 607400"/>
                <a:gd name="connsiteY3" fmla="*/ 244475 h 366714"/>
                <a:gd name="connsiteX4" fmla="*/ 451825 w 607400"/>
                <a:gd name="connsiteY4" fmla="*/ 260350 h 366714"/>
                <a:gd name="connsiteX5" fmla="*/ 404200 w 607400"/>
                <a:gd name="connsiteY5" fmla="*/ 279400 h 366714"/>
                <a:gd name="connsiteX6" fmla="*/ 359750 w 607400"/>
                <a:gd name="connsiteY6" fmla="*/ 279400 h 366714"/>
                <a:gd name="connsiteX7" fmla="*/ 334350 w 607400"/>
                <a:gd name="connsiteY7" fmla="*/ 282575 h 366714"/>
                <a:gd name="connsiteX8" fmla="*/ 302600 w 607400"/>
                <a:gd name="connsiteY8" fmla="*/ 292100 h 366714"/>
                <a:gd name="connsiteX9" fmla="*/ 242275 w 607400"/>
                <a:gd name="connsiteY9" fmla="*/ 304800 h 366714"/>
                <a:gd name="connsiteX10" fmla="*/ 216875 w 607400"/>
                <a:gd name="connsiteY10" fmla="*/ 314325 h 366714"/>
                <a:gd name="connsiteX11" fmla="*/ 162900 w 607400"/>
                <a:gd name="connsiteY11" fmla="*/ 317500 h 366714"/>
                <a:gd name="connsiteX12" fmla="*/ 0 w 607400"/>
                <a:gd name="connsiteY12" fmla="*/ 366714 h 366714"/>
                <a:gd name="connsiteX13" fmla="*/ 140675 w 607400"/>
                <a:gd name="connsiteY13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93100 w 607400"/>
                <a:gd name="connsiteY2" fmla="*/ 244475 h 366714"/>
                <a:gd name="connsiteX3" fmla="*/ 451825 w 607400"/>
                <a:gd name="connsiteY3" fmla="*/ 260350 h 366714"/>
                <a:gd name="connsiteX4" fmla="*/ 404200 w 607400"/>
                <a:gd name="connsiteY4" fmla="*/ 279400 h 366714"/>
                <a:gd name="connsiteX5" fmla="*/ 359750 w 607400"/>
                <a:gd name="connsiteY5" fmla="*/ 279400 h 366714"/>
                <a:gd name="connsiteX6" fmla="*/ 334350 w 607400"/>
                <a:gd name="connsiteY6" fmla="*/ 282575 h 366714"/>
                <a:gd name="connsiteX7" fmla="*/ 302600 w 607400"/>
                <a:gd name="connsiteY7" fmla="*/ 292100 h 366714"/>
                <a:gd name="connsiteX8" fmla="*/ 242275 w 607400"/>
                <a:gd name="connsiteY8" fmla="*/ 304800 h 366714"/>
                <a:gd name="connsiteX9" fmla="*/ 216875 w 607400"/>
                <a:gd name="connsiteY9" fmla="*/ 314325 h 366714"/>
                <a:gd name="connsiteX10" fmla="*/ 162900 w 607400"/>
                <a:gd name="connsiteY10" fmla="*/ 317500 h 366714"/>
                <a:gd name="connsiteX11" fmla="*/ 0 w 607400"/>
                <a:gd name="connsiteY11" fmla="*/ 366714 h 366714"/>
                <a:gd name="connsiteX12" fmla="*/ 140675 w 607400"/>
                <a:gd name="connsiteY12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59750 w 607400"/>
                <a:gd name="connsiteY4" fmla="*/ 279400 h 366714"/>
                <a:gd name="connsiteX5" fmla="*/ 334350 w 607400"/>
                <a:gd name="connsiteY5" fmla="*/ 282575 h 366714"/>
                <a:gd name="connsiteX6" fmla="*/ 302600 w 607400"/>
                <a:gd name="connsiteY6" fmla="*/ 292100 h 366714"/>
                <a:gd name="connsiteX7" fmla="*/ 242275 w 607400"/>
                <a:gd name="connsiteY7" fmla="*/ 304800 h 366714"/>
                <a:gd name="connsiteX8" fmla="*/ 216875 w 607400"/>
                <a:gd name="connsiteY8" fmla="*/ 314325 h 366714"/>
                <a:gd name="connsiteX9" fmla="*/ 162900 w 607400"/>
                <a:gd name="connsiteY9" fmla="*/ 317500 h 366714"/>
                <a:gd name="connsiteX10" fmla="*/ 0 w 607400"/>
                <a:gd name="connsiteY10" fmla="*/ 366714 h 366714"/>
                <a:gd name="connsiteX11" fmla="*/ 140675 w 607400"/>
                <a:gd name="connsiteY11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34350 w 607400"/>
                <a:gd name="connsiteY4" fmla="*/ 282575 h 366714"/>
                <a:gd name="connsiteX5" fmla="*/ 302600 w 607400"/>
                <a:gd name="connsiteY5" fmla="*/ 292100 h 366714"/>
                <a:gd name="connsiteX6" fmla="*/ 242275 w 607400"/>
                <a:gd name="connsiteY6" fmla="*/ 304800 h 366714"/>
                <a:gd name="connsiteX7" fmla="*/ 216875 w 607400"/>
                <a:gd name="connsiteY7" fmla="*/ 314325 h 366714"/>
                <a:gd name="connsiteX8" fmla="*/ 162900 w 607400"/>
                <a:gd name="connsiteY8" fmla="*/ 317500 h 366714"/>
                <a:gd name="connsiteX9" fmla="*/ 0 w 607400"/>
                <a:gd name="connsiteY9" fmla="*/ 366714 h 366714"/>
                <a:gd name="connsiteX10" fmla="*/ 140675 w 607400"/>
                <a:gd name="connsiteY10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02600 w 607400"/>
                <a:gd name="connsiteY4" fmla="*/ 292100 h 366714"/>
                <a:gd name="connsiteX5" fmla="*/ 242275 w 607400"/>
                <a:gd name="connsiteY5" fmla="*/ 304800 h 366714"/>
                <a:gd name="connsiteX6" fmla="*/ 216875 w 607400"/>
                <a:gd name="connsiteY6" fmla="*/ 314325 h 366714"/>
                <a:gd name="connsiteX7" fmla="*/ 162900 w 607400"/>
                <a:gd name="connsiteY7" fmla="*/ 317500 h 366714"/>
                <a:gd name="connsiteX8" fmla="*/ 0 w 607400"/>
                <a:gd name="connsiteY8" fmla="*/ 366714 h 366714"/>
                <a:gd name="connsiteX9" fmla="*/ 140675 w 607400"/>
                <a:gd name="connsiteY9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42275 w 607400"/>
                <a:gd name="connsiteY4" fmla="*/ 304800 h 366714"/>
                <a:gd name="connsiteX5" fmla="*/ 216875 w 607400"/>
                <a:gd name="connsiteY5" fmla="*/ 314325 h 366714"/>
                <a:gd name="connsiteX6" fmla="*/ 162900 w 607400"/>
                <a:gd name="connsiteY6" fmla="*/ 317500 h 366714"/>
                <a:gd name="connsiteX7" fmla="*/ 0 w 607400"/>
                <a:gd name="connsiteY7" fmla="*/ 366714 h 366714"/>
                <a:gd name="connsiteX8" fmla="*/ 140675 w 607400"/>
                <a:gd name="connsiteY8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16875 w 607400"/>
                <a:gd name="connsiteY4" fmla="*/ 314325 h 366714"/>
                <a:gd name="connsiteX5" fmla="*/ 162900 w 607400"/>
                <a:gd name="connsiteY5" fmla="*/ 317500 h 366714"/>
                <a:gd name="connsiteX6" fmla="*/ 0 w 607400"/>
                <a:gd name="connsiteY6" fmla="*/ 366714 h 366714"/>
                <a:gd name="connsiteX7" fmla="*/ 140675 w 607400"/>
                <a:gd name="connsiteY7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162900 w 607400"/>
                <a:gd name="connsiteY4" fmla="*/ 317500 h 366714"/>
                <a:gd name="connsiteX5" fmla="*/ 0 w 607400"/>
                <a:gd name="connsiteY5" fmla="*/ 366714 h 366714"/>
                <a:gd name="connsiteX6" fmla="*/ 140675 w 607400"/>
                <a:gd name="connsiteY6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0 w 607400"/>
                <a:gd name="connsiteY4" fmla="*/ 366714 h 366714"/>
                <a:gd name="connsiteX5" fmla="*/ 140675 w 607400"/>
                <a:gd name="connsiteY5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0 w 607400"/>
                <a:gd name="connsiteY3" fmla="*/ 366714 h 366714"/>
                <a:gd name="connsiteX4" fmla="*/ 140675 w 607400"/>
                <a:gd name="connsiteY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0 w 607400"/>
                <a:gd name="connsiteY2" fmla="*/ 366714 h 366714"/>
                <a:gd name="connsiteX3" fmla="*/ 140675 w 607400"/>
                <a:gd name="connsiteY3" fmla="*/ 0 h 366714"/>
                <a:gd name="connsiteX0" fmla="*/ 0 w 748117"/>
                <a:gd name="connsiteY0" fmla="*/ 0 h 285752"/>
                <a:gd name="connsiteX1" fmla="*/ 748117 w 748117"/>
                <a:gd name="connsiteY1" fmla="*/ 128588 h 285752"/>
                <a:gd name="connsiteX2" fmla="*/ 140717 w 748117"/>
                <a:gd name="connsiteY2" fmla="*/ 285752 h 285752"/>
                <a:gd name="connsiteX3" fmla="*/ 0 w 748117"/>
                <a:gd name="connsiteY3" fmla="*/ 0 h 285752"/>
                <a:gd name="connsiteX0" fmla="*/ 0 w 703584"/>
                <a:gd name="connsiteY0" fmla="*/ 0 h 285752"/>
                <a:gd name="connsiteX1" fmla="*/ 703584 w 703584"/>
                <a:gd name="connsiteY1" fmla="*/ 71438 h 285752"/>
                <a:gd name="connsiteX2" fmla="*/ 140717 w 703584"/>
                <a:gd name="connsiteY2" fmla="*/ 285752 h 285752"/>
                <a:gd name="connsiteX3" fmla="*/ 0 w 703584"/>
                <a:gd name="connsiteY3" fmla="*/ 0 h 285752"/>
                <a:gd name="connsiteX0" fmla="*/ 0 w 703584"/>
                <a:gd name="connsiteY0" fmla="*/ 0 h 214314"/>
                <a:gd name="connsiteX1" fmla="*/ 703584 w 703584"/>
                <a:gd name="connsiteY1" fmla="*/ 71438 h 214314"/>
                <a:gd name="connsiteX2" fmla="*/ 70358 w 703584"/>
                <a:gd name="connsiteY2" fmla="*/ 214314 h 214314"/>
                <a:gd name="connsiteX3" fmla="*/ 0 w 703584"/>
                <a:gd name="connsiteY3" fmla="*/ 0 h 214314"/>
                <a:gd name="connsiteX0" fmla="*/ 0 w 773942"/>
                <a:gd name="connsiteY0" fmla="*/ 0 h 357190"/>
                <a:gd name="connsiteX1" fmla="*/ 773942 w 773942"/>
                <a:gd name="connsiteY1" fmla="*/ 214314 h 357190"/>
                <a:gd name="connsiteX2" fmla="*/ 140716 w 773942"/>
                <a:gd name="connsiteY2" fmla="*/ 357190 h 357190"/>
                <a:gd name="connsiteX3" fmla="*/ 0 w 773942"/>
                <a:gd name="connsiteY3" fmla="*/ 0 h 357190"/>
                <a:gd name="connsiteX0" fmla="*/ 0 w 562867"/>
                <a:gd name="connsiteY0" fmla="*/ 0 h 357190"/>
                <a:gd name="connsiteX1" fmla="*/ 562867 w 562867"/>
                <a:gd name="connsiteY1" fmla="*/ 214314 h 357190"/>
                <a:gd name="connsiteX2" fmla="*/ 140716 w 562867"/>
                <a:gd name="connsiteY2" fmla="*/ 357190 h 357190"/>
                <a:gd name="connsiteX3" fmla="*/ 0 w 562867"/>
                <a:gd name="connsiteY3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867" h="357190">
                  <a:moveTo>
                    <a:pt x="0" y="0"/>
                  </a:moveTo>
                  <a:lnTo>
                    <a:pt x="562867" y="214314"/>
                  </a:lnTo>
                  <a:lnTo>
                    <a:pt x="140716" y="357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0" name="Grupa 89"/>
          <p:cNvGrpSpPr/>
          <p:nvPr/>
        </p:nvGrpSpPr>
        <p:grpSpPr>
          <a:xfrm>
            <a:off x="4111643" y="4929202"/>
            <a:ext cx="1103301" cy="1438363"/>
            <a:chOff x="4111643" y="4929202"/>
            <a:chExt cx="1103301" cy="1438363"/>
          </a:xfrm>
        </p:grpSpPr>
        <p:sp>
          <p:nvSpPr>
            <p:cNvPr id="91" name="Skos 90"/>
            <p:cNvSpPr/>
            <p:nvPr/>
          </p:nvSpPr>
          <p:spPr>
            <a:xfrm>
              <a:off x="4381793" y="5206142"/>
              <a:ext cx="555429" cy="864003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92" name="Grupa 91"/>
            <p:cNvGrpSpPr/>
            <p:nvPr/>
          </p:nvGrpSpPr>
          <p:grpSpPr>
            <a:xfrm>
              <a:off x="4111643" y="4929202"/>
              <a:ext cx="1103301" cy="1438363"/>
              <a:chOff x="6616714" y="3444974"/>
              <a:chExt cx="1277133" cy="1664983"/>
            </a:xfrm>
          </p:grpSpPr>
          <p:pic>
            <p:nvPicPr>
              <p:cNvPr id="9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428519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407088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38565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0640" y="367082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8900000">
                <a:off x="6752842" y="349978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600000">
                <a:off x="6970412" y="344497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700000" flipV="1">
                <a:off x="6715526" y="4686381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29510" y="34456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48534" y="344519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7324744" y="4772729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7143768" y="4767490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6965646" y="4767274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661437" y="445664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588893">
                <a:off x="7503532" y="351411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7607035" y="373181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7606999" y="3917418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7606997" y="411220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7606997" y="429045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7606997" y="451464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8127463">
                <a:off x="7541973" y="4699047"/>
                <a:ext cx="242887" cy="33073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3" name="pole tekstowe 112"/>
          <p:cNvSpPr txBox="1"/>
          <p:nvPr/>
        </p:nvSpPr>
        <p:spPr>
          <a:xfrm>
            <a:off x="5929322" y="14367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1.</a:t>
            </a:r>
            <a:endParaRPr lang="pl-PL" dirty="0"/>
          </a:p>
        </p:txBody>
      </p:sp>
      <p:sp>
        <p:nvSpPr>
          <p:cNvPr id="114" name="pole tekstowe 113"/>
          <p:cNvSpPr txBox="1"/>
          <p:nvPr/>
        </p:nvSpPr>
        <p:spPr>
          <a:xfrm>
            <a:off x="5172574" y="34846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2.</a:t>
            </a:r>
            <a:endParaRPr lang="pl-PL" dirty="0"/>
          </a:p>
        </p:txBody>
      </p:sp>
      <p:sp>
        <p:nvSpPr>
          <p:cNvPr id="115" name="pole tekstowe 114"/>
          <p:cNvSpPr txBox="1"/>
          <p:nvPr/>
        </p:nvSpPr>
        <p:spPr>
          <a:xfrm>
            <a:off x="2143108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484784"/>
            <a:ext cx="8892480" cy="4786346"/>
          </a:xfrm>
        </p:spPr>
        <p:txBody>
          <a:bodyPr>
            <a:normAutofit/>
          </a:bodyPr>
          <a:lstStyle/>
          <a:p>
            <a:pPr marL="177800" indent="0" algn="just">
              <a:buNone/>
            </a:pPr>
            <a:r>
              <a:rPr lang="pl-PL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Obrona</a:t>
            </a: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to forma działania taktycznego polegająca na oddziaływaniu określonymi środkami na obiekty zagrożone pożarem.</a:t>
            </a:r>
          </a:p>
          <a:p>
            <a:pPr marL="177800" indent="0" algn="just">
              <a:buNone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Są to 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działania o </a:t>
            </a:r>
            <a:r>
              <a:rPr lang="pl-PL" u="sng" dirty="0">
                <a:solidFill>
                  <a:srgbClr val="000000"/>
                </a:solidFill>
                <a:cs typeface="Times New Roman" pitchFamily="18" charset="0"/>
              </a:rPr>
              <a:t>charakterze zachowawczym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, mające na celu </a:t>
            </a:r>
            <a:r>
              <a:rPr lang="pl-PL" dirty="0">
                <a:solidFill>
                  <a:srgbClr val="FF0000"/>
                </a:solidFill>
                <a:cs typeface="Times New Roman" pitchFamily="18" charset="0"/>
              </a:rPr>
              <a:t>utrzymanie zastanej sytuacji</a:t>
            </a:r>
            <a:r>
              <a:rPr lang="pl-PL" dirty="0">
                <a:solidFill>
                  <a:srgbClr val="000000"/>
                </a:solidFill>
                <a:cs typeface="Times New Roman" pitchFamily="18" charset="0"/>
              </a:rPr>
              <a:t> do chwili przybycia następnych jednostek.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marL="177800" indent="0" algn="just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16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84784"/>
            <a:ext cx="9144000" cy="5016050"/>
          </a:xfrm>
        </p:spPr>
        <p:txBody>
          <a:bodyPr>
            <a:noAutofit/>
          </a:bodyPr>
          <a:lstStyle/>
          <a:p>
            <a:pPr marL="0" lvl="0" indent="0" algn="just" fontAlgn="base"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000000"/>
                </a:solidFill>
              </a:rPr>
              <a:t>Zależnie od celu użycia prądu gaśniczego: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>
                <a:solidFill>
                  <a:srgbClr val="FF0000"/>
                </a:solidFill>
              </a:rPr>
              <a:t> chłodzenie gazów pożarowych: 100 do 250 l/min,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>
                <a:solidFill>
                  <a:schemeClr val="accent2">
                    <a:lumMod val="50000"/>
                  </a:schemeClr>
                </a:solidFill>
              </a:rPr>
              <a:t> natarcie pośrednie do 350 l/min,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>
                <a:solidFill>
                  <a:srgbClr val="7030A0"/>
                </a:solidFill>
              </a:rPr>
              <a:t> natarcie bezpośrednie: do 500 l/min,</a:t>
            </a:r>
          </a:p>
          <a:p>
            <a:pPr marL="0" lvl="0" indent="0" algn="just" fontAlgn="base">
              <a:spcAft>
                <a:spcPts val="600"/>
              </a:spcAft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0" lvl="0" indent="0" algn="just" fontAlgn="base"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000000"/>
                </a:solidFill>
              </a:rPr>
              <a:t>Dlaczego?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>
                <a:solidFill>
                  <a:srgbClr val="FF0000"/>
                </a:solidFill>
              </a:rPr>
              <a:t> chłodzenie gazów pożarowych nie jest gaszeniem – jest zapobieganiem wystąpieniu niebezpiecznych zjawisk pożarowych.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>
                <a:solidFill>
                  <a:schemeClr val="accent2">
                    <a:lumMod val="50000"/>
                  </a:schemeClr>
                </a:solidFill>
              </a:rPr>
              <a:t> natarcie pośrednie nie jest podawaniem wody na powierzchnie gaśnicze tylko w gazy pożarowe w celu wytworzenia pary, więc większe wydajności wiążą się ze zwiększeniem strat wtórnych,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>
                <a:solidFill>
                  <a:srgbClr val="7030A0"/>
                </a:solidFill>
              </a:rPr>
              <a:t> natarcie bezpośrednie to oddziaływanie na palącą się powierzchnię a wartość 500 l/min jest (przybliżoną) maksymalną praktyczną wartością możliwą do uzyskania z jednego prądu gaśniczego – czy jednak jest możliwość skutecznego pokrycia powierzchni palącej się jednym prądem gaśniczym? Najczęściej nie. Czy na ogół całą powierzchnia pożaru objęta jest w pełni rozwiniętym pożarem? Również nie.</a:t>
            </a:r>
          </a:p>
          <a:p>
            <a:pPr marL="0" lvl="0" indent="0" algn="just" fontAlgn="base">
              <a:spcAft>
                <a:spcPts val="600"/>
              </a:spcAft>
              <a:buNone/>
            </a:pPr>
            <a:endParaRPr lang="pl-PL" sz="1800" dirty="0">
              <a:solidFill>
                <a:srgbClr val="7030A0"/>
              </a:solidFill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17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144000" cy="1152128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pl-PL" sz="2400" dirty="0">
                <a:cs typeface="Arial" panose="020B0604020202020204" pitchFamily="34" charset="0"/>
              </a:rPr>
              <a:t>Zależnie od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charakterystyki obiektu </a:t>
            </a:r>
            <a:r>
              <a:rPr lang="pl-PL" sz="2400" dirty="0">
                <a:cs typeface="Arial" panose="020B0604020202020204" pitchFamily="34" charset="0"/>
              </a:rPr>
              <a:t>(mieszkalne, przemysłowe, inne) </a:t>
            </a:r>
            <a:r>
              <a:rPr lang="pl-PL" sz="2400" u="sng" dirty="0">
                <a:cs typeface="Arial" panose="020B0604020202020204" pitchFamily="34" charset="0"/>
              </a:rPr>
              <a:t>przy pożarze w pełni rozwiniętym</a:t>
            </a:r>
            <a:r>
              <a:rPr lang="pl-PL" sz="2400" dirty="0">
                <a:cs typeface="Arial" panose="020B0604020202020204" pitchFamily="34" charset="0"/>
              </a:rPr>
              <a:t>, wymagane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wydajności</a:t>
            </a:r>
            <a:r>
              <a:rPr lang="pl-PL" sz="2400" dirty="0">
                <a:cs typeface="Arial" panose="020B0604020202020204" pitchFamily="34" charset="0"/>
              </a:rPr>
              <a:t> różnią się od siebie, zależnie od powierzchni pożaru w danej chwili.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706" name="Picture 2" descr="https://scontent-frt3-1.xx.fbcdn.net/v/t1.0-9/12631512_1667294863534300_1237634127897561645_n.jpg?oh=acf9f02bcb98c9f8cbe8a4bfc8932ab4&amp;oe=57B2E6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89793"/>
            <a:ext cx="5076056" cy="41682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2708" name="Picture 4" descr="https://scontent-frt3-1.xx.fbcdn.net/hphotos-xfp1/v/t1.0-9/12631337_1667294833534303_157650980084260593_n.jpg?oh=c136e7911311ab187278a12026e6eff8&amp;oe=57B017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77" y="3645024"/>
            <a:ext cx="2578815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Strzałka w prawo 9"/>
          <p:cNvSpPr/>
          <p:nvPr/>
        </p:nvSpPr>
        <p:spPr>
          <a:xfrm>
            <a:off x="2915816" y="4149080"/>
            <a:ext cx="8640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5496" y="1412776"/>
            <a:ext cx="5832648" cy="5373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000" b="1" dirty="0"/>
              <a:t>Pożar kontrolowany przez paliwo (</a:t>
            </a:r>
            <a:r>
              <a:rPr lang="pl-PL" sz="2000" b="1" dirty="0" err="1"/>
              <a:t>KPP</a:t>
            </a:r>
            <a:r>
              <a:rPr lang="pl-PL" sz="2000" b="1" dirty="0"/>
              <a:t>)</a:t>
            </a:r>
            <a:r>
              <a:rPr lang="pl-PL" sz="2000" dirty="0"/>
              <a:t> – pożar, w którym dynamika procesu spalania zależna jest od ilości paliwa, jego rodzaju, usytuowania oraz stopnia wymieszania z powietrzem (lub rozdrobnienia) a zatem od eksponowanej na ciepło powierzchni paliwa, natomiast do strefy spalania dociera wystarczająca ilość tlenu.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000" b="1" dirty="0"/>
              <a:t>Pożar kontrolowany przez wentylację (</a:t>
            </a:r>
            <a:r>
              <a:rPr lang="pl-PL" sz="2000" b="1" dirty="0" err="1"/>
              <a:t>KPW</a:t>
            </a:r>
            <a:r>
              <a:rPr lang="pl-PL" sz="2000" b="1" dirty="0"/>
              <a:t>)</a:t>
            </a:r>
            <a:r>
              <a:rPr lang="pl-PL" sz="2000" dirty="0"/>
              <a:t> – pożar w fazie rozwiniętej, w którym dynamika procesu spalania zależna jest od ilości tlenu docierającego do strefy spalania, a zatem pośrednio od liczby oraz wzajemnego usytuowania dróg doprowadzania powietrza (drzwi, okien, klap, szybów, kanałów, przepustów itd.).</a:t>
            </a:r>
            <a:endParaRPr lang="pl-PL" sz="2000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https://scontent-frt3-1.xx.fbcdn.net/v/t1.0-9/11080933_756588677788728_8739319282926265063_n.jpg?oh=2d0a88280b770b85af25c2c720238905&amp;oe=57B7C4AE"/>
          <p:cNvPicPr>
            <a:picLocks noChangeAspect="1" noChangeArrowheads="1"/>
          </p:cNvPicPr>
          <p:nvPr/>
        </p:nvPicPr>
        <p:blipFill>
          <a:blip r:embed="rId3" cstate="print"/>
          <a:srcRect r="16038"/>
          <a:stretch>
            <a:fillRect/>
          </a:stretch>
        </p:blipFill>
        <p:spPr bwMode="auto">
          <a:xfrm>
            <a:off x="6012160" y="1484784"/>
            <a:ext cx="3024000" cy="2389840"/>
          </a:xfrm>
          <a:prstGeom prst="rect">
            <a:avLst/>
          </a:prstGeom>
          <a:noFill/>
        </p:spPr>
      </p:pic>
      <p:pic>
        <p:nvPicPr>
          <p:cNvPr id="2054" name="Picture 6" descr="https://scontent-frt3-1.xx.fbcdn.net/v/t1.0-9/11082606_756592731121656_3586689102938863231_n.jpg?oh=f21659ed9cf3eb88ccb1fa83b8fd92a2&amp;oe=57A0D849"/>
          <p:cNvPicPr>
            <a:picLocks noChangeAspect="1" noChangeArrowheads="1"/>
          </p:cNvPicPr>
          <p:nvPr/>
        </p:nvPicPr>
        <p:blipFill>
          <a:blip r:embed="rId4" cstate="print"/>
          <a:srcRect l="17766" r="23225" b="18944"/>
          <a:stretch>
            <a:fillRect/>
          </a:stretch>
        </p:blipFill>
        <p:spPr bwMode="auto">
          <a:xfrm>
            <a:off x="6012160" y="4057143"/>
            <a:ext cx="3024000" cy="275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</a:t>
            </a:fld>
            <a:endParaRPr lang="pl-PL" altLang="pl-PL"/>
          </a:p>
        </p:txBody>
      </p:sp>
      <p:sp>
        <p:nvSpPr>
          <p:cNvPr id="10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800" dirty="0"/>
              <a:t>Wypracowanie decyzji podczas akcji gaśniczych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88"/>
          <p:cNvSpPr txBox="1">
            <a:spLocks/>
          </p:cNvSpPr>
          <p:nvPr/>
        </p:nvSpPr>
        <p:spPr>
          <a:xfrm>
            <a:off x="282439" y="1570878"/>
            <a:ext cx="8585349" cy="691223"/>
          </a:xfrm>
          <a:prstGeom prst="rect">
            <a:avLst/>
          </a:prstGeom>
          <a:noFill/>
          <a:ln>
            <a:noFill/>
          </a:ln>
        </p:spPr>
        <p:txBody>
          <a:bodyPr vert="horz" lIns="54850" tIns="91425" rIns="91425" bIns="45700" rtlCol="0" anchor="t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Wingdings 2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Materiał nauczania:</a:t>
            </a:r>
            <a:endParaRPr kumimoji="0" lang="pl-PL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89"/>
          <p:cNvSpPr txBox="1">
            <a:spLocks/>
          </p:cNvSpPr>
          <p:nvPr/>
        </p:nvSpPr>
        <p:spPr>
          <a:xfrm>
            <a:off x="282439" y="2262101"/>
            <a:ext cx="8496946" cy="4320480"/>
          </a:xfrm>
          <a:prstGeom prst="rect">
            <a:avLst/>
          </a:prstGeom>
          <a:noFill/>
          <a:ln>
            <a:noFill/>
          </a:ln>
        </p:spPr>
        <p:txBody>
          <a:bodyPr vert="horz" lIns="54850" tIns="91425" rIns="91425" bIns="45700" rtlCol="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Rozpoznanie sytuacji pożarowej.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Ocena sytuacji pożarowej i ocena możliwości taktycznych.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Znaczenie informacji uzyskanych z rozpoznania do oceny sytuacji.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Zamiar taktyczny.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Podstawowe rodzaje działań taktycznych.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Kierowanie działaniami gaśniczymi z uwzględnieniem specyfiki obiektów i terenów.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Organizacja zaopatrzenia wodnego.</a:t>
            </a:r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6557" r="6425" b="2965"/>
          <a:stretch>
            <a:fillRect/>
          </a:stretch>
        </p:blipFill>
        <p:spPr bwMode="auto">
          <a:xfrm>
            <a:off x="144016" y="1628800"/>
            <a:ext cx="8316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2051720" y="3356992"/>
            <a:ext cx="15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Rozgorzenie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Zapłon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45049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Rozwój (</a:t>
            </a:r>
            <a:r>
              <a:rPr lang="pl-PL" b="1" dirty="0" err="1">
                <a:solidFill>
                  <a:srgbClr val="000000"/>
                </a:solidFill>
              </a:rPr>
              <a:t>KPP</a:t>
            </a:r>
            <a:r>
              <a:rPr lang="pl-PL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547664" y="38517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Rozwój (</a:t>
            </a:r>
            <a:r>
              <a:rPr lang="pl-PL" b="1" dirty="0" err="1">
                <a:solidFill>
                  <a:srgbClr val="000000"/>
                </a:solidFill>
              </a:rPr>
              <a:t>KPW</a:t>
            </a:r>
            <a:r>
              <a:rPr lang="pl-PL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032822" y="5263108"/>
            <a:ext cx="13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Wstępne wygasanie (KPW)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63888" y="5301208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Wentylacja (SP/inna)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283968" y="45091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Rozwój (</a:t>
            </a:r>
            <a:r>
              <a:rPr lang="pl-PL" b="1" dirty="0" err="1">
                <a:solidFill>
                  <a:srgbClr val="000000"/>
                </a:solidFill>
              </a:rPr>
              <a:t>KPW</a:t>
            </a:r>
            <a:r>
              <a:rPr lang="pl-PL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195736" y="2492896"/>
            <a:ext cx="2052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 pełni rozwinięty (KPW)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032096" y="1990581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Wentylacja na dachu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796136" y="1844824"/>
            <a:ext cx="2052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 pełni rozwinięty (KPW)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876256" y="25649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Działania gaśnicze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272456" y="3286725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Wygasanie (KPP)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264344" y="5579948"/>
            <a:ext cx="14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Ugaszenie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21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Kierowanie działaniami gaśniczymi z uwzględnieniem specyfiki obiektów i terenów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292080" y="1844824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4,8 do 6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FF0000"/>
                </a:solidFill>
                <a:sym typeface="Wingdings"/>
              </a:rPr>
              <a:t> 1,8 do 60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FF0000"/>
                </a:solidFill>
                <a:sym typeface="Wingdings"/>
              </a:rPr>
              <a:t> 12 do 18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6 do 9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3 do 6 l/min</a:t>
            </a:r>
          </a:p>
          <a:p>
            <a:pPr lvl="0" fontAlgn="base">
              <a:buFont typeface="Wingdings"/>
              <a:buChar char="ð"/>
            </a:pPr>
            <a:endParaRPr lang="pl-PL" dirty="0">
              <a:solidFill>
                <a:srgbClr val="000000"/>
              </a:solidFill>
              <a:sym typeface="Wingdings"/>
            </a:endParaRP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FF0000"/>
                </a:solidFill>
                <a:sym typeface="Wingdings"/>
              </a:rPr>
              <a:t> 9,6 do 16,8 l/min</a:t>
            </a:r>
          </a:p>
          <a:p>
            <a:pPr lvl="0" fontAlgn="base">
              <a:buFont typeface="Wingdings"/>
              <a:buChar char="ð"/>
            </a:pPr>
            <a:endParaRPr lang="pl-PL" dirty="0">
              <a:solidFill>
                <a:srgbClr val="000000"/>
              </a:solidFill>
              <a:sym typeface="Wingdings"/>
            </a:endParaRP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FF0000"/>
                </a:solidFill>
                <a:sym typeface="Wingdings"/>
              </a:rPr>
              <a:t> 9,6 do 10,8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FF0000"/>
                </a:solidFill>
                <a:sym typeface="Wingdings"/>
              </a:rPr>
              <a:t> 4,8 do 60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4,8 do 6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3,6 do 6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6 do 9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6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24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12 do 18 l/min</a:t>
            </a:r>
          </a:p>
          <a:p>
            <a:pPr lvl="0" fontAlgn="base">
              <a:buFont typeface="Wingdings"/>
              <a:buChar char="ð"/>
            </a:pPr>
            <a:r>
              <a:rPr lang="pl-PL" dirty="0">
                <a:solidFill>
                  <a:srgbClr val="000000"/>
                </a:solidFill>
                <a:sym typeface="Wingdings"/>
              </a:rPr>
              <a:t> 18 l/min</a:t>
            </a:r>
          </a:p>
        </p:txBody>
      </p:sp>
      <p:pic>
        <p:nvPicPr>
          <p:cNvPr id="13" name="Obraz 12" descr="skanowanie00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38290"/>
            <a:ext cx="5065712" cy="5419709"/>
          </a:xfrm>
          <a:prstGeom prst="rect">
            <a:avLst/>
          </a:prstGeom>
        </p:spPr>
      </p:pic>
      <p:sp>
        <p:nvSpPr>
          <p:cNvPr id="14" name="Nawias klamrowy zamykający 13"/>
          <p:cNvSpPr/>
          <p:nvPr/>
        </p:nvSpPr>
        <p:spPr>
          <a:xfrm>
            <a:off x="6948264" y="1916832"/>
            <a:ext cx="936104" cy="460851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5651003" y="4048571"/>
            <a:ext cx="515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pl-PL" sz="2400" b="1" dirty="0">
                <a:solidFill>
                  <a:srgbClr val="000000"/>
                </a:solidFill>
                <a:sym typeface="Wingdings"/>
              </a:rPr>
              <a:t>na każdy </a:t>
            </a:r>
            <a:r>
              <a:rPr lang="pl-PL" sz="2400" b="1" dirty="0" err="1">
                <a:solidFill>
                  <a:srgbClr val="000000"/>
                </a:solidFill>
                <a:sym typeface="Wingdings"/>
              </a:rPr>
              <a:t>m</a:t>
            </a:r>
            <a:r>
              <a:rPr lang="pl-PL" sz="2400" b="1" baseline="30000" dirty="0" err="1">
                <a:solidFill>
                  <a:srgbClr val="000000"/>
                </a:solidFill>
                <a:sym typeface="Wingdings"/>
              </a:rPr>
              <a:t>2</a:t>
            </a:r>
            <a:r>
              <a:rPr lang="pl-PL" sz="2400" b="1" dirty="0">
                <a:solidFill>
                  <a:srgbClr val="000000"/>
                </a:solidFill>
                <a:sym typeface="Wingdings"/>
              </a:rPr>
              <a:t> powierzchni pożaru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lnSpcReduction="1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Dowożenie</a:t>
            </a:r>
            <a:r>
              <a:rPr lang="pl-PL" dirty="0"/>
              <a:t> – polega na przewożeniu wody pomiędzy punktem jej czerpania, a miejscem prowadzenia działań gaśniczych przy wykorzystaniu typowych samochodów ratowniczo-gaśniczych wyposażonych w zbiornik wody.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22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13176"/>
            <a:ext cx="8282367" cy="17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Przepompowywanie</a:t>
            </a:r>
            <a:r>
              <a:rPr lang="pl-PL" dirty="0"/>
              <a:t> – polega na przesyłaniu wody za pomocą węży pożarniczych pomiędzy nasadą tłoczną pompy, a zbiornikiem, z którego czerpie kolejna pompa ustawiona szeregowo w kierunku pożaru.  Odległość pomiędzy kolejnymi pompami jest zależnością pomiędzy oczekiwaną wydajnością, średnicą zastosowanych węży, a 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23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2488"/>
            <a:ext cx="767863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85000" lnSpcReduction="2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Przetłaczanie</a:t>
            </a:r>
            <a:r>
              <a:rPr lang="pl-PL" dirty="0"/>
              <a:t> – polega na przesyłaniu wody za pomocą węży pożarniczych pomiędzy nasadą tłoczną pompy, a nasadą ssącą kolejnej pompy ustawionej szeregowo w kierunku pożaru. Odległość pomiędzy kolejnymi pompami jest zależnością pomiędzy oczekiwaną wydajnością, średnicą zastosowanych węży, a 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24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8512"/>
            <a:ext cx="749766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System mieszany</a:t>
            </a:r>
            <a:r>
              <a:rPr lang="pl-PL" dirty="0"/>
              <a:t> – wykorzystuje w/</a:t>
            </a:r>
            <a:r>
              <a:rPr lang="pl-PL" dirty="0" err="1"/>
              <a:t>w</a:t>
            </a:r>
            <a:r>
              <a:rPr lang="pl-PL" dirty="0"/>
              <a:t> sposoby dostarczania wody do pożaru, stosowane wspólnie w celu optymalnego wykorzystania dostępnego potencjału gaśniczego. Zastosowane bufory wodne zapewniają ciągłość podawania wody i optymalizują czasy poszczególnych operacji. Dzięki zlokalizowaniu punktów tankowania oraz zrzutu wody przy drogach o lepszych parametrach trakcyjnych skrócony zostaje czas jej transportu. 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25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509120"/>
            <a:ext cx="8100392" cy="21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326" name="Shape 32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1703124"/>
            <a:ext cx="896448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P. Bielicki, A. Kamiński (red), </a:t>
            </a:r>
            <a:r>
              <a:rPr lang="pl-PL" sz="1700" i="1" dirty="0">
                <a:solidFill>
                  <a:srgbClr val="000000"/>
                </a:solidFill>
              </a:rPr>
              <a:t>Taktyka działań ratowniczych. Zasady postępowania. Działania gaśnicze.</a:t>
            </a:r>
            <a:r>
              <a:rPr lang="pl-PL" sz="1700" dirty="0">
                <a:solidFill>
                  <a:srgbClr val="000000"/>
                </a:solidFill>
              </a:rPr>
              <a:t>, CS PSP Częstochowa, 1998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P. Bielicki, </a:t>
            </a:r>
            <a:r>
              <a:rPr lang="pl-PL" sz="1700" i="1" dirty="0">
                <a:solidFill>
                  <a:srgbClr val="000000"/>
                </a:solidFill>
              </a:rPr>
              <a:t>Działania gaśnicze cz.2: Organizacja pracy w zastępie gaśniczym.</a:t>
            </a:r>
            <a:r>
              <a:rPr lang="pl-PL" sz="1700" dirty="0">
                <a:solidFill>
                  <a:srgbClr val="000000"/>
                </a:solidFill>
              </a:rPr>
              <a:t>, CS PSP Częstochowa, 2000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P. Bielicki, </a:t>
            </a:r>
            <a:r>
              <a:rPr lang="pl-PL" sz="1700" i="1" dirty="0">
                <a:solidFill>
                  <a:srgbClr val="000000"/>
                </a:solidFill>
              </a:rPr>
              <a:t>Działania gaśnicze cz.3: Rozpoznanie pożaru.</a:t>
            </a:r>
            <a:r>
              <a:rPr lang="pl-PL" sz="1700" dirty="0">
                <a:solidFill>
                  <a:srgbClr val="000000"/>
                </a:solidFill>
              </a:rPr>
              <a:t>, CS PSP Częstochowa, 2001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P. Bielicki, </a:t>
            </a:r>
            <a:r>
              <a:rPr lang="pl-PL" sz="1700" i="1" dirty="0">
                <a:solidFill>
                  <a:srgbClr val="000000"/>
                </a:solidFill>
              </a:rPr>
              <a:t> Taktyka działań gaśniczych dla słuchaczy kursu kwalifikacyjnego szeregowych Państwowej Straży Pożarnej.</a:t>
            </a:r>
            <a:r>
              <a:rPr lang="pl-PL" sz="1700" dirty="0">
                <a:solidFill>
                  <a:srgbClr val="000000"/>
                </a:solidFill>
              </a:rPr>
              <a:t>, </a:t>
            </a:r>
            <a:r>
              <a:rPr lang="pl-PL" sz="1700" dirty="0" err="1">
                <a:solidFill>
                  <a:srgbClr val="000000"/>
                </a:solidFill>
              </a:rPr>
              <a:t>Edura</a:t>
            </a:r>
            <a:r>
              <a:rPr lang="pl-PL" sz="1700" dirty="0">
                <a:solidFill>
                  <a:srgbClr val="000000"/>
                </a:solidFill>
              </a:rPr>
              <a:t> Warszawa, 2004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E. </a:t>
            </a:r>
            <a:r>
              <a:rPr lang="pl-PL" sz="1700" dirty="0" err="1">
                <a:solidFill>
                  <a:srgbClr val="000000"/>
                </a:solidFill>
              </a:rPr>
              <a:t>Gierski</a:t>
            </a:r>
            <a:r>
              <a:rPr lang="pl-PL" sz="1700" dirty="0">
                <a:solidFill>
                  <a:srgbClr val="000000"/>
                </a:solidFill>
              </a:rPr>
              <a:t>, </a:t>
            </a:r>
            <a:r>
              <a:rPr lang="pl-PL" sz="1700" i="1" dirty="0">
                <a:solidFill>
                  <a:srgbClr val="000000"/>
                </a:solidFill>
              </a:rPr>
              <a:t>Efektywność dowodzenia.</a:t>
            </a:r>
            <a:r>
              <a:rPr lang="pl-PL" sz="1700" dirty="0">
                <a:solidFill>
                  <a:srgbClr val="000000"/>
                </a:solidFill>
              </a:rPr>
              <a:t>, </a:t>
            </a:r>
            <a:r>
              <a:rPr lang="pl-PL" sz="1700" dirty="0" err="1">
                <a:solidFill>
                  <a:srgbClr val="000000"/>
                </a:solidFill>
              </a:rPr>
              <a:t>Firex</a:t>
            </a:r>
            <a:r>
              <a:rPr lang="pl-PL" sz="1700" dirty="0">
                <a:solidFill>
                  <a:srgbClr val="000000"/>
                </a:solidFill>
              </a:rPr>
              <a:t> Warszawa, 1997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A. Kamiński, </a:t>
            </a:r>
            <a:r>
              <a:rPr lang="pl-PL" sz="1700" i="1" dirty="0">
                <a:solidFill>
                  <a:srgbClr val="000000"/>
                </a:solidFill>
              </a:rPr>
              <a:t>Sytuacje pożarowe, siły i środki niezbędne w działaniach taktycznych.</a:t>
            </a:r>
            <a:r>
              <a:rPr lang="pl-PL" sz="1700" dirty="0">
                <a:solidFill>
                  <a:srgbClr val="000000"/>
                </a:solidFill>
              </a:rPr>
              <a:t>, SGSP Warszawa, 1998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Regulamin rozwinięć  samochodów ratowniczo-gaśniczych – projekt, Warszawa 2016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>
                <a:solidFill>
                  <a:srgbClr val="000000"/>
                </a:solidFill>
              </a:rPr>
              <a:t>S. Kokot-Góra, </a:t>
            </a:r>
            <a:r>
              <a:rPr lang="pl-PL" sz="1700" i="1" dirty="0">
                <a:solidFill>
                  <a:srgbClr val="000000"/>
                </a:solidFill>
              </a:rPr>
              <a:t>Techniki operowania prądami gaśniczymi</a:t>
            </a:r>
            <a:r>
              <a:rPr lang="pl-PL" sz="1700" dirty="0">
                <a:solidFill>
                  <a:srgbClr val="000000"/>
                </a:solidFill>
              </a:rPr>
              <a:t>, </a:t>
            </a:r>
            <a:r>
              <a:rPr lang="pl-PL" sz="1700" dirty="0" err="1">
                <a:solidFill>
                  <a:srgbClr val="000000"/>
                </a:solidFill>
              </a:rPr>
              <a:t>Aipress</a:t>
            </a:r>
            <a:r>
              <a:rPr lang="pl-PL" sz="1700" dirty="0">
                <a:solidFill>
                  <a:srgbClr val="000000"/>
                </a:solidFill>
              </a:rPr>
              <a:t> Opole, 2015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err="1">
                <a:solidFill>
                  <a:srgbClr val="000000"/>
                </a:solidFill>
                <a:hlinkClick r:id="rId3"/>
              </a:rPr>
              <a:t>www.cfbt.pl</a:t>
            </a:r>
            <a:r>
              <a:rPr lang="pl-PL" sz="1700" dirty="0">
                <a:solidFill>
                  <a:srgbClr val="000000"/>
                </a:solidFill>
              </a:rPr>
              <a:t> </a:t>
            </a:r>
            <a:endParaRPr lang="pl-PL" sz="17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</a:t>
            </a:fld>
            <a:endParaRPr lang="pl-PL" altLang="pl-PL"/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45700" bIns="4570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25000"/>
              <a:buFontTx/>
              <a:buNone/>
              <a:tabLst/>
              <a:defRPr/>
            </a:pPr>
            <a:r>
              <a:rPr lang="pl-PL" sz="28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Rozpoznanie sytuacji pożarowej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7504" y="2143116"/>
          <a:ext cx="892971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84784"/>
            <a:ext cx="9144000" cy="1584176"/>
          </a:xfrm>
        </p:spPr>
        <p:txBody>
          <a:bodyPr>
            <a:normAutofit lnSpcReduction="10000"/>
          </a:bodyPr>
          <a:lstStyle/>
          <a:p>
            <a:pPr marL="177800" indent="0" algn="just">
              <a:buNone/>
            </a:pPr>
            <a:r>
              <a:rPr lang="pl-PL" b="1" dirty="0">
                <a:cs typeface="Arial" panose="020B0604020202020204" pitchFamily="34" charset="0"/>
              </a:rPr>
              <a:t>Rozpoznanie</a:t>
            </a:r>
            <a:r>
              <a:rPr lang="pl-PL" dirty="0">
                <a:cs typeface="Arial" panose="020B0604020202020204" pitchFamily="34" charset="0"/>
              </a:rPr>
              <a:t> – są to </a:t>
            </a:r>
            <a:r>
              <a:rPr lang="pl-PL" u="sng" dirty="0">
                <a:cs typeface="Arial" panose="020B0604020202020204" pitchFamily="34" charset="0"/>
              </a:rPr>
              <a:t>zorganizowane, aktywne i ciągłe</a:t>
            </a:r>
            <a:r>
              <a:rPr lang="pl-PL" dirty="0">
                <a:cs typeface="Arial" panose="020B0604020202020204" pitchFamily="34" charset="0"/>
              </a:rPr>
              <a:t> działania prowadzące do uzyskania informacji na temat zdarzenia.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</a:t>
            </a:fld>
            <a:endParaRPr lang="pl-PL" altLang="pl-PL" dirty="0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18695" y="2996952"/>
            <a:ext cx="4165273" cy="184665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WSTĘPNE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0000"/>
                </a:solidFill>
              </a:rPr>
              <a:t>Ogólne rozpoznanie w stopniu pozwalającym na ocenę sytuacji i podjęcie decyzji.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Realizowane jest przed podjęciem zasadniczych działań ratowniczo- gaśniczych 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48065" y="2924944"/>
            <a:ext cx="3837910" cy="209288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SZCZEGÓŁOWE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0000"/>
                </a:solidFill>
              </a:rPr>
              <a:t>Rozpoznanie prowadzone podczas działań ratowniczo-gaśniczych.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Pozwala na ocenę skuteczności podjętych przedsięwzięć, śledzenie zmian w sytuacji, korektę decyzji i działań 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691680" y="5182160"/>
            <a:ext cx="6048672" cy="16004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BOJEM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0000"/>
                </a:solidFill>
              </a:rPr>
              <a:t>Połączenie rozpoznania wstępnego i szczegółowego. Prowadzone z równoczesnymi działaniami ratowniczo-gaśniczymi.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Charakterystyczne dla pierwszych pododdziałów. Uzupełnione następnie szczegółowym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683568" y="4872183"/>
            <a:ext cx="1009724" cy="1581153"/>
            <a:chOff x="385" y="2568"/>
            <a:chExt cx="1089" cy="681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85" y="2568"/>
              <a:ext cx="0" cy="6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85" y="3249"/>
              <a:ext cx="10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</p:grp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4283968" y="4293096"/>
            <a:ext cx="85725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 sz="1600"/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7740352" y="5013176"/>
            <a:ext cx="649287" cy="1363541"/>
            <a:chOff x="4059" y="2432"/>
            <a:chExt cx="409" cy="907"/>
          </a:xfrm>
        </p:grpSpPr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9" y="3339"/>
              <a:ext cx="4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V="1">
              <a:off x="4468" y="2432"/>
              <a:ext cx="0" cy="9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</p:grp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4" grpId="0" animBg="1" autoUpdateAnimBg="0"/>
      <p:bldP spid="35" grpId="0" animBg="1" autoUpdateAnimBg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</a:t>
            </a:fld>
            <a:endParaRPr lang="pl-PL" altLang="pl-PL" dirty="0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43397" y="1692797"/>
            <a:ext cx="2160588" cy="711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solidFill>
                  <a:srgbClr val="000000"/>
                </a:solidFill>
                <a:latin typeface="Arial" pitchFamily="34" charset="0"/>
              </a:rPr>
              <a:t>ROZPOZNANIE POŻARU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70147" y="5734572"/>
            <a:ext cx="5689600" cy="711200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SYTUACJI </a:t>
            </a:r>
            <a:br>
              <a:rPr lang="pl-PL" sz="200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ATMOSFERYCZNEJ I MIKROKLIMATYCZNEJ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18297" y="2772297"/>
            <a:ext cx="2160588" cy="711200"/>
          </a:xfrm>
          <a:prstGeom prst="rect">
            <a:avLst/>
          </a:prstGeom>
          <a:solidFill>
            <a:srgbClr val="FF5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RATOWNICZE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16710" y="3708922"/>
            <a:ext cx="2160587" cy="711200"/>
          </a:xfrm>
          <a:prstGeom prst="rect">
            <a:avLst/>
          </a:prstGeom>
          <a:solidFill>
            <a:srgbClr val="33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WODNE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51010" y="4788422"/>
            <a:ext cx="7126287" cy="711200"/>
            <a:chOff x="703" y="2976"/>
            <a:chExt cx="4489" cy="448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703" y="2976"/>
              <a:ext cx="1587" cy="4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000">
                  <a:solidFill>
                    <a:srgbClr val="000000"/>
                  </a:solidFill>
                  <a:latin typeface="Arial" pitchFamily="34" charset="0"/>
                </a:rPr>
                <a:t>ROZPOZNANIE BUDOWLANE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831" y="2976"/>
              <a:ext cx="1361" cy="44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000">
                  <a:solidFill>
                    <a:srgbClr val="000000"/>
                  </a:solidFill>
                  <a:latin typeface="Arial" pitchFamily="34" charset="0"/>
                </a:rPr>
                <a:t>ROZPOZNANIE TERENOWE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46410" y="2053160"/>
            <a:ext cx="4752975" cy="719137"/>
            <a:chOff x="1519" y="1253"/>
            <a:chExt cx="2994" cy="453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519" y="1253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4513" y="1253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1519" y="1253"/>
              <a:ext cx="8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696" y="1253"/>
              <a:ext cx="8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52597" y="2781822"/>
            <a:ext cx="2519363" cy="711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solidFill>
                  <a:srgbClr val="000000"/>
                </a:solidFill>
                <a:latin typeface="Arial" pitchFamily="34" charset="0"/>
              </a:rPr>
              <a:t>ROZPOZNANIE WSTĘPNE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951010" y="3493022"/>
            <a:ext cx="2519362" cy="711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SZCZEGÓŁOWE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3470372" y="2916760"/>
            <a:ext cx="2449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3470372" y="3205685"/>
            <a:ext cx="244951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3470372" y="4069285"/>
            <a:ext cx="2449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246410" y="4213747"/>
            <a:ext cx="4752975" cy="574675"/>
            <a:chOff x="1519" y="2614"/>
            <a:chExt cx="2994" cy="362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1519" y="2614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519" y="2795"/>
              <a:ext cx="29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4513" y="2795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4694335" y="4501085"/>
            <a:ext cx="0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 autoUpdateAnimBg="0"/>
      <p:bldP spid="13" grpId="0" animBg="1" autoUpdateAnimBg="0"/>
      <p:bldP spid="23" grpId="0" animBg="1" autoUpdateAnimBg="0"/>
      <p:bldP spid="24" grpId="0" animBg="1" autoUpdateAnimBg="0"/>
      <p:bldP spid="25" grpId="0" animBg="1"/>
      <p:bldP spid="26" grpId="0" animBg="1"/>
      <p:bldP spid="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4104456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Rozpoznanie wodne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2059682"/>
            <a:ext cx="8786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4138" indent="-7938" algn="just"/>
            <a:r>
              <a:rPr lang="pl-PL" sz="2400" dirty="0">
                <a:solidFill>
                  <a:srgbClr val="000000"/>
                </a:solidFill>
              </a:rPr>
              <a:t>Najczęściej zadanie to spoczywa na </a:t>
            </a:r>
            <a:r>
              <a:rPr lang="pl-PL" sz="2400" dirty="0">
                <a:solidFill>
                  <a:srgbClr val="FF0000"/>
                </a:solidFill>
              </a:rPr>
              <a:t>rocie drugiej </a:t>
            </a:r>
            <a:r>
              <a:rPr lang="pl-PL" sz="2400" dirty="0">
                <a:solidFill>
                  <a:srgbClr val="000000"/>
                </a:solidFill>
              </a:rPr>
              <a:t>i jest prowadzone równolegle z rozpoznawaniem pożaru.</a:t>
            </a:r>
          </a:p>
          <a:p>
            <a:pPr marL="84138" indent="-7938" algn="just"/>
            <a:r>
              <a:rPr lang="pl-PL" sz="2400" u="sng" dirty="0">
                <a:solidFill>
                  <a:srgbClr val="000000"/>
                </a:solidFill>
              </a:rPr>
              <a:t>Podstawowe wyposażenie</a:t>
            </a:r>
            <a:r>
              <a:rPr lang="pl-PL" sz="2400" dirty="0">
                <a:solidFill>
                  <a:srgbClr val="000000"/>
                </a:solidFill>
              </a:rPr>
              <a:t> patrolu prowadzącego rozpoznanie wodne stanowi:</a:t>
            </a:r>
          </a:p>
          <a:p>
            <a:pPr marL="84138" indent="-7938" algn="just"/>
            <a:r>
              <a:rPr lang="pl-PL" sz="2400" dirty="0">
                <a:solidFill>
                  <a:srgbClr val="0099FF"/>
                </a:solidFill>
              </a:rPr>
              <a:t>- linka, szpadel, bosak lekki lub łom</a:t>
            </a:r>
          </a:p>
          <a:p>
            <a:pPr marL="84138" indent="-7938" algn="just"/>
            <a:r>
              <a:rPr lang="pl-PL" sz="2400" dirty="0">
                <a:solidFill>
                  <a:srgbClr val="0099FF"/>
                </a:solidFill>
              </a:rPr>
              <a:t>- klucze hydrantowe</a:t>
            </a:r>
          </a:p>
          <a:p>
            <a:pPr marL="84138" indent="-7938" algn="just">
              <a:buFontTx/>
              <a:buChar char="-"/>
            </a:pPr>
            <a:r>
              <a:rPr lang="pl-PL" sz="2400" dirty="0">
                <a:solidFill>
                  <a:srgbClr val="0099FF"/>
                </a:solidFill>
              </a:rPr>
              <a:t>w nocy także latarka</a:t>
            </a:r>
          </a:p>
          <a:p>
            <a:pPr marL="84138" indent="-7938" algn="just"/>
            <a:r>
              <a:rPr lang="pl-PL" sz="2400" dirty="0"/>
              <a:t>W terenie miejskim (sieci hydrantowe )</a:t>
            </a:r>
          </a:p>
          <a:p>
            <a:pPr marL="84138" indent="-7938" algn="just"/>
            <a:r>
              <a:rPr lang="pl-PL" sz="2400" dirty="0"/>
              <a:t>można zredukować ilość sprzętu.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662249"/>
            <a:ext cx="1428760" cy="106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9404" y="4122590"/>
            <a:ext cx="1081752" cy="26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 t="6250" b="6250"/>
          <a:stretch>
            <a:fillRect/>
          </a:stretch>
        </p:blipFill>
        <p:spPr bwMode="auto">
          <a:xfrm>
            <a:off x="4929190" y="5447935"/>
            <a:ext cx="14695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 t="26923" b="26923"/>
          <a:stretch>
            <a:fillRect/>
          </a:stretch>
        </p:blipFill>
        <p:spPr bwMode="auto">
          <a:xfrm rot="16200000">
            <a:off x="6448764" y="5309195"/>
            <a:ext cx="2178833" cy="6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 l="33333" r="33333"/>
          <a:stretch>
            <a:fillRect/>
          </a:stretch>
        </p:blipFill>
        <p:spPr bwMode="auto">
          <a:xfrm>
            <a:off x="6500826" y="4804993"/>
            <a:ext cx="6429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682755"/>
            <a:ext cx="1071570" cy="9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5668617"/>
            <a:ext cx="1643074" cy="10727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7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6912768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Rozpoznanie sytuacji pożarowej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24042" y="2799639"/>
            <a:ext cx="3496108" cy="3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162" y="4071942"/>
            <a:ext cx="24114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09174" y="5523562"/>
            <a:ext cx="10972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410831" y="874071"/>
            <a:ext cx="1357322" cy="203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 l="4412" t="5882" r="5146" b="17646"/>
          <a:stretch>
            <a:fillRect/>
          </a:stretch>
        </p:blipFill>
        <p:spPr bwMode="auto">
          <a:xfrm>
            <a:off x="142843" y="4143380"/>
            <a:ext cx="40554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071942"/>
            <a:ext cx="2357454" cy="175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0" y="1916832"/>
            <a:ext cx="709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b="1" dirty="0">
                <a:solidFill>
                  <a:srgbClr val="000000"/>
                </a:solidFill>
              </a:rPr>
              <a:t>Należy </a:t>
            </a:r>
            <a:r>
              <a:rPr lang="pl-PL" sz="2000" b="1" u="sng" dirty="0">
                <a:solidFill>
                  <a:srgbClr val="000000"/>
                </a:solidFill>
              </a:rPr>
              <a:t>rozważyć</a:t>
            </a:r>
            <a:r>
              <a:rPr lang="pl-PL" sz="2000" b="1" dirty="0">
                <a:solidFill>
                  <a:srgbClr val="000000"/>
                </a:solidFill>
              </a:rPr>
              <a:t> zabranie następującego sprzętu (rozpoznanie):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>
                <a:solidFill>
                  <a:srgbClr val="000000"/>
                </a:solidFill>
              </a:rPr>
              <a:t>sprzęt ochrony dróg oddechowych i sygnalizator bezruchu,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>
                <a:solidFill>
                  <a:srgbClr val="000000"/>
                </a:solidFill>
              </a:rPr>
              <a:t>linka strażacka,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>
                <a:solidFill>
                  <a:srgbClr val="000000"/>
                </a:solidFill>
              </a:rPr>
              <a:t>podręczny sprzęt burzący (jak np. topór ciężki, łom, </a:t>
            </a:r>
            <a:r>
              <a:rPr lang="pl-PL" sz="2000" dirty="0" err="1">
                <a:solidFill>
                  <a:srgbClr val="000000"/>
                </a:solidFill>
              </a:rPr>
              <a:t>inopur</a:t>
            </a:r>
            <a:r>
              <a:rPr lang="pl-PL" sz="2000" dirty="0">
                <a:solidFill>
                  <a:srgbClr val="000000"/>
                </a:solidFill>
              </a:rPr>
              <a:t>) pozwalający na sforsowanie zablokowanych przejść,</a:t>
            </a:r>
            <a:endParaRPr lang="pl-PL" sz="20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677830"/>
            <a:ext cx="1643074" cy="132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24042" y="2799639"/>
            <a:ext cx="3496108" cy="3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24042" y="2582271"/>
            <a:ext cx="3496108" cy="3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793" y="1214422"/>
            <a:ext cx="15799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941168"/>
            <a:ext cx="2000264" cy="165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0115" y="4929198"/>
            <a:ext cx="3319603" cy="18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660426"/>
            <a:ext cx="1580566" cy="21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9355" y="1214422"/>
            <a:ext cx="11072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ole tekstowe 26"/>
          <p:cNvSpPr txBox="1"/>
          <p:nvPr/>
        </p:nvSpPr>
        <p:spPr>
          <a:xfrm>
            <a:off x="142844" y="2276872"/>
            <a:ext cx="6072230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>
                <a:solidFill>
                  <a:srgbClr val="000000"/>
                </a:solidFill>
              </a:rPr>
              <a:t>sprzęt oświetleniowy,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>
                <a:solidFill>
                  <a:srgbClr val="000000"/>
                </a:solidFill>
              </a:rPr>
              <a:t>radiotelefon przenośny,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>
                <a:solidFill>
                  <a:srgbClr val="000000"/>
                </a:solidFill>
              </a:rPr>
              <a:t>podręczny sprzęt gaśniczy, umożliwiający nie tylko znalezienie źródła ognia, ale także ugaszenie pożaru w zarodku (zależnie od rozpoznania, np. koc gaśniczy, gaśnica, itp.)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endParaRPr lang="pl-PL" dirty="0"/>
          </a:p>
          <a:p>
            <a:pPr algn="just">
              <a:lnSpc>
                <a:spcPct val="12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Wykorzystać można także linię gaśniczą zakończoną prądownicą /szybkie natarcie/.</a:t>
            </a:r>
          </a:p>
          <a:p>
            <a:pPr algn="just"/>
            <a:endParaRPr lang="pl-PL" dirty="0"/>
          </a:p>
        </p:txBody>
      </p:sp>
      <p:sp>
        <p:nvSpPr>
          <p:cNvPr id="1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6912768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Rozpoznanie sytuacji pożarowej</a:t>
            </a:r>
            <a:endParaRPr lang="pl-P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12776"/>
            <a:ext cx="3062714" cy="850416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Ocena sytuacji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223796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Sytuacja pożarowa </a:t>
            </a:r>
            <a:r>
              <a:rPr lang="pl-PL" sz="2400" dirty="0">
                <a:cs typeface="Arial" panose="020B0604020202020204" pitchFamily="34" charset="0"/>
              </a:rPr>
              <a:t>– stan rozwoju i rozprzestrzeniania się pożaru w danym momencie.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9512" y="3218200"/>
            <a:ext cx="871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Ocena sytuacji </a:t>
            </a:r>
            <a:r>
              <a:rPr lang="pl-PL" sz="2400" dirty="0">
                <a:cs typeface="Arial" panose="020B0604020202020204" pitchFamily="34" charset="0"/>
              </a:rPr>
              <a:t>– analiza stanu i określenie konsekwencji wynikających z rozwoju i rozprzestrzeniania się pożaru, skutków katastrof, klęsk żywiołowych i innych występujących zagrożeń przez kierującego działaniami ratowniczymi lub sztab akcji po przeprowadzonym rozpoznaniu.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79512" y="54452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możliwości</a:t>
            </a:r>
            <a:r>
              <a:rPr lang="pl-P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solidFill>
                  <a:srgbClr val="000000"/>
                </a:solidFill>
              </a:rPr>
              <a:t>– określenie wydajności i przydatności sił i środków zgromadzonych na terenie akcji po określeniu wielkości zaistniałego zagrożenia </a:t>
            </a:r>
            <a:r>
              <a:rPr lang="pl-PL" sz="2400" dirty="0">
                <a:solidFill>
                  <a:srgbClr val="FF0000"/>
                </a:solidFill>
              </a:rPr>
              <a:t>(ocenie sytuacji)</a:t>
            </a:r>
            <a:r>
              <a:rPr lang="pl-PL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3816</TotalTime>
  <Words>1758</Words>
  <Application>Microsoft Office PowerPoint</Application>
  <PresentationFormat>Pokaz na ekranie (4:3)</PresentationFormat>
  <Paragraphs>234</Paragraphs>
  <Slides>26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Corbel</vt:lpstr>
      <vt:lpstr>Noto Sans Symbols</vt:lpstr>
      <vt:lpstr>Times New Roman CE</vt:lpstr>
      <vt:lpstr>Wingdings</vt:lpstr>
      <vt:lpstr>Wingdings 2</vt:lpstr>
      <vt:lpstr>Wingdings 3</vt:lpstr>
      <vt:lpstr>Moduł</vt:lpstr>
      <vt:lpstr>TEMAT 5:  Wypracowanie decyzji podczas akcji gaśniczych</vt:lpstr>
      <vt:lpstr>Wypracowanie decyzji podczas akcji gaśniczych</vt:lpstr>
      <vt:lpstr>Prezentacja programu PowerPoint</vt:lpstr>
      <vt:lpstr>Rozpoznanie sytuacji pożarowej</vt:lpstr>
      <vt:lpstr>Rozpoznanie sytuacji pożarowej</vt:lpstr>
      <vt:lpstr>Rozpoznanie sytuacji pożarowej</vt:lpstr>
      <vt:lpstr>Rozpoznanie sytuacji pożarowej</vt:lpstr>
      <vt:lpstr>Rozpoznanie sytuacji pożarowej</vt:lpstr>
      <vt:lpstr>Ocena sytuacji pożarowej                                               i ocena możliwości taktycznych</vt:lpstr>
      <vt:lpstr>Ocena sytuacji pożarowej                                               i ocena możliwości taktycznych</vt:lpstr>
      <vt:lpstr>Ocena sytuacji pożarowej                                               i ocena możliwości taktycznych</vt:lpstr>
      <vt:lpstr>Znaczenie informacji uzyskanych z rozpoznania do oceny sytuacji</vt:lpstr>
      <vt:lpstr> Zamiar taktyczny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Kierowanie działaniami gaśniczymi z uwzględnieniem specyfiki obiektów i terenów</vt:lpstr>
      <vt:lpstr>Organizacja zaopatrzenia wodnego</vt:lpstr>
      <vt:lpstr>Organizacja zaopatrzenia wodnego</vt:lpstr>
      <vt:lpstr>Organizacja zaopatrzenia wodnego</vt:lpstr>
      <vt:lpstr>Organizacja zaopatrzenia wodnego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Paweł Dudek</cp:lastModifiedBy>
  <cp:revision>413</cp:revision>
  <dcterms:created xsi:type="dcterms:W3CDTF">2014-03-01T12:20:49Z</dcterms:created>
  <dcterms:modified xsi:type="dcterms:W3CDTF">2021-08-23T12:34:58Z</dcterms:modified>
</cp:coreProperties>
</file>