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</p:sldMasterIdLst>
  <p:notesMasterIdLst>
    <p:notesMasterId r:id="rId51"/>
  </p:notesMasterIdLst>
  <p:handoutMasterIdLst>
    <p:handoutMasterId r:id="rId52"/>
  </p:handoutMasterIdLst>
  <p:sldIdLst>
    <p:sldId id="301" r:id="rId15"/>
    <p:sldId id="315" r:id="rId16"/>
    <p:sldId id="345" r:id="rId17"/>
    <p:sldId id="316" r:id="rId18"/>
    <p:sldId id="302" r:id="rId19"/>
    <p:sldId id="344" r:id="rId20"/>
    <p:sldId id="364" r:id="rId21"/>
    <p:sldId id="346" r:id="rId22"/>
    <p:sldId id="312" r:id="rId23"/>
    <p:sldId id="303" r:id="rId24"/>
    <p:sldId id="347" r:id="rId25"/>
    <p:sldId id="373" r:id="rId26"/>
    <p:sldId id="348" r:id="rId27"/>
    <p:sldId id="291" r:id="rId28"/>
    <p:sldId id="349" r:id="rId29"/>
    <p:sldId id="374" r:id="rId30"/>
    <p:sldId id="350" r:id="rId31"/>
    <p:sldId id="375" r:id="rId32"/>
    <p:sldId id="351" r:id="rId33"/>
    <p:sldId id="376" r:id="rId34"/>
    <p:sldId id="352" r:id="rId35"/>
    <p:sldId id="377" r:id="rId36"/>
    <p:sldId id="353" r:id="rId37"/>
    <p:sldId id="378" r:id="rId38"/>
    <p:sldId id="354" r:id="rId39"/>
    <p:sldId id="379" r:id="rId40"/>
    <p:sldId id="355" r:id="rId41"/>
    <p:sldId id="356" r:id="rId42"/>
    <p:sldId id="305" r:id="rId43"/>
    <p:sldId id="370" r:id="rId44"/>
    <p:sldId id="371" r:id="rId45"/>
    <p:sldId id="372" r:id="rId46"/>
    <p:sldId id="333" r:id="rId47"/>
    <p:sldId id="366" r:id="rId48"/>
    <p:sldId id="367" r:id="rId49"/>
    <p:sldId id="365" r:id="rId50"/>
  </p:sldIdLst>
  <p:sldSz cx="9144000" cy="6858000" type="screen4x3"/>
  <p:notesSz cx="6884988" cy="100187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3CC"/>
    <a:srgbClr val="DDDED9"/>
    <a:srgbClr val="E7E7E8"/>
    <a:srgbClr val="B74709"/>
    <a:srgbClr val="C2C2C2"/>
    <a:srgbClr val="F0C236"/>
    <a:srgbClr val="DBD4CF"/>
    <a:srgbClr val="E0812E"/>
    <a:srgbClr val="7F7F7F"/>
    <a:srgbClr val="7FA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79977" autoAdjust="0"/>
  </p:normalViewPr>
  <p:slideViewPr>
    <p:cSldViewPr>
      <p:cViewPr varScale="1">
        <p:scale>
          <a:sx n="102" d="100"/>
          <a:sy n="102" d="100"/>
        </p:scale>
        <p:origin x="18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33F98C-6150-4879-880E-A47E8EB60480}" type="doc">
      <dgm:prSet loTypeId="urn:microsoft.com/office/officeart/2005/8/layout/vProcess5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7897CB1A-E2AB-4F3E-9767-2093275F1135}">
      <dgm:prSet phldrT="[Tekst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shade val="15000"/>
                <a:satMod val="180000"/>
                <a:alpha val="86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edycja programu przeprowadzona zostanie w 16 województwach</a:t>
          </a:r>
        </a:p>
      </dgm:t>
    </dgm:pt>
    <dgm:pt modelId="{35B9C15D-171C-4A59-B790-B6DD1AE6E017}" type="parTrans" cxnId="{B9223B80-6737-4FA1-B73C-9D906F52EE20}">
      <dgm:prSet/>
      <dgm:spPr/>
      <dgm:t>
        <a:bodyPr/>
        <a:lstStyle/>
        <a:p>
          <a:endParaRPr lang="pl-PL"/>
        </a:p>
      </dgm:t>
    </dgm:pt>
    <dgm:pt modelId="{0D65B0E0-2F79-4765-8CAC-E33288EE8343}" type="sibTrans" cxnId="{B9223B80-6737-4FA1-B73C-9D906F52EE20}">
      <dgm:prSet/>
      <dgm:spPr/>
      <dgm:t>
        <a:bodyPr/>
        <a:lstStyle/>
        <a:p>
          <a:endParaRPr lang="pl-PL"/>
        </a:p>
      </dgm:t>
    </dgm:pt>
    <dgm:pt modelId="{3B69625E-D0E0-47F0-B6F6-D1BE940B6D1A}">
      <dgm:prSet phldrT="[Tekst]"/>
      <dgm:spPr/>
      <dgm:t>
        <a:bodyPr/>
        <a:lstStyle/>
        <a:p>
          <a:r>
            <a: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terenie województwa podlaskiego w programie wezmą udział szkoły podstawowe z wszystkich powiatów </a:t>
          </a:r>
        </a:p>
      </dgm:t>
    </dgm:pt>
    <dgm:pt modelId="{B1C60C97-A56F-43AE-BE22-1B424D89312E}" type="parTrans" cxnId="{F203B2D5-E2D5-41BA-8921-E835F92310A0}">
      <dgm:prSet/>
      <dgm:spPr/>
      <dgm:t>
        <a:bodyPr/>
        <a:lstStyle/>
        <a:p>
          <a:endParaRPr lang="pl-PL"/>
        </a:p>
      </dgm:t>
    </dgm:pt>
    <dgm:pt modelId="{61A435B0-2FB0-49BC-9B44-2B5A3306A13E}" type="sibTrans" cxnId="{F203B2D5-E2D5-41BA-8921-E835F92310A0}">
      <dgm:prSet/>
      <dgm:spPr/>
      <dgm:t>
        <a:bodyPr/>
        <a:lstStyle/>
        <a:p>
          <a:endParaRPr lang="pl-PL"/>
        </a:p>
      </dgm:t>
    </dgm:pt>
    <dgm:pt modelId="{88D3DF52-90DB-4869-B26F-BAF3C6419F6B}">
      <dgm:prSet phldrT="[Tekst]"/>
      <dgm:spPr/>
      <dgm:t>
        <a:bodyPr/>
        <a:lstStyle/>
        <a:p>
          <a:r>
            <a: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 Białymstoku i powiecie białostockim do realizacji programu  zgłoszono  29 szkół podstawowych </a:t>
          </a:r>
        </a:p>
      </dgm:t>
    </dgm:pt>
    <dgm:pt modelId="{C0595359-C8AD-4010-8DC8-745FDA936229}" type="parTrans" cxnId="{E83C44E5-B888-41F3-90A3-C652019617B1}">
      <dgm:prSet/>
      <dgm:spPr/>
      <dgm:t>
        <a:bodyPr/>
        <a:lstStyle/>
        <a:p>
          <a:endParaRPr lang="pl-PL"/>
        </a:p>
      </dgm:t>
    </dgm:pt>
    <dgm:pt modelId="{7B7B890E-CD58-48FB-ADBF-F6A189855E97}" type="sibTrans" cxnId="{E83C44E5-B888-41F3-90A3-C652019617B1}">
      <dgm:prSet/>
      <dgm:spPr/>
      <dgm:t>
        <a:bodyPr/>
        <a:lstStyle/>
        <a:p>
          <a:endParaRPr lang="pl-PL"/>
        </a:p>
      </dgm:t>
    </dgm:pt>
    <dgm:pt modelId="{85CA2060-F9C0-4838-8399-969391F9428F}" type="pres">
      <dgm:prSet presAssocID="{D733F98C-6150-4879-880E-A47E8EB60480}" presName="outerComposite" presStyleCnt="0">
        <dgm:presLayoutVars>
          <dgm:chMax val="5"/>
          <dgm:dir/>
          <dgm:resizeHandles val="exact"/>
        </dgm:presLayoutVars>
      </dgm:prSet>
      <dgm:spPr/>
    </dgm:pt>
    <dgm:pt modelId="{F73F2B91-F4F8-46EB-8184-8D5518063AF7}" type="pres">
      <dgm:prSet presAssocID="{D733F98C-6150-4879-880E-A47E8EB60480}" presName="dummyMaxCanvas" presStyleCnt="0">
        <dgm:presLayoutVars/>
      </dgm:prSet>
      <dgm:spPr/>
    </dgm:pt>
    <dgm:pt modelId="{2170638B-262F-4951-AB3D-97C2E3E9ED68}" type="pres">
      <dgm:prSet presAssocID="{D733F98C-6150-4879-880E-A47E8EB60480}" presName="ThreeNodes_1" presStyleLbl="node1" presStyleIdx="0" presStyleCnt="3">
        <dgm:presLayoutVars>
          <dgm:bulletEnabled val="1"/>
        </dgm:presLayoutVars>
      </dgm:prSet>
      <dgm:spPr/>
    </dgm:pt>
    <dgm:pt modelId="{2665F85C-6413-4578-8029-E454B079E817}" type="pres">
      <dgm:prSet presAssocID="{D733F98C-6150-4879-880E-A47E8EB60480}" presName="ThreeNodes_2" presStyleLbl="node1" presStyleIdx="1" presStyleCnt="3" custLinFactNeighborX="1189" custLinFactNeighborY="-5555">
        <dgm:presLayoutVars>
          <dgm:bulletEnabled val="1"/>
        </dgm:presLayoutVars>
      </dgm:prSet>
      <dgm:spPr/>
    </dgm:pt>
    <dgm:pt modelId="{DCC83F6B-ACE1-4CC3-A6DA-D01CE1E7D137}" type="pres">
      <dgm:prSet presAssocID="{D733F98C-6150-4879-880E-A47E8EB60480}" presName="ThreeNodes_3" presStyleLbl="node1" presStyleIdx="2" presStyleCnt="3">
        <dgm:presLayoutVars>
          <dgm:bulletEnabled val="1"/>
        </dgm:presLayoutVars>
      </dgm:prSet>
      <dgm:spPr/>
    </dgm:pt>
    <dgm:pt modelId="{76D71CF3-5482-497F-A9F2-2A82E6AE8F4F}" type="pres">
      <dgm:prSet presAssocID="{D733F98C-6150-4879-880E-A47E8EB60480}" presName="ThreeConn_1-2" presStyleLbl="fgAccFollowNode1" presStyleIdx="0" presStyleCnt="2">
        <dgm:presLayoutVars>
          <dgm:bulletEnabled val="1"/>
        </dgm:presLayoutVars>
      </dgm:prSet>
      <dgm:spPr/>
    </dgm:pt>
    <dgm:pt modelId="{25CAAE18-41A1-4A11-BCEA-A6B7FFB3C31E}" type="pres">
      <dgm:prSet presAssocID="{D733F98C-6150-4879-880E-A47E8EB60480}" presName="ThreeConn_2-3" presStyleLbl="fgAccFollowNode1" presStyleIdx="1" presStyleCnt="2">
        <dgm:presLayoutVars>
          <dgm:bulletEnabled val="1"/>
        </dgm:presLayoutVars>
      </dgm:prSet>
      <dgm:spPr/>
    </dgm:pt>
    <dgm:pt modelId="{20E106A5-2F98-4EB1-A68C-4CD60972F55A}" type="pres">
      <dgm:prSet presAssocID="{D733F98C-6150-4879-880E-A47E8EB60480}" presName="ThreeNodes_1_text" presStyleLbl="node1" presStyleIdx="2" presStyleCnt="3">
        <dgm:presLayoutVars>
          <dgm:bulletEnabled val="1"/>
        </dgm:presLayoutVars>
      </dgm:prSet>
      <dgm:spPr/>
    </dgm:pt>
    <dgm:pt modelId="{C0FA44A8-999A-481C-8388-9471111CB9A9}" type="pres">
      <dgm:prSet presAssocID="{D733F98C-6150-4879-880E-A47E8EB60480}" presName="ThreeNodes_2_text" presStyleLbl="node1" presStyleIdx="2" presStyleCnt="3">
        <dgm:presLayoutVars>
          <dgm:bulletEnabled val="1"/>
        </dgm:presLayoutVars>
      </dgm:prSet>
      <dgm:spPr/>
    </dgm:pt>
    <dgm:pt modelId="{B0D91B89-DFAE-43AB-872E-56F57143CC97}" type="pres">
      <dgm:prSet presAssocID="{D733F98C-6150-4879-880E-A47E8EB6048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C224612-071B-45EE-BAF2-90467016E4F1}" type="presOf" srcId="{0D65B0E0-2F79-4765-8CAC-E33288EE8343}" destId="{76D71CF3-5482-497F-A9F2-2A82E6AE8F4F}" srcOrd="0" destOrd="0" presId="urn:microsoft.com/office/officeart/2005/8/layout/vProcess5"/>
    <dgm:cxn modelId="{70700023-72DF-476C-A812-898E9646190C}" type="presOf" srcId="{D733F98C-6150-4879-880E-A47E8EB60480}" destId="{85CA2060-F9C0-4838-8399-969391F9428F}" srcOrd="0" destOrd="0" presId="urn:microsoft.com/office/officeart/2005/8/layout/vProcess5"/>
    <dgm:cxn modelId="{FAA8FA37-129B-424C-8D8A-9082BA252854}" type="presOf" srcId="{7897CB1A-E2AB-4F3E-9767-2093275F1135}" destId="{2170638B-262F-4951-AB3D-97C2E3E9ED68}" srcOrd="0" destOrd="0" presId="urn:microsoft.com/office/officeart/2005/8/layout/vProcess5"/>
    <dgm:cxn modelId="{2536B760-3ECE-4854-9DCE-220B0F8E0D79}" type="presOf" srcId="{7897CB1A-E2AB-4F3E-9767-2093275F1135}" destId="{20E106A5-2F98-4EB1-A68C-4CD60972F55A}" srcOrd="1" destOrd="0" presId="urn:microsoft.com/office/officeart/2005/8/layout/vProcess5"/>
    <dgm:cxn modelId="{B05ACE6E-359C-482A-AA03-92B3480CDE2A}" type="presOf" srcId="{3B69625E-D0E0-47F0-B6F6-D1BE940B6D1A}" destId="{C0FA44A8-999A-481C-8388-9471111CB9A9}" srcOrd="1" destOrd="0" presId="urn:microsoft.com/office/officeart/2005/8/layout/vProcess5"/>
    <dgm:cxn modelId="{B9223B80-6737-4FA1-B73C-9D906F52EE20}" srcId="{D733F98C-6150-4879-880E-A47E8EB60480}" destId="{7897CB1A-E2AB-4F3E-9767-2093275F1135}" srcOrd="0" destOrd="0" parTransId="{35B9C15D-171C-4A59-B790-B6DD1AE6E017}" sibTransId="{0D65B0E0-2F79-4765-8CAC-E33288EE8343}"/>
    <dgm:cxn modelId="{299E5A8E-8DF7-4927-BB97-021DC03A4752}" type="presOf" srcId="{3B69625E-D0E0-47F0-B6F6-D1BE940B6D1A}" destId="{2665F85C-6413-4578-8029-E454B079E817}" srcOrd="0" destOrd="0" presId="urn:microsoft.com/office/officeart/2005/8/layout/vProcess5"/>
    <dgm:cxn modelId="{93CC9D94-C26E-4BC1-8878-2207E430413B}" type="presOf" srcId="{88D3DF52-90DB-4869-B26F-BAF3C6419F6B}" destId="{DCC83F6B-ACE1-4CC3-A6DA-D01CE1E7D137}" srcOrd="0" destOrd="0" presId="urn:microsoft.com/office/officeart/2005/8/layout/vProcess5"/>
    <dgm:cxn modelId="{4EF883AB-5B9F-420E-B3D2-641DD23D68E6}" type="presOf" srcId="{61A435B0-2FB0-49BC-9B44-2B5A3306A13E}" destId="{25CAAE18-41A1-4A11-BCEA-A6B7FFB3C31E}" srcOrd="0" destOrd="0" presId="urn:microsoft.com/office/officeart/2005/8/layout/vProcess5"/>
    <dgm:cxn modelId="{552713D4-D7E9-48AF-9C7B-B19FA7C07485}" type="presOf" srcId="{88D3DF52-90DB-4869-B26F-BAF3C6419F6B}" destId="{B0D91B89-DFAE-43AB-872E-56F57143CC97}" srcOrd="1" destOrd="0" presId="urn:microsoft.com/office/officeart/2005/8/layout/vProcess5"/>
    <dgm:cxn modelId="{F203B2D5-E2D5-41BA-8921-E835F92310A0}" srcId="{D733F98C-6150-4879-880E-A47E8EB60480}" destId="{3B69625E-D0E0-47F0-B6F6-D1BE940B6D1A}" srcOrd="1" destOrd="0" parTransId="{B1C60C97-A56F-43AE-BE22-1B424D89312E}" sibTransId="{61A435B0-2FB0-49BC-9B44-2B5A3306A13E}"/>
    <dgm:cxn modelId="{E83C44E5-B888-41F3-90A3-C652019617B1}" srcId="{D733F98C-6150-4879-880E-A47E8EB60480}" destId="{88D3DF52-90DB-4869-B26F-BAF3C6419F6B}" srcOrd="2" destOrd="0" parTransId="{C0595359-C8AD-4010-8DC8-745FDA936229}" sibTransId="{7B7B890E-CD58-48FB-ADBF-F6A189855E97}"/>
    <dgm:cxn modelId="{4EEF5DE3-AD96-43A8-B382-2714D682FD0F}" type="presParOf" srcId="{85CA2060-F9C0-4838-8399-969391F9428F}" destId="{F73F2B91-F4F8-46EB-8184-8D5518063AF7}" srcOrd="0" destOrd="0" presId="urn:microsoft.com/office/officeart/2005/8/layout/vProcess5"/>
    <dgm:cxn modelId="{498019C0-80A6-4759-A5B8-AFA82F815226}" type="presParOf" srcId="{85CA2060-F9C0-4838-8399-969391F9428F}" destId="{2170638B-262F-4951-AB3D-97C2E3E9ED68}" srcOrd="1" destOrd="0" presId="urn:microsoft.com/office/officeart/2005/8/layout/vProcess5"/>
    <dgm:cxn modelId="{D4B17240-F47F-439D-A56A-3323A27AB005}" type="presParOf" srcId="{85CA2060-F9C0-4838-8399-969391F9428F}" destId="{2665F85C-6413-4578-8029-E454B079E817}" srcOrd="2" destOrd="0" presId="urn:microsoft.com/office/officeart/2005/8/layout/vProcess5"/>
    <dgm:cxn modelId="{21D1826C-D3B3-4BC3-8038-F33F1E6B5808}" type="presParOf" srcId="{85CA2060-F9C0-4838-8399-969391F9428F}" destId="{DCC83F6B-ACE1-4CC3-A6DA-D01CE1E7D137}" srcOrd="3" destOrd="0" presId="urn:microsoft.com/office/officeart/2005/8/layout/vProcess5"/>
    <dgm:cxn modelId="{094B6FF4-B5BD-4E12-B45E-50B5E2DD61A9}" type="presParOf" srcId="{85CA2060-F9C0-4838-8399-969391F9428F}" destId="{76D71CF3-5482-497F-A9F2-2A82E6AE8F4F}" srcOrd="4" destOrd="0" presId="urn:microsoft.com/office/officeart/2005/8/layout/vProcess5"/>
    <dgm:cxn modelId="{27F212AE-E046-4C2C-B651-090F392B25F7}" type="presParOf" srcId="{85CA2060-F9C0-4838-8399-969391F9428F}" destId="{25CAAE18-41A1-4A11-BCEA-A6B7FFB3C31E}" srcOrd="5" destOrd="0" presId="urn:microsoft.com/office/officeart/2005/8/layout/vProcess5"/>
    <dgm:cxn modelId="{707CF8DD-F3CD-499B-A46E-0964132A2759}" type="presParOf" srcId="{85CA2060-F9C0-4838-8399-969391F9428F}" destId="{20E106A5-2F98-4EB1-A68C-4CD60972F55A}" srcOrd="6" destOrd="0" presId="urn:microsoft.com/office/officeart/2005/8/layout/vProcess5"/>
    <dgm:cxn modelId="{FE9C6F84-2DA1-4492-9492-E944B694EB9F}" type="presParOf" srcId="{85CA2060-F9C0-4838-8399-969391F9428F}" destId="{C0FA44A8-999A-481C-8388-9471111CB9A9}" srcOrd="7" destOrd="0" presId="urn:microsoft.com/office/officeart/2005/8/layout/vProcess5"/>
    <dgm:cxn modelId="{EEFF6B83-52A7-4394-9A23-010BE8218BBA}" type="presParOf" srcId="{85CA2060-F9C0-4838-8399-969391F9428F}" destId="{B0D91B89-DFAE-43AB-872E-56F57143CC9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8E3D23-97CD-443B-AC66-17E7746B5BCA}" type="doc">
      <dgm:prSet loTypeId="urn:microsoft.com/office/officeart/2005/8/layout/chevron2" loCatId="list" qsTypeId="urn:microsoft.com/office/officeart/2005/8/quickstyle/3d8" qsCatId="3D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BE4EDE53-7CE1-48FB-ADAC-AF4D3A7CEFF4}">
      <dgm:prSet phldrT="[Tekst]" custT="1"/>
      <dgm:spPr/>
      <dgm:t>
        <a:bodyPr/>
        <a:lstStyle/>
        <a:p>
          <a:r>
            <a:rPr lang="pl-PL" sz="1400" b="1" dirty="0"/>
            <a:t>PSSE Białystok</a:t>
          </a:r>
        </a:p>
      </dgm:t>
    </dgm:pt>
    <dgm:pt modelId="{E49129A9-B68E-47FE-A1EE-A92DF10F349B}" type="parTrans" cxnId="{D462DED5-68EB-4550-A7C4-A125BFEDBDA8}">
      <dgm:prSet/>
      <dgm:spPr/>
      <dgm:t>
        <a:bodyPr/>
        <a:lstStyle/>
        <a:p>
          <a:endParaRPr lang="pl-PL"/>
        </a:p>
      </dgm:t>
    </dgm:pt>
    <dgm:pt modelId="{55719EC8-291E-4473-955D-5DC112EECDD9}" type="sibTrans" cxnId="{D462DED5-68EB-4550-A7C4-A125BFEDBDA8}">
      <dgm:prSet/>
      <dgm:spPr/>
      <dgm:t>
        <a:bodyPr/>
        <a:lstStyle/>
        <a:p>
          <a:endParaRPr lang="pl-PL"/>
        </a:p>
      </dgm:t>
    </dgm:pt>
    <dgm:pt modelId="{8E5BF82E-41A9-48AC-952D-8AB9F7D16620}">
      <dgm:prSet phldrT="[Tekst]"/>
      <dgm:spPr/>
      <dgm:t>
        <a:bodyPr/>
        <a:lstStyle/>
        <a:p>
          <a:r>
            <a:rPr lang="pl-PL" dirty="0"/>
            <a:t>Poziom lokalny</a:t>
          </a:r>
        </a:p>
      </dgm:t>
    </dgm:pt>
    <dgm:pt modelId="{48B51213-FEFF-4A14-AA86-BBB61D9E32B2}" type="parTrans" cxnId="{F8E9536A-8211-4EFF-8AEA-26484E592D11}">
      <dgm:prSet/>
      <dgm:spPr/>
      <dgm:t>
        <a:bodyPr/>
        <a:lstStyle/>
        <a:p>
          <a:endParaRPr lang="pl-PL"/>
        </a:p>
      </dgm:t>
    </dgm:pt>
    <dgm:pt modelId="{3971B38A-B892-442C-AA3A-40447CAA5EBB}" type="sibTrans" cxnId="{F8E9536A-8211-4EFF-8AEA-26484E592D11}">
      <dgm:prSet/>
      <dgm:spPr/>
      <dgm:t>
        <a:bodyPr/>
        <a:lstStyle/>
        <a:p>
          <a:endParaRPr lang="pl-PL"/>
        </a:p>
      </dgm:t>
    </dgm:pt>
    <dgm:pt modelId="{20A1AD1D-E480-41B7-B0E8-117BD7D27E4B}">
      <dgm:prSet phldrT="[Tekst]"/>
      <dgm:spPr/>
      <dgm:t>
        <a:bodyPr/>
        <a:lstStyle/>
        <a:p>
          <a:r>
            <a:rPr lang="pl-PL" b="1" dirty="0"/>
            <a:t>Koordynator w szkole</a:t>
          </a:r>
        </a:p>
      </dgm:t>
    </dgm:pt>
    <dgm:pt modelId="{1F0117E3-DE69-445F-982D-3C664F2CA30D}" type="parTrans" cxnId="{4145EAD6-1471-4172-8AA1-EBCCBB4BED38}">
      <dgm:prSet/>
      <dgm:spPr/>
      <dgm:t>
        <a:bodyPr/>
        <a:lstStyle/>
        <a:p>
          <a:endParaRPr lang="pl-PL"/>
        </a:p>
      </dgm:t>
    </dgm:pt>
    <dgm:pt modelId="{FB87E36A-35F1-461E-81CF-82C03F4787DF}" type="sibTrans" cxnId="{4145EAD6-1471-4172-8AA1-EBCCBB4BED38}">
      <dgm:prSet/>
      <dgm:spPr/>
      <dgm:t>
        <a:bodyPr/>
        <a:lstStyle/>
        <a:p>
          <a:endParaRPr lang="pl-PL"/>
        </a:p>
      </dgm:t>
    </dgm:pt>
    <dgm:pt modelId="{37E25AF3-AAD8-4F88-8DF0-1C3119D528CD}">
      <dgm:prSet phldrT="[Tekst]"/>
      <dgm:spPr/>
      <dgm:t>
        <a:bodyPr/>
        <a:lstStyle/>
        <a:p>
          <a:r>
            <a:rPr lang="pl-PL" dirty="0"/>
            <a:t>Poziom szkolny</a:t>
          </a:r>
        </a:p>
      </dgm:t>
    </dgm:pt>
    <dgm:pt modelId="{FD78EBC0-909D-43B7-B932-73CCC40AB4FB}" type="parTrans" cxnId="{36B70CF2-AEB7-462D-A0FD-BF5D05F41688}">
      <dgm:prSet/>
      <dgm:spPr/>
      <dgm:t>
        <a:bodyPr/>
        <a:lstStyle/>
        <a:p>
          <a:endParaRPr lang="pl-PL"/>
        </a:p>
      </dgm:t>
    </dgm:pt>
    <dgm:pt modelId="{E9A7838F-CA2A-4BF6-A920-015182AE61DD}" type="sibTrans" cxnId="{36B70CF2-AEB7-462D-A0FD-BF5D05F41688}">
      <dgm:prSet/>
      <dgm:spPr/>
      <dgm:t>
        <a:bodyPr/>
        <a:lstStyle/>
        <a:p>
          <a:endParaRPr lang="pl-PL"/>
        </a:p>
      </dgm:t>
    </dgm:pt>
    <dgm:pt modelId="{BEF459DE-716A-498F-8230-7FE7E375946E}">
      <dgm:prSet phldrT="[Tekst]" custT="1"/>
      <dgm:spPr/>
      <dgm:t>
        <a:bodyPr/>
        <a:lstStyle/>
        <a:p>
          <a:r>
            <a:rPr lang="pl-PL" sz="1400" b="1" dirty="0"/>
            <a:t>WSSE Białystok</a:t>
          </a:r>
          <a:r>
            <a:rPr lang="pl-PL" sz="2000" b="1" dirty="0"/>
            <a:t> </a:t>
          </a:r>
        </a:p>
      </dgm:t>
    </dgm:pt>
    <dgm:pt modelId="{FB085590-ABB8-4A90-A689-7F1D18A62233}" type="parTrans" cxnId="{840E0D4F-010A-421C-95EA-CA49A947EC37}">
      <dgm:prSet/>
      <dgm:spPr/>
      <dgm:t>
        <a:bodyPr/>
        <a:lstStyle/>
        <a:p>
          <a:endParaRPr lang="pl-PL"/>
        </a:p>
      </dgm:t>
    </dgm:pt>
    <dgm:pt modelId="{ACAD6853-BD5C-422F-8CF9-340B1A08D17A}" type="sibTrans" cxnId="{840E0D4F-010A-421C-95EA-CA49A947EC37}">
      <dgm:prSet/>
      <dgm:spPr/>
      <dgm:t>
        <a:bodyPr/>
        <a:lstStyle/>
        <a:p>
          <a:endParaRPr lang="pl-PL"/>
        </a:p>
      </dgm:t>
    </dgm:pt>
    <dgm:pt modelId="{A6449688-E181-4CB1-AF06-E907C5C2E230}">
      <dgm:prSet phldrT="[Tekst]" custT="1"/>
      <dgm:spPr/>
      <dgm:t>
        <a:bodyPr/>
        <a:lstStyle/>
        <a:p>
          <a:r>
            <a:rPr lang="pl-PL" sz="2000" b="1" dirty="0"/>
            <a:t>GIS </a:t>
          </a:r>
        </a:p>
      </dgm:t>
    </dgm:pt>
    <dgm:pt modelId="{7C7263BA-BA95-4053-AEB5-59E33B2271F8}" type="parTrans" cxnId="{E5F34EEB-B5DE-479D-8883-DEDC5C6E67BF}">
      <dgm:prSet/>
      <dgm:spPr/>
      <dgm:t>
        <a:bodyPr/>
        <a:lstStyle/>
        <a:p>
          <a:endParaRPr lang="pl-PL"/>
        </a:p>
      </dgm:t>
    </dgm:pt>
    <dgm:pt modelId="{413FD506-0342-47F2-8A42-8703D92FB004}" type="sibTrans" cxnId="{E5F34EEB-B5DE-479D-8883-DEDC5C6E67BF}">
      <dgm:prSet/>
      <dgm:spPr/>
      <dgm:t>
        <a:bodyPr/>
        <a:lstStyle/>
        <a:p>
          <a:endParaRPr lang="pl-PL"/>
        </a:p>
      </dgm:t>
    </dgm:pt>
    <dgm:pt modelId="{65C5CAED-8EE7-43EC-9F51-D67694ABB038}">
      <dgm:prSet/>
      <dgm:spPr/>
      <dgm:t>
        <a:bodyPr/>
        <a:lstStyle/>
        <a:p>
          <a:r>
            <a:rPr lang="pl-PL" dirty="0"/>
            <a:t>Poziom krajowy </a:t>
          </a:r>
        </a:p>
      </dgm:t>
    </dgm:pt>
    <dgm:pt modelId="{C91E7108-9258-4BB6-B5D9-DF7E5679E163}" type="parTrans" cxnId="{50B3DA1F-4DF9-40ED-B22A-996414A5D359}">
      <dgm:prSet/>
      <dgm:spPr/>
      <dgm:t>
        <a:bodyPr/>
        <a:lstStyle/>
        <a:p>
          <a:endParaRPr lang="pl-PL"/>
        </a:p>
      </dgm:t>
    </dgm:pt>
    <dgm:pt modelId="{B5CCF5E0-083A-4F54-BEF4-316DA3A64A1B}" type="sibTrans" cxnId="{50B3DA1F-4DF9-40ED-B22A-996414A5D359}">
      <dgm:prSet/>
      <dgm:spPr/>
      <dgm:t>
        <a:bodyPr/>
        <a:lstStyle/>
        <a:p>
          <a:endParaRPr lang="pl-PL"/>
        </a:p>
      </dgm:t>
    </dgm:pt>
    <dgm:pt modelId="{81C79520-FA8D-4E2B-BFF9-263DF2E0BFFD}">
      <dgm:prSet/>
      <dgm:spPr/>
      <dgm:t>
        <a:bodyPr/>
        <a:lstStyle/>
        <a:p>
          <a:r>
            <a:rPr lang="pl-PL" dirty="0"/>
            <a:t>Poziom wojewódzki </a:t>
          </a:r>
        </a:p>
      </dgm:t>
    </dgm:pt>
    <dgm:pt modelId="{917490CC-5D32-4C57-9E0B-75324F9B0E27}" type="parTrans" cxnId="{FA714FDE-F265-40E2-828E-32C37CD861E8}">
      <dgm:prSet/>
      <dgm:spPr/>
      <dgm:t>
        <a:bodyPr/>
        <a:lstStyle/>
        <a:p>
          <a:endParaRPr lang="pl-PL"/>
        </a:p>
      </dgm:t>
    </dgm:pt>
    <dgm:pt modelId="{A9DCD3C5-0FC6-4ED8-B595-2EC090B31962}" type="sibTrans" cxnId="{FA714FDE-F265-40E2-828E-32C37CD861E8}">
      <dgm:prSet/>
      <dgm:spPr/>
      <dgm:t>
        <a:bodyPr/>
        <a:lstStyle/>
        <a:p>
          <a:endParaRPr lang="pl-PL"/>
        </a:p>
      </dgm:t>
    </dgm:pt>
    <dgm:pt modelId="{D35EEE52-C65C-4C83-80F8-DDEF25F4A37C}" type="pres">
      <dgm:prSet presAssocID="{BB8E3D23-97CD-443B-AC66-17E7746B5BCA}" presName="linearFlow" presStyleCnt="0">
        <dgm:presLayoutVars>
          <dgm:dir/>
          <dgm:animLvl val="lvl"/>
          <dgm:resizeHandles val="exact"/>
        </dgm:presLayoutVars>
      </dgm:prSet>
      <dgm:spPr/>
    </dgm:pt>
    <dgm:pt modelId="{C53FA0AE-74A9-4643-8D6E-18A19BF18631}" type="pres">
      <dgm:prSet presAssocID="{A6449688-E181-4CB1-AF06-E907C5C2E230}" presName="composite" presStyleCnt="0"/>
      <dgm:spPr/>
    </dgm:pt>
    <dgm:pt modelId="{644B6D37-626F-4290-80B0-38BDABCE2DFA}" type="pres">
      <dgm:prSet presAssocID="{A6449688-E181-4CB1-AF06-E907C5C2E230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7C62E2C-F2D4-4098-80CF-EA5392B64C42}" type="pres">
      <dgm:prSet presAssocID="{A6449688-E181-4CB1-AF06-E907C5C2E230}" presName="descendantText" presStyleLbl="alignAcc1" presStyleIdx="0" presStyleCnt="4">
        <dgm:presLayoutVars>
          <dgm:bulletEnabled val="1"/>
        </dgm:presLayoutVars>
      </dgm:prSet>
      <dgm:spPr/>
    </dgm:pt>
    <dgm:pt modelId="{2CD88A45-0C53-4D9D-8B4A-4382DF749CB4}" type="pres">
      <dgm:prSet presAssocID="{413FD506-0342-47F2-8A42-8703D92FB004}" presName="sp" presStyleCnt="0"/>
      <dgm:spPr/>
    </dgm:pt>
    <dgm:pt modelId="{DA618CCB-5ACF-4509-82CC-35AB98D449C3}" type="pres">
      <dgm:prSet presAssocID="{BEF459DE-716A-498F-8230-7FE7E375946E}" presName="composite" presStyleCnt="0"/>
      <dgm:spPr/>
    </dgm:pt>
    <dgm:pt modelId="{6E53C3A5-634A-4580-94B2-80DDC79BE1F6}" type="pres">
      <dgm:prSet presAssocID="{BEF459DE-716A-498F-8230-7FE7E375946E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FB57FA2-97F1-4D71-8123-32DE3A1BA78F}" type="pres">
      <dgm:prSet presAssocID="{BEF459DE-716A-498F-8230-7FE7E375946E}" presName="descendantText" presStyleLbl="alignAcc1" presStyleIdx="1" presStyleCnt="4">
        <dgm:presLayoutVars>
          <dgm:bulletEnabled val="1"/>
        </dgm:presLayoutVars>
      </dgm:prSet>
      <dgm:spPr/>
    </dgm:pt>
    <dgm:pt modelId="{8C00BC21-3B54-406D-9337-C3579E009E4E}" type="pres">
      <dgm:prSet presAssocID="{ACAD6853-BD5C-422F-8CF9-340B1A08D17A}" presName="sp" presStyleCnt="0"/>
      <dgm:spPr/>
    </dgm:pt>
    <dgm:pt modelId="{20CA76CC-3C79-41E7-9565-29E2E5281DDE}" type="pres">
      <dgm:prSet presAssocID="{BE4EDE53-7CE1-48FB-ADAC-AF4D3A7CEFF4}" presName="composite" presStyleCnt="0"/>
      <dgm:spPr/>
    </dgm:pt>
    <dgm:pt modelId="{B47ABB94-2153-4549-8D0A-FBA7CAA9CDD9}" type="pres">
      <dgm:prSet presAssocID="{BE4EDE53-7CE1-48FB-ADAC-AF4D3A7CEFF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E14C49E-58F2-46F9-96EA-51698B8A857F}" type="pres">
      <dgm:prSet presAssocID="{BE4EDE53-7CE1-48FB-ADAC-AF4D3A7CEFF4}" presName="descendantText" presStyleLbl="alignAcc1" presStyleIdx="2" presStyleCnt="4">
        <dgm:presLayoutVars>
          <dgm:bulletEnabled val="1"/>
        </dgm:presLayoutVars>
      </dgm:prSet>
      <dgm:spPr/>
    </dgm:pt>
    <dgm:pt modelId="{E7047F7B-CEA9-4B18-9AB9-AEB6BC9ED9DA}" type="pres">
      <dgm:prSet presAssocID="{55719EC8-291E-4473-955D-5DC112EECDD9}" presName="sp" presStyleCnt="0"/>
      <dgm:spPr/>
    </dgm:pt>
    <dgm:pt modelId="{904C17DE-5CA1-4968-A9E1-6D30FA2F8B34}" type="pres">
      <dgm:prSet presAssocID="{20A1AD1D-E480-41B7-B0E8-117BD7D27E4B}" presName="composite" presStyleCnt="0"/>
      <dgm:spPr/>
    </dgm:pt>
    <dgm:pt modelId="{67D200CE-1292-40AC-83D3-9FF6A111F581}" type="pres">
      <dgm:prSet presAssocID="{20A1AD1D-E480-41B7-B0E8-117BD7D27E4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10D34548-549B-494C-AF3D-C360251C23B3}" type="pres">
      <dgm:prSet presAssocID="{20A1AD1D-E480-41B7-B0E8-117BD7D27E4B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F26D601-13BF-4BD2-B3AD-A16B90C90088}" type="presOf" srcId="{37E25AF3-AAD8-4F88-8DF0-1C3119D528CD}" destId="{10D34548-549B-494C-AF3D-C360251C23B3}" srcOrd="0" destOrd="0" presId="urn:microsoft.com/office/officeart/2005/8/layout/chevron2"/>
    <dgm:cxn modelId="{50B3DA1F-4DF9-40ED-B22A-996414A5D359}" srcId="{A6449688-E181-4CB1-AF06-E907C5C2E230}" destId="{65C5CAED-8EE7-43EC-9F51-D67694ABB038}" srcOrd="0" destOrd="0" parTransId="{C91E7108-9258-4BB6-B5D9-DF7E5679E163}" sibTransId="{B5CCF5E0-083A-4F54-BEF4-316DA3A64A1B}"/>
    <dgm:cxn modelId="{8A4F442B-BBD5-4708-BB35-6C7E4D4AD08B}" type="presOf" srcId="{BEF459DE-716A-498F-8230-7FE7E375946E}" destId="{6E53C3A5-634A-4580-94B2-80DDC79BE1F6}" srcOrd="0" destOrd="0" presId="urn:microsoft.com/office/officeart/2005/8/layout/chevron2"/>
    <dgm:cxn modelId="{B655D537-F173-4B8C-98D1-2E2D54D865D5}" type="presOf" srcId="{20A1AD1D-E480-41B7-B0E8-117BD7D27E4B}" destId="{67D200CE-1292-40AC-83D3-9FF6A111F581}" srcOrd="0" destOrd="0" presId="urn:microsoft.com/office/officeart/2005/8/layout/chevron2"/>
    <dgm:cxn modelId="{F8E9536A-8211-4EFF-8AEA-26484E592D11}" srcId="{BE4EDE53-7CE1-48FB-ADAC-AF4D3A7CEFF4}" destId="{8E5BF82E-41A9-48AC-952D-8AB9F7D16620}" srcOrd="0" destOrd="0" parTransId="{48B51213-FEFF-4A14-AA86-BBB61D9E32B2}" sibTransId="{3971B38A-B892-442C-AA3A-40447CAA5EBB}"/>
    <dgm:cxn modelId="{3F14A54B-056B-45B7-BAC1-11A8EA930306}" type="presOf" srcId="{81C79520-FA8D-4E2B-BFF9-263DF2E0BFFD}" destId="{EFB57FA2-97F1-4D71-8123-32DE3A1BA78F}" srcOrd="0" destOrd="0" presId="urn:microsoft.com/office/officeart/2005/8/layout/chevron2"/>
    <dgm:cxn modelId="{840E0D4F-010A-421C-95EA-CA49A947EC37}" srcId="{BB8E3D23-97CD-443B-AC66-17E7746B5BCA}" destId="{BEF459DE-716A-498F-8230-7FE7E375946E}" srcOrd="1" destOrd="0" parTransId="{FB085590-ABB8-4A90-A689-7F1D18A62233}" sibTransId="{ACAD6853-BD5C-422F-8CF9-340B1A08D17A}"/>
    <dgm:cxn modelId="{7297E551-323E-41DF-81B1-0A5DAB38BF9C}" type="presOf" srcId="{65C5CAED-8EE7-43EC-9F51-D67694ABB038}" destId="{D7C62E2C-F2D4-4098-80CF-EA5392B64C42}" srcOrd="0" destOrd="0" presId="urn:microsoft.com/office/officeart/2005/8/layout/chevron2"/>
    <dgm:cxn modelId="{B873278B-F6EC-4359-980D-2758F4CE3C14}" type="presOf" srcId="{BE4EDE53-7CE1-48FB-ADAC-AF4D3A7CEFF4}" destId="{B47ABB94-2153-4549-8D0A-FBA7CAA9CDD9}" srcOrd="0" destOrd="0" presId="urn:microsoft.com/office/officeart/2005/8/layout/chevron2"/>
    <dgm:cxn modelId="{6DBBD4BB-6BA5-4890-8521-143958E760ED}" type="presOf" srcId="{8E5BF82E-41A9-48AC-952D-8AB9F7D16620}" destId="{FE14C49E-58F2-46F9-96EA-51698B8A857F}" srcOrd="0" destOrd="0" presId="urn:microsoft.com/office/officeart/2005/8/layout/chevron2"/>
    <dgm:cxn modelId="{61C00CC4-E3B3-4917-BC0E-63CE018D4091}" type="presOf" srcId="{BB8E3D23-97CD-443B-AC66-17E7746B5BCA}" destId="{D35EEE52-C65C-4C83-80F8-DDEF25F4A37C}" srcOrd="0" destOrd="0" presId="urn:microsoft.com/office/officeart/2005/8/layout/chevron2"/>
    <dgm:cxn modelId="{D462DED5-68EB-4550-A7C4-A125BFEDBDA8}" srcId="{BB8E3D23-97CD-443B-AC66-17E7746B5BCA}" destId="{BE4EDE53-7CE1-48FB-ADAC-AF4D3A7CEFF4}" srcOrd="2" destOrd="0" parTransId="{E49129A9-B68E-47FE-A1EE-A92DF10F349B}" sibTransId="{55719EC8-291E-4473-955D-5DC112EECDD9}"/>
    <dgm:cxn modelId="{4145EAD6-1471-4172-8AA1-EBCCBB4BED38}" srcId="{BB8E3D23-97CD-443B-AC66-17E7746B5BCA}" destId="{20A1AD1D-E480-41B7-B0E8-117BD7D27E4B}" srcOrd="3" destOrd="0" parTransId="{1F0117E3-DE69-445F-982D-3C664F2CA30D}" sibTransId="{FB87E36A-35F1-461E-81CF-82C03F4787DF}"/>
    <dgm:cxn modelId="{FA714FDE-F265-40E2-828E-32C37CD861E8}" srcId="{BEF459DE-716A-498F-8230-7FE7E375946E}" destId="{81C79520-FA8D-4E2B-BFF9-263DF2E0BFFD}" srcOrd="0" destOrd="0" parTransId="{917490CC-5D32-4C57-9E0B-75324F9B0E27}" sibTransId="{A9DCD3C5-0FC6-4ED8-B595-2EC090B31962}"/>
    <dgm:cxn modelId="{E5F34EEB-B5DE-479D-8883-DEDC5C6E67BF}" srcId="{BB8E3D23-97CD-443B-AC66-17E7746B5BCA}" destId="{A6449688-E181-4CB1-AF06-E907C5C2E230}" srcOrd="0" destOrd="0" parTransId="{7C7263BA-BA95-4053-AEB5-59E33B2271F8}" sibTransId="{413FD506-0342-47F2-8A42-8703D92FB004}"/>
    <dgm:cxn modelId="{36B70CF2-AEB7-462D-A0FD-BF5D05F41688}" srcId="{20A1AD1D-E480-41B7-B0E8-117BD7D27E4B}" destId="{37E25AF3-AAD8-4F88-8DF0-1C3119D528CD}" srcOrd="0" destOrd="0" parTransId="{FD78EBC0-909D-43B7-B932-73CCC40AB4FB}" sibTransId="{E9A7838F-CA2A-4BF6-A920-015182AE61DD}"/>
    <dgm:cxn modelId="{C92C6DF9-42BB-4E95-86BD-65BF59E2F950}" type="presOf" srcId="{A6449688-E181-4CB1-AF06-E907C5C2E230}" destId="{644B6D37-626F-4290-80B0-38BDABCE2DFA}" srcOrd="0" destOrd="0" presId="urn:microsoft.com/office/officeart/2005/8/layout/chevron2"/>
    <dgm:cxn modelId="{75878285-DAB4-4266-B79A-77D893FF7483}" type="presParOf" srcId="{D35EEE52-C65C-4C83-80F8-DDEF25F4A37C}" destId="{C53FA0AE-74A9-4643-8D6E-18A19BF18631}" srcOrd="0" destOrd="0" presId="urn:microsoft.com/office/officeart/2005/8/layout/chevron2"/>
    <dgm:cxn modelId="{8ED10CB9-3DFA-4026-8411-6EFA52169FCF}" type="presParOf" srcId="{C53FA0AE-74A9-4643-8D6E-18A19BF18631}" destId="{644B6D37-626F-4290-80B0-38BDABCE2DFA}" srcOrd="0" destOrd="0" presId="urn:microsoft.com/office/officeart/2005/8/layout/chevron2"/>
    <dgm:cxn modelId="{0294D10D-A860-4000-BC2A-B2264162CD03}" type="presParOf" srcId="{C53FA0AE-74A9-4643-8D6E-18A19BF18631}" destId="{D7C62E2C-F2D4-4098-80CF-EA5392B64C42}" srcOrd="1" destOrd="0" presId="urn:microsoft.com/office/officeart/2005/8/layout/chevron2"/>
    <dgm:cxn modelId="{E0863D04-B72A-44C8-A36F-03770CB3392A}" type="presParOf" srcId="{D35EEE52-C65C-4C83-80F8-DDEF25F4A37C}" destId="{2CD88A45-0C53-4D9D-8B4A-4382DF749CB4}" srcOrd="1" destOrd="0" presId="urn:microsoft.com/office/officeart/2005/8/layout/chevron2"/>
    <dgm:cxn modelId="{BB3A3F1F-F681-44F1-A098-191230986B74}" type="presParOf" srcId="{D35EEE52-C65C-4C83-80F8-DDEF25F4A37C}" destId="{DA618CCB-5ACF-4509-82CC-35AB98D449C3}" srcOrd="2" destOrd="0" presId="urn:microsoft.com/office/officeart/2005/8/layout/chevron2"/>
    <dgm:cxn modelId="{96D6A939-6C72-4B24-AF81-9A9607F0D5B1}" type="presParOf" srcId="{DA618CCB-5ACF-4509-82CC-35AB98D449C3}" destId="{6E53C3A5-634A-4580-94B2-80DDC79BE1F6}" srcOrd="0" destOrd="0" presId="urn:microsoft.com/office/officeart/2005/8/layout/chevron2"/>
    <dgm:cxn modelId="{E9E20675-146F-4A95-9C53-2D29AECAF3E3}" type="presParOf" srcId="{DA618CCB-5ACF-4509-82CC-35AB98D449C3}" destId="{EFB57FA2-97F1-4D71-8123-32DE3A1BA78F}" srcOrd="1" destOrd="0" presId="urn:microsoft.com/office/officeart/2005/8/layout/chevron2"/>
    <dgm:cxn modelId="{09F3B521-DA81-431A-A005-7335491858F8}" type="presParOf" srcId="{D35EEE52-C65C-4C83-80F8-DDEF25F4A37C}" destId="{8C00BC21-3B54-406D-9337-C3579E009E4E}" srcOrd="3" destOrd="0" presId="urn:microsoft.com/office/officeart/2005/8/layout/chevron2"/>
    <dgm:cxn modelId="{45A90A44-8F6D-4BC7-9A88-ECCB359FB9FA}" type="presParOf" srcId="{D35EEE52-C65C-4C83-80F8-DDEF25F4A37C}" destId="{20CA76CC-3C79-41E7-9565-29E2E5281DDE}" srcOrd="4" destOrd="0" presId="urn:microsoft.com/office/officeart/2005/8/layout/chevron2"/>
    <dgm:cxn modelId="{E30676DD-29D0-41EF-8C48-1B08A550D6E1}" type="presParOf" srcId="{20CA76CC-3C79-41E7-9565-29E2E5281DDE}" destId="{B47ABB94-2153-4549-8D0A-FBA7CAA9CDD9}" srcOrd="0" destOrd="0" presId="urn:microsoft.com/office/officeart/2005/8/layout/chevron2"/>
    <dgm:cxn modelId="{5A95DBE3-5D22-4035-AA7B-FA5E22FF1227}" type="presParOf" srcId="{20CA76CC-3C79-41E7-9565-29E2E5281DDE}" destId="{FE14C49E-58F2-46F9-96EA-51698B8A857F}" srcOrd="1" destOrd="0" presId="urn:microsoft.com/office/officeart/2005/8/layout/chevron2"/>
    <dgm:cxn modelId="{E2B7DEDB-E31C-4F5C-96D0-1769872BB192}" type="presParOf" srcId="{D35EEE52-C65C-4C83-80F8-DDEF25F4A37C}" destId="{E7047F7B-CEA9-4B18-9AB9-AEB6BC9ED9DA}" srcOrd="5" destOrd="0" presId="urn:microsoft.com/office/officeart/2005/8/layout/chevron2"/>
    <dgm:cxn modelId="{6BADBC21-ED01-4F4E-A271-32E4987390A5}" type="presParOf" srcId="{D35EEE52-C65C-4C83-80F8-DDEF25F4A37C}" destId="{904C17DE-5CA1-4968-A9E1-6D30FA2F8B34}" srcOrd="6" destOrd="0" presId="urn:microsoft.com/office/officeart/2005/8/layout/chevron2"/>
    <dgm:cxn modelId="{0B4C7F60-9143-4D02-B02D-859C2BF3579F}" type="presParOf" srcId="{904C17DE-5CA1-4968-A9E1-6D30FA2F8B34}" destId="{67D200CE-1292-40AC-83D3-9FF6A111F581}" srcOrd="0" destOrd="0" presId="urn:microsoft.com/office/officeart/2005/8/layout/chevron2"/>
    <dgm:cxn modelId="{D3BAAC0B-27E2-496C-BC53-D76150F189CF}" type="presParOf" srcId="{904C17DE-5CA1-4968-A9E1-6D30FA2F8B34}" destId="{10D34548-549B-494C-AF3D-C360251C23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1A0056-4488-46DE-AB5A-0AA05FA4D4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D5D5334-C865-446F-A269-E922CBA1C1B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D44B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 rtl="0"/>
          <a:r>
            <a:rPr lang="pl-PL" b="1" dirty="0">
              <a:solidFill>
                <a:schemeClr val="tx1">
                  <a:lumMod val="85000"/>
                  <a:lumOff val="15000"/>
                </a:schemeClr>
              </a:solidFill>
            </a:rPr>
            <a:t>CEL PROGRAMU</a:t>
          </a:r>
          <a:r>
            <a:rPr lang="pl-PL" dirty="0">
              <a:solidFill>
                <a:schemeClr val="tx1">
                  <a:lumMod val="85000"/>
                  <a:lumOff val="15000"/>
                </a:schemeClr>
              </a:solidFill>
            </a:rPr>
            <a:t>:</a:t>
          </a:r>
        </a:p>
        <a:p>
          <a:pPr algn="ctr" rtl="0"/>
          <a:r>
            <a:rPr lang="pl-PL" dirty="0">
              <a:solidFill>
                <a:schemeClr val="tx1">
                  <a:lumMod val="85000"/>
                  <a:lumOff val="15000"/>
                </a:schemeClr>
              </a:solidFill>
            </a:rPr>
            <a:t>Zwiększenie wiedzy i umiejętności uczniów na temat zdrowia w kontekście szkodliwości palenia papierosów i używania e-papierosów</a:t>
          </a:r>
        </a:p>
      </dgm:t>
    </dgm:pt>
    <dgm:pt modelId="{F3801E6D-E86B-42C5-A6E8-A7AC9C7A2903}" type="parTrans" cxnId="{250D09D4-1BD6-40E5-885A-ADBFA4127E81}">
      <dgm:prSet/>
      <dgm:spPr/>
      <dgm:t>
        <a:bodyPr/>
        <a:lstStyle/>
        <a:p>
          <a:endParaRPr lang="pl-PL"/>
        </a:p>
      </dgm:t>
    </dgm:pt>
    <dgm:pt modelId="{2D368EFC-FCE6-4E05-9290-C58327E94957}" type="sibTrans" cxnId="{250D09D4-1BD6-40E5-885A-ADBFA4127E81}">
      <dgm:prSet/>
      <dgm:spPr/>
      <dgm:t>
        <a:bodyPr/>
        <a:lstStyle/>
        <a:p>
          <a:endParaRPr lang="pl-PL"/>
        </a:p>
      </dgm:t>
    </dgm:pt>
    <dgm:pt modelId="{E8DCA1CD-39E2-48EE-A414-DBCF527EE82E}" type="pres">
      <dgm:prSet presAssocID="{061A0056-4488-46DE-AB5A-0AA05FA4D4F8}" presName="linear" presStyleCnt="0">
        <dgm:presLayoutVars>
          <dgm:animLvl val="lvl"/>
          <dgm:resizeHandles val="exact"/>
        </dgm:presLayoutVars>
      </dgm:prSet>
      <dgm:spPr/>
    </dgm:pt>
    <dgm:pt modelId="{DF0AE791-0B67-443C-878F-83024484E539}" type="pres">
      <dgm:prSet presAssocID="{2D5D5334-C865-446F-A269-E922CBA1C1B6}" presName="parentText" presStyleLbl="node1" presStyleIdx="0" presStyleCnt="1" custLinFactNeighborX="-76465" custLinFactNeighborY="5787">
        <dgm:presLayoutVars>
          <dgm:chMax val="0"/>
          <dgm:bulletEnabled val="1"/>
        </dgm:presLayoutVars>
      </dgm:prSet>
      <dgm:spPr/>
    </dgm:pt>
  </dgm:ptLst>
  <dgm:cxnLst>
    <dgm:cxn modelId="{1B72E676-65F5-4964-8A41-D2A049434FD0}" type="presOf" srcId="{2D5D5334-C865-446F-A269-E922CBA1C1B6}" destId="{DF0AE791-0B67-443C-878F-83024484E539}" srcOrd="0" destOrd="0" presId="urn:microsoft.com/office/officeart/2005/8/layout/vList2"/>
    <dgm:cxn modelId="{1AE1C777-D66D-4510-948B-FB9F0D4ECBBF}" type="presOf" srcId="{061A0056-4488-46DE-AB5A-0AA05FA4D4F8}" destId="{E8DCA1CD-39E2-48EE-A414-DBCF527EE82E}" srcOrd="0" destOrd="0" presId="urn:microsoft.com/office/officeart/2005/8/layout/vList2"/>
    <dgm:cxn modelId="{250D09D4-1BD6-40E5-885A-ADBFA4127E81}" srcId="{061A0056-4488-46DE-AB5A-0AA05FA4D4F8}" destId="{2D5D5334-C865-446F-A269-E922CBA1C1B6}" srcOrd="0" destOrd="0" parTransId="{F3801E6D-E86B-42C5-A6E8-A7AC9C7A2903}" sibTransId="{2D368EFC-FCE6-4E05-9290-C58327E94957}"/>
    <dgm:cxn modelId="{2EA5BEBD-81A7-49CF-93B9-5D1EBADA4F90}" type="presParOf" srcId="{E8DCA1CD-39E2-48EE-A414-DBCF527EE82E}" destId="{DF0AE791-0B67-443C-878F-83024484E5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B917C3-C362-42DE-8EA1-093DFB3269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682F2D5-ED29-4B66-852C-0B49CA67777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lt1">
            <a:alpha val="35000"/>
          </a:schemeClr>
        </a:solidFill>
      </dgm:spPr>
      <dgm:t>
        <a:bodyPr/>
        <a:lstStyle/>
        <a:p>
          <a:pPr algn="ctr" rtl="0"/>
          <a:r>
            <a:rPr lang="pl-PL" dirty="0"/>
            <a:t>Używanie wyrobów tytoniowych nie jest normą; program powinien powodować zmianę postrzegania co jest normą w społeczeństwie.</a:t>
          </a:r>
        </a:p>
      </dgm:t>
    </dgm:pt>
    <dgm:pt modelId="{9F0555D0-4E56-41CC-9AF2-FE113BCC1E7C}" type="parTrans" cxnId="{9D7B721C-A9AF-4A02-943B-E78C11B3FD16}">
      <dgm:prSet/>
      <dgm:spPr/>
      <dgm:t>
        <a:bodyPr/>
        <a:lstStyle/>
        <a:p>
          <a:endParaRPr lang="pl-PL"/>
        </a:p>
      </dgm:t>
    </dgm:pt>
    <dgm:pt modelId="{980F1FB3-6ED2-452A-A421-66E085F174AC}" type="sibTrans" cxnId="{9D7B721C-A9AF-4A02-943B-E78C11B3FD16}">
      <dgm:prSet/>
      <dgm:spPr/>
      <dgm:t>
        <a:bodyPr/>
        <a:lstStyle/>
        <a:p>
          <a:endParaRPr lang="pl-PL"/>
        </a:p>
      </dgm:t>
    </dgm:pt>
    <dgm:pt modelId="{DCD2465D-D375-4D29-AAD3-83E958F85C7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lt1">
            <a:alpha val="35000"/>
          </a:schemeClr>
        </a:solidFill>
      </dgm:spPr>
      <dgm:t>
        <a:bodyPr/>
        <a:lstStyle/>
        <a:p>
          <a:pPr algn="ctr" rtl="0"/>
          <a:r>
            <a:rPr lang="pl-PL" dirty="0"/>
            <a:t>Program powinien angażować nie tylko środowisko szkolne, ale i domowe uczniów oraz całe społeczności lokalne.</a:t>
          </a:r>
        </a:p>
      </dgm:t>
    </dgm:pt>
    <dgm:pt modelId="{565793E7-BCD4-4F8F-9FB9-CAAA686314D7}" type="parTrans" cxnId="{83088F03-6ADA-4305-B80E-CAE91A12F097}">
      <dgm:prSet/>
      <dgm:spPr/>
      <dgm:t>
        <a:bodyPr/>
        <a:lstStyle/>
        <a:p>
          <a:endParaRPr lang="pl-PL"/>
        </a:p>
      </dgm:t>
    </dgm:pt>
    <dgm:pt modelId="{A0C48A07-9F6A-4FDF-8B57-A7C5A817D8C0}" type="sibTrans" cxnId="{83088F03-6ADA-4305-B80E-CAE91A12F097}">
      <dgm:prSet/>
      <dgm:spPr/>
      <dgm:t>
        <a:bodyPr/>
        <a:lstStyle/>
        <a:p>
          <a:endParaRPr lang="pl-PL"/>
        </a:p>
      </dgm:t>
    </dgm:pt>
    <dgm:pt modelId="{61FD08DC-BBD3-46F0-8A73-F2FE25310212}" type="pres">
      <dgm:prSet presAssocID="{00B917C3-C362-42DE-8EA1-093DFB326987}" presName="linear" presStyleCnt="0">
        <dgm:presLayoutVars>
          <dgm:animLvl val="lvl"/>
          <dgm:resizeHandles val="exact"/>
        </dgm:presLayoutVars>
      </dgm:prSet>
      <dgm:spPr/>
    </dgm:pt>
    <dgm:pt modelId="{BBAF2B85-2DFC-47DD-AD49-216290BD78C8}" type="pres">
      <dgm:prSet presAssocID="{0682F2D5-ED29-4B66-852C-0B49CA67777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FE4802C-91DC-42E8-90C8-79A7315FD1EF}" type="pres">
      <dgm:prSet presAssocID="{980F1FB3-6ED2-452A-A421-66E085F174AC}" presName="spacer" presStyleCnt="0"/>
      <dgm:spPr/>
    </dgm:pt>
    <dgm:pt modelId="{CB77B0A2-603C-40AE-AA63-8BA44D465E72}" type="pres">
      <dgm:prSet presAssocID="{DCD2465D-D375-4D29-AAD3-83E958F85C7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3088F03-6ADA-4305-B80E-CAE91A12F097}" srcId="{00B917C3-C362-42DE-8EA1-093DFB326987}" destId="{DCD2465D-D375-4D29-AAD3-83E958F85C73}" srcOrd="1" destOrd="0" parTransId="{565793E7-BCD4-4F8F-9FB9-CAAA686314D7}" sibTransId="{A0C48A07-9F6A-4FDF-8B57-A7C5A817D8C0}"/>
    <dgm:cxn modelId="{25E02D05-E48F-4C81-BB1B-526D3B93C2CF}" type="presOf" srcId="{00B917C3-C362-42DE-8EA1-093DFB326987}" destId="{61FD08DC-BBD3-46F0-8A73-F2FE25310212}" srcOrd="0" destOrd="0" presId="urn:microsoft.com/office/officeart/2005/8/layout/vList2"/>
    <dgm:cxn modelId="{9D7B721C-A9AF-4A02-943B-E78C11B3FD16}" srcId="{00B917C3-C362-42DE-8EA1-093DFB326987}" destId="{0682F2D5-ED29-4B66-852C-0B49CA677774}" srcOrd="0" destOrd="0" parTransId="{9F0555D0-4E56-41CC-9AF2-FE113BCC1E7C}" sibTransId="{980F1FB3-6ED2-452A-A421-66E085F174AC}"/>
    <dgm:cxn modelId="{4CA91B24-6B1B-4E60-9C83-897EBC822F2B}" type="presOf" srcId="{DCD2465D-D375-4D29-AAD3-83E958F85C73}" destId="{CB77B0A2-603C-40AE-AA63-8BA44D465E72}" srcOrd="0" destOrd="0" presId="urn:microsoft.com/office/officeart/2005/8/layout/vList2"/>
    <dgm:cxn modelId="{718EE0B8-D7D4-4F83-9F01-F1F5DB761518}" type="presOf" srcId="{0682F2D5-ED29-4B66-852C-0B49CA677774}" destId="{BBAF2B85-2DFC-47DD-AD49-216290BD78C8}" srcOrd="0" destOrd="0" presId="urn:microsoft.com/office/officeart/2005/8/layout/vList2"/>
    <dgm:cxn modelId="{79C433ED-3390-41C8-8AEE-E1BB4BFFDD46}" type="presParOf" srcId="{61FD08DC-BBD3-46F0-8A73-F2FE25310212}" destId="{BBAF2B85-2DFC-47DD-AD49-216290BD78C8}" srcOrd="0" destOrd="0" presId="urn:microsoft.com/office/officeart/2005/8/layout/vList2"/>
    <dgm:cxn modelId="{77DA6ED1-06E9-4CCD-BF6E-C90EF31366F9}" type="presParOf" srcId="{61FD08DC-BBD3-46F0-8A73-F2FE25310212}" destId="{AFE4802C-91DC-42E8-90C8-79A7315FD1EF}" srcOrd="1" destOrd="0" presId="urn:microsoft.com/office/officeart/2005/8/layout/vList2"/>
    <dgm:cxn modelId="{7AFAC16E-EAFF-4CA5-93D6-BC3DE50D7197}" type="presParOf" srcId="{61FD08DC-BBD3-46F0-8A73-F2FE25310212}" destId="{CB77B0A2-603C-40AE-AA63-8BA44D465E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1A0056-4488-46DE-AB5A-0AA05FA4D4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D5D5334-C865-446F-A269-E922CBA1C1B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D44B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 rtl="0"/>
          <a:r>
            <a:rPr lang="pl-PL" dirty="0">
              <a:solidFill>
                <a:schemeClr val="tx1">
                  <a:lumMod val="85000"/>
                  <a:lumOff val="15000"/>
                </a:schemeClr>
              </a:solidFill>
            </a:rPr>
            <a:t>Zajęcia są prowadzone metodami aktywizującymi i zróżnicowanymi</a:t>
          </a:r>
        </a:p>
      </dgm:t>
    </dgm:pt>
    <dgm:pt modelId="{F3801E6D-E86B-42C5-A6E8-A7AC9C7A2903}" type="parTrans" cxnId="{250D09D4-1BD6-40E5-885A-ADBFA4127E81}">
      <dgm:prSet/>
      <dgm:spPr/>
      <dgm:t>
        <a:bodyPr/>
        <a:lstStyle/>
        <a:p>
          <a:endParaRPr lang="pl-PL"/>
        </a:p>
      </dgm:t>
    </dgm:pt>
    <dgm:pt modelId="{2D368EFC-FCE6-4E05-9290-C58327E94957}" type="sibTrans" cxnId="{250D09D4-1BD6-40E5-885A-ADBFA4127E81}">
      <dgm:prSet/>
      <dgm:spPr/>
      <dgm:t>
        <a:bodyPr/>
        <a:lstStyle/>
        <a:p>
          <a:endParaRPr lang="pl-PL"/>
        </a:p>
      </dgm:t>
    </dgm:pt>
    <dgm:pt modelId="{67AC9E1A-0B52-4970-BEFA-DC5FDBBC804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D44B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 rtl="0"/>
          <a:r>
            <a:rPr lang="pl-PL" dirty="0">
              <a:solidFill>
                <a:schemeClr val="tx1">
                  <a:lumMod val="85000"/>
                  <a:lumOff val="15000"/>
                </a:schemeClr>
              </a:solidFill>
            </a:rPr>
            <a:t>Uczniowie powinni mieć realny wpływ na przebieg zajęć oraz powinni być ich aktywnymi uczestnikami </a:t>
          </a:r>
        </a:p>
      </dgm:t>
    </dgm:pt>
    <dgm:pt modelId="{D49C501F-BAC7-490A-88F4-09EDF84DE830}" type="parTrans" cxnId="{6DEF471A-BF06-46FA-A559-B84F9201BF00}">
      <dgm:prSet/>
      <dgm:spPr/>
      <dgm:t>
        <a:bodyPr/>
        <a:lstStyle/>
        <a:p>
          <a:endParaRPr lang="pl-PL"/>
        </a:p>
      </dgm:t>
    </dgm:pt>
    <dgm:pt modelId="{7067156E-0460-4CEA-921C-E391FAD30FA1}" type="sibTrans" cxnId="{6DEF471A-BF06-46FA-A559-B84F9201BF00}">
      <dgm:prSet/>
      <dgm:spPr/>
      <dgm:t>
        <a:bodyPr/>
        <a:lstStyle/>
        <a:p>
          <a:endParaRPr lang="pl-PL"/>
        </a:p>
      </dgm:t>
    </dgm:pt>
    <dgm:pt modelId="{414DBA36-5F04-479E-9839-753569CB8F19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D44B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 rtl="0"/>
          <a:r>
            <a:rPr lang="pl-PL" dirty="0">
              <a:solidFill>
                <a:schemeClr val="tx1">
                  <a:lumMod val="85000"/>
                  <a:lumOff val="15000"/>
                </a:schemeClr>
              </a:solidFill>
            </a:rPr>
            <a:t>Podczas zajęć dzieci powinny dyskutować, argumentować, wymieniać spostrzeżenia i wyniki, co pozwoli im na poszerzenie wiedzy</a:t>
          </a:r>
        </a:p>
      </dgm:t>
    </dgm:pt>
    <dgm:pt modelId="{E69D3138-72B0-4F68-A50E-D2877A4DCBC6}" type="parTrans" cxnId="{CD689FD7-4C58-41A0-9A7C-9DB7AA35BEFD}">
      <dgm:prSet/>
      <dgm:spPr/>
      <dgm:t>
        <a:bodyPr/>
        <a:lstStyle/>
        <a:p>
          <a:endParaRPr lang="pl-PL"/>
        </a:p>
      </dgm:t>
    </dgm:pt>
    <dgm:pt modelId="{1A3CF9B0-A379-4D9B-B61F-76AF84A8D55B}" type="sibTrans" cxnId="{CD689FD7-4C58-41A0-9A7C-9DB7AA35BEFD}">
      <dgm:prSet/>
      <dgm:spPr/>
      <dgm:t>
        <a:bodyPr/>
        <a:lstStyle/>
        <a:p>
          <a:endParaRPr lang="pl-PL"/>
        </a:p>
      </dgm:t>
    </dgm:pt>
    <dgm:pt modelId="{E8DCA1CD-39E2-48EE-A414-DBCF527EE82E}" type="pres">
      <dgm:prSet presAssocID="{061A0056-4488-46DE-AB5A-0AA05FA4D4F8}" presName="linear" presStyleCnt="0">
        <dgm:presLayoutVars>
          <dgm:animLvl val="lvl"/>
          <dgm:resizeHandles val="exact"/>
        </dgm:presLayoutVars>
      </dgm:prSet>
      <dgm:spPr/>
    </dgm:pt>
    <dgm:pt modelId="{DF0AE791-0B67-443C-878F-83024484E539}" type="pres">
      <dgm:prSet presAssocID="{2D5D5334-C865-446F-A269-E922CBA1C1B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B3DC02-49A5-4608-AEE2-951DBFCA41AF}" type="pres">
      <dgm:prSet presAssocID="{2D368EFC-FCE6-4E05-9290-C58327E94957}" presName="spacer" presStyleCnt="0"/>
      <dgm:spPr/>
    </dgm:pt>
    <dgm:pt modelId="{E11B77BF-129B-41A8-9B2E-23CF917B06D6}" type="pres">
      <dgm:prSet presAssocID="{67AC9E1A-0B52-4970-BEFA-DC5FDBBC804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1DBD5B-3380-451D-BA4A-6F7AF6FE3022}" type="pres">
      <dgm:prSet presAssocID="{7067156E-0460-4CEA-921C-E391FAD30FA1}" presName="spacer" presStyleCnt="0"/>
      <dgm:spPr/>
    </dgm:pt>
    <dgm:pt modelId="{3F1214C7-4CB3-4274-BB3A-2390C6753709}" type="pres">
      <dgm:prSet presAssocID="{414DBA36-5F04-479E-9839-753569CB8F1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FCFBE0F-718D-4434-B1FC-5B6EEA59B53B}" type="presOf" srcId="{2D5D5334-C865-446F-A269-E922CBA1C1B6}" destId="{DF0AE791-0B67-443C-878F-83024484E539}" srcOrd="0" destOrd="0" presId="urn:microsoft.com/office/officeart/2005/8/layout/vList2"/>
    <dgm:cxn modelId="{6DEF471A-BF06-46FA-A559-B84F9201BF00}" srcId="{061A0056-4488-46DE-AB5A-0AA05FA4D4F8}" destId="{67AC9E1A-0B52-4970-BEFA-DC5FDBBC804A}" srcOrd="1" destOrd="0" parTransId="{D49C501F-BAC7-490A-88F4-09EDF84DE830}" sibTransId="{7067156E-0460-4CEA-921C-E391FAD30FA1}"/>
    <dgm:cxn modelId="{698B9F81-43B9-4266-BC54-6B4FBD652680}" type="presOf" srcId="{061A0056-4488-46DE-AB5A-0AA05FA4D4F8}" destId="{E8DCA1CD-39E2-48EE-A414-DBCF527EE82E}" srcOrd="0" destOrd="0" presId="urn:microsoft.com/office/officeart/2005/8/layout/vList2"/>
    <dgm:cxn modelId="{88EEE786-6302-4132-BC9D-D9A8F723F900}" type="presOf" srcId="{414DBA36-5F04-479E-9839-753569CB8F19}" destId="{3F1214C7-4CB3-4274-BB3A-2390C6753709}" srcOrd="0" destOrd="0" presId="urn:microsoft.com/office/officeart/2005/8/layout/vList2"/>
    <dgm:cxn modelId="{265F16BA-570D-4E00-9D46-6356644BD538}" type="presOf" srcId="{67AC9E1A-0B52-4970-BEFA-DC5FDBBC804A}" destId="{E11B77BF-129B-41A8-9B2E-23CF917B06D6}" srcOrd="0" destOrd="0" presId="urn:microsoft.com/office/officeart/2005/8/layout/vList2"/>
    <dgm:cxn modelId="{250D09D4-1BD6-40E5-885A-ADBFA4127E81}" srcId="{061A0056-4488-46DE-AB5A-0AA05FA4D4F8}" destId="{2D5D5334-C865-446F-A269-E922CBA1C1B6}" srcOrd="0" destOrd="0" parTransId="{F3801E6D-E86B-42C5-A6E8-A7AC9C7A2903}" sibTransId="{2D368EFC-FCE6-4E05-9290-C58327E94957}"/>
    <dgm:cxn modelId="{CD689FD7-4C58-41A0-9A7C-9DB7AA35BEFD}" srcId="{061A0056-4488-46DE-AB5A-0AA05FA4D4F8}" destId="{414DBA36-5F04-479E-9839-753569CB8F19}" srcOrd="2" destOrd="0" parTransId="{E69D3138-72B0-4F68-A50E-D2877A4DCBC6}" sibTransId="{1A3CF9B0-A379-4D9B-B61F-76AF84A8D55B}"/>
    <dgm:cxn modelId="{5D76BC68-F01F-49E2-B564-F379FF20BECF}" type="presParOf" srcId="{E8DCA1CD-39E2-48EE-A414-DBCF527EE82E}" destId="{DF0AE791-0B67-443C-878F-83024484E539}" srcOrd="0" destOrd="0" presId="urn:microsoft.com/office/officeart/2005/8/layout/vList2"/>
    <dgm:cxn modelId="{C5347AB5-A21B-4CAE-9C00-F75772957E2C}" type="presParOf" srcId="{E8DCA1CD-39E2-48EE-A414-DBCF527EE82E}" destId="{70B3DC02-49A5-4608-AEE2-951DBFCA41AF}" srcOrd="1" destOrd="0" presId="urn:microsoft.com/office/officeart/2005/8/layout/vList2"/>
    <dgm:cxn modelId="{1A75181C-310D-4203-9744-6FCFDC71C442}" type="presParOf" srcId="{E8DCA1CD-39E2-48EE-A414-DBCF527EE82E}" destId="{E11B77BF-129B-41A8-9B2E-23CF917B06D6}" srcOrd="2" destOrd="0" presId="urn:microsoft.com/office/officeart/2005/8/layout/vList2"/>
    <dgm:cxn modelId="{3A5D4492-1B57-41E9-BE96-59C240728363}" type="presParOf" srcId="{E8DCA1CD-39E2-48EE-A414-DBCF527EE82E}" destId="{431DBD5B-3380-451D-BA4A-6F7AF6FE3022}" srcOrd="3" destOrd="0" presId="urn:microsoft.com/office/officeart/2005/8/layout/vList2"/>
    <dgm:cxn modelId="{29ADB2DE-33ED-4065-BE63-0C429895EDF0}" type="presParOf" srcId="{E8DCA1CD-39E2-48EE-A414-DBCF527EE82E}" destId="{3F1214C7-4CB3-4274-BB3A-2390C67537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2B1AB2-C5CA-411F-BC60-656C2BD23CE8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EBA7F83B-1C2E-4BC0-93FA-0F4EAEE2FBB9}">
      <dgm:prSet phldrT="[Tekst]" custT="1"/>
      <dgm:spPr/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materiały filmowe poświęcone umiejętnościom wychowawczym z udziałem eksperta -p. Dominiki Ambroziewicz- Wnuk</a:t>
          </a:r>
          <a:endParaRPr lang="pl-PL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AB23A-7C02-4BBC-A2BC-AEC2788FA024}" type="parTrans" cxnId="{8BE3D947-7C75-4E7E-A6E8-24F3B188A2B3}">
      <dgm:prSet/>
      <dgm:spPr/>
      <dgm:t>
        <a:bodyPr/>
        <a:lstStyle/>
        <a:p>
          <a:endParaRPr lang="pl-PL"/>
        </a:p>
      </dgm:t>
    </dgm:pt>
    <dgm:pt modelId="{241E7582-5A5E-49F5-8CE7-0FC6EF1C8AD9}" type="sibTrans" cxnId="{8BE3D947-7C75-4E7E-A6E8-24F3B188A2B3}">
      <dgm:prSet/>
      <dgm:spPr/>
      <dgm:t>
        <a:bodyPr/>
        <a:lstStyle/>
        <a:p>
          <a:endParaRPr lang="pl-PL"/>
        </a:p>
      </dgm:t>
    </dgm:pt>
    <dgm:pt modelId="{DA79C37E-9893-400B-9B1F-FCCEADD0ABD8}">
      <dgm:prSet custT="1"/>
      <dgm:spPr/>
      <dgm:t>
        <a:bodyPr/>
        <a:lstStyle/>
        <a:p>
          <a:r>
            <a:rPr lang="pl-PL" sz="1800" b="1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materiały filmowe poświęcone wartościom z udziałem eksperta -p. Patrycji Szeląg – Jarosz</a:t>
          </a:r>
          <a:endParaRPr lang="pl-PL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2D65B3-EBA5-45A1-AE87-66EE99FFC047}" type="parTrans" cxnId="{60817F9A-9E44-4EFE-A6DC-29E331B509CE}">
      <dgm:prSet/>
      <dgm:spPr/>
      <dgm:t>
        <a:bodyPr/>
        <a:lstStyle/>
        <a:p>
          <a:endParaRPr lang="pl-PL"/>
        </a:p>
      </dgm:t>
    </dgm:pt>
    <dgm:pt modelId="{30F138D3-4971-4510-8FAF-FD272CCC3612}" type="sibTrans" cxnId="{60817F9A-9E44-4EFE-A6DC-29E331B509CE}">
      <dgm:prSet/>
      <dgm:spPr/>
      <dgm:t>
        <a:bodyPr/>
        <a:lstStyle/>
        <a:p>
          <a:endParaRPr lang="pl-PL"/>
        </a:p>
      </dgm:t>
    </dgm:pt>
    <dgm:pt modelId="{AA68FFA8-AEC9-4DD3-8B2D-73071465B28E}">
      <dgm:prSet custT="1"/>
      <dgm:spPr/>
      <dgm:t>
        <a:bodyPr/>
        <a:lstStyle/>
        <a:p>
          <a:r>
            <a:rPr lang="pl-PL" sz="1800" b="1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materiał filmowy na temat założeń programu "Bieg po zdrowie" z udziałem autorów programu p. Kamilli Matusiewicz i p. Rafała </a:t>
          </a:r>
          <a:r>
            <a:rPr lang="pl-PL" sz="1800" b="1" baseline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Dziurli</a:t>
          </a:r>
          <a:endParaRPr lang="pl-PL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9288AB-DF87-45F8-A3C0-B62E79B84CE0}" type="parTrans" cxnId="{DD272997-316D-4E7D-A5E0-0E7788F62B9C}">
      <dgm:prSet/>
      <dgm:spPr/>
      <dgm:t>
        <a:bodyPr/>
        <a:lstStyle/>
        <a:p>
          <a:endParaRPr lang="pl-PL"/>
        </a:p>
      </dgm:t>
    </dgm:pt>
    <dgm:pt modelId="{34E3B3F6-E719-44DE-87EE-9E4CA829F38F}" type="sibTrans" cxnId="{DD272997-316D-4E7D-A5E0-0E7788F62B9C}">
      <dgm:prSet/>
      <dgm:spPr/>
      <dgm:t>
        <a:bodyPr/>
        <a:lstStyle/>
        <a:p>
          <a:endParaRPr lang="pl-PL"/>
        </a:p>
      </dgm:t>
    </dgm:pt>
    <dgm:pt modelId="{E3478695-B1F8-46E1-9BA9-11AD3A397953}" type="pres">
      <dgm:prSet presAssocID="{CB2B1AB2-C5CA-411F-BC60-656C2BD23CE8}" presName="linear" presStyleCnt="0">
        <dgm:presLayoutVars>
          <dgm:dir/>
          <dgm:animLvl val="lvl"/>
          <dgm:resizeHandles val="exact"/>
        </dgm:presLayoutVars>
      </dgm:prSet>
      <dgm:spPr/>
    </dgm:pt>
    <dgm:pt modelId="{332BAC6A-CAEC-4B11-A296-1F2878145378}" type="pres">
      <dgm:prSet presAssocID="{EBA7F83B-1C2E-4BC0-93FA-0F4EAEE2FBB9}" presName="parentLin" presStyleCnt="0"/>
      <dgm:spPr/>
    </dgm:pt>
    <dgm:pt modelId="{D4EB7D19-1B56-4298-8C52-24EE15018183}" type="pres">
      <dgm:prSet presAssocID="{EBA7F83B-1C2E-4BC0-93FA-0F4EAEE2FBB9}" presName="parentLeftMargin" presStyleLbl="node1" presStyleIdx="0" presStyleCnt="3"/>
      <dgm:spPr/>
    </dgm:pt>
    <dgm:pt modelId="{8546FF73-6F1C-4610-BA46-063D16222F65}" type="pres">
      <dgm:prSet presAssocID="{EBA7F83B-1C2E-4BC0-93FA-0F4EAEE2FBB9}" presName="parentText" presStyleLbl="node1" presStyleIdx="0" presStyleCnt="3" custScaleX="116443" custScaleY="234775" custLinFactNeighborX="30269" custLinFactNeighborY="8557">
        <dgm:presLayoutVars>
          <dgm:chMax val="0"/>
          <dgm:bulletEnabled val="1"/>
        </dgm:presLayoutVars>
      </dgm:prSet>
      <dgm:spPr/>
    </dgm:pt>
    <dgm:pt modelId="{251EC7CD-F196-4AF4-92CE-51F25F4562C5}" type="pres">
      <dgm:prSet presAssocID="{EBA7F83B-1C2E-4BC0-93FA-0F4EAEE2FBB9}" presName="negativeSpace" presStyleCnt="0"/>
      <dgm:spPr/>
    </dgm:pt>
    <dgm:pt modelId="{7FC64298-3EA7-45FA-9C18-84DD47F82032}" type="pres">
      <dgm:prSet presAssocID="{EBA7F83B-1C2E-4BC0-93FA-0F4EAEE2FBB9}" presName="childText" presStyleLbl="conFgAcc1" presStyleIdx="0" presStyleCnt="3">
        <dgm:presLayoutVars>
          <dgm:bulletEnabled val="1"/>
        </dgm:presLayoutVars>
      </dgm:prSet>
      <dgm:spPr/>
    </dgm:pt>
    <dgm:pt modelId="{2F189678-333E-4CDE-B642-2CA47B198C84}" type="pres">
      <dgm:prSet presAssocID="{241E7582-5A5E-49F5-8CE7-0FC6EF1C8AD9}" presName="spaceBetweenRectangles" presStyleCnt="0"/>
      <dgm:spPr/>
    </dgm:pt>
    <dgm:pt modelId="{8744C5D1-7071-4405-8819-A74F07C1559E}" type="pres">
      <dgm:prSet presAssocID="{DA79C37E-9893-400B-9B1F-FCCEADD0ABD8}" presName="parentLin" presStyleCnt="0"/>
      <dgm:spPr/>
    </dgm:pt>
    <dgm:pt modelId="{BB3B83AF-510E-4822-AAEE-4678FBF26596}" type="pres">
      <dgm:prSet presAssocID="{DA79C37E-9893-400B-9B1F-FCCEADD0ABD8}" presName="parentLeftMargin" presStyleLbl="node1" presStyleIdx="0" presStyleCnt="3"/>
      <dgm:spPr/>
    </dgm:pt>
    <dgm:pt modelId="{A340A122-1B24-4E5B-A633-4E0F5D5C2122}" type="pres">
      <dgm:prSet presAssocID="{DA79C37E-9893-400B-9B1F-FCCEADD0ABD8}" presName="parentText" presStyleLbl="node1" presStyleIdx="1" presStyleCnt="3" custScaleX="121584" custScaleY="209096">
        <dgm:presLayoutVars>
          <dgm:chMax val="0"/>
          <dgm:bulletEnabled val="1"/>
        </dgm:presLayoutVars>
      </dgm:prSet>
      <dgm:spPr/>
    </dgm:pt>
    <dgm:pt modelId="{62D98F2C-8B52-4E6E-8E56-8206CBEB65EE}" type="pres">
      <dgm:prSet presAssocID="{DA79C37E-9893-400B-9B1F-FCCEADD0ABD8}" presName="negativeSpace" presStyleCnt="0"/>
      <dgm:spPr/>
    </dgm:pt>
    <dgm:pt modelId="{663AFBF3-B332-483B-BCA8-632456A74BA4}" type="pres">
      <dgm:prSet presAssocID="{DA79C37E-9893-400B-9B1F-FCCEADD0ABD8}" presName="childText" presStyleLbl="conFgAcc1" presStyleIdx="1" presStyleCnt="3">
        <dgm:presLayoutVars>
          <dgm:bulletEnabled val="1"/>
        </dgm:presLayoutVars>
      </dgm:prSet>
      <dgm:spPr/>
    </dgm:pt>
    <dgm:pt modelId="{A7AF80BF-4A3C-4BD3-B08E-40C83AB92BE0}" type="pres">
      <dgm:prSet presAssocID="{30F138D3-4971-4510-8FAF-FD272CCC3612}" presName="spaceBetweenRectangles" presStyleCnt="0"/>
      <dgm:spPr/>
    </dgm:pt>
    <dgm:pt modelId="{78A14ACC-54AE-47A7-A320-95D8B5F2A0B4}" type="pres">
      <dgm:prSet presAssocID="{AA68FFA8-AEC9-4DD3-8B2D-73071465B28E}" presName="parentLin" presStyleCnt="0"/>
      <dgm:spPr/>
    </dgm:pt>
    <dgm:pt modelId="{A01974DE-AF88-424F-B764-B92014F57AAE}" type="pres">
      <dgm:prSet presAssocID="{AA68FFA8-AEC9-4DD3-8B2D-73071465B28E}" presName="parentLeftMargin" presStyleLbl="node1" presStyleIdx="1" presStyleCnt="3"/>
      <dgm:spPr/>
    </dgm:pt>
    <dgm:pt modelId="{51FE0813-200A-48EA-AE6B-8D70B63E6684}" type="pres">
      <dgm:prSet presAssocID="{AA68FFA8-AEC9-4DD3-8B2D-73071465B28E}" presName="parentText" presStyleLbl="node1" presStyleIdx="2" presStyleCnt="3" custScaleX="123208" custScaleY="260684">
        <dgm:presLayoutVars>
          <dgm:chMax val="0"/>
          <dgm:bulletEnabled val="1"/>
        </dgm:presLayoutVars>
      </dgm:prSet>
      <dgm:spPr/>
    </dgm:pt>
    <dgm:pt modelId="{EF5C09FC-8693-46FE-B444-EF721DA5A57F}" type="pres">
      <dgm:prSet presAssocID="{AA68FFA8-AEC9-4DD3-8B2D-73071465B28E}" presName="negativeSpace" presStyleCnt="0"/>
      <dgm:spPr/>
    </dgm:pt>
    <dgm:pt modelId="{DBECC689-00D3-4CF1-AFC0-B1DF565A7E42}" type="pres">
      <dgm:prSet presAssocID="{AA68FFA8-AEC9-4DD3-8B2D-73071465B28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BE3D947-7C75-4E7E-A6E8-24F3B188A2B3}" srcId="{CB2B1AB2-C5CA-411F-BC60-656C2BD23CE8}" destId="{EBA7F83B-1C2E-4BC0-93FA-0F4EAEE2FBB9}" srcOrd="0" destOrd="0" parTransId="{2E3AB23A-7C02-4BBC-A2BC-AEC2788FA024}" sibTransId="{241E7582-5A5E-49F5-8CE7-0FC6EF1C8AD9}"/>
    <dgm:cxn modelId="{0EFD5178-834D-475C-A9C3-D6B714BDBE28}" type="presOf" srcId="{EBA7F83B-1C2E-4BC0-93FA-0F4EAEE2FBB9}" destId="{D4EB7D19-1B56-4298-8C52-24EE15018183}" srcOrd="0" destOrd="0" presId="urn:microsoft.com/office/officeart/2005/8/layout/list1"/>
    <dgm:cxn modelId="{DD272997-316D-4E7D-A5E0-0E7788F62B9C}" srcId="{CB2B1AB2-C5CA-411F-BC60-656C2BD23CE8}" destId="{AA68FFA8-AEC9-4DD3-8B2D-73071465B28E}" srcOrd="2" destOrd="0" parTransId="{0D9288AB-DF87-45F8-A3C0-B62E79B84CE0}" sibTransId="{34E3B3F6-E719-44DE-87EE-9E4CA829F38F}"/>
    <dgm:cxn modelId="{EBFC7D99-6D5E-4BE4-B53D-0D48E7B5072E}" type="presOf" srcId="{AA68FFA8-AEC9-4DD3-8B2D-73071465B28E}" destId="{51FE0813-200A-48EA-AE6B-8D70B63E6684}" srcOrd="1" destOrd="0" presId="urn:microsoft.com/office/officeart/2005/8/layout/list1"/>
    <dgm:cxn modelId="{60817F9A-9E44-4EFE-A6DC-29E331B509CE}" srcId="{CB2B1AB2-C5CA-411F-BC60-656C2BD23CE8}" destId="{DA79C37E-9893-400B-9B1F-FCCEADD0ABD8}" srcOrd="1" destOrd="0" parTransId="{3A2D65B3-EBA5-45A1-AE87-66EE99FFC047}" sibTransId="{30F138D3-4971-4510-8FAF-FD272CCC3612}"/>
    <dgm:cxn modelId="{F91A75BE-3657-4B29-B9CC-7362CE3C0111}" type="presOf" srcId="{CB2B1AB2-C5CA-411F-BC60-656C2BD23CE8}" destId="{E3478695-B1F8-46E1-9BA9-11AD3A397953}" srcOrd="0" destOrd="0" presId="urn:microsoft.com/office/officeart/2005/8/layout/list1"/>
    <dgm:cxn modelId="{F7C600D6-8485-48D6-8444-664CA39B74B7}" type="presOf" srcId="{AA68FFA8-AEC9-4DD3-8B2D-73071465B28E}" destId="{A01974DE-AF88-424F-B764-B92014F57AAE}" srcOrd="0" destOrd="0" presId="urn:microsoft.com/office/officeart/2005/8/layout/list1"/>
    <dgm:cxn modelId="{1094C5DF-8AA2-4758-BB48-72AAE23912A8}" type="presOf" srcId="{DA79C37E-9893-400B-9B1F-FCCEADD0ABD8}" destId="{A340A122-1B24-4E5B-A633-4E0F5D5C2122}" srcOrd="1" destOrd="0" presId="urn:microsoft.com/office/officeart/2005/8/layout/list1"/>
    <dgm:cxn modelId="{49E87FE0-DEFE-41C9-B3EF-2F96DB08F4B2}" type="presOf" srcId="{EBA7F83B-1C2E-4BC0-93FA-0F4EAEE2FBB9}" destId="{8546FF73-6F1C-4610-BA46-063D16222F65}" srcOrd="1" destOrd="0" presId="urn:microsoft.com/office/officeart/2005/8/layout/list1"/>
    <dgm:cxn modelId="{7CB73DE6-2F19-458A-9EE8-122288E27DEC}" type="presOf" srcId="{DA79C37E-9893-400B-9B1F-FCCEADD0ABD8}" destId="{BB3B83AF-510E-4822-AAEE-4678FBF26596}" srcOrd="0" destOrd="0" presId="urn:microsoft.com/office/officeart/2005/8/layout/list1"/>
    <dgm:cxn modelId="{78AF30CE-DC74-4DC1-816E-ED919640828E}" type="presParOf" srcId="{E3478695-B1F8-46E1-9BA9-11AD3A397953}" destId="{332BAC6A-CAEC-4B11-A296-1F2878145378}" srcOrd="0" destOrd="0" presId="urn:microsoft.com/office/officeart/2005/8/layout/list1"/>
    <dgm:cxn modelId="{EEBA88F8-6AC1-48C8-8599-2B549F2486F2}" type="presParOf" srcId="{332BAC6A-CAEC-4B11-A296-1F2878145378}" destId="{D4EB7D19-1B56-4298-8C52-24EE15018183}" srcOrd="0" destOrd="0" presId="urn:microsoft.com/office/officeart/2005/8/layout/list1"/>
    <dgm:cxn modelId="{BB73AD23-5E5F-4704-9587-CC92310EAD79}" type="presParOf" srcId="{332BAC6A-CAEC-4B11-A296-1F2878145378}" destId="{8546FF73-6F1C-4610-BA46-063D16222F65}" srcOrd="1" destOrd="0" presId="urn:microsoft.com/office/officeart/2005/8/layout/list1"/>
    <dgm:cxn modelId="{E669502C-F899-42E1-904B-A1484E52ADB0}" type="presParOf" srcId="{E3478695-B1F8-46E1-9BA9-11AD3A397953}" destId="{251EC7CD-F196-4AF4-92CE-51F25F4562C5}" srcOrd="1" destOrd="0" presId="urn:microsoft.com/office/officeart/2005/8/layout/list1"/>
    <dgm:cxn modelId="{C952066E-CF11-4D5E-8876-6BCD3EC6CA88}" type="presParOf" srcId="{E3478695-B1F8-46E1-9BA9-11AD3A397953}" destId="{7FC64298-3EA7-45FA-9C18-84DD47F82032}" srcOrd="2" destOrd="0" presId="urn:microsoft.com/office/officeart/2005/8/layout/list1"/>
    <dgm:cxn modelId="{519E75F9-191E-4C7F-BD93-637233C0B24A}" type="presParOf" srcId="{E3478695-B1F8-46E1-9BA9-11AD3A397953}" destId="{2F189678-333E-4CDE-B642-2CA47B198C84}" srcOrd="3" destOrd="0" presId="urn:microsoft.com/office/officeart/2005/8/layout/list1"/>
    <dgm:cxn modelId="{254FA749-E51F-43DA-96D9-A82EBF83A30F}" type="presParOf" srcId="{E3478695-B1F8-46E1-9BA9-11AD3A397953}" destId="{8744C5D1-7071-4405-8819-A74F07C1559E}" srcOrd="4" destOrd="0" presId="urn:microsoft.com/office/officeart/2005/8/layout/list1"/>
    <dgm:cxn modelId="{E553D52D-82F5-45BB-8991-4C6D55A5E941}" type="presParOf" srcId="{8744C5D1-7071-4405-8819-A74F07C1559E}" destId="{BB3B83AF-510E-4822-AAEE-4678FBF26596}" srcOrd="0" destOrd="0" presId="urn:microsoft.com/office/officeart/2005/8/layout/list1"/>
    <dgm:cxn modelId="{3B0857AA-551E-4BB6-BF65-CC9F6F02CBCB}" type="presParOf" srcId="{8744C5D1-7071-4405-8819-A74F07C1559E}" destId="{A340A122-1B24-4E5B-A633-4E0F5D5C2122}" srcOrd="1" destOrd="0" presId="urn:microsoft.com/office/officeart/2005/8/layout/list1"/>
    <dgm:cxn modelId="{5E1BC1D4-B4A1-4FE8-9F18-54D080B8CCA5}" type="presParOf" srcId="{E3478695-B1F8-46E1-9BA9-11AD3A397953}" destId="{62D98F2C-8B52-4E6E-8E56-8206CBEB65EE}" srcOrd="5" destOrd="0" presId="urn:microsoft.com/office/officeart/2005/8/layout/list1"/>
    <dgm:cxn modelId="{2FB60773-F8B8-4F54-9AB6-C669774C163A}" type="presParOf" srcId="{E3478695-B1F8-46E1-9BA9-11AD3A397953}" destId="{663AFBF3-B332-483B-BCA8-632456A74BA4}" srcOrd="6" destOrd="0" presId="urn:microsoft.com/office/officeart/2005/8/layout/list1"/>
    <dgm:cxn modelId="{9F31DBF1-44A0-433B-8A3C-B4450F2B22CC}" type="presParOf" srcId="{E3478695-B1F8-46E1-9BA9-11AD3A397953}" destId="{A7AF80BF-4A3C-4BD3-B08E-40C83AB92BE0}" srcOrd="7" destOrd="0" presId="urn:microsoft.com/office/officeart/2005/8/layout/list1"/>
    <dgm:cxn modelId="{F7295B1E-D9D2-4EFC-BF41-DD1C3EC20E6B}" type="presParOf" srcId="{E3478695-B1F8-46E1-9BA9-11AD3A397953}" destId="{78A14ACC-54AE-47A7-A320-95D8B5F2A0B4}" srcOrd="8" destOrd="0" presId="urn:microsoft.com/office/officeart/2005/8/layout/list1"/>
    <dgm:cxn modelId="{AC0E16E0-CA3E-40D7-9D16-4DAF590F25A5}" type="presParOf" srcId="{78A14ACC-54AE-47A7-A320-95D8B5F2A0B4}" destId="{A01974DE-AF88-424F-B764-B92014F57AAE}" srcOrd="0" destOrd="0" presId="urn:microsoft.com/office/officeart/2005/8/layout/list1"/>
    <dgm:cxn modelId="{8285FC63-BF26-4B17-A3B4-949DB358AD73}" type="presParOf" srcId="{78A14ACC-54AE-47A7-A320-95D8B5F2A0B4}" destId="{51FE0813-200A-48EA-AE6B-8D70B63E6684}" srcOrd="1" destOrd="0" presId="urn:microsoft.com/office/officeart/2005/8/layout/list1"/>
    <dgm:cxn modelId="{B00D7F6D-8C41-4ED1-BC73-049D7FD14190}" type="presParOf" srcId="{E3478695-B1F8-46E1-9BA9-11AD3A397953}" destId="{EF5C09FC-8693-46FE-B444-EF721DA5A57F}" srcOrd="9" destOrd="0" presId="urn:microsoft.com/office/officeart/2005/8/layout/list1"/>
    <dgm:cxn modelId="{9C1D14D8-201A-4C8E-938F-2F684E5E6412}" type="presParOf" srcId="{E3478695-B1F8-46E1-9BA9-11AD3A397953}" destId="{DBECC689-00D3-4CF1-AFC0-B1DF565A7E4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0638B-262F-4951-AB3D-97C2E3E9ED68}">
      <dsp:nvSpPr>
        <dsp:cNvPr id="0" name=""/>
        <dsp:cNvSpPr/>
      </dsp:nvSpPr>
      <dsp:spPr>
        <a:xfrm>
          <a:off x="0" y="0"/>
          <a:ext cx="4896544" cy="1317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shade val="15000"/>
                <a:satMod val="180000"/>
                <a:alpha val="86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edycja programu przeprowadzona zostanie w 16 województwach</a:t>
          </a:r>
        </a:p>
      </dsp:txBody>
      <dsp:txXfrm>
        <a:off x="38595" y="38595"/>
        <a:ext cx="3474593" cy="1240556"/>
      </dsp:txXfrm>
    </dsp:sp>
    <dsp:sp modelId="{2665F85C-6413-4578-8029-E454B079E817}">
      <dsp:nvSpPr>
        <dsp:cNvPr id="0" name=""/>
        <dsp:cNvSpPr/>
      </dsp:nvSpPr>
      <dsp:spPr>
        <a:xfrm>
          <a:off x="490267" y="1464169"/>
          <a:ext cx="4896544" cy="1317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terenie województwa podlaskiego w programie wezmą udział szkoły podstawowe z wszystkich powiatów </a:t>
          </a:r>
        </a:p>
      </dsp:txBody>
      <dsp:txXfrm>
        <a:off x="528862" y="1502764"/>
        <a:ext cx="3530770" cy="1240556"/>
      </dsp:txXfrm>
    </dsp:sp>
    <dsp:sp modelId="{DCC83F6B-ACE1-4CC3-A6DA-D01CE1E7D137}">
      <dsp:nvSpPr>
        <dsp:cNvPr id="0" name=""/>
        <dsp:cNvSpPr/>
      </dsp:nvSpPr>
      <dsp:spPr>
        <a:xfrm>
          <a:off x="864095" y="3074741"/>
          <a:ext cx="4896544" cy="1317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 Białymstoku i powiecie białostockim do realizacji programu  zgłoszono  29 szkół podstawowych </a:t>
          </a:r>
        </a:p>
      </dsp:txBody>
      <dsp:txXfrm>
        <a:off x="902690" y="3113336"/>
        <a:ext cx="3530770" cy="1240556"/>
      </dsp:txXfrm>
    </dsp:sp>
    <dsp:sp modelId="{76D71CF3-5482-497F-A9F2-2A82E6AE8F4F}">
      <dsp:nvSpPr>
        <dsp:cNvPr id="0" name=""/>
        <dsp:cNvSpPr/>
      </dsp:nvSpPr>
      <dsp:spPr>
        <a:xfrm>
          <a:off x="4040008" y="999291"/>
          <a:ext cx="856535" cy="8565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100" kern="1200"/>
        </a:p>
      </dsp:txBody>
      <dsp:txXfrm>
        <a:off x="4232728" y="999291"/>
        <a:ext cx="471095" cy="644543"/>
      </dsp:txXfrm>
    </dsp:sp>
    <dsp:sp modelId="{25CAAE18-41A1-4A11-BCEA-A6B7FFB3C31E}">
      <dsp:nvSpPr>
        <dsp:cNvPr id="0" name=""/>
        <dsp:cNvSpPr/>
      </dsp:nvSpPr>
      <dsp:spPr>
        <a:xfrm>
          <a:off x="4472056" y="2527876"/>
          <a:ext cx="856535" cy="85653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100" kern="1200"/>
        </a:p>
      </dsp:txBody>
      <dsp:txXfrm>
        <a:off x="4664776" y="2527876"/>
        <a:ext cx="471095" cy="644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B6D37-626F-4290-80B0-38BDABCE2DFA}">
      <dsp:nvSpPr>
        <dsp:cNvPr id="0" name=""/>
        <dsp:cNvSpPr/>
      </dsp:nvSpPr>
      <dsp:spPr>
        <a:xfrm rot="5400000">
          <a:off x="-191962" y="194362"/>
          <a:ext cx="1279748" cy="89582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GIS </a:t>
          </a:r>
        </a:p>
      </dsp:txBody>
      <dsp:txXfrm rot="-5400000">
        <a:off x="0" y="450312"/>
        <a:ext cx="895824" cy="383924"/>
      </dsp:txXfrm>
    </dsp:sp>
    <dsp:sp modelId="{D7C62E2C-F2D4-4098-80CF-EA5392B64C42}">
      <dsp:nvSpPr>
        <dsp:cNvPr id="0" name=""/>
        <dsp:cNvSpPr/>
      </dsp:nvSpPr>
      <dsp:spPr>
        <a:xfrm rot="5400000">
          <a:off x="4190201" y="-3291977"/>
          <a:ext cx="831836" cy="7420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5200" kern="1200" dirty="0"/>
            <a:t>Poziom krajowy </a:t>
          </a:r>
        </a:p>
      </dsp:txBody>
      <dsp:txXfrm rot="-5400000">
        <a:off x="895824" y="43007"/>
        <a:ext cx="7379984" cy="750622"/>
      </dsp:txXfrm>
    </dsp:sp>
    <dsp:sp modelId="{6E53C3A5-634A-4580-94B2-80DDC79BE1F6}">
      <dsp:nvSpPr>
        <dsp:cNvPr id="0" name=""/>
        <dsp:cNvSpPr/>
      </dsp:nvSpPr>
      <dsp:spPr>
        <a:xfrm rot="5400000">
          <a:off x="-191962" y="1327779"/>
          <a:ext cx="1279748" cy="895824"/>
        </a:xfrm>
        <a:prstGeom prst="chevron">
          <a:avLst/>
        </a:prstGeom>
        <a:solidFill>
          <a:schemeClr val="accent2">
            <a:hueOff val="-6721062"/>
            <a:satOff val="2923"/>
            <a:lumOff val="85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WSSE Białystok</a:t>
          </a:r>
          <a:r>
            <a:rPr lang="pl-PL" sz="2000" b="1" kern="1200" dirty="0"/>
            <a:t> </a:t>
          </a:r>
        </a:p>
      </dsp:txBody>
      <dsp:txXfrm rot="-5400000">
        <a:off x="0" y="1583729"/>
        <a:ext cx="895824" cy="383924"/>
      </dsp:txXfrm>
    </dsp:sp>
    <dsp:sp modelId="{EFB57FA2-97F1-4D71-8123-32DE3A1BA78F}">
      <dsp:nvSpPr>
        <dsp:cNvPr id="0" name=""/>
        <dsp:cNvSpPr/>
      </dsp:nvSpPr>
      <dsp:spPr>
        <a:xfrm rot="5400000">
          <a:off x="4189983" y="-2158342"/>
          <a:ext cx="832274" cy="7420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5200" kern="1200" dirty="0"/>
            <a:t>Poziom wojewódzki </a:t>
          </a:r>
        </a:p>
      </dsp:txBody>
      <dsp:txXfrm rot="-5400000">
        <a:off x="895825" y="1176444"/>
        <a:ext cx="7379963" cy="751018"/>
      </dsp:txXfrm>
    </dsp:sp>
    <dsp:sp modelId="{B47ABB94-2153-4549-8D0A-FBA7CAA9CDD9}">
      <dsp:nvSpPr>
        <dsp:cNvPr id="0" name=""/>
        <dsp:cNvSpPr/>
      </dsp:nvSpPr>
      <dsp:spPr>
        <a:xfrm rot="5400000">
          <a:off x="-191962" y="2461195"/>
          <a:ext cx="1279748" cy="895824"/>
        </a:xfrm>
        <a:prstGeom prst="chevron">
          <a:avLst/>
        </a:prstGeom>
        <a:solidFill>
          <a:schemeClr val="accent2">
            <a:hueOff val="-13442124"/>
            <a:satOff val="5846"/>
            <a:lumOff val="170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PSSE Białystok</a:t>
          </a:r>
        </a:p>
      </dsp:txBody>
      <dsp:txXfrm rot="-5400000">
        <a:off x="0" y="2717145"/>
        <a:ext cx="895824" cy="383924"/>
      </dsp:txXfrm>
    </dsp:sp>
    <dsp:sp modelId="{FE14C49E-58F2-46F9-96EA-51698B8A857F}">
      <dsp:nvSpPr>
        <dsp:cNvPr id="0" name=""/>
        <dsp:cNvSpPr/>
      </dsp:nvSpPr>
      <dsp:spPr>
        <a:xfrm rot="5400000">
          <a:off x="4190201" y="-1025144"/>
          <a:ext cx="831836" cy="7420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5200" kern="1200" dirty="0"/>
            <a:t>Poziom lokalny</a:t>
          </a:r>
        </a:p>
      </dsp:txBody>
      <dsp:txXfrm rot="-5400000">
        <a:off x="895824" y="2309840"/>
        <a:ext cx="7379984" cy="750622"/>
      </dsp:txXfrm>
    </dsp:sp>
    <dsp:sp modelId="{67D200CE-1292-40AC-83D3-9FF6A111F581}">
      <dsp:nvSpPr>
        <dsp:cNvPr id="0" name=""/>
        <dsp:cNvSpPr/>
      </dsp:nvSpPr>
      <dsp:spPr>
        <a:xfrm rot="5400000">
          <a:off x="-191962" y="3594612"/>
          <a:ext cx="1279748" cy="895824"/>
        </a:xfrm>
        <a:prstGeom prst="chevron">
          <a:avLst/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/>
            <a:t>Koordynator w szkole</a:t>
          </a:r>
        </a:p>
      </dsp:txBody>
      <dsp:txXfrm rot="-5400000">
        <a:off x="0" y="3850562"/>
        <a:ext cx="895824" cy="383924"/>
      </dsp:txXfrm>
    </dsp:sp>
    <dsp:sp modelId="{10D34548-549B-494C-AF3D-C360251C23B3}">
      <dsp:nvSpPr>
        <dsp:cNvPr id="0" name=""/>
        <dsp:cNvSpPr/>
      </dsp:nvSpPr>
      <dsp:spPr>
        <a:xfrm rot="5400000">
          <a:off x="4190201" y="108272"/>
          <a:ext cx="831836" cy="7420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5200" kern="1200" dirty="0"/>
            <a:t>Poziom szkolny</a:t>
          </a:r>
        </a:p>
      </dsp:txBody>
      <dsp:txXfrm rot="-5400000">
        <a:off x="895824" y="3443257"/>
        <a:ext cx="7379984" cy="7506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AE791-0B67-443C-878F-83024484E539}">
      <dsp:nvSpPr>
        <dsp:cNvPr id="0" name=""/>
        <dsp:cNvSpPr/>
      </dsp:nvSpPr>
      <dsp:spPr>
        <a:xfrm>
          <a:off x="0" y="356200"/>
          <a:ext cx="5004047" cy="4324320"/>
        </a:xfrm>
        <a:prstGeom prst="roundRect">
          <a:avLst/>
        </a:prstGeom>
        <a:solidFill>
          <a:srgbClr val="FFD44B"/>
        </a:solidFill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CEL PROGRAMU</a:t>
          </a:r>
          <a:r>
            <a:rPr lang="pl-PL" sz="2800" kern="1200" dirty="0">
              <a:solidFill>
                <a:schemeClr val="tx1">
                  <a:lumMod val="85000"/>
                  <a:lumOff val="15000"/>
                </a:schemeClr>
              </a:solidFill>
            </a:rPr>
            <a:t>: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>
                  <a:lumMod val="85000"/>
                  <a:lumOff val="15000"/>
                </a:schemeClr>
              </a:solidFill>
            </a:rPr>
            <a:t>Zwiększenie wiedzy i umiejętności uczniów na temat zdrowia w kontekście szkodliwości palenia papierosów i używania e-papierosów</a:t>
          </a:r>
        </a:p>
      </dsp:txBody>
      <dsp:txXfrm>
        <a:off x="211096" y="567296"/>
        <a:ext cx="4581855" cy="3902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F2B85-2DFC-47DD-AD49-216290BD78C8}">
      <dsp:nvSpPr>
        <dsp:cNvPr id="0" name=""/>
        <dsp:cNvSpPr/>
      </dsp:nvSpPr>
      <dsp:spPr>
        <a:xfrm>
          <a:off x="0" y="57974"/>
          <a:ext cx="4608512" cy="3159000"/>
        </a:xfrm>
        <a:prstGeom prst="roundRect">
          <a:avLst/>
        </a:prstGeom>
        <a:solidFill>
          <a:schemeClr val="lt1">
            <a:alpha val="35000"/>
          </a:schemeClr>
        </a:solidFill>
        <a:ln w="55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Używanie wyrobów tytoniowych nie jest normą; program powinien powodować zmianę postrzegania co jest normą w społeczeństwie.</a:t>
          </a:r>
        </a:p>
      </dsp:txBody>
      <dsp:txXfrm>
        <a:off x="154210" y="212184"/>
        <a:ext cx="4300092" cy="2850580"/>
      </dsp:txXfrm>
    </dsp:sp>
    <dsp:sp modelId="{CB77B0A2-603C-40AE-AA63-8BA44D465E72}">
      <dsp:nvSpPr>
        <dsp:cNvPr id="0" name=""/>
        <dsp:cNvSpPr/>
      </dsp:nvSpPr>
      <dsp:spPr>
        <a:xfrm>
          <a:off x="0" y="3288974"/>
          <a:ext cx="4608512" cy="3159000"/>
        </a:xfrm>
        <a:prstGeom prst="roundRect">
          <a:avLst/>
        </a:prstGeom>
        <a:solidFill>
          <a:schemeClr val="lt1">
            <a:alpha val="35000"/>
          </a:schemeClr>
        </a:solidFill>
        <a:ln w="55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Program powinien angażować nie tylko środowisko szkolne, ale i domowe uczniów oraz całe społeczności lokalne.</a:t>
          </a:r>
        </a:p>
      </dsp:txBody>
      <dsp:txXfrm>
        <a:off x="154210" y="3443184"/>
        <a:ext cx="4300092" cy="28505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AE791-0B67-443C-878F-83024484E539}">
      <dsp:nvSpPr>
        <dsp:cNvPr id="0" name=""/>
        <dsp:cNvSpPr/>
      </dsp:nvSpPr>
      <dsp:spPr>
        <a:xfrm>
          <a:off x="0" y="562612"/>
          <a:ext cx="5004047" cy="1770767"/>
        </a:xfrm>
        <a:prstGeom prst="roundRect">
          <a:avLst/>
        </a:prstGeom>
        <a:solidFill>
          <a:srgbClr val="FFD44B"/>
        </a:solidFill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>
                  <a:lumMod val="85000"/>
                  <a:lumOff val="15000"/>
                </a:schemeClr>
              </a:solidFill>
            </a:rPr>
            <a:t>Zajęcia są prowadzone metodami aktywizującymi i zróżnicowanymi</a:t>
          </a:r>
        </a:p>
      </dsp:txBody>
      <dsp:txXfrm>
        <a:off x="86442" y="649054"/>
        <a:ext cx="4831163" cy="1597883"/>
      </dsp:txXfrm>
    </dsp:sp>
    <dsp:sp modelId="{E11B77BF-129B-41A8-9B2E-23CF917B06D6}">
      <dsp:nvSpPr>
        <dsp:cNvPr id="0" name=""/>
        <dsp:cNvSpPr/>
      </dsp:nvSpPr>
      <dsp:spPr>
        <a:xfrm>
          <a:off x="0" y="2390980"/>
          <a:ext cx="5004047" cy="1770767"/>
        </a:xfrm>
        <a:prstGeom prst="roundRect">
          <a:avLst/>
        </a:prstGeom>
        <a:solidFill>
          <a:srgbClr val="FFD44B"/>
        </a:solidFill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>
                  <a:lumMod val="85000"/>
                  <a:lumOff val="15000"/>
                </a:schemeClr>
              </a:solidFill>
            </a:rPr>
            <a:t>Uczniowie powinni mieć realny wpływ na przebieg zajęć oraz powinni być ich aktywnymi uczestnikami </a:t>
          </a:r>
        </a:p>
      </dsp:txBody>
      <dsp:txXfrm>
        <a:off x="86442" y="2477422"/>
        <a:ext cx="4831163" cy="1597883"/>
      </dsp:txXfrm>
    </dsp:sp>
    <dsp:sp modelId="{3F1214C7-4CB3-4274-BB3A-2390C6753709}">
      <dsp:nvSpPr>
        <dsp:cNvPr id="0" name=""/>
        <dsp:cNvSpPr/>
      </dsp:nvSpPr>
      <dsp:spPr>
        <a:xfrm>
          <a:off x="0" y="4219347"/>
          <a:ext cx="5004047" cy="1770767"/>
        </a:xfrm>
        <a:prstGeom prst="roundRect">
          <a:avLst/>
        </a:prstGeom>
        <a:solidFill>
          <a:srgbClr val="FFD44B"/>
        </a:solidFill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>
                  <a:lumMod val="85000"/>
                  <a:lumOff val="15000"/>
                </a:schemeClr>
              </a:solidFill>
            </a:rPr>
            <a:t>Podczas zajęć dzieci powinny dyskutować, argumentować, wymieniać spostrzeżenia i wyniki, co pozwoli im na poszerzenie wiedzy</a:t>
          </a:r>
        </a:p>
      </dsp:txBody>
      <dsp:txXfrm>
        <a:off x="86442" y="4305789"/>
        <a:ext cx="4831163" cy="15978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64298-3EA7-45FA-9C18-84DD47F82032}">
      <dsp:nvSpPr>
        <dsp:cNvPr id="0" name=""/>
        <dsp:cNvSpPr/>
      </dsp:nvSpPr>
      <dsp:spPr>
        <a:xfrm>
          <a:off x="0" y="1147650"/>
          <a:ext cx="693260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46FF73-6F1C-4610-BA46-063D16222F65}">
      <dsp:nvSpPr>
        <dsp:cNvPr id="0" name=""/>
        <dsp:cNvSpPr/>
      </dsp:nvSpPr>
      <dsp:spPr>
        <a:xfrm>
          <a:off x="451551" y="55239"/>
          <a:ext cx="5650775" cy="14554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425" tIns="0" rIns="1834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materiały filmowe poświęcone umiejętnościom wychowawczym z udziałem eksperta -p. Dominiki Ambroziewicz- Wnuk</a:t>
          </a:r>
          <a:endParaRPr lang="pl-PL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2599" y="126287"/>
        <a:ext cx="5508679" cy="1313321"/>
      </dsp:txXfrm>
    </dsp:sp>
    <dsp:sp modelId="{663AFBF3-B332-483B-BCA8-632456A74BA4}">
      <dsp:nvSpPr>
        <dsp:cNvPr id="0" name=""/>
        <dsp:cNvSpPr/>
      </dsp:nvSpPr>
      <dsp:spPr>
        <a:xfrm>
          <a:off x="0" y="2776518"/>
          <a:ext cx="693260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0081593"/>
              <a:satOff val="4384"/>
              <a:lumOff val="127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0A122-1B24-4E5B-A633-4E0F5D5C2122}">
      <dsp:nvSpPr>
        <dsp:cNvPr id="0" name=""/>
        <dsp:cNvSpPr/>
      </dsp:nvSpPr>
      <dsp:spPr>
        <a:xfrm>
          <a:off x="346630" y="1790250"/>
          <a:ext cx="5900259" cy="1296227"/>
        </a:xfrm>
        <a:prstGeom prst="roundRect">
          <a:avLst/>
        </a:prstGeom>
        <a:gradFill rotWithShape="0">
          <a:gsLst>
            <a:gs pos="0">
              <a:schemeClr val="accent2">
                <a:hueOff val="-10081593"/>
                <a:satOff val="4384"/>
                <a:lumOff val="1275"/>
                <a:alphaOff val="0"/>
                <a:shade val="15000"/>
                <a:satMod val="180000"/>
              </a:schemeClr>
            </a:gs>
            <a:gs pos="50000">
              <a:schemeClr val="accent2">
                <a:hueOff val="-10081593"/>
                <a:satOff val="4384"/>
                <a:lumOff val="1275"/>
                <a:alphaOff val="0"/>
                <a:shade val="45000"/>
                <a:satMod val="170000"/>
              </a:schemeClr>
            </a:gs>
            <a:gs pos="70000">
              <a:schemeClr val="accent2">
                <a:hueOff val="-10081593"/>
                <a:satOff val="4384"/>
                <a:lumOff val="127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0081593"/>
                <a:satOff val="4384"/>
                <a:lumOff val="127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425" tIns="0" rIns="1834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materiały filmowe poświęcone wartościom z udziałem eksperta -p. Patrycji Szeląg – Jarosz</a:t>
          </a:r>
          <a:endParaRPr lang="pl-PL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907" y="1853527"/>
        <a:ext cx="5773705" cy="1169673"/>
      </dsp:txXfrm>
    </dsp:sp>
    <dsp:sp modelId="{DBECC689-00D3-4CF1-AFC0-B1DF565A7E42}">
      <dsp:nvSpPr>
        <dsp:cNvPr id="0" name=""/>
        <dsp:cNvSpPr/>
      </dsp:nvSpPr>
      <dsp:spPr>
        <a:xfrm>
          <a:off x="0" y="4725190"/>
          <a:ext cx="693260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0163186"/>
              <a:satOff val="8769"/>
              <a:lumOff val="255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FE0813-200A-48EA-AE6B-8D70B63E6684}">
      <dsp:nvSpPr>
        <dsp:cNvPr id="0" name=""/>
        <dsp:cNvSpPr/>
      </dsp:nvSpPr>
      <dsp:spPr>
        <a:xfrm>
          <a:off x="346630" y="3419118"/>
          <a:ext cx="5979069" cy="1616032"/>
        </a:xfrm>
        <a:prstGeom prst="roundRect">
          <a:avLst/>
        </a:prstGeom>
        <a:gradFill rotWithShape="0">
          <a:gsLst>
            <a:gs pos="0">
              <a:schemeClr val="accent2">
                <a:hueOff val="-20163186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6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6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6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425" tIns="0" rIns="1834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materiał filmowy na temat założeń programu "Bieg po zdrowie" z udziałem autorów programu p. Kamilli Matusiewicz i p. Rafała </a:t>
          </a:r>
          <a:r>
            <a:rPr lang="pl-PL" sz="1800" b="1" kern="1200" baseline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Dziurli</a:t>
          </a:r>
          <a:endParaRPr lang="pl-PL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518" y="3498006"/>
        <a:ext cx="5821293" cy="1458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3494" cy="500936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99901" y="1"/>
            <a:ext cx="2983494" cy="500936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r>
              <a:rPr lang="pl-PL"/>
              <a:t>2022-12-06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516039"/>
            <a:ext cx="2983494" cy="500936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99901" y="9516039"/>
            <a:ext cx="2983494" cy="500936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D2A0FF16-417B-4AF0-A4E9-B411514AC5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41144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3494" cy="502676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99901" y="0"/>
            <a:ext cx="2983494" cy="502676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r>
              <a:rPr lang="pl-PL"/>
              <a:t>2022-12-06</a:t>
            </a:r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4125"/>
            <a:ext cx="4506912" cy="3379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8" tIns="46209" rIns="92418" bIns="4620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500" y="4821505"/>
            <a:ext cx="5507990" cy="3944869"/>
          </a:xfrm>
          <a:prstGeom prst="rect">
            <a:avLst/>
          </a:prstGeom>
        </p:spPr>
        <p:txBody>
          <a:bodyPr vert="horz" lIns="92418" tIns="46209" rIns="92418" bIns="46209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3494" cy="502675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99901" y="9516039"/>
            <a:ext cx="2983494" cy="502675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AA154850-EFAB-46B8-B1A4-F16F1F7BC5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3033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179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B20D-5004-4229-BF15-FA51C7FC5170}" type="slidenum">
              <a:rPr lang="pl-PL" smtClean="0"/>
              <a:t>1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/>
              <a:t>2022-12-06</a:t>
            </a:r>
          </a:p>
        </p:txBody>
      </p:sp>
    </p:spTree>
    <p:extLst>
      <p:ext uri="{BB962C8B-B14F-4D97-AF65-F5344CB8AC3E}">
        <p14:creationId xmlns:p14="http://schemas.microsoft.com/office/powerpoint/2010/main" val="248770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t>5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/>
              <a:t>2022-12-06</a:t>
            </a:r>
          </a:p>
        </p:txBody>
      </p:sp>
    </p:spTree>
    <p:extLst>
      <p:ext uri="{BB962C8B-B14F-4D97-AF65-F5344CB8AC3E}">
        <p14:creationId xmlns:p14="http://schemas.microsoft.com/office/powerpoint/2010/main" val="309391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t>9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/>
              <a:t>2022-12-06</a:t>
            </a:r>
          </a:p>
        </p:txBody>
      </p:sp>
    </p:spTree>
    <p:extLst>
      <p:ext uri="{BB962C8B-B14F-4D97-AF65-F5344CB8AC3E}">
        <p14:creationId xmlns:p14="http://schemas.microsoft.com/office/powerpoint/2010/main" val="293046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t>10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/>
              <a:t>2022-12-06</a:t>
            </a:r>
          </a:p>
        </p:txBody>
      </p:sp>
    </p:spTree>
    <p:extLst>
      <p:ext uri="{BB962C8B-B14F-4D97-AF65-F5344CB8AC3E}">
        <p14:creationId xmlns:p14="http://schemas.microsoft.com/office/powerpoint/2010/main" val="1482580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t>14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/>
              <a:t>2022-12-06</a:t>
            </a:r>
          </a:p>
        </p:txBody>
      </p:sp>
    </p:spTree>
    <p:extLst>
      <p:ext uri="{BB962C8B-B14F-4D97-AF65-F5344CB8AC3E}">
        <p14:creationId xmlns:p14="http://schemas.microsoft.com/office/powerpoint/2010/main" val="3322794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t>29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/>
              <a:t>2022-12-06</a:t>
            </a:r>
          </a:p>
        </p:txBody>
      </p:sp>
    </p:spTree>
    <p:extLst>
      <p:ext uri="{BB962C8B-B14F-4D97-AF65-F5344CB8AC3E}">
        <p14:creationId xmlns:p14="http://schemas.microsoft.com/office/powerpoint/2010/main" val="3766134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>
                <a:solidFill>
                  <a:prstClr val="black"/>
                </a:solidFill>
              </a:rPr>
              <a:pPr/>
              <a:t>30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/>
              <a:t>2022-12-06</a:t>
            </a:r>
          </a:p>
        </p:txBody>
      </p:sp>
    </p:spTree>
    <p:extLst>
      <p:ext uri="{BB962C8B-B14F-4D97-AF65-F5344CB8AC3E}">
        <p14:creationId xmlns:p14="http://schemas.microsoft.com/office/powerpoint/2010/main" val="4143604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>
                <a:solidFill>
                  <a:prstClr val="black"/>
                </a:solidFill>
              </a:rPr>
              <a:pPr/>
              <a:t>31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/>
              <a:t>2022-12-06</a:t>
            </a:r>
          </a:p>
        </p:txBody>
      </p:sp>
    </p:spTree>
    <p:extLst>
      <p:ext uri="{BB962C8B-B14F-4D97-AF65-F5344CB8AC3E}">
        <p14:creationId xmlns:p14="http://schemas.microsoft.com/office/powerpoint/2010/main" val="4143604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t>36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/>
              <a:t>2022-12-06</a:t>
            </a:r>
          </a:p>
        </p:txBody>
      </p:sp>
    </p:spTree>
    <p:extLst>
      <p:ext uri="{BB962C8B-B14F-4D97-AF65-F5344CB8AC3E}">
        <p14:creationId xmlns:p14="http://schemas.microsoft.com/office/powerpoint/2010/main" val="380371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.jpe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7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.jpeg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05.12.2022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05.12.2022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05.12.2022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9230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25787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18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5176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40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3543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386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74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69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6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05.12.2022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566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05.12.2022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10395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94711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6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644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37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76334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741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99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84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Dowolny kształt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Łącznik prostoliniowy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304B9FF-1E28-4E30-B6A9-DA5193D8F3BA}" type="datetimeFigureOut">
              <a:rPr lang="pl-PL"/>
              <a:pPr>
                <a:defRPr/>
              </a:pPr>
              <a:t>05.12.2022</a:t>
            </a:fld>
            <a:endParaRPr lang="pl-PL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16F5BA6-34A3-4C73-AC3A-A96BFED6A2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14733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455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267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05.12.2022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98395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00143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61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134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00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326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549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15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B6900-3F9E-4E68-A4E0-519C8F252E1F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0F70-63D1-4AD9-ADD5-A1B2A0A8EECF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618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69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6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068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Dowolny kształt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Łącznik prostoliniowy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422D6AA-BAE9-4E0A-B9B5-90B4214F07CF}" type="datetimeFigureOut">
              <a:rPr lang="pl-PL"/>
              <a:pPr>
                <a:defRPr/>
              </a:pPr>
              <a:t>05.12.2022</a:t>
            </a:fld>
            <a:endParaRPr lang="pl-PL" dirty="0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18DC3C-5BF3-42D3-8B1C-477001D8AC7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785116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C972B-5CC4-49AF-A9D1-A9D12B3F882C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05.12.2022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9A2C8-8EFA-4626-A995-F7662F5DB1D8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8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Pag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59DEDD-B8A6-400F-9DE8-A7E67087A9C7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05.12.2022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60E72-36E1-456B-A79C-AA0ABDDA8C86}" type="slidenum">
              <a:rPr lang="pl-PL" alt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99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7661B6-EAA9-4880-8AC4-8D2DC5043CAF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05.12.2022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92FBC-3B8B-42E7-8F16-578129AD9B48}" type="slidenum">
              <a:rPr lang="pl-PL" alt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64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B897E7-A36D-4181-90EE-F860AA803627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05.12.2022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88234-03D8-48F6-9AC5-8ED63E1FC033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23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5D1F6E-EE35-4FBD-B615-3C90CCEA797D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05.12.2022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D6DB-5202-460B-9307-069BA920F077}" type="slidenum">
              <a:rPr lang="pl-PL" alt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60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4524E-73F5-4990-AD95-B3190ED06731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05.12.2022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D37F4-53A3-46DD-A868-07B07EF97DD8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86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ag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32A64F-6090-42EC-B807-51AED76DF3DD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BBDEEB-0223-4213-84C9-E4ADDD36F471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49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C1C2C5-CD4A-457D-880E-973F626BF93C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05.12.2022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CB469-AC8E-4953-B011-69BFA2D88871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27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Dowolny kształt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rójkąt prostokątny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ag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AAA4546-6299-4308-A3EF-926E27B0C38B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05.12.2022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F7FC3-4D49-4D7D-BDBD-5EB1C3517B1D}" type="slidenum">
              <a:rPr lang="pl-PL" alt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95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3DDC0-1F64-4355-9E16-0D460EF22055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05.12.2022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AE3A-22E8-4924-AA9C-60984BF8CE9B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751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14BC4-2890-4256-9203-7555A6DA5688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05.12.2022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5EA74-249B-4EE6-8BFC-7D4A4BED2FAC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746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ójkąt prostokątny 1">
            <a:extLst>
              <a:ext uri="{FF2B5EF4-FFF2-40B4-BE49-F238E27FC236}">
                <a16:creationId xmlns:a16="http://schemas.microsoft.com/office/drawing/2014/main" id="{8454FEBF-7C5A-DB83-9877-A96AECACEBAB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3" name="Grupa 15">
            <a:extLst>
              <a:ext uri="{FF2B5EF4-FFF2-40B4-BE49-F238E27FC236}">
                <a16:creationId xmlns:a16="http://schemas.microsoft.com/office/drawing/2014/main" id="{003DFC03-4D17-5C8D-53E8-4304D32517B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4" name="Dowolny kształt 15">
              <a:extLst>
                <a:ext uri="{FF2B5EF4-FFF2-40B4-BE49-F238E27FC236}">
                  <a16:creationId xmlns:a16="http://schemas.microsoft.com/office/drawing/2014/main" id="{6358CEC2-2731-8C05-8D8B-4A1BB26FF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5" name="Dowolny kształt 18">
              <a:extLst>
                <a:ext uri="{FF2B5EF4-FFF2-40B4-BE49-F238E27FC236}">
                  <a16:creationId xmlns:a16="http://schemas.microsoft.com/office/drawing/2014/main" id="{271B50BD-7601-15AB-185A-A29B388F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Dowolny kształt 18">
              <a:extLst>
                <a:ext uri="{FF2B5EF4-FFF2-40B4-BE49-F238E27FC236}">
                  <a16:creationId xmlns:a16="http://schemas.microsoft.com/office/drawing/2014/main" id="{29988F97-55CF-3370-5CB7-616B24D4E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cxnSp>
          <p:nvCxnSpPr>
            <p:cNvPr id="7" name="Łącznik prostoliniowy 19">
              <a:extLst>
                <a:ext uri="{FF2B5EF4-FFF2-40B4-BE49-F238E27FC236}">
                  <a16:creationId xmlns:a16="http://schemas.microsoft.com/office/drawing/2014/main" id="{D8606EFE-F971-DFEA-EE2D-344B0590BE5F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8" name="Symbol zastępczy daty 29">
            <a:extLst>
              <a:ext uri="{FF2B5EF4-FFF2-40B4-BE49-F238E27FC236}">
                <a16:creationId xmlns:a16="http://schemas.microsoft.com/office/drawing/2014/main" id="{E0D7FB7C-0FD9-40C8-CF00-8685FDBD1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6AC9C1A-D3BF-4027-AD0E-A379AD1703E3}" type="datetimeFigureOut">
              <a:rPr lang="pl-PL"/>
              <a:pPr>
                <a:defRPr/>
              </a:pPr>
              <a:t>05.12.2022</a:t>
            </a:fld>
            <a:endParaRPr lang="pl-PL" dirty="0"/>
          </a:p>
        </p:txBody>
      </p:sp>
      <p:sp>
        <p:nvSpPr>
          <p:cNvPr id="10" name="Symbol zastępczy stopki 18">
            <a:extLst>
              <a:ext uri="{FF2B5EF4-FFF2-40B4-BE49-F238E27FC236}">
                <a16:creationId xmlns:a16="http://schemas.microsoft.com/office/drawing/2014/main" id="{5C18CCDB-DD0F-089F-1AF1-B238AD09D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26">
            <a:extLst>
              <a:ext uri="{FF2B5EF4-FFF2-40B4-BE49-F238E27FC236}">
                <a16:creationId xmlns:a16="http://schemas.microsoft.com/office/drawing/2014/main" id="{250E91FC-067D-70DB-EEDF-4C412F2F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919071-B5DF-4C91-9F9D-B19EB4762AC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512875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" name="Symbol zastępczy daty 9">
            <a:extLst>
              <a:ext uri="{FF2B5EF4-FFF2-40B4-BE49-F238E27FC236}">
                <a16:creationId xmlns:a16="http://schemas.microsoft.com/office/drawing/2014/main" id="{39C4FD5F-AEF9-D8C7-22C7-D92EBB5D8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E84B-BD46-407B-8123-0E12896D49BC}" type="datetimeFigureOut">
              <a:rPr lang="pl-PL"/>
              <a:pPr>
                <a:defRPr/>
              </a:pPr>
              <a:t>05.12.2022</a:t>
            </a:fld>
            <a:endParaRPr lang="pl-PL" dirty="0"/>
          </a:p>
        </p:txBody>
      </p:sp>
      <p:sp>
        <p:nvSpPr>
          <p:cNvPr id="4" name="Symbol zastępczy stopki 21">
            <a:extLst>
              <a:ext uri="{FF2B5EF4-FFF2-40B4-BE49-F238E27FC236}">
                <a16:creationId xmlns:a16="http://schemas.microsoft.com/office/drawing/2014/main" id="{0BC310E7-7236-A7C8-15F1-972D7AC2E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17">
            <a:extLst>
              <a:ext uri="{FF2B5EF4-FFF2-40B4-BE49-F238E27FC236}">
                <a16:creationId xmlns:a16="http://schemas.microsoft.com/office/drawing/2014/main" id="{0B143D90-92D7-0CAD-53C7-9B209DF9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A4E59-FF29-4D44-8E47-737FD6CA444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7917665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10">
            <a:extLst>
              <a:ext uri="{FF2B5EF4-FFF2-40B4-BE49-F238E27FC236}">
                <a16:creationId xmlns:a16="http://schemas.microsoft.com/office/drawing/2014/main" id="{CD672D46-C6F4-807B-E1F3-1175F1E40166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Pagon 11">
            <a:extLst>
              <a:ext uri="{FF2B5EF4-FFF2-40B4-BE49-F238E27FC236}">
                <a16:creationId xmlns:a16="http://schemas.microsoft.com/office/drawing/2014/main" id="{BD11CF14-5309-A368-9E0B-D8DDC5D54C87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daty 3">
            <a:extLst>
              <a:ext uri="{FF2B5EF4-FFF2-40B4-BE49-F238E27FC236}">
                <a16:creationId xmlns:a16="http://schemas.microsoft.com/office/drawing/2014/main" id="{9428998A-F99C-F3C2-9778-FAEBD209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F49F45-EE0B-414F-8433-D2D03ECC48A8}" type="datetimeFigureOut">
              <a:rPr lang="pl-PL"/>
              <a:pPr>
                <a:defRPr/>
              </a:pPr>
              <a:t>05.12.2022</a:t>
            </a:fld>
            <a:endParaRPr lang="pl-PL" dirty="0"/>
          </a:p>
        </p:txBody>
      </p:sp>
      <p:sp>
        <p:nvSpPr>
          <p:cNvPr id="7" name="Symbol zastępczy stopki 4">
            <a:extLst>
              <a:ext uri="{FF2B5EF4-FFF2-40B4-BE49-F238E27FC236}">
                <a16:creationId xmlns:a16="http://schemas.microsoft.com/office/drawing/2014/main" id="{EF59EFE0-9249-392C-96A4-E1DD7D77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id="{2AC7784D-5B78-D317-3976-A0E91129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337B-AC21-4BE7-846F-F0F8A8A0B6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95366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" name="Symbol zastępczy daty 4">
            <a:extLst>
              <a:ext uri="{FF2B5EF4-FFF2-40B4-BE49-F238E27FC236}">
                <a16:creationId xmlns:a16="http://schemas.microsoft.com/office/drawing/2014/main" id="{4A44F9E6-AF14-A542-EE98-D84253BE2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682750-EEB1-4AA5-A6E9-BFED1B4D21B2}" type="datetimeFigureOut">
              <a:rPr lang="pl-PL"/>
              <a:pPr>
                <a:defRPr/>
              </a:pPr>
              <a:t>05.12.2022</a:t>
            </a:fld>
            <a:endParaRPr lang="pl-PL" dirty="0"/>
          </a:p>
        </p:txBody>
      </p:sp>
      <p:sp>
        <p:nvSpPr>
          <p:cNvPr id="5" name="Symbol zastępczy stopki 5">
            <a:extLst>
              <a:ext uri="{FF2B5EF4-FFF2-40B4-BE49-F238E27FC236}">
                <a16:creationId xmlns:a16="http://schemas.microsoft.com/office/drawing/2014/main" id="{FB159869-A604-92A1-54F6-58335374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6">
            <a:extLst>
              <a:ext uri="{FF2B5EF4-FFF2-40B4-BE49-F238E27FC236}">
                <a16:creationId xmlns:a16="http://schemas.microsoft.com/office/drawing/2014/main" id="{AF86943F-6C1B-639A-F48F-4053C7E9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4C6BF-E4D1-4411-9A86-EAAF81BBE99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09374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16C61BC-771C-305E-EDC8-8010A3838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31E748-4B43-4186-822D-8BC8289FF703}" type="datetimeFigureOut">
              <a:rPr lang="pl-PL"/>
              <a:pPr>
                <a:defRPr/>
              </a:pPr>
              <a:t>05.12.2022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BD4AB49-7FAD-1F91-5C1A-03BB58AC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C844CFD-F2B7-98FC-B2F6-7C66CC52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0DC64-5D2B-4DB4-BE2F-655672909C5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00780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" name="Symbol zastępczy daty 2">
            <a:extLst>
              <a:ext uri="{FF2B5EF4-FFF2-40B4-BE49-F238E27FC236}">
                <a16:creationId xmlns:a16="http://schemas.microsoft.com/office/drawing/2014/main" id="{EFC8D114-36A8-D284-51E2-AF9F7471B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0A8E52-9958-49D2-AF7A-A4FA2373374F}" type="datetimeFigureOut">
              <a:rPr lang="pl-PL"/>
              <a:pPr>
                <a:defRPr/>
              </a:pPr>
              <a:t>05.12.2022</a:t>
            </a:fld>
            <a:endParaRPr lang="pl-PL" dirty="0"/>
          </a:p>
        </p:txBody>
      </p:sp>
      <p:sp>
        <p:nvSpPr>
          <p:cNvPr id="3" name="Symbol zastępczy stopki 3">
            <a:extLst>
              <a:ext uri="{FF2B5EF4-FFF2-40B4-BE49-F238E27FC236}">
                <a16:creationId xmlns:a16="http://schemas.microsoft.com/office/drawing/2014/main" id="{D59B1A44-E4F8-3701-027B-8284298D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4">
            <a:extLst>
              <a:ext uri="{FF2B5EF4-FFF2-40B4-BE49-F238E27FC236}">
                <a16:creationId xmlns:a16="http://schemas.microsoft.com/office/drawing/2014/main" id="{5ACDE2B6-392A-4EBF-2A33-A4CE1701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E3ADC-8DFF-4581-883F-86A08034C52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50424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8579E3-F87E-4130-B6B1-58956556E262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1C89FC-B374-49E5-A179-14E681E4B9DF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3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>
            <a:extLst>
              <a:ext uri="{FF2B5EF4-FFF2-40B4-BE49-F238E27FC236}">
                <a16:creationId xmlns:a16="http://schemas.microsoft.com/office/drawing/2014/main" id="{1F78D443-9C77-D502-2F40-A46794AC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CCAC5-23A1-46FA-90D0-E0CCA7F2135A}" type="datetimeFigureOut">
              <a:rPr lang="pl-PL"/>
              <a:pPr>
                <a:defRPr/>
              </a:pPr>
              <a:t>05.12.2022</a:t>
            </a:fld>
            <a:endParaRPr lang="pl-PL" dirty="0"/>
          </a:p>
        </p:txBody>
      </p:sp>
      <p:sp>
        <p:nvSpPr>
          <p:cNvPr id="3" name="Symbol zastępczy stopki 21">
            <a:extLst>
              <a:ext uri="{FF2B5EF4-FFF2-40B4-BE49-F238E27FC236}">
                <a16:creationId xmlns:a16="http://schemas.microsoft.com/office/drawing/2014/main" id="{FEFBD028-5A93-777C-7628-27632495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7">
            <a:extLst>
              <a:ext uri="{FF2B5EF4-FFF2-40B4-BE49-F238E27FC236}">
                <a16:creationId xmlns:a16="http://schemas.microsoft.com/office/drawing/2014/main" id="{8E0F37A3-B18C-A0C8-566F-AC3E84F9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96B50-4B07-408E-9372-5159EE400E7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8456421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663C88-7E54-FF7A-53C6-A851CA57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0C5E01-0F3F-4964-A950-7A1C688A70DE}" type="datetimeFigureOut">
              <a:rPr lang="pl-PL"/>
              <a:pPr>
                <a:defRPr/>
              </a:pPr>
              <a:t>05.12.2022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05AFEC4-6B25-0FE6-455A-FB5EF2B1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B8496DC-1CC5-0B1F-EA82-5B682364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25ED9-0BF8-4E64-9571-8846E42AFBB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99403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10">
            <a:extLst>
              <a:ext uri="{FF2B5EF4-FFF2-40B4-BE49-F238E27FC236}">
                <a16:creationId xmlns:a16="http://schemas.microsoft.com/office/drawing/2014/main" id="{2815D959-1D88-7DF9-F151-A14B2E62AEDA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Dowolny kształt 15">
            <a:extLst>
              <a:ext uri="{FF2B5EF4-FFF2-40B4-BE49-F238E27FC236}">
                <a16:creationId xmlns:a16="http://schemas.microsoft.com/office/drawing/2014/main" id="{6226356C-2E6C-0FC5-31FA-82D2AAD45381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" name="Trójkąt prostokątny 6">
            <a:extLst>
              <a:ext uri="{FF2B5EF4-FFF2-40B4-BE49-F238E27FC236}">
                <a16:creationId xmlns:a16="http://schemas.microsoft.com/office/drawing/2014/main" id="{B920FA1E-F98B-F7DB-751A-A170BD334AEC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8" name="Łącznik prostoliniowy 16">
            <a:extLst>
              <a:ext uri="{FF2B5EF4-FFF2-40B4-BE49-F238E27FC236}">
                <a16:creationId xmlns:a16="http://schemas.microsoft.com/office/drawing/2014/main" id="{99C12D9C-C6D8-BB5B-8EBB-1862D4E53E36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18">
            <a:extLst>
              <a:ext uri="{FF2B5EF4-FFF2-40B4-BE49-F238E27FC236}">
                <a16:creationId xmlns:a16="http://schemas.microsoft.com/office/drawing/2014/main" id="{6A02B393-60F3-43FD-6481-9BCD3C929176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0" name="Pagon 19">
            <a:extLst>
              <a:ext uri="{FF2B5EF4-FFF2-40B4-BE49-F238E27FC236}">
                <a16:creationId xmlns:a16="http://schemas.microsoft.com/office/drawing/2014/main" id="{2A3A1AD5-D6AD-EF1B-2103-6748BE7C1F49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daty 4">
            <a:extLst>
              <a:ext uri="{FF2B5EF4-FFF2-40B4-BE49-F238E27FC236}">
                <a16:creationId xmlns:a16="http://schemas.microsoft.com/office/drawing/2014/main" id="{A143CBC2-ED2D-2839-5511-66BE974B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FC26DD0-3398-41F2-B884-38147FC77DA9}" type="datetimeFigureOut">
              <a:rPr lang="pl-PL"/>
              <a:pPr>
                <a:defRPr/>
              </a:pPr>
              <a:t>05.12.2022</a:t>
            </a:fld>
            <a:endParaRPr lang="pl-PL" dirty="0"/>
          </a:p>
        </p:txBody>
      </p:sp>
      <p:sp>
        <p:nvSpPr>
          <p:cNvPr id="12" name="Symbol zastępczy stopki 5">
            <a:extLst>
              <a:ext uri="{FF2B5EF4-FFF2-40B4-BE49-F238E27FC236}">
                <a16:creationId xmlns:a16="http://schemas.microsoft.com/office/drawing/2014/main" id="{FA0F28BD-3ECC-53B1-ACED-DF91DF5C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6">
            <a:extLst>
              <a:ext uri="{FF2B5EF4-FFF2-40B4-BE49-F238E27FC236}">
                <a16:creationId xmlns:a16="http://schemas.microsoft.com/office/drawing/2014/main" id="{98A7F18F-D279-CABE-26C2-7213B3880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ED007-EDC7-4E1E-966D-5343E2D2B93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27705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>
            <a:extLst>
              <a:ext uri="{FF2B5EF4-FFF2-40B4-BE49-F238E27FC236}">
                <a16:creationId xmlns:a16="http://schemas.microsoft.com/office/drawing/2014/main" id="{8DAA6A27-FC95-9B05-2C5E-E113C2542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502-A379-4ED6-BCDA-2A0B1C15D8FE}" type="datetimeFigureOut">
              <a:rPr lang="pl-PL"/>
              <a:pPr>
                <a:defRPr/>
              </a:pPr>
              <a:t>05.12.2022</a:t>
            </a:fld>
            <a:endParaRPr lang="pl-PL" dirty="0"/>
          </a:p>
        </p:txBody>
      </p:sp>
      <p:sp>
        <p:nvSpPr>
          <p:cNvPr id="5" name="Symbol zastępczy stopki 21">
            <a:extLst>
              <a:ext uri="{FF2B5EF4-FFF2-40B4-BE49-F238E27FC236}">
                <a16:creationId xmlns:a16="http://schemas.microsoft.com/office/drawing/2014/main" id="{2B1369F8-B936-7AC6-DF87-84251ED5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>
            <a:extLst>
              <a:ext uri="{FF2B5EF4-FFF2-40B4-BE49-F238E27FC236}">
                <a16:creationId xmlns:a16="http://schemas.microsoft.com/office/drawing/2014/main" id="{F2CDFE77-D97C-6262-DC35-4891383D0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0A40C-EF1F-404C-91A4-2FCDE29B3E9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367871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>
            <a:extLst>
              <a:ext uri="{FF2B5EF4-FFF2-40B4-BE49-F238E27FC236}">
                <a16:creationId xmlns:a16="http://schemas.microsoft.com/office/drawing/2014/main" id="{806463CA-09B6-7504-3817-C015B181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D723B-6429-4CA8-8D5B-260C823578D7}" type="datetimeFigureOut">
              <a:rPr lang="pl-PL"/>
              <a:pPr>
                <a:defRPr/>
              </a:pPr>
              <a:t>05.12.2022</a:t>
            </a:fld>
            <a:endParaRPr lang="pl-PL" dirty="0"/>
          </a:p>
        </p:txBody>
      </p:sp>
      <p:sp>
        <p:nvSpPr>
          <p:cNvPr id="5" name="Symbol zastępczy stopki 21">
            <a:extLst>
              <a:ext uri="{FF2B5EF4-FFF2-40B4-BE49-F238E27FC236}">
                <a16:creationId xmlns:a16="http://schemas.microsoft.com/office/drawing/2014/main" id="{88880646-43C7-40AE-1D10-9719853A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>
            <a:extLst>
              <a:ext uri="{FF2B5EF4-FFF2-40B4-BE49-F238E27FC236}">
                <a16:creationId xmlns:a16="http://schemas.microsoft.com/office/drawing/2014/main" id="{A1E1FED4-7B88-FA55-F657-41FA3957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7ECC9-A8FF-4D3C-AC3E-913B267DC24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19559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3427CB-7C47-4F7A-BF5E-0B6044396E3A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0E0362-3BBA-4C43-B51B-8912AA735D1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5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5E42AD-F9AA-425D-A413-7E2F79B34CE1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6B9096-6045-45DC-9938-06B28F5442AB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74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9B796-B1B3-49F3-A0B5-FDA76D60A2F9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0F2D9-C01F-4278-A64A-9E084F8C785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9DEAF3-EE8E-4471-9025-11D676F5B8E6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1BA64E-DC28-4E63-90A4-12D549E595EE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98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05.12.2022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olny kształt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rójkąt prostokątny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ag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B02007D-D46B-4244-B505-C034E8DBCBBE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D2FC2D0-9427-4103-A1A6-44F4006CF704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22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44812-ACB6-42E6-87B7-9DFEFC0B8022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F0E5-31BF-4BB0-BCA6-FB89F3E34FB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904C-D790-4D62-8DBA-1BAB727C3D71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DB09-E015-4400-A32E-680BDD896BFE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24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Dowolny kształt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Łącznik prostoliniowy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CF93DEF-AE61-49A0-8D24-8D0BCF2B47C2}" type="datetimeFigureOut">
              <a:rPr lang="pl-PL"/>
              <a:pPr>
                <a:defRPr/>
              </a:pPr>
              <a:t>05.12.2022</a:t>
            </a:fld>
            <a:endParaRPr lang="pl-PL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DD51AC4-5C67-45AE-804C-DD300B9039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7350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E354-223E-4C54-9972-8C38ED6AA044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95DBD-35FE-4EC6-A7EC-28142A2F4D49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51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ag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6E1AD1-3FE5-43A4-8429-0D4A9CD2D108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950EF0-459F-4293-A410-9FA82B7A7CA3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32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24AAFB-4228-490B-907C-2CC26318CD1B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FBD893-8133-4E1A-8143-8CB02C2FEF98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32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A44F36-BE0C-409C-BD11-038EC4882F25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8E4151-44E3-452F-92B8-4F4BBEAD362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77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83B115-6C7B-493F-871D-8F5242237437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E0BCCF-631F-49BA-9989-CA228ED57EFE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5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40050-58AD-4F09-AD03-E72D882022B7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2699F-2238-4443-8A0B-53F8EF9AB5F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5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05.12.2022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ADF185-85BC-4C29-8588-B77AE3D65254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CEB472-7E99-44D7-B878-217146BEE9B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8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olny kształt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rójkąt prostokątny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ag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3BFE611-9D9D-4DDE-A429-AC0E2E6BBE33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916EF0F-5616-4346-BE46-9FCC176D8249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22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41A8-4708-48E3-880B-9A2CEDAE4A61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69E24-A176-416A-B8E6-D44BCF8A73FD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16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526E-7850-492D-8103-4772B2733DCF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A339A-64A4-4096-B9B3-34E91BB3A9D9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32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Dowolny kształt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Łącznik prostoliniowy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087EA23-1469-41C8-A842-42A74738CCEF}" type="datetimeFigureOut">
              <a:rPr lang="pl-PL"/>
              <a:pPr>
                <a:defRPr/>
              </a:pPr>
              <a:t>05.12.2022</a:t>
            </a:fld>
            <a:endParaRPr lang="pl-PL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BD5DBAB-D3CC-49A1-AEDF-6ED04303F7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2510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2A63-6CB5-4E9B-804D-2F12C11589F3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4DD9-BBF8-4C75-9D67-179D197D198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4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ag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1EA7E3-DB4E-479A-A99B-7622113C8C08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178C46-3542-43CF-BE91-438DD45D1098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25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144538-FED8-4FA2-ABBC-7A3E901B6988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BB5379-F4F0-4D0A-9634-2ACB5ABEB1D7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63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CA5F77-D9F5-4D52-9E4B-7DE8A604619D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77767F-7F45-4B1F-B9CA-DCF4F325904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74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C71AEC-D794-4FA2-AC9E-508D838C4938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9869E6-27BA-4F10-BE3D-103F2AEA64E1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04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05.12.2022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163CB-6CD2-4416-8CBC-17D1F17449F7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DC82C-852D-4A5C-A6B7-9E86AC6A6E3D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943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5A7855-9BE1-456F-886E-5061ADA6FE08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EB08CE-CC9B-437F-8996-F5A16A1CF40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7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olny kształt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rójkąt prostokątny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ag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3217A59-EAE1-41D7-A8D1-23E2D2C928C1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30FF944-A0C0-4FEB-B063-42FDF0A1853A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5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1D0CB-44DB-48B8-A0E2-26CFAB88C307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7EABE-5BC5-4F64-A2E4-E85A61F6BE1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84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44900-9486-4E9B-8309-35CC82F1D193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EC745-1916-44A8-B8E8-5407EC9E5EE5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906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05.12.2022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4420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34132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8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7827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5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05.12.2022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8371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842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9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10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15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05.12.2022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442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34132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8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7827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05.12.2022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5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8371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842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9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10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1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05.12.2022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4420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34132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8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05.12.2022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7827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5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8371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842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9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10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15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05.12.2022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4420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341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/>
              <a:pPr/>
              <a:t>05.12.2022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8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7827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5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8371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842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9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10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15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05.12.2022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44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05.12.2022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34132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8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7827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5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8371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842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05.12.2022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9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10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05.12.2022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7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6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6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Dowolny kształt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F1321-3BF8-4B64-B816-4CC0918A10CF}" type="datetimeFigureOut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05.12.2022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54E553-B6E4-45ED-8A3F-87FAC6E956EC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7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>
            <a:extLst>
              <a:ext uri="{FF2B5EF4-FFF2-40B4-BE49-F238E27FC236}">
                <a16:creationId xmlns:a16="http://schemas.microsoft.com/office/drawing/2014/main" id="{AA51325C-A640-346F-5569-24FC4A7FFEAA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27" name="Dowolny kształt 11">
            <a:extLst>
              <a:ext uri="{FF2B5EF4-FFF2-40B4-BE49-F238E27FC236}">
                <a16:creationId xmlns:a16="http://schemas.microsoft.com/office/drawing/2014/main" id="{29070165-A307-BC04-F717-00E2BD4960EE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" name="Trójkąt prostokątny 13">
            <a:extLst>
              <a:ext uri="{FF2B5EF4-FFF2-40B4-BE49-F238E27FC236}">
                <a16:creationId xmlns:a16="http://schemas.microsoft.com/office/drawing/2014/main" id="{C4881F6E-823E-5512-5707-3359127D7B28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15" name="Łącznik prostoliniowy 14">
            <a:extLst>
              <a:ext uri="{FF2B5EF4-FFF2-40B4-BE49-F238E27FC236}">
                <a16:creationId xmlns:a16="http://schemas.microsoft.com/office/drawing/2014/main" id="{D3D910EE-9BD2-BE7D-726A-210906CD0375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>
            <a:extLst>
              <a:ext uri="{FF2B5EF4-FFF2-40B4-BE49-F238E27FC236}">
                <a16:creationId xmlns:a16="http://schemas.microsoft.com/office/drawing/2014/main" id="{171D6D6E-8F6A-AD72-57A5-BF36C987A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33" name="Symbol zastępczy tekstu 29">
            <a:extLst>
              <a:ext uri="{FF2B5EF4-FFF2-40B4-BE49-F238E27FC236}">
                <a16:creationId xmlns:a16="http://schemas.microsoft.com/office/drawing/2014/main" id="{589239C8-3397-04FC-05AE-A69BFB3FE7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10" name="Symbol zastępczy daty 9">
            <a:extLst>
              <a:ext uri="{FF2B5EF4-FFF2-40B4-BE49-F238E27FC236}">
                <a16:creationId xmlns:a16="http://schemas.microsoft.com/office/drawing/2014/main" id="{B9032DC1-EAA9-1BFB-E996-3A115D287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3C879AAF-C28A-42A8-B8F6-3147CDC63FD5}" type="datetimeFigureOut">
              <a:rPr lang="pl-PL"/>
              <a:pPr>
                <a:defRPr/>
              </a:pPr>
              <a:t>05.12.2022</a:t>
            </a:fld>
            <a:endParaRPr lang="pl-PL" dirty="0"/>
          </a:p>
        </p:txBody>
      </p:sp>
      <p:sp>
        <p:nvSpPr>
          <p:cNvPr id="22" name="Symbol zastępczy stopki 21">
            <a:extLst>
              <a:ext uri="{FF2B5EF4-FFF2-40B4-BE49-F238E27FC236}">
                <a16:creationId xmlns:a16="http://schemas.microsoft.com/office/drawing/2014/main" id="{D52ED5F1-C80E-6549-6320-AB4D7D48D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id="{B7687FD0-AF8B-9533-BC4A-1B13A7D07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F6DBD06D-9A8E-468F-8587-EF3F66D23C6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2383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7" name="Dowolny kształt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DE29E-6AF1-4B69-A375-8E93CFFA4874}" type="datetimeFigureOut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D2B45C-CDB5-49F0-833E-03B559BB6463}" type="slidenum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3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7" name="Dowolny kształt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9D06B-2372-474E-9A9F-A4BD5309F05E}" type="datetimeFigureOut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5CB482-C94D-45B0-BDF7-4C05C2A2DB89}" type="slidenum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3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7" name="Dowolny kształt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F0752F-2542-4FF8-B37E-D233E5118F9F}" type="datetimeFigureOut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1D6DD5-A42A-417A-BE8E-6BC2EC567B8B}" type="slidenum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1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0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0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0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0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05.12.2022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0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2.emf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30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7.xml"/><Relationship Id="rId6" Type="http://schemas.openxmlformats.org/officeDocument/2006/relationships/diagramData" Target="../diagrams/data6.xml"/><Relationship Id="rId5" Type="http://schemas.openxmlformats.org/officeDocument/2006/relationships/image" Target="../media/image32.png"/><Relationship Id="rId10" Type="http://schemas.microsoft.com/office/2007/relationships/diagramDrawing" Target="../diagrams/drawing6.xml"/><Relationship Id="rId4" Type="http://schemas.openxmlformats.org/officeDocument/2006/relationships/image" Target="../media/image31.png"/><Relationship Id="rId9" Type="http://schemas.openxmlformats.org/officeDocument/2006/relationships/diagramColors" Target="../diagrams/colors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8.xml"/><Relationship Id="rId4" Type="http://schemas.openxmlformats.org/officeDocument/2006/relationships/hyperlink" Target="https://www.youtube.com/playlist?list=PLYixRDBDj79fDMDUYW3GZgwDzVru4becW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gov.pl/web/gis/bieg-po-zdrowie---program-antytytoniowej-edukacji-zdrowotnej" TargetMode="External"/><Relationship Id="rId1" Type="http://schemas.openxmlformats.org/officeDocument/2006/relationships/slideLayout" Target="../slideLayouts/slideLayout1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ssebialystok" TargetMode="External"/><Relationship Id="rId2" Type="http://schemas.openxmlformats.org/officeDocument/2006/relationships/hyperlink" Target="https://www.gov.pl/web/psse-bialystok" TargetMode="External"/><Relationship Id="rId1" Type="http://schemas.openxmlformats.org/officeDocument/2006/relationships/slideLayout" Target="../slideLayouts/slideLayout145.xml"/><Relationship Id="rId4" Type="http://schemas.openxmlformats.org/officeDocument/2006/relationships/hyperlink" Target="https://www.facebook.com/ptozbialystok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8.emf"/><Relationship Id="rId4" Type="http://schemas.openxmlformats.org/officeDocument/2006/relationships/diagramLayout" Target="../diagrams/layout3.xml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Loga\logo bez tł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008112" cy="10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588224" y="5085184"/>
            <a:ext cx="2699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Małgorzata Kuklik</a:t>
            </a:r>
          </a:p>
          <a:p>
            <a:r>
              <a:rPr lang="pl-PL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SPZiKS</a:t>
            </a: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PSSE Białystok</a:t>
            </a:r>
          </a:p>
          <a:p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PTOZ/OT Białystok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308304" y="2292732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Natalia </a:t>
            </a: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 Kuba</a:t>
            </a:r>
          </a:p>
        </p:txBody>
      </p:sp>
      <p:sp>
        <p:nvSpPr>
          <p:cNvPr id="6" name="Prostokąt 5"/>
          <p:cNvSpPr/>
          <p:nvPr/>
        </p:nvSpPr>
        <p:spPr>
          <a:xfrm>
            <a:off x="755576" y="6021288"/>
            <a:ext cx="8064896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Program antytytoniowej edukacji zdrowotnej</a:t>
            </a:r>
            <a:endParaRPr lang="pl-P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9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r="13226"/>
          <a:stretch/>
        </p:blipFill>
        <p:spPr>
          <a:xfrm>
            <a:off x="4840379" y="0"/>
            <a:ext cx="4340133" cy="688247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91507594"/>
              </p:ext>
            </p:extLst>
          </p:nvPr>
        </p:nvGraphicFramePr>
        <p:xfrm>
          <a:off x="107504" y="116632"/>
          <a:ext cx="4608512" cy="6505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6163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945" y="188641"/>
            <a:ext cx="411522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306174" y="2204864"/>
            <a:ext cx="4837826" cy="3802236"/>
          </a:xfrm>
        </p:spPr>
        <p:txBody>
          <a:bodyPr/>
          <a:lstStyle/>
          <a:p>
            <a:pPr eaLnBrk="1" hangingPunct="1">
              <a:buSzPct val="100000"/>
              <a:buFont typeface="Wingdings 3" pitchFamily="18" charset="2"/>
              <a:buBlip>
                <a:blip r:embed="rId3"/>
              </a:buBlip>
              <a:defRPr/>
            </a:pPr>
            <a:r>
              <a:rPr lang="pl-PL" dirty="0"/>
              <a:t> 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dzieci w wieku 9-10 lat, uczniowie klas IV szkół podstawowych </a:t>
            </a:r>
          </a:p>
          <a:p>
            <a:pPr eaLnBrk="1" hangingPunct="1">
              <a:buSzPct val="100000"/>
              <a:buFont typeface="Wingdings 3" pitchFamily="18" charset="2"/>
              <a:buBlip>
                <a:blip r:embed="rId3"/>
              </a:buBlip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rodzice</a:t>
            </a:r>
          </a:p>
          <a:p>
            <a:pPr eaLnBrk="1" hangingPunct="1">
              <a:buSzPct val="100000"/>
              <a:buFont typeface="Wingdings 3" pitchFamily="18" charset="2"/>
              <a:buBlip>
                <a:blip r:embed="rId3"/>
              </a:buBlip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nauczyciele</a:t>
            </a:r>
          </a:p>
          <a:p>
            <a:pPr marL="109537" indent="0" eaLnBrk="1" hangingPunct="1">
              <a:buSzPct val="100000"/>
              <a:buFont typeface="Wingdings 3" pitchFamily="18" charset="2"/>
              <a:buNone/>
              <a:defRPr/>
            </a:pPr>
            <a:r>
              <a:rPr lang="pl-PL" b="1" dirty="0"/>
              <a:t> 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3541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Odbiorcy programu</a:t>
            </a:r>
          </a:p>
        </p:txBody>
      </p:sp>
    </p:spTree>
    <p:extLst>
      <p:ext uri="{BB962C8B-B14F-4D97-AF65-F5344CB8AC3E}">
        <p14:creationId xmlns:p14="http://schemas.microsoft.com/office/powerpoint/2010/main" val="1908308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Realizacja programu etapy </a:t>
            </a:r>
          </a:p>
        </p:txBody>
      </p:sp>
      <p:sp>
        <p:nvSpPr>
          <p:cNvPr id="24579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109537" indent="0" eaLnBrk="1" hangingPunct="1">
              <a:buSzPct val="100000"/>
              <a:buFont typeface="Wingdings 3" pitchFamily="18" charset="2"/>
              <a:buNone/>
              <a:defRPr/>
            </a:pPr>
            <a:r>
              <a:rPr lang="pl-PL" alt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</a:t>
            </a:r>
            <a:r>
              <a:rPr lang="pl-PL" altLang="pl-PL" dirty="0"/>
              <a:t> </a:t>
            </a:r>
            <a:r>
              <a:rPr lang="pl-PL" altLang="pl-PL" sz="2600" b="1" dirty="0"/>
              <a:t>Poinformowanie pracowników szkoły o programie </a:t>
            </a:r>
            <a:br>
              <a:rPr lang="pl-PL" altLang="pl-PL" sz="2600" b="1" dirty="0"/>
            </a:br>
            <a:r>
              <a:rPr lang="pl-PL" altLang="pl-PL" sz="2600" b="1" dirty="0"/>
              <a:t>i sposobach jego realizacji , pozyskanie współrealizatorów </a:t>
            </a:r>
          </a:p>
          <a:p>
            <a:pPr marL="109537" indent="0" eaLnBrk="1" hangingPunct="1">
              <a:buSzPct val="100000"/>
              <a:buFont typeface="Wingdings 3" pitchFamily="18" charset="2"/>
              <a:buNone/>
              <a:defRPr/>
            </a:pPr>
            <a:r>
              <a:rPr lang="pl-PL" alt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</a:t>
            </a:r>
            <a:r>
              <a:rPr lang="pl-PL" altLang="pl-PL" sz="2800" dirty="0"/>
              <a:t> </a:t>
            </a:r>
            <a:r>
              <a:rPr lang="pl-PL" altLang="pl-PL" sz="2600" b="1" dirty="0"/>
              <a:t>Poinformowanie rodziców uczniów  o wprowadzeniu programu do szkoły: </a:t>
            </a:r>
          </a:p>
          <a:p>
            <a:pPr eaLnBrk="1" hangingPunct="1">
              <a:buSzPct val="100000"/>
              <a:buFont typeface="Wingdings 3" pitchFamily="18" charset="2"/>
              <a:buBlip>
                <a:blip r:embed="rId2"/>
              </a:buBlip>
              <a:defRPr/>
            </a:pPr>
            <a:r>
              <a:rPr lang="pl-PL" altLang="pl-PL" sz="2400" dirty="0"/>
              <a:t>Spotkanie z rodzicami (2 spotkania) </a:t>
            </a:r>
          </a:p>
          <a:p>
            <a:pPr eaLnBrk="1" hangingPunct="1">
              <a:buSzPct val="100000"/>
              <a:buFont typeface="Wingdings 3" pitchFamily="18" charset="2"/>
              <a:buBlip>
                <a:blip r:embed="rId2"/>
              </a:buBlip>
              <a:defRPr/>
            </a:pPr>
            <a:r>
              <a:rPr lang="pl-PL" altLang="pl-PL" sz="2400" dirty="0"/>
              <a:t>List do rodziców </a:t>
            </a:r>
          </a:p>
          <a:p>
            <a:pPr eaLnBrk="1" hangingPunct="1">
              <a:buSzPct val="100000"/>
              <a:buFont typeface="Wingdings 3" pitchFamily="18" charset="2"/>
              <a:buBlip>
                <a:blip r:embed="rId2"/>
              </a:buBlip>
              <a:defRPr/>
            </a:pPr>
            <a:r>
              <a:rPr lang="pl-PL" altLang="pl-PL" sz="2400" dirty="0"/>
              <a:t>Inne formy wg potrzeb i możliwości (e-mail, strona internetowa itp.)</a:t>
            </a:r>
          </a:p>
          <a:p>
            <a:pPr marL="109537" indent="0" eaLnBrk="1" hangingPunct="1">
              <a:buSzPct val="100000"/>
              <a:buFont typeface="Wingdings 3" pitchFamily="18" charset="2"/>
              <a:buNone/>
              <a:defRPr/>
            </a:pPr>
            <a:r>
              <a:rPr lang="pl-PL" altLang="pl-PL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</a:t>
            </a:r>
            <a:r>
              <a:rPr lang="pl-PL" altLang="pl-PL" sz="2600" dirty="0"/>
              <a:t> </a:t>
            </a:r>
            <a:r>
              <a:rPr lang="pl-PL" altLang="pl-PL" sz="2600" b="1" dirty="0"/>
              <a:t>Przeprowadzenie zajęć z uczniami</a:t>
            </a:r>
          </a:p>
          <a:p>
            <a:pPr marL="109537" indent="0" eaLnBrk="1" hangingPunct="1">
              <a:buSzPct val="100000"/>
              <a:buFont typeface="Wingdings 3" pitchFamily="18" charset="2"/>
              <a:buNone/>
              <a:defRPr/>
            </a:pPr>
            <a:r>
              <a:rPr lang="pl-PL" altLang="pl-PL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</a:t>
            </a:r>
            <a:r>
              <a:rPr lang="pl-PL" altLang="pl-PL" sz="2600" b="1" dirty="0"/>
              <a:t> Podsumowanie zajęć programowych</a:t>
            </a:r>
            <a:endParaRPr lang="pl-PL" altLang="pl-PL" sz="2600" dirty="0"/>
          </a:p>
          <a:p>
            <a:pPr eaLnBrk="1" hangingPunct="1">
              <a:buSzPct val="100000"/>
              <a:buFont typeface="Wingdings 3" pitchFamily="18" charset="2"/>
              <a:buBlip>
                <a:blip r:embed="rId2"/>
              </a:buBlip>
              <a:defRPr/>
            </a:pP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21709655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aśnienie w chmurce 4"/>
          <p:cNvSpPr/>
          <p:nvPr/>
        </p:nvSpPr>
        <p:spPr>
          <a:xfrm rot="461729">
            <a:off x="4066717" y="2943196"/>
            <a:ext cx="5097842" cy="3861619"/>
          </a:xfrm>
          <a:prstGeom prst="cloudCallout">
            <a:avLst>
              <a:gd name="adj1" fmla="val -37817"/>
              <a:gd name="adj2" fmla="val -66684"/>
            </a:avLst>
          </a:prstGeom>
          <a:gradFill>
            <a:gsLst>
              <a:gs pos="0">
                <a:srgbClr val="00B0F0"/>
              </a:gs>
              <a:gs pos="65000">
                <a:schemeClr val="bg2">
                  <a:lumMod val="50000"/>
                </a:schemeClr>
              </a:gs>
              <a:gs pos="100000">
                <a:srgbClr val="002060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Lekcja 1. Wprowadzenie. Palenie jest niezdrowe.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Lekcja 2. Jak się nie dać złowić nałogowi.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Lekcja 3. Dlaczego jest coraz więcej osób, które nie palą papierosów.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Lekcja 4. Palenie szkodzi.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Lekcja5.  Jak to zrobić, żeby nie palić?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Lekcja 6. Jak to zrobić, żeby inni nie palili.  Podsumowanie zajęć. </a:t>
            </a:r>
          </a:p>
        </p:txBody>
      </p:sp>
      <p:sp>
        <p:nvSpPr>
          <p:cNvPr id="204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Realizacja programu</a:t>
            </a:r>
          </a:p>
        </p:txBody>
      </p:sp>
      <p:sp>
        <p:nvSpPr>
          <p:cNvPr id="26627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SzPct val="100000"/>
              <a:buFont typeface="Wingdings 3" pitchFamily="18" charset="2"/>
              <a:buBlip>
                <a:blip r:embed="rId2"/>
              </a:buBlip>
            </a:pPr>
            <a: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Przeprowadzenie 6 lekcji </a:t>
            </a:r>
            <a:b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uczniami </a:t>
            </a:r>
            <a:b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2000" dirty="0"/>
              <a:t>(w oparciu o scenariusze z poradnika)</a:t>
            </a:r>
            <a:br>
              <a:rPr lang="pl-PL" altLang="pl-PL" sz="2000" dirty="0"/>
            </a:br>
            <a:r>
              <a:rPr lang="pl-PL" altLang="pl-PL" sz="2000" dirty="0"/>
              <a:t> – 1 godzina lekcyjna co 2 tygodnie  </a:t>
            </a:r>
          </a:p>
          <a:p>
            <a:pPr eaLnBrk="1" hangingPunct="1">
              <a:buSzPct val="100000"/>
              <a:buBlip>
                <a:blip r:embed="rId2"/>
              </a:buBlip>
            </a:pPr>
            <a: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Praca uczniów w domu </a:t>
            </a:r>
          </a:p>
          <a:p>
            <a:pPr marL="109537" indent="0" eaLnBrk="1" hangingPunct="1">
              <a:buSzPct val="100000"/>
              <a:buNone/>
            </a:pPr>
            <a:r>
              <a:rPr lang="pl-PL" altLang="pl-PL" sz="2000" dirty="0"/>
              <a:t>Zadania wykonywane w grupach </a:t>
            </a:r>
            <a:br>
              <a:rPr lang="pl-PL" altLang="pl-PL" sz="2000" dirty="0"/>
            </a:br>
            <a:r>
              <a:rPr lang="pl-PL" altLang="pl-PL" sz="2000" dirty="0"/>
              <a:t>lub samodzielnie. </a:t>
            </a:r>
            <a:br>
              <a:rPr lang="pl-PL" altLang="pl-PL" sz="2000" dirty="0"/>
            </a:br>
            <a:r>
              <a:rPr lang="pl-PL" altLang="pl-PL" sz="2000" dirty="0"/>
              <a:t>Prace domowe dostarczane </a:t>
            </a:r>
            <a:br>
              <a:rPr lang="pl-PL" altLang="pl-PL" sz="2000" dirty="0"/>
            </a:br>
            <a:r>
              <a:rPr lang="pl-PL" altLang="pl-PL" sz="2000" dirty="0"/>
              <a:t>nauczycielowi na 1 </a:t>
            </a:r>
            <a:r>
              <a:rPr lang="pl-PL" altLang="pl-PL" sz="2000" dirty="0" err="1"/>
              <a:t>tydz</a:t>
            </a:r>
            <a:r>
              <a:rPr lang="pl-PL" altLang="pl-PL" sz="2000" dirty="0"/>
              <a:t>. Przed</a:t>
            </a:r>
            <a:br>
              <a:rPr lang="pl-PL" altLang="pl-PL" sz="2000" dirty="0"/>
            </a:br>
            <a:r>
              <a:rPr lang="pl-PL" altLang="pl-PL" sz="2000" dirty="0"/>
              <a:t> następną lekcją</a:t>
            </a:r>
          </a:p>
        </p:txBody>
      </p:sp>
    </p:spTree>
    <p:extLst>
      <p:ext uri="{BB962C8B-B14F-4D97-AF65-F5344CB8AC3E}">
        <p14:creationId xmlns:p14="http://schemas.microsoft.com/office/powerpoint/2010/main" val="1909657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6425" r="6862"/>
          <a:stretch/>
        </p:blipFill>
        <p:spPr>
          <a:xfrm>
            <a:off x="-1" y="0"/>
            <a:ext cx="4304853" cy="6858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55363140"/>
              </p:ext>
            </p:extLst>
          </p:nvPr>
        </p:nvGraphicFramePr>
        <p:xfrm>
          <a:off x="3995936" y="137011"/>
          <a:ext cx="500404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95000"/>
              </a:schemeClr>
            </a:gs>
            <a:gs pos="94171">
              <a:srgbClr val="868686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1. Wprowadzenie. </a:t>
            </a:r>
            <a:b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Palenie jest niezdrowe.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808" cy="4972008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 lekcji: </a:t>
            </a:r>
          </a:p>
          <a:p>
            <a:pPr marL="109728" indent="0">
              <a:buNone/>
            </a:pP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Przedstawienie celu całego programu.</a:t>
            </a:r>
          </a:p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Zebranie od uczniów informacji dotyczących wiedzy na temat palenia papierosów.</a:t>
            </a:r>
          </a:p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 przez uczniów wiedzy  dotyczącej </a:t>
            </a:r>
            <a:r>
              <a:rPr lang="pl-P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prozdrowotnych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424295" cy="4828182"/>
          </a:xfrm>
        </p:spPr>
      </p:pic>
    </p:spTree>
    <p:extLst>
      <p:ext uri="{BB962C8B-B14F-4D97-AF65-F5344CB8AC3E}">
        <p14:creationId xmlns:p14="http://schemas.microsoft.com/office/powerpoint/2010/main" val="3334146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95000"/>
              </a:schemeClr>
            </a:gs>
            <a:gs pos="94171">
              <a:srgbClr val="868686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1. Wprowadzenie. </a:t>
            </a:r>
            <a:b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Palenie jest niezdrowe.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808" cy="4972008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Etapy zajęć : </a:t>
            </a:r>
          </a:p>
          <a:p>
            <a:pPr marL="109728" indent="0">
              <a:buNone/>
            </a:pP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Przywitanie uczniów </a:t>
            </a:r>
          </a:p>
          <a:p>
            <a:r>
              <a:rPr lang="pl-PL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Ankieta  „Co wiecie o paleniu” </a:t>
            </a:r>
          </a:p>
          <a:p>
            <a:r>
              <a:rPr lang="pl-P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Prezentacja podstawowych informacji o działaniu nikotyny i innych substancji zawartych w papierosie</a:t>
            </a:r>
          </a:p>
          <a:p>
            <a:r>
              <a:rPr lang="pl-P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Podstawowe informacje dotyczące zdrowia – ćwiczenia grupowe </a:t>
            </a:r>
          </a:p>
          <a:p>
            <a:r>
              <a:rPr lang="pl-P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Podsumowanie lekcji 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424295" cy="4828182"/>
          </a:xfrm>
        </p:spPr>
      </p:pic>
    </p:spTree>
    <p:extLst>
      <p:ext uri="{BB962C8B-B14F-4D97-AF65-F5344CB8AC3E}">
        <p14:creationId xmlns:p14="http://schemas.microsoft.com/office/powerpoint/2010/main" val="4053664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2. Jak się nie dać złowić nałogowi?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808" cy="4972008"/>
          </a:xfrm>
        </p:spPr>
        <p:txBody>
          <a:bodyPr>
            <a:normAutofit lnSpcReduction="10000"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 lekcji: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 przez uczniów wiedzy oraz uzyskanie umiejętności w zakresie asertywnego zachowania</a:t>
            </a:r>
          </a:p>
          <a:p>
            <a:pPr lvl="0">
              <a:buClr>
                <a:srgbClr val="2DA2BF"/>
              </a:buClr>
            </a:pPr>
            <a:r>
              <a:rPr lang="pl-PL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 przez uczniów wiedzy potrzebnej do wykonania pierwszego zadania domowego.  </a:t>
            </a:r>
          </a:p>
          <a:p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18479"/>
            <a:ext cx="3424295" cy="4704808"/>
          </a:xfrm>
        </p:spPr>
      </p:pic>
    </p:spTree>
    <p:extLst>
      <p:ext uri="{BB962C8B-B14F-4D97-AF65-F5344CB8AC3E}">
        <p14:creationId xmlns:p14="http://schemas.microsoft.com/office/powerpoint/2010/main" val="1810152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2. Jak się nie dać złowić nałogowi?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808" cy="4972008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Etapy zajęć: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Przywitanie uczniów. </a:t>
            </a:r>
          </a:p>
          <a:p>
            <a:pPr lvl="0">
              <a:buClr>
                <a:srgbClr val="2DA2BF"/>
              </a:buClr>
            </a:pP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Zachowanie zgodne ze swoimi przekonaniami, przedstawienie pojęcia asertywności.</a:t>
            </a:r>
          </a:p>
          <a:p>
            <a:pPr lvl="0">
              <a:buClr>
                <a:srgbClr val="2DA2BF"/>
              </a:buClr>
            </a:pP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 asertywnie bronić swoich praw i odmawiać?</a:t>
            </a:r>
          </a:p>
          <a:p>
            <a:pPr lvl="0">
              <a:buClr>
                <a:srgbClr val="2DA2BF"/>
              </a:buClr>
            </a:pP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 bronić swoich praw w kontakcie z osoba dorosłą .</a:t>
            </a:r>
          </a:p>
          <a:p>
            <a:pPr lvl="0">
              <a:buClr>
                <a:srgbClr val="2DA2BF"/>
              </a:buClr>
            </a:pP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Prezentacja pierwszego zadania domowego.</a:t>
            </a:r>
          </a:p>
          <a:p>
            <a:pPr lvl="0">
              <a:buClr>
                <a:srgbClr val="2DA2BF"/>
              </a:buClr>
            </a:pP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Podsumowanie. </a:t>
            </a:r>
          </a:p>
          <a:p>
            <a:endParaRPr lang="pl-PL" sz="2000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18479"/>
            <a:ext cx="3424295" cy="4704808"/>
          </a:xfrm>
        </p:spPr>
      </p:pic>
    </p:spTree>
    <p:extLst>
      <p:ext uri="{BB962C8B-B14F-4D97-AF65-F5344CB8AC3E}">
        <p14:creationId xmlns:p14="http://schemas.microsoft.com/office/powerpoint/2010/main" val="3317580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3. Dlaczego jest coraz więcej osób, które nie palą papierosów?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186808" cy="4896544"/>
          </a:xfrm>
        </p:spPr>
        <p:txBody>
          <a:bodyPr>
            <a:normAutofit fontScale="85000" lnSpcReduction="10000"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 lekcji: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 przez uczniów wiedzy na temat liczebności osób niepalących i palących w naszym kraju oraz na temat motywów niepalenia papierosów i e-papierosów.</a:t>
            </a:r>
          </a:p>
          <a:p>
            <a:pPr lvl="0">
              <a:buClr>
                <a:srgbClr val="2DA2BF"/>
              </a:buClr>
            </a:pPr>
            <a:r>
              <a:rPr lang="pl-PL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 przez uczniów wiedzy  na temat skutków palenia.</a:t>
            </a:r>
          </a:p>
          <a:p>
            <a:pPr lvl="0">
              <a:buClr>
                <a:srgbClr val="2DA2BF"/>
              </a:buClr>
            </a:pPr>
            <a:r>
              <a:rPr lang="pl-PL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 przez uczniów wiedzy  potrzebnej do drugiego zadania domowego </a:t>
            </a:r>
          </a:p>
          <a:p>
            <a:pPr lvl="0">
              <a:buClr>
                <a:srgbClr val="2DA2BF"/>
              </a:buClr>
            </a:pPr>
            <a:endParaRPr lang="pl-PL" sz="2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82" y="1556792"/>
            <a:ext cx="3324443" cy="4828182"/>
          </a:xfrm>
        </p:spPr>
      </p:pic>
    </p:spTree>
    <p:extLst>
      <p:ext uri="{BB962C8B-B14F-4D97-AF65-F5344CB8AC3E}">
        <p14:creationId xmlns:p14="http://schemas.microsoft.com/office/powerpoint/2010/main" val="181015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4380" y="3114228"/>
            <a:ext cx="8075240" cy="3339108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Autorzy:</a:t>
            </a:r>
          </a:p>
          <a:p>
            <a:pPr marL="0" indent="0" algn="ctr"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Kamilla Bargiel-Matusiewicz</a:t>
            </a:r>
          </a:p>
          <a:p>
            <a:pPr marL="0" indent="0" algn="ctr"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 Rafał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Dziurla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Uniwersytet Warszawski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5976664" cy="1656184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antytytoniowej edukacji zdrowotnej pt. </a:t>
            </a:r>
            <a:b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„BIEG PO ZDROWIE” </a:t>
            </a:r>
          </a:p>
        </p:txBody>
      </p:sp>
      <p:pic>
        <p:nvPicPr>
          <p:cNvPr id="2050" name="Obraz 3" descr="C:\Users\USER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48680"/>
            <a:ext cx="203154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861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3. Dlaczego jest coraz więcej osób, które nie palą papierosów?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186808" cy="4896544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Etapy zajęć: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Przywitanie uczniów.</a:t>
            </a:r>
          </a:p>
          <a:p>
            <a:pPr lvl="0">
              <a:buClr>
                <a:srgbClr val="2DA2BF"/>
              </a:buClr>
            </a:pPr>
            <a:r>
              <a:rPr lang="pl-PL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Analiza wywiadów.</a:t>
            </a:r>
          </a:p>
          <a:p>
            <a:pPr lvl="0">
              <a:buClr>
                <a:srgbClr val="2DA2BF"/>
              </a:buClr>
            </a:pPr>
            <a:r>
              <a:rPr lang="pl-PL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Krótkie informacje dotyczące skutków palenia (medyczne, społeczne, psychologiczne).</a:t>
            </a:r>
          </a:p>
          <a:p>
            <a:pPr lvl="0">
              <a:buClr>
                <a:srgbClr val="2DA2BF"/>
              </a:buClr>
            </a:pPr>
            <a:r>
              <a:rPr lang="pl-PL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Przygotowanie do kolejnego zadania.</a:t>
            </a:r>
          </a:p>
          <a:p>
            <a:pPr lvl="0">
              <a:buClr>
                <a:srgbClr val="2DA2BF"/>
              </a:buClr>
            </a:pPr>
            <a:r>
              <a:rPr lang="pl-PL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Zakończenie lekcji. </a:t>
            </a:r>
          </a:p>
          <a:p>
            <a:pPr lvl="0">
              <a:buClr>
                <a:srgbClr val="2DA2BF"/>
              </a:buClr>
            </a:pPr>
            <a:endParaRPr lang="pl-PL" sz="2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82" y="1556792"/>
            <a:ext cx="3324443" cy="4828182"/>
          </a:xfrm>
        </p:spPr>
      </p:pic>
    </p:spTree>
    <p:extLst>
      <p:ext uri="{BB962C8B-B14F-4D97-AF65-F5344CB8AC3E}">
        <p14:creationId xmlns:p14="http://schemas.microsoft.com/office/powerpoint/2010/main" val="3338679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4. Palenie szkodzi!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808" cy="4972008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 zajęć: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Utrwalenie najważniejszych wiadomości na temat szkodliwości palenia papierosów.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Pokazanie zalet niepalenia  poprzez przedstawienie przez uczniów plakatów. dotyczących skutków palenia tytoniu, a następnie aktywna dyskusja na ich temat.  </a:t>
            </a:r>
          </a:p>
          <a:p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34" y="1628801"/>
            <a:ext cx="3589269" cy="4752528"/>
          </a:xfrm>
        </p:spPr>
      </p:pic>
    </p:spTree>
    <p:extLst>
      <p:ext uri="{BB962C8B-B14F-4D97-AF65-F5344CB8AC3E}">
        <p14:creationId xmlns:p14="http://schemas.microsoft.com/office/powerpoint/2010/main" val="1810152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4. Palenie szkodzi!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808" cy="4972008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Etapy  zajęć: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Przywitanie uczniów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Prezentacja plakatów.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Dyskusja na temat plakatów.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Wspólne zadanie: tytuł filmu.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Przedstawienie zakresu kolejnego zadania (praca grupowa).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zakończenie zajęć aktywne utrwalenie omawianych treści . </a:t>
            </a:r>
          </a:p>
          <a:p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34" y="1628801"/>
            <a:ext cx="3589269" cy="4752528"/>
          </a:xfrm>
        </p:spPr>
      </p:pic>
    </p:spTree>
    <p:extLst>
      <p:ext uri="{BB962C8B-B14F-4D97-AF65-F5344CB8AC3E}">
        <p14:creationId xmlns:p14="http://schemas.microsoft.com/office/powerpoint/2010/main" val="1686550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5. Jak to zrobić żeby nie</a:t>
            </a:r>
            <a:b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palić ?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808" cy="4972008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 lekcji: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Utrwalenie wiedzy uczniów oraz umacnianie umiejętności w zakresie obrony przed zachętami oraz presją dotycząca palenia papierosów. </a:t>
            </a:r>
          </a:p>
          <a:p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3580921" cy="4901814"/>
          </a:xfrm>
        </p:spPr>
      </p:pic>
    </p:spTree>
    <p:extLst>
      <p:ext uri="{BB962C8B-B14F-4D97-AF65-F5344CB8AC3E}">
        <p14:creationId xmlns:p14="http://schemas.microsoft.com/office/powerpoint/2010/main" val="1810152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5. Jak to zrobić żeby nie</a:t>
            </a:r>
            <a:b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palić ?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808" cy="4972008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Etapy  zajęć: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Przywitanie uczniów.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Prezentacja projektów poradników/komiksów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Dyskusja na temat poradników 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Przedstawienie zakresu kolejnych dwóch zadań 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Aktywne utrwalenie omawianych treści i zakończenie. </a:t>
            </a:r>
          </a:p>
          <a:p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3580921" cy="4901814"/>
          </a:xfrm>
        </p:spPr>
      </p:pic>
    </p:spTree>
    <p:extLst>
      <p:ext uri="{BB962C8B-B14F-4D97-AF65-F5344CB8AC3E}">
        <p14:creationId xmlns:p14="http://schemas.microsoft.com/office/powerpoint/2010/main" val="2137404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228998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Jak to zrobić, żeby inni </a:t>
            </a:r>
            <a:b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nie palili? Podsumowanie zajęć 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323528" y="1481328"/>
            <a:ext cx="4320480" cy="5188032"/>
          </a:xfrm>
        </p:spPr>
        <p:txBody>
          <a:bodyPr>
            <a:normAutofit fontScale="92500" lnSpcReduction="10000"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 lekcji: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Wzmacnianie poczucia odpowiedzialności za zdrowie własne oraz innych osób poprzez przedstawienie opracowanych przez uczniów reklam niepalenia papierosów. 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Podsumowanie wszystkich zajęć.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 informacji na temat zmian w percepcji uczniów  dot. problematyki zdrowia poprzez przeprowadzenie ankiet: ewaluacyjnej (wszyscy) oraz ankiety dotyczącej świadomości własnego zdrowia (wyłącznie szkoła poddana pełnej ewaluacji) </a:t>
            </a:r>
          </a:p>
          <a:p>
            <a:pPr lvl="0">
              <a:buClr>
                <a:srgbClr val="2DA2BF"/>
              </a:buClr>
            </a:pP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1012"/>
            <a:ext cx="3600400" cy="5023451"/>
          </a:xfrm>
        </p:spPr>
      </p:pic>
    </p:spTree>
    <p:extLst>
      <p:ext uri="{BB962C8B-B14F-4D97-AF65-F5344CB8AC3E}">
        <p14:creationId xmlns:p14="http://schemas.microsoft.com/office/powerpoint/2010/main" val="1810152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228998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Jak to zrobić, żeby inni </a:t>
            </a:r>
            <a:b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nie palili? Podsumowanie zajęć 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323528" y="1481328"/>
            <a:ext cx="4320480" cy="5188032"/>
          </a:xfrm>
        </p:spPr>
        <p:txBody>
          <a:bodyPr>
            <a:normAutofit lnSpcReduction="10000"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Etapy zajęć 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Przywitanie uczniów.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Prezentacje pomysłów kampanii reklamowych promujących niepalenie papierosów. 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Dyskusja na ich temat.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Aktywne utrwalenie omawianych treści.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Podsumowanie wszystkich lekcji. </a:t>
            </a:r>
            <a:r>
              <a:rPr lang="pl-PL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Ankieta ewaluacyjna i ankieta dotycząca świadomości własnego zdrowia. </a:t>
            </a:r>
          </a:p>
          <a:p>
            <a:pPr lvl="0">
              <a:buClr>
                <a:srgbClr val="2DA2BF"/>
              </a:buClr>
            </a:pP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1012"/>
            <a:ext cx="3600400" cy="5023451"/>
          </a:xfrm>
        </p:spPr>
      </p:pic>
    </p:spTree>
    <p:extLst>
      <p:ext uri="{BB962C8B-B14F-4D97-AF65-F5344CB8AC3E}">
        <p14:creationId xmlns:p14="http://schemas.microsoft.com/office/powerpoint/2010/main" val="3182076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90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481138"/>
            <a:ext cx="3576711" cy="4816888"/>
          </a:xfrm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499992" y="1196752"/>
            <a:ext cx="4464496" cy="5256584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 zajęć: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 przez rodziców wiedzy na temat celów, sposobów realizacji programu profilaktyki palenia tytoniu oraz informacji o tym jakie postawy i zachowania rodzicielskie sprzyjają zapobieganiu lub opóźnianiu inicjacji tytoniowej wśród dzieci.</a:t>
            </a:r>
          </a:p>
          <a:p>
            <a:pPr lvl="0">
              <a:buClr>
                <a:srgbClr val="2DA2BF"/>
              </a:buClr>
            </a:pP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Spotkanie może być połączone z zebraniem rodzicielskim. Powinno odbyć się  przed rozpoczęciem realizacji programu. </a:t>
            </a:r>
            <a:endParaRPr lang="pl-PL" sz="20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Zajęcia dla rodziców</a:t>
            </a:r>
          </a:p>
        </p:txBody>
      </p:sp>
    </p:spTree>
    <p:extLst>
      <p:ext uri="{BB962C8B-B14F-4D97-AF65-F5344CB8AC3E}">
        <p14:creationId xmlns:p14="http://schemas.microsoft.com/office/powerpoint/2010/main" val="1259621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87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481138"/>
            <a:ext cx="3576711" cy="4816888"/>
          </a:xfrm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499992" y="1196752"/>
            <a:ext cx="4464496" cy="5256584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   zajęć: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Podsumowanie przeprowadzonego programu profilaktyki palenia tytoniu oraz poznanie opinii rodziców. </a:t>
            </a:r>
          </a:p>
          <a:p>
            <a:pPr lvl="0">
              <a:buClr>
                <a:srgbClr val="2DA2BF"/>
              </a:buClr>
            </a:pPr>
            <a:r>
              <a:rPr lang="pl-PL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Spotkanie może być połączone z zebraniem rodzicielskim, powinno się odbyć ok. 2-4 tygodni po zakończeniu programu  </a:t>
            </a:r>
            <a:endParaRPr lang="pl-PL" sz="24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Zajęcia dla rodziców</a:t>
            </a:r>
          </a:p>
        </p:txBody>
      </p:sp>
    </p:spTree>
    <p:extLst>
      <p:ext uri="{BB962C8B-B14F-4D97-AF65-F5344CB8AC3E}">
        <p14:creationId xmlns:p14="http://schemas.microsoft.com/office/powerpoint/2010/main" val="559428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12515" t="1279" r="4566" b="2763"/>
          <a:stretch/>
        </p:blipFill>
        <p:spPr>
          <a:xfrm>
            <a:off x="5493508" y="1268759"/>
            <a:ext cx="3650492" cy="535798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11560" y="9993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Materiały edukacyjne</a:t>
            </a:r>
            <a:endParaRPr lang="pl-PL" sz="2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B747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3528" y="1700808"/>
            <a:ext cx="5256584" cy="347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just">
              <a:lnSpc>
                <a:spcPct val="15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pl-PL" sz="15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podręcznik dla nauczyciela – wersja elektroniczna </a:t>
            </a:r>
          </a:p>
          <a:p>
            <a:pPr lvl="0" indent="-342900" algn="just">
              <a:lnSpc>
                <a:spcPct val="15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pl-PL" sz="15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zeszyt ćwiczeń dla każdego ucznia + wersja elektroniczna </a:t>
            </a:r>
          </a:p>
          <a:p>
            <a:pPr lvl="0" indent="-342900" algn="just">
              <a:lnSpc>
                <a:spcPct val="15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pl-PL" sz="15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komplet plakatów wersja elektroniczna +wydruk</a:t>
            </a:r>
          </a:p>
          <a:p>
            <a:pPr lvl="0" indent="-342900" algn="just">
              <a:lnSpc>
                <a:spcPct val="15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pl-PL" sz="15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załącznik Rodz. 2 „Informacja na temat programu antytytoniowej edukacji zdrowotnej – dla rodziców – wersja elektroniczna </a:t>
            </a:r>
          </a:p>
          <a:p>
            <a:pPr lvl="0" indent="-342900" algn="just">
              <a:lnSpc>
                <a:spcPct val="15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pl-PL" sz="15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ankiety do wykorzystania  przed i po zajęciach  </a:t>
            </a:r>
            <a:br>
              <a:rPr lang="pl-PL" sz="15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5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(dla uczniów i rodziców – wersja elektroniczna) </a:t>
            </a:r>
          </a:p>
        </p:txBody>
      </p:sp>
    </p:spTree>
    <p:extLst>
      <p:ext uri="{BB962C8B-B14F-4D97-AF65-F5344CB8AC3E}">
        <p14:creationId xmlns:p14="http://schemas.microsoft.com/office/powerpoint/2010/main" val="122256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idx="1"/>
          </p:nvPr>
        </p:nvSpPr>
        <p:spPr>
          <a:xfrm>
            <a:off x="250825" y="1124744"/>
            <a:ext cx="8639175" cy="5183981"/>
          </a:xfrm>
        </p:spPr>
        <p:txBody>
          <a:bodyPr/>
          <a:lstStyle/>
          <a:p>
            <a:pPr marL="107950" indent="0" eaLnBrk="1" hangingPunct="1">
              <a:buFont typeface="Wingdings 3" pitchFamily="18" charset="2"/>
              <a:buNone/>
            </a:pPr>
            <a:endParaRPr lang="pl-PL" altLang="pl-PL" sz="2400" dirty="0">
              <a:ea typeface="Lucida Sans Unicode" pitchFamily="34" charset="0"/>
              <a:cs typeface="Lucida Sans Unicode" pitchFamily="34" charset="0"/>
            </a:endParaRPr>
          </a:p>
          <a:p>
            <a:pPr marL="107950" indent="0" eaLnBrk="1" hangingPunct="1">
              <a:buSzPct val="100000"/>
              <a:buFont typeface="Wingdings 3" pitchFamily="18" charset="2"/>
              <a:buBlip>
                <a:blip r:embed="rId2"/>
              </a:buBlip>
            </a:pPr>
            <a:r>
              <a:rPr lang="pl-PL" altLang="pl-PL" sz="3600" b="1" dirty="0">
                <a:ea typeface="Lucida Sans Unicode" pitchFamily="34" charset="0"/>
                <a:cs typeface="Lucida Sans Unicode" pitchFamily="34" charset="0"/>
              </a:rPr>
              <a:t>Minister Zdrowia</a:t>
            </a:r>
          </a:p>
          <a:p>
            <a:pPr marL="107950" indent="0" eaLnBrk="1" hangingPunct="1">
              <a:buSzPct val="100000"/>
              <a:buFont typeface="Wingdings 3" pitchFamily="18" charset="2"/>
              <a:buBlip>
                <a:blip r:embed="rId2"/>
              </a:buBlip>
            </a:pPr>
            <a:r>
              <a:rPr lang="pl-PL" altLang="pl-PL" sz="3600" b="1" dirty="0">
                <a:ea typeface="Lucida Sans Unicode" pitchFamily="34" charset="0"/>
                <a:cs typeface="Lucida Sans Unicode" pitchFamily="34" charset="0"/>
              </a:rPr>
              <a:t>Minister Edukacji i Nauki</a:t>
            </a:r>
          </a:p>
          <a:p>
            <a:pPr marL="107950" indent="0" eaLnBrk="1" hangingPunct="1">
              <a:buSzPct val="100000"/>
              <a:buFont typeface="Wingdings 3" pitchFamily="18" charset="2"/>
              <a:buBlip>
                <a:blip r:embed="rId2"/>
              </a:buBlip>
            </a:pPr>
            <a:r>
              <a:rPr lang="pl-PL" altLang="pl-PL" sz="3600" b="1" dirty="0">
                <a:ea typeface="Lucida Sans Unicode" pitchFamily="34" charset="0"/>
                <a:cs typeface="Lucida Sans Unicode" pitchFamily="34" charset="0"/>
              </a:rPr>
              <a:t>Rzecznik Praw Dziecka </a:t>
            </a:r>
          </a:p>
          <a:p>
            <a:pPr marL="107950" indent="0" eaLnBrk="1" hangingPunct="1">
              <a:buFont typeface="Wingdings 3" pitchFamily="18" charset="2"/>
              <a:buNone/>
            </a:pPr>
            <a:endParaRPr lang="pl-PL" altLang="pl-PL" sz="3600" b="1" dirty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xfrm>
            <a:off x="683568" y="0"/>
            <a:ext cx="8229600" cy="12240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rgbClr val="002060"/>
                </a:solidFill>
                <a:effectLst/>
              </a:rPr>
              <a:t>Patroni honorowi programu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77F0370-2E29-328F-D182-FA22944B9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6" y="3406775"/>
            <a:ext cx="3771798" cy="167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657603B-A316-92C7-82C9-32FFF0207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412" y="3378483"/>
            <a:ext cx="4149501" cy="16784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74320E4-5B55-2686-4E01-8DA956575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85225"/>
            <a:ext cx="32289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020887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0"/>
            <a:ext cx="3707904" cy="220618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51520" y="18864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3600" b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B74709"/>
                </a:solidFill>
              </a:defRPr>
            </a:lvl1pPr>
          </a:lstStyle>
          <a:p>
            <a:r>
              <a:rPr lang="pl-PL" sz="320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Cykl filmów z ekspertami</a:t>
            </a:r>
            <a:endParaRPr lang="pl-PL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206181"/>
            <a:ext cx="3707904" cy="225474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913" y="4412362"/>
            <a:ext cx="3855088" cy="2370803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9546630"/>
              </p:ext>
            </p:extLst>
          </p:nvPr>
        </p:nvGraphicFramePr>
        <p:xfrm>
          <a:off x="519712" y="1340768"/>
          <a:ext cx="693260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69403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1520" y="18864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3600" b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B74709"/>
                </a:solidFill>
              </a:defRPr>
            </a:lvl1pPr>
          </a:lstStyle>
          <a:p>
            <a:pPr algn="ctr"/>
            <a:r>
              <a:rPr lang="pl-PL" sz="320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Cykl filmów z ekspertami</a:t>
            </a:r>
            <a:endParaRPr lang="pl-PL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72828"/>
            <a:ext cx="6439948" cy="396044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39552" y="1268760"/>
            <a:ext cx="81369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https://www.youtube.com/playlist?list=PLYixRDBDj79fDMDUYW3GZgwDzVru4becW</a:t>
            </a:r>
            <a:endParaRPr lang="pl-PL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55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0714" y="260648"/>
            <a:ext cx="8209892" cy="144016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l-PL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Podręcznik  i materiały do pobrania  </a:t>
            </a:r>
            <a:r>
              <a:rPr lang="pl-PL" sz="2700" dirty="0">
                <a:solidFill>
                  <a:srgbClr val="C00000"/>
                </a:solidFill>
                <a:hlinkClick r:id="rId2"/>
              </a:rPr>
              <a:t>https://www.gov.pl/web/gis/bieg-po-zdrowie---program-antytytoniowej-edukacji-zdrowotnej</a:t>
            </a:r>
            <a:br>
              <a:rPr lang="pl-PL" sz="2700" dirty="0">
                <a:solidFill>
                  <a:srgbClr val="C00000"/>
                </a:solidFill>
              </a:rPr>
            </a:br>
            <a:endParaRPr lang="pl-PL" sz="2700" dirty="0">
              <a:solidFill>
                <a:srgbClr val="FF0000"/>
              </a:solidFill>
            </a:endParaRPr>
          </a:p>
        </p:txBody>
      </p:sp>
      <p:pic>
        <p:nvPicPr>
          <p:cNvPr id="12" name="Symbol zastępczy zawartości 11" descr="Obraz zawierający tekst&#10;&#10;Opis wygenerowany automatycznie">
            <a:extLst>
              <a:ext uri="{FF2B5EF4-FFF2-40B4-BE49-F238E27FC236}">
                <a16:creationId xmlns:a16="http://schemas.microsoft.com/office/drawing/2014/main" id="{F9F59B88-D212-3786-97BA-AA0357EA2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1046"/>
            <a:ext cx="8507288" cy="4904298"/>
          </a:xfrm>
        </p:spPr>
      </p:pic>
    </p:spTree>
    <p:extLst>
      <p:ext uri="{BB962C8B-B14F-4D97-AF65-F5344CB8AC3E}">
        <p14:creationId xmlns:p14="http://schemas.microsoft.com/office/powerpoint/2010/main" val="200012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zawartości 1">
            <a:extLst>
              <a:ext uri="{FF2B5EF4-FFF2-40B4-BE49-F238E27FC236}">
                <a16:creationId xmlns:a16="http://schemas.microsoft.com/office/drawing/2014/main" id="{2E2952D2-472C-B0E1-086A-513D9D859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l-PL" altLang="pl-PL" dirty="0">
                <a:hlinkClick r:id="rId2"/>
              </a:rPr>
              <a:t>https://www.gov.pl/web/psse-bialystok</a:t>
            </a:r>
            <a:endParaRPr lang="pl-PL" altLang="pl-PL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pl-PL" altLang="pl-PL" dirty="0"/>
              <a:t>(zakładka Oświata zdrowotna i promocja zdrowia Programy profilaktyczne      Bieg po zdrowie       materiały programowe do pobrania!!!) 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pl-PL" altLang="pl-PL" dirty="0"/>
          </a:p>
          <a:p>
            <a:pPr>
              <a:defRPr/>
            </a:pPr>
            <a:r>
              <a:rPr lang="pl-PL" altLang="pl-PL" dirty="0">
                <a:hlinkClick r:id="rId3"/>
              </a:rPr>
              <a:t>https://www.facebook.com/pssebialystok</a:t>
            </a:r>
            <a:endParaRPr lang="pl-PL" altLang="pl-PL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pl-PL" altLang="pl-PL" dirty="0"/>
          </a:p>
          <a:p>
            <a:pPr>
              <a:defRPr/>
            </a:pPr>
            <a:r>
              <a:rPr lang="pl-PL" altLang="pl-PL" dirty="0">
                <a:hlinkClick r:id="rId4"/>
              </a:rPr>
              <a:t>https://www.facebook.com/ptozbialystok</a:t>
            </a:r>
            <a:endParaRPr lang="pl-PL" altLang="pl-PL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pl-PL" altLang="pl-PL" dirty="0"/>
          </a:p>
          <a:p>
            <a:pPr>
              <a:defRPr/>
            </a:pPr>
            <a:endParaRPr lang="pl-PL" alt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60A27C9B-3837-3F0F-A590-9596FE89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dirty="0">
                <a:solidFill>
                  <a:srgbClr val="002060"/>
                </a:solidFill>
              </a:rPr>
              <a:t>Nasze adresy: </a:t>
            </a:r>
          </a:p>
        </p:txBody>
      </p:sp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34AE1ADF-5A0E-E975-D0F8-A202977AA433}"/>
              </a:ext>
            </a:extLst>
          </p:cNvPr>
          <p:cNvSpPr/>
          <p:nvPr/>
        </p:nvSpPr>
        <p:spPr>
          <a:xfrm>
            <a:off x="8172450" y="2060575"/>
            <a:ext cx="330200" cy="26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73744784-4EC8-19B9-BDA4-6969E2E999B3}"/>
              </a:ext>
            </a:extLst>
          </p:cNvPr>
          <p:cNvSpPr/>
          <p:nvPr/>
        </p:nvSpPr>
        <p:spPr>
          <a:xfrm>
            <a:off x="4406900" y="2492375"/>
            <a:ext cx="330200" cy="269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C415A81E-6F80-6647-02E8-5522250B20EA}"/>
              </a:ext>
            </a:extLst>
          </p:cNvPr>
          <p:cNvSpPr/>
          <p:nvPr/>
        </p:nvSpPr>
        <p:spPr>
          <a:xfrm>
            <a:off x="7524328" y="2459916"/>
            <a:ext cx="330200" cy="269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966887" cy="48281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Sprawozdanie z realizacji programu 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antytytoniowej edukacji zdrowotnej </a:t>
            </a:r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„BIEG PO ZDROWIE</a:t>
            </a:r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2022/2023 </a:t>
            </a:r>
            <a:r>
              <a:rPr lang="pl-PL" sz="2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2497089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 sprawozdania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109537" indent="0" algn="ctr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pl-PL" altLang="pl-PL" sz="2000" b="1" dirty="0">
                <a:cs typeface="Arial" panose="020B0604020202020204" pitchFamily="34" charset="0"/>
              </a:rPr>
              <a:t>wypełniony kwestionariusz sprawozdania z realizacji programu 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pl-PL" altLang="pl-PL" b="1" dirty="0"/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pl-PL" altLang="pl-PL" b="1" dirty="0"/>
              <a:t>Należy dostarczyć </a:t>
            </a:r>
            <a:r>
              <a:rPr lang="pl-PL" altLang="pl-PL" b="1" u="sng" dirty="0"/>
              <a:t>najpóźniej</a:t>
            </a:r>
            <a:r>
              <a:rPr lang="pl-PL" altLang="pl-PL" b="1" dirty="0"/>
              <a:t> do dnia :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pl-PL" altLang="pl-PL" sz="3200" b="1" dirty="0">
                <a:solidFill>
                  <a:srgbClr val="FF0000"/>
                </a:solidFill>
              </a:rPr>
              <a:t>16 czerwca 2023r</a:t>
            </a:r>
            <a:r>
              <a:rPr lang="pl-PL" altLang="pl-PL" b="1" dirty="0">
                <a:solidFill>
                  <a:srgbClr val="FF0000"/>
                </a:solidFill>
              </a:rPr>
              <a:t>.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pl-PL" altLang="pl-PL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SzTx/>
              <a:buFont typeface="Wingdings" pitchFamily="2" charset="2"/>
              <a:buNone/>
              <a:defRPr/>
            </a:pPr>
            <a:r>
              <a:rPr lang="pl-PL" altLang="pl-PL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do koordynatora powiatowego na adres:</a:t>
            </a:r>
          </a:p>
          <a:p>
            <a:pPr algn="ctr" eaLnBrk="1" hangingPunct="1">
              <a:lnSpc>
                <a:spcPct val="90000"/>
              </a:lnSpc>
              <a:buSzTx/>
              <a:buFont typeface="Wingdings" pitchFamily="2" charset="2"/>
              <a:buNone/>
              <a:defRPr/>
            </a:pPr>
            <a:br>
              <a:rPr lang="pl-PL" altLang="pl-PL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pl-PL" altLang="pl-PL" sz="20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Powiatowa Stacja Sanitarno-Epidemiologiczna </a:t>
            </a:r>
            <a:br>
              <a:rPr lang="pl-PL" altLang="pl-PL" sz="20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l-PL" altLang="pl-PL" sz="20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 Białymstoku  ul. Warszawska 57a</a:t>
            </a:r>
          </a:p>
          <a:p>
            <a:pPr algn="ctr" eaLnBrk="1" hangingPunct="1">
              <a:lnSpc>
                <a:spcPct val="90000"/>
              </a:lnSpc>
              <a:buSzTx/>
              <a:buFont typeface="Times New Roman" pitchFamily="18" charset="0"/>
              <a:buNone/>
              <a:defRPr/>
            </a:pPr>
            <a:r>
              <a:rPr lang="pl-PL" altLang="pl-PL" sz="20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15-062 Białystok</a:t>
            </a:r>
          </a:p>
          <a:p>
            <a:pPr algn="ctr" eaLnBrk="1" hangingPunct="1">
              <a:lnSpc>
                <a:spcPct val="90000"/>
              </a:lnSpc>
              <a:buSzTx/>
              <a:buFont typeface="Times New Roman" pitchFamily="18" charset="0"/>
              <a:buNone/>
              <a:defRPr/>
            </a:pPr>
            <a:r>
              <a:rPr lang="pl-PL" altLang="pl-PL" sz="20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e-mail: </a:t>
            </a:r>
            <a:r>
              <a:rPr lang="pl-PL" altLang="pl-PL" sz="24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pz.psse.bialystok@sanepid.gov.pl</a:t>
            </a:r>
            <a:endParaRPr lang="pl-PL" altLang="pl-PL" sz="2400" b="1" i="1" u="sng" dirty="0"/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pl-PL" altLang="pl-PL" sz="3200" b="1" i="1" u="sng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l-PL" altLang="pl-PL" dirty="0"/>
          </a:p>
        </p:txBody>
      </p:sp>
      <p:pic>
        <p:nvPicPr>
          <p:cNvPr id="4" name="Obraz 3" descr="nauczyciel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286125"/>
            <a:ext cx="2571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800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>
                <a:lumMod val="75000"/>
              </a:schemeClr>
            </a:gs>
            <a:gs pos="83000">
              <a:schemeClr val="bg1">
                <a:lumMod val="65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499" y="0"/>
            <a:ext cx="4722074" cy="68580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37834" y="1628800"/>
            <a:ext cx="4153757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l-PL" b="1" dirty="0">
              <a:solidFill>
                <a:prstClr val="black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l-PL" b="1" dirty="0">
              <a:solidFill>
                <a:prstClr val="black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DZIĘKUJĘ </a:t>
            </a:r>
          </a:p>
          <a:p>
            <a:pPr marL="0" indent="0" algn="ctr">
              <a:buFont typeface="Arial" pitchFamily="34" charset="0"/>
              <a:buNone/>
            </a:pP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 UWAGĘ !</a:t>
            </a:r>
          </a:p>
          <a:p>
            <a:pPr marL="0" indent="0" algn="ctr">
              <a:buFont typeface="Arial" pitchFamily="34" charset="0"/>
              <a:buNone/>
            </a:pPr>
            <a:endParaRPr lang="pl-PL" b="1" dirty="0">
              <a:solidFill>
                <a:prstClr val="black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l-PL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7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56992"/>
            <a:ext cx="8075240" cy="3096344"/>
          </a:xfrm>
        </p:spPr>
        <p:txBody>
          <a:bodyPr/>
          <a:lstStyle/>
          <a:p>
            <a:endParaRPr lang="pl-PL" b="1" dirty="0"/>
          </a:p>
          <a:p>
            <a:pPr algn="ctr"/>
            <a:r>
              <a:rPr lang="pl-PL" b="1" dirty="0"/>
              <a:t>edycja pilotażowa – rok szkolny 2015/2016</a:t>
            </a:r>
          </a:p>
          <a:p>
            <a:pPr marL="0" indent="0" algn="ctr">
              <a:buNone/>
            </a:pPr>
            <a:r>
              <a:rPr lang="pl-PL" b="1" dirty="0"/>
              <a:t>( 6 wybranych województw w Polsce)</a:t>
            </a:r>
          </a:p>
          <a:p>
            <a:pPr marL="0" indent="0" algn="ctr">
              <a:buNone/>
            </a:pPr>
            <a:endParaRPr lang="pl-PL" b="1" dirty="0"/>
          </a:p>
          <a:p>
            <a:pPr algn="ctr"/>
            <a:r>
              <a:rPr lang="pl-PL" b="1" dirty="0"/>
              <a:t>kolejne edycje – cała Polska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43808" y="620688"/>
            <a:ext cx="5976664" cy="1368152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antytytoniowej edukacji zdrowotnej pt. </a:t>
            </a:r>
            <a:br>
              <a:rPr lang="pl-PL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„BIEG PO ZDROWIE” </a:t>
            </a:r>
            <a:endParaRPr lang="pl-PL" sz="2800" b="1" dirty="0"/>
          </a:p>
        </p:txBody>
      </p:sp>
      <p:pic>
        <p:nvPicPr>
          <p:cNvPr id="2050" name="Obraz 3" descr="C:\Users\USER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050"/>
            <a:ext cx="2592288" cy="35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72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07938133"/>
              </p:ext>
            </p:extLst>
          </p:nvPr>
        </p:nvGraphicFramePr>
        <p:xfrm>
          <a:off x="2555776" y="1700808"/>
          <a:ext cx="576064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3888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Koordynatorzy programu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44123747"/>
              </p:ext>
            </p:extLst>
          </p:nvPr>
        </p:nvGraphicFramePr>
        <p:xfrm>
          <a:off x="827584" y="1412776"/>
          <a:ext cx="8316416" cy="46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7623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idx="1"/>
          </p:nvPr>
        </p:nvSpPr>
        <p:spPr>
          <a:xfrm>
            <a:off x="250825" y="679450"/>
            <a:ext cx="8639175" cy="5629275"/>
          </a:xfrm>
        </p:spPr>
        <p:txBody>
          <a:bodyPr/>
          <a:lstStyle/>
          <a:p>
            <a:pPr marL="107950" indent="0" eaLnBrk="1" hangingPunct="1">
              <a:buFont typeface="Wingdings 3" pitchFamily="18" charset="2"/>
              <a:buNone/>
            </a:pPr>
            <a:endParaRPr lang="pl-PL" altLang="pl-PL" sz="2400" dirty="0">
              <a:ea typeface="Lucida Sans Unicode" pitchFamily="34" charset="0"/>
              <a:cs typeface="Lucida Sans Unicode" pitchFamily="34" charset="0"/>
            </a:endParaRPr>
          </a:p>
          <a:p>
            <a:pPr marL="107950" indent="0" eaLnBrk="1" hangingPunct="1">
              <a:buSzPct val="100000"/>
              <a:buFont typeface="Wingdings 3" pitchFamily="18" charset="2"/>
              <a:buBlip>
                <a:blip r:embed="rId2"/>
              </a:buBlip>
            </a:pPr>
            <a:r>
              <a:rPr lang="pl-PL" altLang="pl-PL" sz="2400" dirty="0">
                <a:ea typeface="Lucida Sans Unicode" pitchFamily="34" charset="0"/>
                <a:cs typeface="Lucida Sans Unicode" pitchFamily="34" charset="0"/>
              </a:rPr>
              <a:t>Polskie Towarzystwo Oświaty Zdrowotnej Oddział Terenowy w Białymstoku </a:t>
            </a:r>
            <a:endParaRPr lang="pl-PL" altLang="pl-PL" sz="7200" dirty="0">
              <a:ea typeface="Lucida Sans Unicode" pitchFamily="34" charset="0"/>
              <a:cs typeface="Lucida Sans Unicode" pitchFamily="34" charset="0"/>
            </a:endParaRPr>
          </a:p>
          <a:p>
            <a:pPr marL="107950" indent="0" eaLnBrk="1" hangingPunct="1">
              <a:buSzPct val="100000"/>
              <a:buFont typeface="Wingdings 3" pitchFamily="18" charset="2"/>
              <a:buBlip>
                <a:blip r:embed="rId2"/>
              </a:buBlip>
            </a:pPr>
            <a:r>
              <a:rPr lang="pl-PL" altLang="pl-PL" sz="2400" dirty="0">
                <a:ea typeface="Lucida Sans Unicode" pitchFamily="34" charset="0"/>
                <a:cs typeface="Lucida Sans Unicode" pitchFamily="34" charset="0"/>
              </a:rPr>
              <a:t>Departament Spraw Społecznych Urzędu Miejskiego    </a:t>
            </a:r>
            <a:br>
              <a:rPr lang="pl-PL" altLang="pl-PL" sz="2400" dirty="0">
                <a:ea typeface="Lucida Sans Unicode" pitchFamily="34" charset="0"/>
                <a:cs typeface="Lucida Sans Unicode" pitchFamily="34" charset="0"/>
              </a:rPr>
            </a:br>
            <a:r>
              <a:rPr lang="pl-PL" altLang="pl-PL" sz="2400" dirty="0">
                <a:ea typeface="Lucida Sans Unicode" pitchFamily="34" charset="0"/>
                <a:cs typeface="Lucida Sans Unicode" pitchFamily="34" charset="0"/>
              </a:rPr>
              <a:t>w Białymstoku</a:t>
            </a:r>
          </a:p>
          <a:p>
            <a:pPr marL="107950" indent="0" eaLnBrk="1" hangingPunct="1">
              <a:buFont typeface="Wingdings 3" pitchFamily="18" charset="2"/>
              <a:buNone/>
            </a:pPr>
            <a:endParaRPr lang="pl-PL" altLang="pl-PL" sz="2400" dirty="0">
              <a:ea typeface="Lucida Sans Unicode" pitchFamily="34" charset="0"/>
              <a:cs typeface="Lucida Sans Unicode" pitchFamily="34" charset="0"/>
            </a:endParaRPr>
          </a:p>
          <a:p>
            <a:pPr marL="107950" indent="0" eaLnBrk="1" hangingPunct="1">
              <a:buFont typeface="Wingdings 3" pitchFamily="18" charset="2"/>
              <a:buNone/>
            </a:pPr>
            <a:r>
              <a:rPr lang="pl-PL" altLang="pl-PL" sz="2400" dirty="0"/>
              <a:t>Działania programowe wspierane finansowo przez Polskie Towarzystwo Oświaty Zdrowotnej Oddział w Białymstoku </a:t>
            </a:r>
            <a:br>
              <a:rPr lang="pl-PL" altLang="pl-PL" sz="2400" dirty="0"/>
            </a:br>
            <a:r>
              <a:rPr lang="pl-PL" altLang="pl-PL" sz="2400" dirty="0"/>
              <a:t>w ramach projektu „Działania zmierzające do zmniejszenia palenia tytoniu wśród mieszkańców miasta Białystok "</a:t>
            </a:r>
          </a:p>
          <a:p>
            <a:pPr marL="107950" indent="0" eaLnBrk="1" hangingPunct="1">
              <a:buFont typeface="Wingdings 3" pitchFamily="18" charset="2"/>
              <a:buNone/>
            </a:pPr>
            <a:endParaRPr lang="pl-PL" altLang="pl-PL" sz="2400" dirty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xfrm>
            <a:off x="683568" y="0"/>
            <a:ext cx="8229600" cy="12240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effectLst/>
              </a:rPr>
              <a:t>Partnerzy programu 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5338763"/>
            <a:ext cx="176053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5157788"/>
            <a:ext cx="1054100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5373688"/>
            <a:ext cx="13525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51146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SzPct val="100000"/>
              <a:buNone/>
              <a:defRPr/>
            </a:pPr>
            <a:endParaRPr lang="pl-PL" altLang="pl-PL" dirty="0"/>
          </a:p>
          <a:p>
            <a:pPr eaLnBrk="1" hangingPunct="1">
              <a:defRPr/>
            </a:pPr>
            <a:endParaRPr lang="pl-PL" altLang="pl-PL" dirty="0"/>
          </a:p>
        </p:txBody>
      </p:sp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Założenia i cele programu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38389"/>
            <a:ext cx="4186485" cy="397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5376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511756"/>
              </p:ext>
            </p:extLst>
          </p:nvPr>
        </p:nvGraphicFramePr>
        <p:xfrm>
          <a:off x="211312" y="2177480"/>
          <a:ext cx="50040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8"/>
          <a:srcRect r="2063" b="52544"/>
          <a:stretch/>
        </p:blipFill>
        <p:spPr>
          <a:xfrm>
            <a:off x="5724128" y="15668"/>
            <a:ext cx="3419872" cy="328498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512" y="204884"/>
            <a:ext cx="4998857" cy="2092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trzałka w prawo 5"/>
          <p:cNvSpPr/>
          <p:nvPr/>
        </p:nvSpPr>
        <p:spPr>
          <a:xfrm>
            <a:off x="5398444" y="1340768"/>
            <a:ext cx="432048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8692" y="3300652"/>
            <a:ext cx="3605308" cy="344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9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2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3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4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5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6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7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8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9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0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2080</TotalTime>
  <Words>1402</Words>
  <Application>Microsoft Office PowerPoint</Application>
  <PresentationFormat>Pokaz na ekranie (4:3)</PresentationFormat>
  <Paragraphs>216</Paragraphs>
  <Slides>36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14</vt:i4>
      </vt:variant>
      <vt:variant>
        <vt:lpstr>Tytuły slajdów</vt:lpstr>
      </vt:variant>
      <vt:variant>
        <vt:i4>36</vt:i4>
      </vt:variant>
    </vt:vector>
  </HeadingPairs>
  <TitlesOfParts>
    <vt:vector size="59" baseType="lpstr">
      <vt:lpstr>Arial</vt:lpstr>
      <vt:lpstr>Arial Black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Hol</vt:lpstr>
      <vt:lpstr>1_Hol</vt:lpstr>
      <vt:lpstr>2_Hol</vt:lpstr>
      <vt:lpstr>3_Hol</vt:lpstr>
      <vt:lpstr>4_Hol</vt:lpstr>
      <vt:lpstr>5_Hol</vt:lpstr>
      <vt:lpstr>6_Hol</vt:lpstr>
      <vt:lpstr>7_Hol</vt:lpstr>
      <vt:lpstr>8_Hol</vt:lpstr>
      <vt:lpstr>9_Hol</vt:lpstr>
      <vt:lpstr>10_Hol</vt:lpstr>
      <vt:lpstr>11_Hol</vt:lpstr>
      <vt:lpstr>12_Hol</vt:lpstr>
      <vt:lpstr>13_Hol</vt:lpstr>
      <vt:lpstr>Prezentacja programu PowerPoint</vt:lpstr>
      <vt:lpstr>Program antytytoniowej edukacji zdrowotnej pt.  „BIEG PO ZDROWIE” </vt:lpstr>
      <vt:lpstr>Patroni honorowi programu</vt:lpstr>
      <vt:lpstr>Program antytytoniowej edukacji zdrowotnej pt.  „BIEG PO ZDROWIE” </vt:lpstr>
      <vt:lpstr>Prezentacja programu PowerPoint</vt:lpstr>
      <vt:lpstr>Koordynatorzy programu</vt:lpstr>
      <vt:lpstr>Partnerzy programu </vt:lpstr>
      <vt:lpstr>Założenia i cele programu</vt:lpstr>
      <vt:lpstr>Prezentacja programu PowerPoint</vt:lpstr>
      <vt:lpstr>Prezentacja programu PowerPoint</vt:lpstr>
      <vt:lpstr>Odbiorcy programu</vt:lpstr>
      <vt:lpstr>Realizacja programu etapy </vt:lpstr>
      <vt:lpstr>Realizacja programu</vt:lpstr>
      <vt:lpstr>Prezentacja programu PowerPoint</vt:lpstr>
      <vt:lpstr>Lekcja 1. Wprowadzenie.                  Palenie jest niezdrowe.</vt:lpstr>
      <vt:lpstr>Lekcja 1. Wprowadzenie.                  Palenie jest niezdrowe.</vt:lpstr>
      <vt:lpstr>Lekcja 2. Jak się nie dać złowić nałogowi?</vt:lpstr>
      <vt:lpstr>Lekcja 2. Jak się nie dać złowić nałogowi?</vt:lpstr>
      <vt:lpstr>Lekcja 3. Dlaczego jest coraz więcej osób, które nie palą papierosów?</vt:lpstr>
      <vt:lpstr>Lekcja 3. Dlaczego jest coraz więcej osób, które nie palą papierosów?</vt:lpstr>
      <vt:lpstr>Lekcja 4. Palenie szkodzi!</vt:lpstr>
      <vt:lpstr>Lekcja 4. Palenie szkodzi!</vt:lpstr>
      <vt:lpstr>Lekcja 5. Jak to zrobić żeby nie                  palić ?</vt:lpstr>
      <vt:lpstr>Lekcja 5. Jak to zrobić żeby nie                  palić ?</vt:lpstr>
      <vt:lpstr>Lekcja 6. Jak to zrobić, żeby inni                  nie palili? Podsumowanie zajęć </vt:lpstr>
      <vt:lpstr>Lekcja 6. Jak to zrobić, żeby inni                  nie palili? Podsumowanie zajęć </vt:lpstr>
      <vt:lpstr>1 Zajęcia dla rodziców</vt:lpstr>
      <vt:lpstr>2 Zajęcia dla rodziców</vt:lpstr>
      <vt:lpstr>Prezentacja programu PowerPoint</vt:lpstr>
      <vt:lpstr>Prezentacja programu PowerPoint</vt:lpstr>
      <vt:lpstr>Prezentacja programu PowerPoint</vt:lpstr>
      <vt:lpstr>Podręcznik  i materiały do pobrania  https://www.gov.pl/web/gis/bieg-po-zdrowie---program-antytytoniowej-edukacji-zdrowotnej </vt:lpstr>
      <vt:lpstr>Nasze adresy: </vt:lpstr>
      <vt:lpstr>Sprawozdanie z realizacji programu antytytoniowej edukacji zdrowotnej „BIEG PO ZDROWIE 2022/2023 ”</vt:lpstr>
      <vt:lpstr>Termin sprawozdania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amatyszkiewicz</dc:creator>
  <cp:lastModifiedBy>PSSE Białystok - Małgorzata Kuklik</cp:lastModifiedBy>
  <cp:revision>273</cp:revision>
  <cp:lastPrinted>2022-12-05T08:04:07Z</cp:lastPrinted>
  <dcterms:created xsi:type="dcterms:W3CDTF">2015-02-09T15:26:18Z</dcterms:created>
  <dcterms:modified xsi:type="dcterms:W3CDTF">2022-12-05T09:56:56Z</dcterms:modified>
</cp:coreProperties>
</file>