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0" r:id="rId4"/>
    <p:sldId id="273" r:id="rId5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70" d="100"/>
          <a:sy n="70" d="100"/>
        </p:scale>
        <p:origin x="2448" y="72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2018-12-05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2018-12-05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2018-12-05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2018-12-05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2018-12-05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2018-12-05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Udostępnienie innowacyjnych usług i danych IIP w ramach poprawy bezpieczeństwa, ochrony zdrowia i życia ludzkiego poprzez efektywne wykorzystywanie przez służby ratunkowe Uniwersalnego Modułu </a:t>
            </a:r>
            <a:r>
              <a:rPr lang="pl-PL" sz="89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Mapowego (UMM)</a:t>
            </a:r>
          </a:p>
          <a:p>
            <a:pPr>
              <a:spcAft>
                <a:spcPts val="1200"/>
              </a:spcAft>
            </a:pPr>
            <a:endParaRPr lang="pl-PL" b="1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Główny </a:t>
            </a: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Geodeta Kraju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Główny </a:t>
            </a: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Urząd Geodezji i </a:t>
            </a: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Kartografii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Brak partnerów projektu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</a:t>
            </a: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finansowania: </a:t>
            </a: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POPC </a:t>
            </a: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2.1 Wysoka </a:t>
            </a: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dostępność i jakość e-usług </a:t>
            </a: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publicznych</a:t>
            </a:r>
            <a:endParaRPr lang="pl-PL" sz="8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</a:t>
            </a: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projektu: 40</a:t>
            </a: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000 000,00 zł  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</a:t>
            </a:r>
            <a:r>
              <a:rPr lang="pl-PL" sz="8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projektu: </a:t>
            </a: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 marca 2019 do 28 lutego 2022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07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rostokąt 9"/>
          <p:cNvSpPr/>
          <p:nvPr/>
        </p:nvSpPr>
        <p:spPr>
          <a:xfrm>
            <a:off x="471959" y="2060848"/>
            <a:ext cx="8672041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 </a:t>
            </a:r>
            <a:r>
              <a:rPr lang="pl-PL" sz="2000" b="1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projektu - Zwiększenie dostępności usług oraz zbiorów będących w podmiotach odpowiedzialnych za zarządzanie kryzysowe, bezpieczeństwo, ochronę środowiska, naukę, szkolnictwo, kulturę, ochronę zdrowia oraz administracji, m.in. poprzez zapewnienie dedykowanych, zintegrowanych i uzgodnionych aplikacji, modułów </a:t>
            </a:r>
            <a:r>
              <a:rPr lang="pl-PL" sz="2000" b="1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mapowych</a:t>
            </a:r>
          </a:p>
          <a:p>
            <a:endParaRPr lang="pl-PL" sz="2000" b="1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sz="1600" i="1" u="sng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Cele </a:t>
            </a:r>
            <a:r>
              <a:rPr lang="pl-PL" sz="1600" i="1" u="sng" dirty="0">
                <a:solidFill>
                  <a:srgbClr val="0070C0"/>
                </a:solidFill>
                <a:ea typeface="Times New Roman" panose="02020603050405020304" pitchFamily="18" charset="0"/>
              </a:rPr>
              <a:t>szczegółowe projektu </a:t>
            </a:r>
            <a:r>
              <a:rPr lang="pl-PL" sz="1600" i="1" u="sng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:</a:t>
            </a:r>
            <a:endParaRPr lang="pl-PL" sz="1600" i="1" u="sng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Zwiększenie jakości i interoperacyjności usług publicznych poprzez doskonalenie funkcjonowania wypracowanych rozwiązań, standardów, wytycznych, dobrych praktyk, umożliwiających współdziałanie systemów informatycznych państwa i zapewniających ponowne użycie danych przestrzennych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Racjonalizacja wydatków administracji ponoszonych na przetwarzanie danych przestrzennych oraz udostępnienie kluczowych zbiorów danych i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usług.</a:t>
            </a: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Ograniczenie powielania gromadzenia i przetwarzania informacji przestrzennej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Bef>
                <a:spcPts val="1800"/>
              </a:spcBef>
            </a:pPr>
            <a:r>
              <a:rPr lang="pl-PL" sz="2000" b="1" dirty="0" smtClean="0"/>
              <a:t>Projekt </a:t>
            </a:r>
            <a:r>
              <a:rPr lang="pl-PL" sz="2000" b="1" dirty="0"/>
              <a:t>wpisuje się w </a:t>
            </a:r>
            <a:r>
              <a:rPr lang="pl-PL" sz="2000" b="1" dirty="0" smtClean="0"/>
              <a:t>działanie: </a:t>
            </a:r>
            <a:r>
              <a:rPr lang="pl-PL" sz="2000" b="1" dirty="0"/>
              <a:t>E-administracja i otwarty rząd, </a:t>
            </a:r>
            <a:r>
              <a:rPr lang="pl-PL" sz="2000" b="1" dirty="0" smtClean="0"/>
              <a:t>Działanie 2.1 </a:t>
            </a:r>
            <a:r>
              <a:rPr lang="pl-PL" sz="2000" b="1" dirty="0"/>
              <a:t>Wysoka dostępność i jakość </a:t>
            </a:r>
            <a:r>
              <a:rPr lang="pl-PL" sz="2000" b="1" dirty="0" smtClean="0"/>
              <a:t>e-usług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871470"/>
            <a:ext cx="6984776" cy="1629537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089" y="1964690"/>
            <a:ext cx="8427822" cy="489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871470"/>
            <a:ext cx="6984776" cy="1629537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871470"/>
            <a:ext cx="7704855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4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</TotalTime>
  <Words>108</Words>
  <Application>Microsoft Office PowerPoint</Application>
  <PresentationFormat>Pokaz na ekranie (4:3)</PresentationFormat>
  <Paragraphs>77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Szulc Marek</cp:lastModifiedBy>
  <cp:revision>139</cp:revision>
  <cp:lastPrinted>2014-01-14T19:52:29Z</cp:lastPrinted>
  <dcterms:created xsi:type="dcterms:W3CDTF">2014-01-14T15:20:07Z</dcterms:created>
  <dcterms:modified xsi:type="dcterms:W3CDTF">2018-12-05T12:05:06Z</dcterms:modified>
</cp:coreProperties>
</file>