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76" d="100"/>
          <a:sy n="76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31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2"/>
            <a:ext cx="13011150" cy="72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872693" y="461518"/>
            <a:ext cx="310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MonAliZa 2.0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84253" y="1517302"/>
            <a:ext cx="11083332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2021 roku prowadzone będzie wdrożenie na potrzeby KRMC Systemu MonAliZa 2.0, mające na celu podniesienie efektywności monitorowania projektów informatycznych portfela KRMC.</a:t>
            </a:r>
          </a:p>
          <a:p>
            <a:pPr>
              <a:lnSpc>
                <a:spcPct val="110000"/>
              </a:lnSpc>
            </a:pPr>
            <a:endParaRPr lang="pl-PL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Główne cechy systemu: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ożliwość monitorowania postępu projektów we wszystkich jego fazach oraz fazie poprojektowej odpowiadającej okresowi utrzymania produktów i uzyskania efektów projektu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Rozszerzony zakres informacyjny w stosunku do obecnie monitorowanego w KRMC, uwzględniającego standardy monitorowania projektami i programami strategicznymi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pójność 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przekazywanych 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danych 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zarówno 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wewnętrzna, 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jak i 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w kontekście danych historycznych powodująca ograniczenie pracochłonności związanej z podstawowym zakresem kontroli</a:t>
            </a:r>
            <a:endParaRPr lang="pl-P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Możliwość 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opiniowania projektu bezpośrednio w systemie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yposażenie w mechanizmy 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wspomagające analizę 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danych, w tym danych historycznych</a:t>
            </a:r>
            <a:endParaRPr lang="pl-P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ożliwość monitorowania pakietów projektów (programów) posiadających własne, odrębne od projektowych, atrybuty</a:t>
            </a:r>
          </a:p>
          <a:p>
            <a:pPr>
              <a:lnSpc>
                <a:spcPct val="110000"/>
              </a:lnSpc>
            </a:pP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pozwolą na uzyskanie dostępu Członków KRMC do pogłębionej wiedzy o statusie projektów przy jednoczesnej minimalizacji nakładów na czynności weryfikacyjne i kontrolne; docelowo będzie zintegrowany z </a:t>
            </a:r>
            <a:r>
              <a:rPr lang="pl-PL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 </a:t>
            </a:r>
            <a:r>
              <a:rPr lang="pl-PL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2014.</a:t>
            </a:r>
            <a:endParaRPr lang="pl-PL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8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038779/1465900496/slid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160</Words>
  <Application>Microsoft Office PowerPoint</Application>
  <PresentationFormat>Niestandardowy</PresentationFormat>
  <Paragraphs>24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Zwara Wioletta</cp:lastModifiedBy>
  <cp:revision>30</cp:revision>
  <dcterms:created xsi:type="dcterms:W3CDTF">2020-11-05T10:30:56Z</dcterms:created>
  <dcterms:modified xsi:type="dcterms:W3CDTF">2020-11-05T20:38:59Z</dcterms:modified>
</cp:coreProperties>
</file>