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2CEA-B3DC-4E07-82C7-2E6D31A4C3D2}" type="datetimeFigureOut">
              <a:rPr lang="pl-PL" smtClean="0"/>
              <a:t>2016-01-07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811-7AEB-4970-9D84-C21F4C1ED3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8689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2CEA-B3DC-4E07-82C7-2E6D31A4C3D2}" type="datetimeFigureOut">
              <a:rPr lang="pl-PL" smtClean="0"/>
              <a:t>2016-01-07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811-7AEB-4970-9D84-C21F4C1ED3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0886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2CEA-B3DC-4E07-82C7-2E6D31A4C3D2}" type="datetimeFigureOut">
              <a:rPr lang="pl-PL" smtClean="0"/>
              <a:t>2016-01-07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811-7AEB-4970-9D84-C21F4C1ED3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357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2CEA-B3DC-4E07-82C7-2E6D31A4C3D2}" type="datetimeFigureOut">
              <a:rPr lang="pl-PL" smtClean="0"/>
              <a:t>2016-01-07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811-7AEB-4970-9D84-C21F4C1ED3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2805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2CEA-B3DC-4E07-82C7-2E6D31A4C3D2}" type="datetimeFigureOut">
              <a:rPr lang="pl-PL" smtClean="0"/>
              <a:t>2016-01-07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811-7AEB-4970-9D84-C21F4C1ED3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9647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2CEA-B3DC-4E07-82C7-2E6D31A4C3D2}" type="datetimeFigureOut">
              <a:rPr lang="pl-PL" smtClean="0"/>
              <a:t>2016-01-07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811-7AEB-4970-9D84-C21F4C1ED3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4553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2CEA-B3DC-4E07-82C7-2E6D31A4C3D2}" type="datetimeFigureOut">
              <a:rPr lang="pl-PL" smtClean="0"/>
              <a:t>2016-01-07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811-7AEB-4970-9D84-C21F4C1ED3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6144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2CEA-B3DC-4E07-82C7-2E6D31A4C3D2}" type="datetimeFigureOut">
              <a:rPr lang="pl-PL" smtClean="0"/>
              <a:t>2016-01-07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811-7AEB-4970-9D84-C21F4C1ED3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892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2CEA-B3DC-4E07-82C7-2E6D31A4C3D2}" type="datetimeFigureOut">
              <a:rPr lang="pl-PL" smtClean="0"/>
              <a:t>2016-01-07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811-7AEB-4970-9D84-C21F4C1ED3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8985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2CEA-B3DC-4E07-82C7-2E6D31A4C3D2}" type="datetimeFigureOut">
              <a:rPr lang="pl-PL" smtClean="0"/>
              <a:t>2016-01-07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811-7AEB-4970-9D84-C21F4C1ED3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3094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2CEA-B3DC-4E07-82C7-2E6D31A4C3D2}" type="datetimeFigureOut">
              <a:rPr lang="pl-PL" smtClean="0"/>
              <a:t>2016-01-07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811-7AEB-4970-9D84-C21F4C1ED3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328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82CEA-B3DC-4E07-82C7-2E6D31A4C3D2}" type="datetimeFigureOut">
              <a:rPr lang="pl-PL" smtClean="0"/>
              <a:t>2016-01-07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EC811-7AEB-4970-9D84-C21F4C1ED3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56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Jak zdać egzamin za pomocą platformy szkoleniowej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0733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408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</p:spPr>
        <p:txBody>
          <a:bodyPr/>
          <a:lstStyle/>
          <a:p>
            <a:r>
              <a:rPr lang="pl-PL" dirty="0" smtClean="0"/>
              <a:t>Zdajemy egzamin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1853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rostokąt zaokrąglony 2"/>
          <p:cNvSpPr/>
          <p:nvPr/>
        </p:nvSpPr>
        <p:spPr>
          <a:xfrm>
            <a:off x="2771800" y="2276872"/>
            <a:ext cx="504056" cy="4320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3505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rostokąt zaokrąglony 2"/>
          <p:cNvSpPr/>
          <p:nvPr/>
        </p:nvSpPr>
        <p:spPr>
          <a:xfrm>
            <a:off x="1115616" y="1700808"/>
            <a:ext cx="7488832" cy="36004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2713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5085184"/>
            <a:ext cx="8229600" cy="1143000"/>
          </a:xfrm>
        </p:spPr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Pytania jednokrotnego wyboru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30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5301208"/>
            <a:ext cx="8229600" cy="1143000"/>
          </a:xfrm>
        </p:spPr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Pytania wielokrotnego wyboru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859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5229200"/>
            <a:ext cx="8229600" cy="1143000"/>
          </a:xfrm>
        </p:spPr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Koniec testu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833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941168"/>
            <a:ext cx="8229600" cy="1143000"/>
          </a:xfrm>
        </p:spPr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Drukowanie raportu końcowego</a:t>
            </a:r>
            <a:endParaRPr lang="pl-PL" b="1" dirty="0">
              <a:solidFill>
                <a:srgbClr val="FF0000"/>
              </a:solidFill>
            </a:endParaRPr>
          </a:p>
        </p:txBody>
      </p:sp>
      <p:cxnSp>
        <p:nvCxnSpPr>
          <p:cNvPr id="4" name="Łącznik prosty ze strzałką 3"/>
          <p:cNvCxnSpPr/>
          <p:nvPr/>
        </p:nvCxnSpPr>
        <p:spPr>
          <a:xfrm flipV="1">
            <a:off x="1187624" y="2708920"/>
            <a:ext cx="1152128" cy="21602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ze strzałką 5"/>
          <p:cNvCxnSpPr/>
          <p:nvPr/>
        </p:nvCxnSpPr>
        <p:spPr>
          <a:xfrm flipV="1">
            <a:off x="3275856" y="4149080"/>
            <a:ext cx="288032" cy="100811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387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Karta potwierdzająca zdany egzamin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484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276872"/>
            <a:ext cx="8301608" cy="2376264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Otwieramy dowolną przeglądarkę internetową i wchodzimy na stronę </a:t>
            </a:r>
            <a:br>
              <a:rPr lang="pl-PL" b="1" dirty="0" smtClean="0">
                <a:solidFill>
                  <a:srgbClr val="FF0000"/>
                </a:solidFill>
              </a:rPr>
            </a:br>
            <a:r>
              <a:rPr lang="pl-PL" b="1" dirty="0" smtClean="0">
                <a:solidFill>
                  <a:srgbClr val="FF0000"/>
                </a:solidFill>
              </a:rPr>
              <a:t>www.platforma.wint.pl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813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9249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Wpisujemy otrzymany Kod i klikamy „Wejdź”</a:t>
            </a:r>
            <a:endParaRPr lang="pl-PL" b="1" dirty="0">
              <a:solidFill>
                <a:srgbClr val="FF0000"/>
              </a:solidFill>
            </a:endParaRPr>
          </a:p>
        </p:txBody>
      </p:sp>
      <p:cxnSp>
        <p:nvCxnSpPr>
          <p:cNvPr id="4" name="Łącznik prosty ze strzałką 3"/>
          <p:cNvCxnSpPr/>
          <p:nvPr/>
        </p:nvCxnSpPr>
        <p:spPr>
          <a:xfrm>
            <a:off x="5508104" y="3933056"/>
            <a:ext cx="720080" cy="7920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ipsa 4"/>
          <p:cNvSpPr/>
          <p:nvPr/>
        </p:nvSpPr>
        <p:spPr>
          <a:xfrm>
            <a:off x="5724128" y="4725144"/>
            <a:ext cx="1656184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2358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Elipsa 2"/>
          <p:cNvSpPr/>
          <p:nvPr/>
        </p:nvSpPr>
        <p:spPr>
          <a:xfrm>
            <a:off x="4211960" y="3284984"/>
            <a:ext cx="3456384" cy="22322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7697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199" y="1772816"/>
            <a:ext cx="8229600" cy="1143000"/>
          </a:xfrm>
        </p:spPr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Dokonujemy rejestracji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Elipsa 2"/>
          <p:cNvSpPr/>
          <p:nvPr/>
        </p:nvSpPr>
        <p:spPr>
          <a:xfrm>
            <a:off x="5652120" y="4293096"/>
            <a:ext cx="1080120" cy="6480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" name="Łącznik prosty ze strzałką 4"/>
          <p:cNvCxnSpPr/>
          <p:nvPr/>
        </p:nvCxnSpPr>
        <p:spPr>
          <a:xfrm>
            <a:off x="5076056" y="2780928"/>
            <a:ext cx="792088" cy="151216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940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84168" y="2137420"/>
            <a:ext cx="2592288" cy="1579612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FF0000"/>
                </a:solidFill>
              </a:rPr>
              <a:t>To wpisujemy sami i klikamy „Rejestruj”</a:t>
            </a:r>
            <a:endParaRPr lang="pl-PL" sz="3200" dirty="0">
              <a:solidFill>
                <a:srgbClr val="FF000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563888" y="1700808"/>
            <a:ext cx="2304256" cy="20162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" name="Łącznik prosty ze strzałką 4"/>
          <p:cNvCxnSpPr>
            <a:endCxn id="3" idx="3"/>
          </p:cNvCxnSpPr>
          <p:nvPr/>
        </p:nvCxnSpPr>
        <p:spPr>
          <a:xfrm flipH="1">
            <a:off x="5868144" y="2708920"/>
            <a:ext cx="79208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 flipH="1">
            <a:off x="4067944" y="3501008"/>
            <a:ext cx="2196244" cy="16561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a 7"/>
          <p:cNvSpPr/>
          <p:nvPr/>
        </p:nvSpPr>
        <p:spPr>
          <a:xfrm>
            <a:off x="3779912" y="5661248"/>
            <a:ext cx="1080120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3" name="Łącznik prosty ze strzałką 12"/>
          <p:cNvCxnSpPr/>
          <p:nvPr/>
        </p:nvCxnSpPr>
        <p:spPr>
          <a:xfrm flipH="1">
            <a:off x="4860032" y="3717032"/>
            <a:ext cx="1584176" cy="20882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753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4427984" y="1988840"/>
            <a:ext cx="3240360" cy="9361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zaokrąglony 3"/>
          <p:cNvSpPr/>
          <p:nvPr/>
        </p:nvSpPr>
        <p:spPr>
          <a:xfrm>
            <a:off x="4427984" y="4509120"/>
            <a:ext cx="3240360" cy="1800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5292080" y="580526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Tu klikamy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469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29600" cy="1143000"/>
          </a:xfrm>
        </p:spPr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To musimy zaliczyć na min. 80 %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1403648" y="3717032"/>
            <a:ext cx="6408712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" name="Łącznik prosty ze strzałką 4"/>
          <p:cNvCxnSpPr/>
          <p:nvPr/>
        </p:nvCxnSpPr>
        <p:spPr>
          <a:xfrm>
            <a:off x="4788024" y="3140968"/>
            <a:ext cx="0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751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42975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60</Words>
  <Application>Microsoft Office PowerPoint</Application>
  <PresentationFormat>Pokaz na ekranie (4:3)</PresentationFormat>
  <Paragraphs>13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Jak zdać egzamin za pomocą platformy szkoleniowej</vt:lpstr>
      <vt:lpstr>Otwieramy dowolną przeglądarkę internetową i wchodzimy na stronę  www.platforma.wint.pl</vt:lpstr>
      <vt:lpstr>Wpisujemy otrzymany Kod i klikamy „Wejdź”</vt:lpstr>
      <vt:lpstr>Prezentacja programu PowerPoint</vt:lpstr>
      <vt:lpstr>Dokonujemy rejestracji</vt:lpstr>
      <vt:lpstr>To wpisujemy sami i klikamy „Rejestruj”</vt:lpstr>
      <vt:lpstr>Prezentacja programu PowerPoint</vt:lpstr>
      <vt:lpstr>To musimy zaliczyć na min. 80 %</vt:lpstr>
      <vt:lpstr>Prezentacja programu PowerPoint</vt:lpstr>
      <vt:lpstr>Prezentacja programu PowerPoint</vt:lpstr>
      <vt:lpstr>Zdajemy egzamin</vt:lpstr>
      <vt:lpstr>Prezentacja programu PowerPoint</vt:lpstr>
      <vt:lpstr>Prezentacja programu PowerPoint</vt:lpstr>
      <vt:lpstr>Pytania jednokrotnego wyboru</vt:lpstr>
      <vt:lpstr>Pytania wielokrotnego wyboru</vt:lpstr>
      <vt:lpstr>Koniec testu</vt:lpstr>
      <vt:lpstr>Drukowanie raportu końcowego</vt:lpstr>
      <vt:lpstr>Karta potwierdzająca zdany egzamin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zdać egzamin za pomocą platformy szkoleniowej</dc:title>
  <dc:creator>Kowalski Ryszard</dc:creator>
  <cp:lastModifiedBy>Kowalski Ryszard</cp:lastModifiedBy>
  <cp:revision>5</cp:revision>
  <dcterms:created xsi:type="dcterms:W3CDTF">2016-01-07T20:30:52Z</dcterms:created>
  <dcterms:modified xsi:type="dcterms:W3CDTF">2016-01-07T21:18:51Z</dcterms:modified>
</cp:coreProperties>
</file>