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A63A1-8156-4D17-A112-5FDFB7470805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D4C89-DCA3-4DE9-886E-36417AA88B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5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8D4C89-DCA3-4DE9-886E-36417AA88B9B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1638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14.10.2024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11230734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i="1" dirty="0">
                <a:solidFill>
                  <a:schemeClr val="bg1"/>
                </a:solidFill>
              </a:rPr>
              <a:t>Przyspieszenie transformacji cyfrowej przedsiębiorstw poprzez udostępnienie nowych usług w aplikacji </a:t>
            </a:r>
            <a:r>
              <a:rPr lang="pl-PL" sz="4800" b="1" i="1" dirty="0" err="1">
                <a:solidFill>
                  <a:schemeClr val="bg1"/>
                </a:solidFill>
              </a:rPr>
              <a:t>mObywatel</a:t>
            </a:r>
            <a:r>
              <a:rPr lang="pl-PL" sz="4800" b="1" i="1" dirty="0">
                <a:solidFill>
                  <a:schemeClr val="bg1"/>
                </a:solidFill>
              </a:rPr>
              <a:t> – </a:t>
            </a:r>
            <a:r>
              <a:rPr lang="pl-PL" sz="4800" b="1" i="1" u="sng" dirty="0">
                <a:solidFill>
                  <a:schemeClr val="bg1"/>
                </a:solidFill>
              </a:rPr>
              <a:t>moduł Twoja firma</a:t>
            </a:r>
            <a:endParaRPr lang="pl-PL" sz="4800" b="1" i="1" u="sng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5357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Przyspieszenie transformacji cyfrowej przedsiębiorstw poprzez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udostępnienie nowych usług w aplikacji </a:t>
            </a:r>
            <a:r>
              <a:rPr lang="pl-PL" sz="9600" b="1" i="1" dirty="0" err="1">
                <a:solidFill>
                  <a:srgbClr val="002060"/>
                </a:solidFill>
                <a:cs typeface="Times New Roman" pitchFamily="18" charset="0"/>
              </a:rPr>
              <a:t>mObywatel</a:t>
            </a: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 – moduł Twoja firma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Wnioskodawca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Minister Rozwoju i Technologii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Beneficjent 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Ministerstwo Rozwoju i Technologii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Partnerzy 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brak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Źródło finansowania 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Krajowy Plan Odbudowy i Zwiększania Odporności, Inwestycja C2.1.1 „ E-usługi publiczne, rozwiązania IT usprawniające funkcjonowanie administracji i sektorów gospodarki”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Budżet Państwa (część budżetowa 20)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Całkowity koszt projektu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2 100 906,94 zł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400" i="1" dirty="0">
                <a:solidFill>
                  <a:schemeClr val="accent5">
                    <a:lumMod val="75000"/>
                  </a:schemeClr>
                </a:solidFill>
              </a:rPr>
              <a:t>03-2024 do 06-2026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992221" y="2762655"/>
            <a:ext cx="92847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Cel projektu: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Zwiększenie dostępności i atrakcyjności cyfrowych usług publicznych dla przedsiębiorców poprzez uruchomienie </a:t>
            </a:r>
            <a:r>
              <a:rPr lang="pl-PL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mikroserwisów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 wybranych usług publicznych m. in. na potrzeby aplikacji </a:t>
            </a:r>
            <a:r>
              <a:rPr lang="pl-PL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mObywatel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 oraz innych kanałów cyfrowych.</a:t>
            </a: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Projekt wpisuje się w cel strategiczny: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i="1" dirty="0">
                <a:solidFill>
                  <a:srgbClr val="0070C0"/>
                </a:solidFill>
              </a:rPr>
              <a:t>Krajowy Plan Odbudowy: Komponent C – Transformacja cyfrowa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862356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l"/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l"/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l"/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2" name="Obraz 11" descr="Obraz zawierający tekst, zrzut ekranu, diagram, numer&#10;&#10;Opis wygenerowany automatycznie">
            <a:extLst>
              <a:ext uri="{FF2B5EF4-FFF2-40B4-BE49-F238E27FC236}">
                <a16:creationId xmlns:a16="http://schemas.microsoft.com/office/drawing/2014/main" id="{499D0903-34EB-2C37-ED52-F64A398536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914" y="1123950"/>
            <a:ext cx="4604369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purl.org/dc/elements/1.1/"/>
    <ds:schemaRef ds:uri="5df3a10b-8748-402e-bef4-aee373db4dbb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affde3b-50dd-4e74-9e2c-6b9654ae514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145</Words>
  <Application>Microsoft Office PowerPoint</Application>
  <PresentationFormat>Panoramiczny</PresentationFormat>
  <Paragraphs>53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Marczak Joanna</cp:lastModifiedBy>
  <cp:revision>14</cp:revision>
  <dcterms:created xsi:type="dcterms:W3CDTF">2017-01-27T12:50:17Z</dcterms:created>
  <dcterms:modified xsi:type="dcterms:W3CDTF">2024-10-14T11:44:32Z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