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70" r:id="rId5"/>
    <p:sldId id="268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45D"/>
    <a:srgbClr val="C4C3D1"/>
    <a:srgbClr val="6D64C4"/>
    <a:srgbClr val="443B9B"/>
    <a:srgbClr val="5045B5"/>
    <a:srgbClr val="29235C"/>
    <a:srgbClr val="AE2F79"/>
    <a:srgbClr val="C1D4DD"/>
    <a:srgbClr val="456F81"/>
    <a:srgbClr val="E12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263DCF-440C-4733-9C2C-98E44912B7C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F101C7-0710-403C-9332-741AFAD2C49C}">
      <dgm:prSet phldrT="[Tekst]" custT="1"/>
      <dgm:spPr>
        <a:solidFill>
          <a:srgbClr val="2A245D"/>
        </a:solidFill>
      </dgm:spPr>
      <dgm:t>
        <a:bodyPr/>
        <a:lstStyle/>
        <a:p>
          <a:r>
            <a:rPr lang="pl-PL" sz="2000" dirty="0" err="1">
              <a:latin typeface="Consolas" panose="020B0609020204030204" pitchFamily="49" charset="0"/>
            </a:rPr>
            <a:t>Reasonable</a:t>
          </a:r>
          <a:r>
            <a:rPr lang="pl-PL" sz="2000" dirty="0">
              <a:latin typeface="Consolas" panose="020B0609020204030204" pitchFamily="49" charset="0"/>
            </a:rPr>
            <a:t> </a:t>
          </a:r>
          <a:r>
            <a:rPr lang="pl-PL" sz="2000" dirty="0" err="1">
              <a:latin typeface="Consolas" panose="020B0609020204030204" pitchFamily="49" charset="0"/>
            </a:rPr>
            <a:t>cybersecurity</a:t>
          </a:r>
          <a:r>
            <a:rPr lang="pl-PL" sz="2000" dirty="0">
              <a:latin typeface="Consolas" panose="020B0609020204030204" pitchFamily="49" charset="0"/>
            </a:rPr>
            <a:t> </a:t>
          </a:r>
        </a:p>
      </dgm:t>
    </dgm:pt>
    <dgm:pt modelId="{16843204-41A3-4CF4-BA51-D7A51AECE0CF}" type="parTrans" cxnId="{033866FA-EE25-48EC-A6E2-D1861695ABD3}">
      <dgm:prSet/>
      <dgm:spPr/>
      <dgm:t>
        <a:bodyPr/>
        <a:lstStyle/>
        <a:p>
          <a:endParaRPr lang="pl-PL" sz="1400"/>
        </a:p>
      </dgm:t>
    </dgm:pt>
    <dgm:pt modelId="{B9410601-F536-4DE6-8457-D200CC82E6B6}" type="sibTrans" cxnId="{033866FA-EE25-48EC-A6E2-D1861695ABD3}">
      <dgm:prSet/>
      <dgm:spPr/>
      <dgm:t>
        <a:bodyPr/>
        <a:lstStyle/>
        <a:p>
          <a:endParaRPr lang="pl-PL" sz="1400"/>
        </a:p>
      </dgm:t>
    </dgm:pt>
    <dgm:pt modelId="{166220FD-77E8-42D7-9FF9-0E787D047038}">
      <dgm:prSet phldrT="[Tekst]" custT="1"/>
      <dgm:spPr>
        <a:solidFill>
          <a:srgbClr val="AE2F79"/>
        </a:solidFill>
      </dgm:spPr>
      <dgm:t>
        <a:bodyPr/>
        <a:lstStyle/>
        <a:p>
          <a:r>
            <a:rPr lang="pl-PL" sz="1800" dirty="0">
              <a:latin typeface="Consolas" panose="020B0609020204030204" pitchFamily="49" charset="0"/>
            </a:rPr>
            <a:t>Complete </a:t>
          </a:r>
          <a:r>
            <a:rPr lang="pl-PL" sz="1800" dirty="0" err="1">
              <a:latin typeface="Consolas" panose="020B0609020204030204" pitchFamily="49" charset="0"/>
            </a:rPr>
            <a:t>security</a:t>
          </a:r>
          <a:r>
            <a:rPr lang="pl-PL" sz="1800" dirty="0">
              <a:latin typeface="Consolas" panose="020B0609020204030204" pitchFamily="49" charset="0"/>
            </a:rPr>
            <a:t> </a:t>
          </a:r>
          <a:r>
            <a:rPr lang="pl-PL" sz="1800" dirty="0" err="1">
              <a:latin typeface="Consolas" panose="020B0609020204030204" pitchFamily="49" charset="0"/>
            </a:rPr>
            <a:t>assessment</a:t>
          </a:r>
          <a:endParaRPr lang="pl-PL" sz="1800" dirty="0">
            <a:latin typeface="Consolas" panose="020B0609020204030204" pitchFamily="49" charset="0"/>
          </a:endParaRPr>
        </a:p>
      </dgm:t>
    </dgm:pt>
    <dgm:pt modelId="{65CDE900-9B40-4CE6-99EC-C8E75DFB48EC}" type="parTrans" cxnId="{D7A4940D-F975-4E52-B80F-A3DB2326FFBD}">
      <dgm:prSet custT="1"/>
      <dgm:spPr/>
      <dgm:t>
        <a:bodyPr/>
        <a:lstStyle/>
        <a:p>
          <a:endParaRPr lang="pl-PL" sz="300"/>
        </a:p>
      </dgm:t>
    </dgm:pt>
    <dgm:pt modelId="{9C9A0A5F-8F18-4AFB-9B9B-8C7EA064F5CA}" type="sibTrans" cxnId="{D7A4940D-F975-4E52-B80F-A3DB2326FFBD}">
      <dgm:prSet/>
      <dgm:spPr/>
      <dgm:t>
        <a:bodyPr/>
        <a:lstStyle/>
        <a:p>
          <a:endParaRPr lang="pl-PL" sz="1400"/>
        </a:p>
      </dgm:t>
    </dgm:pt>
    <dgm:pt modelId="{3873FB0C-D802-45B8-B14F-8FB10203F75F}">
      <dgm:prSet phldrT="[Tekst]" custT="1"/>
      <dgm:spPr>
        <a:solidFill>
          <a:srgbClr val="AE2F79"/>
        </a:solidFill>
      </dgm:spPr>
      <dgm:t>
        <a:bodyPr/>
        <a:lstStyle/>
        <a:p>
          <a:r>
            <a:rPr lang="pl-PL" sz="1800" dirty="0">
              <a:latin typeface="Consolas" panose="020B0609020204030204" pitchFamily="49" charset="0"/>
            </a:rPr>
            <a:t>Security</a:t>
          </a:r>
          <a:r>
            <a:rPr lang="pl-PL" sz="1800" dirty="0"/>
            <a:t> management</a:t>
          </a:r>
        </a:p>
      </dgm:t>
    </dgm:pt>
    <dgm:pt modelId="{699F9FD3-B8BC-48AE-A916-0B9AADC5E54C}" type="parTrans" cxnId="{543EF939-42F8-4C58-8AC3-6B9475F88BAE}">
      <dgm:prSet custT="1"/>
      <dgm:spPr/>
      <dgm:t>
        <a:bodyPr/>
        <a:lstStyle/>
        <a:p>
          <a:endParaRPr lang="pl-PL" sz="300"/>
        </a:p>
      </dgm:t>
    </dgm:pt>
    <dgm:pt modelId="{A9D55EF7-CA3C-4B82-B2CD-11300576057C}" type="sibTrans" cxnId="{543EF939-42F8-4C58-8AC3-6B9475F88BAE}">
      <dgm:prSet/>
      <dgm:spPr/>
      <dgm:t>
        <a:bodyPr/>
        <a:lstStyle/>
        <a:p>
          <a:endParaRPr lang="pl-PL" sz="1400"/>
        </a:p>
      </dgm:t>
    </dgm:pt>
    <dgm:pt modelId="{E82F3AD3-E868-4A4D-BDE1-73D8E213A62A}">
      <dgm:prSet phldrT="[Tekst]" custT="1"/>
      <dgm:spPr>
        <a:solidFill>
          <a:srgbClr val="AE2F79"/>
        </a:solidFill>
      </dgm:spPr>
      <dgm:t>
        <a:bodyPr/>
        <a:lstStyle/>
        <a:p>
          <a:r>
            <a:rPr lang="pl-PL" sz="1800" dirty="0">
              <a:latin typeface="Consolas" panose="020B0609020204030204" pitchFamily="49" charset="0"/>
            </a:rPr>
            <a:t>Training and </a:t>
          </a:r>
          <a:r>
            <a:rPr lang="pl-PL" sz="1800" dirty="0" err="1">
              <a:latin typeface="Consolas" panose="020B0609020204030204" pitchFamily="49" charset="0"/>
            </a:rPr>
            <a:t>awareness</a:t>
          </a:r>
          <a:endParaRPr lang="pl-PL" sz="1800" dirty="0">
            <a:latin typeface="Consolas" panose="020B0609020204030204" pitchFamily="49" charset="0"/>
          </a:endParaRPr>
        </a:p>
      </dgm:t>
    </dgm:pt>
    <dgm:pt modelId="{663AE127-A124-42D2-876B-543808199319}" type="parTrans" cxnId="{38DFD460-B811-4FBE-8C79-1E89A2D49B81}">
      <dgm:prSet custT="1"/>
      <dgm:spPr/>
      <dgm:t>
        <a:bodyPr/>
        <a:lstStyle/>
        <a:p>
          <a:endParaRPr lang="pl-PL" sz="300"/>
        </a:p>
      </dgm:t>
    </dgm:pt>
    <dgm:pt modelId="{D625C25A-C8ED-4828-B504-7A40AC286C24}" type="sibTrans" cxnId="{38DFD460-B811-4FBE-8C79-1E89A2D49B81}">
      <dgm:prSet/>
      <dgm:spPr/>
      <dgm:t>
        <a:bodyPr/>
        <a:lstStyle/>
        <a:p>
          <a:endParaRPr lang="pl-PL" sz="1400"/>
        </a:p>
      </dgm:t>
    </dgm:pt>
    <dgm:pt modelId="{34E3BD98-78AB-4201-8071-88615345FE1E}">
      <dgm:prSet phldrT="[Tekst]" custT="1"/>
      <dgm:spPr>
        <a:solidFill>
          <a:srgbClr val="AE2F79"/>
        </a:solidFill>
      </dgm:spPr>
      <dgm:t>
        <a:bodyPr/>
        <a:lstStyle/>
        <a:p>
          <a:r>
            <a:rPr lang="pl-PL" sz="1800" dirty="0">
              <a:latin typeface="Consolas" panose="020B0609020204030204" pitchFamily="49" charset="0"/>
            </a:rPr>
            <a:t>Security</a:t>
          </a:r>
          <a:r>
            <a:rPr lang="pl-PL" sz="1800" dirty="0"/>
            <a:t> </a:t>
          </a:r>
          <a:r>
            <a:rPr lang="pl-PL" sz="1800" dirty="0" err="1"/>
            <a:t>architecture</a:t>
          </a:r>
          <a:endParaRPr lang="pl-PL" sz="1800" dirty="0"/>
        </a:p>
      </dgm:t>
    </dgm:pt>
    <dgm:pt modelId="{43A25CD9-36AC-4736-9153-245308B90AB0}" type="parTrans" cxnId="{F4DBDAE8-E54C-445A-974D-6A99F1AA876C}">
      <dgm:prSet custT="1"/>
      <dgm:spPr/>
      <dgm:t>
        <a:bodyPr/>
        <a:lstStyle/>
        <a:p>
          <a:endParaRPr lang="pl-PL" sz="300"/>
        </a:p>
      </dgm:t>
    </dgm:pt>
    <dgm:pt modelId="{7374FF4B-58CA-48FF-ADB0-78F2BB1DC30B}" type="sibTrans" cxnId="{F4DBDAE8-E54C-445A-974D-6A99F1AA876C}">
      <dgm:prSet/>
      <dgm:spPr/>
      <dgm:t>
        <a:bodyPr/>
        <a:lstStyle/>
        <a:p>
          <a:endParaRPr lang="pl-PL" sz="1400"/>
        </a:p>
      </dgm:t>
    </dgm:pt>
    <dgm:pt modelId="{6CE51ABF-3905-4443-9DAC-D68B9C5B358D}" type="pres">
      <dgm:prSet presAssocID="{9A263DCF-440C-4733-9C2C-98E44912B7C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32EEBC-12EF-47D0-838B-9514C6A0B831}" type="pres">
      <dgm:prSet presAssocID="{55F101C7-0710-403C-9332-741AFAD2C49C}" presName="root1" presStyleCnt="0"/>
      <dgm:spPr/>
    </dgm:pt>
    <dgm:pt modelId="{CCBCFF7D-808B-4DCD-B3F2-E37A971E7817}" type="pres">
      <dgm:prSet presAssocID="{55F101C7-0710-403C-9332-741AFAD2C49C}" presName="LevelOneTextNode" presStyleLbl="node0" presStyleIdx="0" presStyleCnt="1">
        <dgm:presLayoutVars>
          <dgm:chPref val="3"/>
        </dgm:presLayoutVars>
      </dgm:prSet>
      <dgm:spPr/>
    </dgm:pt>
    <dgm:pt modelId="{11B14F6E-0852-4888-94A3-669BD82B1CB6}" type="pres">
      <dgm:prSet presAssocID="{55F101C7-0710-403C-9332-741AFAD2C49C}" presName="level2hierChild" presStyleCnt="0"/>
      <dgm:spPr/>
    </dgm:pt>
    <dgm:pt modelId="{3C6AAED5-E3E2-4CE8-B87A-2C65907BAD2F}" type="pres">
      <dgm:prSet presAssocID="{65CDE900-9B40-4CE6-99EC-C8E75DFB48EC}" presName="conn2-1" presStyleLbl="parChTrans1D2" presStyleIdx="0" presStyleCnt="4"/>
      <dgm:spPr/>
    </dgm:pt>
    <dgm:pt modelId="{B1B7F6F8-0907-4FA0-AADA-F3D5A042991B}" type="pres">
      <dgm:prSet presAssocID="{65CDE900-9B40-4CE6-99EC-C8E75DFB48EC}" presName="connTx" presStyleLbl="parChTrans1D2" presStyleIdx="0" presStyleCnt="4"/>
      <dgm:spPr/>
    </dgm:pt>
    <dgm:pt modelId="{63555102-B8B7-47EC-A6F7-54C66162F981}" type="pres">
      <dgm:prSet presAssocID="{166220FD-77E8-42D7-9FF9-0E787D047038}" presName="root2" presStyleCnt="0"/>
      <dgm:spPr/>
    </dgm:pt>
    <dgm:pt modelId="{7D6D19E9-8F48-40B2-BD78-B8F037566549}" type="pres">
      <dgm:prSet presAssocID="{166220FD-77E8-42D7-9FF9-0E787D047038}" presName="LevelTwoTextNode" presStyleLbl="node2" presStyleIdx="0" presStyleCnt="4">
        <dgm:presLayoutVars>
          <dgm:chPref val="3"/>
        </dgm:presLayoutVars>
      </dgm:prSet>
      <dgm:spPr/>
    </dgm:pt>
    <dgm:pt modelId="{B02F3ACE-A728-4477-9B26-B9BFCD3A0506}" type="pres">
      <dgm:prSet presAssocID="{166220FD-77E8-42D7-9FF9-0E787D047038}" presName="level3hierChild" presStyleCnt="0"/>
      <dgm:spPr/>
    </dgm:pt>
    <dgm:pt modelId="{0FF52249-2AB0-4CCD-BC06-BB50A9859FA3}" type="pres">
      <dgm:prSet presAssocID="{43A25CD9-36AC-4736-9153-245308B90AB0}" presName="conn2-1" presStyleLbl="parChTrans1D2" presStyleIdx="1" presStyleCnt="4"/>
      <dgm:spPr/>
    </dgm:pt>
    <dgm:pt modelId="{3A898F9E-EBF3-4D3F-9637-EC0FBE1F4EF8}" type="pres">
      <dgm:prSet presAssocID="{43A25CD9-36AC-4736-9153-245308B90AB0}" presName="connTx" presStyleLbl="parChTrans1D2" presStyleIdx="1" presStyleCnt="4"/>
      <dgm:spPr/>
    </dgm:pt>
    <dgm:pt modelId="{82EE62EC-412F-4CEC-8D9C-67506DE24182}" type="pres">
      <dgm:prSet presAssocID="{34E3BD98-78AB-4201-8071-88615345FE1E}" presName="root2" presStyleCnt="0"/>
      <dgm:spPr/>
    </dgm:pt>
    <dgm:pt modelId="{E74111DA-674B-406B-A74D-F105A94B304B}" type="pres">
      <dgm:prSet presAssocID="{34E3BD98-78AB-4201-8071-88615345FE1E}" presName="LevelTwoTextNode" presStyleLbl="node2" presStyleIdx="1" presStyleCnt="4">
        <dgm:presLayoutVars>
          <dgm:chPref val="3"/>
        </dgm:presLayoutVars>
      </dgm:prSet>
      <dgm:spPr/>
    </dgm:pt>
    <dgm:pt modelId="{39DF843E-1CEE-4CAD-8EFC-16ECE18DDDC8}" type="pres">
      <dgm:prSet presAssocID="{34E3BD98-78AB-4201-8071-88615345FE1E}" presName="level3hierChild" presStyleCnt="0"/>
      <dgm:spPr/>
    </dgm:pt>
    <dgm:pt modelId="{CEA86CAD-B534-4C21-B5D7-2C1E9EF4AFB3}" type="pres">
      <dgm:prSet presAssocID="{699F9FD3-B8BC-48AE-A916-0B9AADC5E54C}" presName="conn2-1" presStyleLbl="parChTrans1D2" presStyleIdx="2" presStyleCnt="4"/>
      <dgm:spPr/>
    </dgm:pt>
    <dgm:pt modelId="{16CBF694-401F-4C1C-9F55-4E92BED5306F}" type="pres">
      <dgm:prSet presAssocID="{699F9FD3-B8BC-48AE-A916-0B9AADC5E54C}" presName="connTx" presStyleLbl="parChTrans1D2" presStyleIdx="2" presStyleCnt="4"/>
      <dgm:spPr/>
    </dgm:pt>
    <dgm:pt modelId="{98B3B3AB-D7DE-4483-BB38-AE951CD73D10}" type="pres">
      <dgm:prSet presAssocID="{3873FB0C-D802-45B8-B14F-8FB10203F75F}" presName="root2" presStyleCnt="0"/>
      <dgm:spPr/>
    </dgm:pt>
    <dgm:pt modelId="{BB09BE67-F97C-4591-8524-BEC90EA9B921}" type="pres">
      <dgm:prSet presAssocID="{3873FB0C-D802-45B8-B14F-8FB10203F75F}" presName="LevelTwoTextNode" presStyleLbl="node2" presStyleIdx="2" presStyleCnt="4">
        <dgm:presLayoutVars>
          <dgm:chPref val="3"/>
        </dgm:presLayoutVars>
      </dgm:prSet>
      <dgm:spPr/>
    </dgm:pt>
    <dgm:pt modelId="{AB4631D2-AD83-4E57-8671-66462E38A890}" type="pres">
      <dgm:prSet presAssocID="{3873FB0C-D802-45B8-B14F-8FB10203F75F}" presName="level3hierChild" presStyleCnt="0"/>
      <dgm:spPr/>
    </dgm:pt>
    <dgm:pt modelId="{C1A22BC5-102C-4BE0-B7A6-66BF8EBC8BF0}" type="pres">
      <dgm:prSet presAssocID="{663AE127-A124-42D2-876B-543808199319}" presName="conn2-1" presStyleLbl="parChTrans1D2" presStyleIdx="3" presStyleCnt="4"/>
      <dgm:spPr/>
    </dgm:pt>
    <dgm:pt modelId="{852AA7A7-E0A1-433A-881D-64775C2EE5AE}" type="pres">
      <dgm:prSet presAssocID="{663AE127-A124-42D2-876B-543808199319}" presName="connTx" presStyleLbl="parChTrans1D2" presStyleIdx="3" presStyleCnt="4"/>
      <dgm:spPr/>
    </dgm:pt>
    <dgm:pt modelId="{2777293A-C6F5-4C68-B1BD-190864BEF9A0}" type="pres">
      <dgm:prSet presAssocID="{E82F3AD3-E868-4A4D-BDE1-73D8E213A62A}" presName="root2" presStyleCnt="0"/>
      <dgm:spPr/>
    </dgm:pt>
    <dgm:pt modelId="{D4FF9E4C-A28C-4C1E-A8EF-CA6738B44407}" type="pres">
      <dgm:prSet presAssocID="{E82F3AD3-E868-4A4D-BDE1-73D8E213A62A}" presName="LevelTwoTextNode" presStyleLbl="node2" presStyleIdx="3" presStyleCnt="4">
        <dgm:presLayoutVars>
          <dgm:chPref val="3"/>
        </dgm:presLayoutVars>
      </dgm:prSet>
      <dgm:spPr/>
    </dgm:pt>
    <dgm:pt modelId="{B35814E7-B65E-411B-9EF7-FD1933B77C89}" type="pres">
      <dgm:prSet presAssocID="{E82F3AD3-E868-4A4D-BDE1-73D8E213A62A}" presName="level3hierChild" presStyleCnt="0"/>
      <dgm:spPr/>
    </dgm:pt>
  </dgm:ptLst>
  <dgm:cxnLst>
    <dgm:cxn modelId="{D7A4940D-F975-4E52-B80F-A3DB2326FFBD}" srcId="{55F101C7-0710-403C-9332-741AFAD2C49C}" destId="{166220FD-77E8-42D7-9FF9-0E787D047038}" srcOrd="0" destOrd="0" parTransId="{65CDE900-9B40-4CE6-99EC-C8E75DFB48EC}" sibTransId="{9C9A0A5F-8F18-4AFB-9B9B-8C7EA064F5CA}"/>
    <dgm:cxn modelId="{C4B1621F-EF37-4B4C-850B-7B673254330B}" type="presOf" srcId="{699F9FD3-B8BC-48AE-A916-0B9AADC5E54C}" destId="{16CBF694-401F-4C1C-9F55-4E92BED5306F}" srcOrd="1" destOrd="0" presId="urn:microsoft.com/office/officeart/2008/layout/HorizontalMultiLevelHierarchy"/>
    <dgm:cxn modelId="{FA09942C-792E-4FE3-B98B-8E474A583802}" type="presOf" srcId="{65CDE900-9B40-4CE6-99EC-C8E75DFB48EC}" destId="{3C6AAED5-E3E2-4CE8-B87A-2C65907BAD2F}" srcOrd="0" destOrd="0" presId="urn:microsoft.com/office/officeart/2008/layout/HorizontalMultiLevelHierarchy"/>
    <dgm:cxn modelId="{543EF939-42F8-4C58-8AC3-6B9475F88BAE}" srcId="{55F101C7-0710-403C-9332-741AFAD2C49C}" destId="{3873FB0C-D802-45B8-B14F-8FB10203F75F}" srcOrd="2" destOrd="0" parTransId="{699F9FD3-B8BC-48AE-A916-0B9AADC5E54C}" sibTransId="{A9D55EF7-CA3C-4B82-B2CD-11300576057C}"/>
    <dgm:cxn modelId="{EFA3305F-C43E-4A68-B61E-52235524634F}" type="presOf" srcId="{43A25CD9-36AC-4736-9153-245308B90AB0}" destId="{3A898F9E-EBF3-4D3F-9637-EC0FBE1F4EF8}" srcOrd="1" destOrd="0" presId="urn:microsoft.com/office/officeart/2008/layout/HorizontalMultiLevelHierarchy"/>
    <dgm:cxn modelId="{38DFD460-B811-4FBE-8C79-1E89A2D49B81}" srcId="{55F101C7-0710-403C-9332-741AFAD2C49C}" destId="{E82F3AD3-E868-4A4D-BDE1-73D8E213A62A}" srcOrd="3" destOrd="0" parTransId="{663AE127-A124-42D2-876B-543808199319}" sibTransId="{D625C25A-C8ED-4828-B504-7A40AC286C24}"/>
    <dgm:cxn modelId="{590EA66B-7A75-4163-9719-E543092B2E8F}" type="presOf" srcId="{55F101C7-0710-403C-9332-741AFAD2C49C}" destId="{CCBCFF7D-808B-4DCD-B3F2-E37A971E7817}" srcOrd="0" destOrd="0" presId="urn:microsoft.com/office/officeart/2008/layout/HorizontalMultiLevelHierarchy"/>
    <dgm:cxn modelId="{9ECFD273-60C9-4F19-83DA-F119A5B8A569}" type="presOf" srcId="{699F9FD3-B8BC-48AE-A916-0B9AADC5E54C}" destId="{CEA86CAD-B534-4C21-B5D7-2C1E9EF4AFB3}" srcOrd="0" destOrd="0" presId="urn:microsoft.com/office/officeart/2008/layout/HorizontalMultiLevelHierarchy"/>
    <dgm:cxn modelId="{1F9C8956-B533-48B2-A5A2-1749F2714BF1}" type="presOf" srcId="{3873FB0C-D802-45B8-B14F-8FB10203F75F}" destId="{BB09BE67-F97C-4591-8524-BEC90EA9B921}" srcOrd="0" destOrd="0" presId="urn:microsoft.com/office/officeart/2008/layout/HorizontalMultiLevelHierarchy"/>
    <dgm:cxn modelId="{0A57E156-94EF-4993-9DEC-6A03A29EBD4D}" type="presOf" srcId="{166220FD-77E8-42D7-9FF9-0E787D047038}" destId="{7D6D19E9-8F48-40B2-BD78-B8F037566549}" srcOrd="0" destOrd="0" presId="urn:microsoft.com/office/officeart/2008/layout/HorizontalMultiLevelHierarchy"/>
    <dgm:cxn modelId="{C5EC8B77-6A0C-4329-92D8-B57B188A90F4}" type="presOf" srcId="{663AE127-A124-42D2-876B-543808199319}" destId="{852AA7A7-E0A1-433A-881D-64775C2EE5AE}" srcOrd="1" destOrd="0" presId="urn:microsoft.com/office/officeart/2008/layout/HorizontalMultiLevelHierarchy"/>
    <dgm:cxn modelId="{DD7D6389-1CBE-4CAF-BEC9-4CCDC048AE3E}" type="presOf" srcId="{9A263DCF-440C-4733-9C2C-98E44912B7C4}" destId="{6CE51ABF-3905-4443-9DAC-D68B9C5B358D}" srcOrd="0" destOrd="0" presId="urn:microsoft.com/office/officeart/2008/layout/HorizontalMultiLevelHierarchy"/>
    <dgm:cxn modelId="{48B8C8CC-C810-4407-9348-1B60F986EEA8}" type="presOf" srcId="{E82F3AD3-E868-4A4D-BDE1-73D8E213A62A}" destId="{D4FF9E4C-A28C-4C1E-A8EF-CA6738B44407}" srcOrd="0" destOrd="0" presId="urn:microsoft.com/office/officeart/2008/layout/HorizontalMultiLevelHierarchy"/>
    <dgm:cxn modelId="{F4DBDAE8-E54C-445A-974D-6A99F1AA876C}" srcId="{55F101C7-0710-403C-9332-741AFAD2C49C}" destId="{34E3BD98-78AB-4201-8071-88615345FE1E}" srcOrd="1" destOrd="0" parTransId="{43A25CD9-36AC-4736-9153-245308B90AB0}" sibTransId="{7374FF4B-58CA-48FF-ADB0-78F2BB1DC30B}"/>
    <dgm:cxn modelId="{A3A876F9-0429-4852-97AA-7E575255D1F4}" type="presOf" srcId="{43A25CD9-36AC-4736-9153-245308B90AB0}" destId="{0FF52249-2AB0-4CCD-BC06-BB50A9859FA3}" srcOrd="0" destOrd="0" presId="urn:microsoft.com/office/officeart/2008/layout/HorizontalMultiLevelHierarchy"/>
    <dgm:cxn modelId="{033866FA-EE25-48EC-A6E2-D1861695ABD3}" srcId="{9A263DCF-440C-4733-9C2C-98E44912B7C4}" destId="{55F101C7-0710-403C-9332-741AFAD2C49C}" srcOrd="0" destOrd="0" parTransId="{16843204-41A3-4CF4-BA51-D7A51AECE0CF}" sibTransId="{B9410601-F536-4DE6-8457-D200CC82E6B6}"/>
    <dgm:cxn modelId="{0FC1E4FA-2989-4721-9A6F-0B2E5762596F}" type="presOf" srcId="{34E3BD98-78AB-4201-8071-88615345FE1E}" destId="{E74111DA-674B-406B-A74D-F105A94B304B}" srcOrd="0" destOrd="0" presId="urn:microsoft.com/office/officeart/2008/layout/HorizontalMultiLevelHierarchy"/>
    <dgm:cxn modelId="{44A554FD-2C67-4CAA-ABD1-B5FDA0A2304F}" type="presOf" srcId="{663AE127-A124-42D2-876B-543808199319}" destId="{C1A22BC5-102C-4BE0-B7A6-66BF8EBC8BF0}" srcOrd="0" destOrd="0" presId="urn:microsoft.com/office/officeart/2008/layout/HorizontalMultiLevelHierarchy"/>
    <dgm:cxn modelId="{378730FF-13D6-44C4-B5CB-13098E47DA9F}" type="presOf" srcId="{65CDE900-9B40-4CE6-99EC-C8E75DFB48EC}" destId="{B1B7F6F8-0907-4FA0-AADA-F3D5A042991B}" srcOrd="1" destOrd="0" presId="urn:microsoft.com/office/officeart/2008/layout/HorizontalMultiLevelHierarchy"/>
    <dgm:cxn modelId="{C77BA0B7-C6AA-4A6A-ACD3-F6CD2B42F3C1}" type="presParOf" srcId="{6CE51ABF-3905-4443-9DAC-D68B9C5B358D}" destId="{AE32EEBC-12EF-47D0-838B-9514C6A0B831}" srcOrd="0" destOrd="0" presId="urn:microsoft.com/office/officeart/2008/layout/HorizontalMultiLevelHierarchy"/>
    <dgm:cxn modelId="{05811473-4BAD-44A1-8098-05D235C82CFC}" type="presParOf" srcId="{AE32EEBC-12EF-47D0-838B-9514C6A0B831}" destId="{CCBCFF7D-808B-4DCD-B3F2-E37A971E7817}" srcOrd="0" destOrd="0" presId="urn:microsoft.com/office/officeart/2008/layout/HorizontalMultiLevelHierarchy"/>
    <dgm:cxn modelId="{63CCEAB8-5E4B-449F-8330-A7863AB0B5C6}" type="presParOf" srcId="{AE32EEBC-12EF-47D0-838B-9514C6A0B831}" destId="{11B14F6E-0852-4888-94A3-669BD82B1CB6}" srcOrd="1" destOrd="0" presId="urn:microsoft.com/office/officeart/2008/layout/HorizontalMultiLevelHierarchy"/>
    <dgm:cxn modelId="{07EE2886-A4C1-4379-8A1C-393183B4E8AF}" type="presParOf" srcId="{11B14F6E-0852-4888-94A3-669BD82B1CB6}" destId="{3C6AAED5-E3E2-4CE8-B87A-2C65907BAD2F}" srcOrd="0" destOrd="0" presId="urn:microsoft.com/office/officeart/2008/layout/HorizontalMultiLevelHierarchy"/>
    <dgm:cxn modelId="{043D954B-8A71-4BC7-B079-AB1D9A2C2581}" type="presParOf" srcId="{3C6AAED5-E3E2-4CE8-B87A-2C65907BAD2F}" destId="{B1B7F6F8-0907-4FA0-AADA-F3D5A042991B}" srcOrd="0" destOrd="0" presId="urn:microsoft.com/office/officeart/2008/layout/HorizontalMultiLevelHierarchy"/>
    <dgm:cxn modelId="{4121A1CC-2618-4936-892F-EE6728DECDBB}" type="presParOf" srcId="{11B14F6E-0852-4888-94A3-669BD82B1CB6}" destId="{63555102-B8B7-47EC-A6F7-54C66162F981}" srcOrd="1" destOrd="0" presId="urn:microsoft.com/office/officeart/2008/layout/HorizontalMultiLevelHierarchy"/>
    <dgm:cxn modelId="{8F34CDD9-FA08-4CF9-900D-66C379C9EC2A}" type="presParOf" srcId="{63555102-B8B7-47EC-A6F7-54C66162F981}" destId="{7D6D19E9-8F48-40B2-BD78-B8F037566549}" srcOrd="0" destOrd="0" presId="urn:microsoft.com/office/officeart/2008/layout/HorizontalMultiLevelHierarchy"/>
    <dgm:cxn modelId="{67767F89-02BD-468F-8D6E-948BA7AED2D3}" type="presParOf" srcId="{63555102-B8B7-47EC-A6F7-54C66162F981}" destId="{B02F3ACE-A728-4477-9B26-B9BFCD3A0506}" srcOrd="1" destOrd="0" presId="urn:microsoft.com/office/officeart/2008/layout/HorizontalMultiLevelHierarchy"/>
    <dgm:cxn modelId="{9EEB70D2-85EC-4109-A714-7146FD49EB16}" type="presParOf" srcId="{11B14F6E-0852-4888-94A3-669BD82B1CB6}" destId="{0FF52249-2AB0-4CCD-BC06-BB50A9859FA3}" srcOrd="2" destOrd="0" presId="urn:microsoft.com/office/officeart/2008/layout/HorizontalMultiLevelHierarchy"/>
    <dgm:cxn modelId="{B90D3BE2-542C-47A2-B093-4816D7510F61}" type="presParOf" srcId="{0FF52249-2AB0-4CCD-BC06-BB50A9859FA3}" destId="{3A898F9E-EBF3-4D3F-9637-EC0FBE1F4EF8}" srcOrd="0" destOrd="0" presId="urn:microsoft.com/office/officeart/2008/layout/HorizontalMultiLevelHierarchy"/>
    <dgm:cxn modelId="{526CC223-E5F1-4D56-81A3-CBEB6BEAE7CD}" type="presParOf" srcId="{11B14F6E-0852-4888-94A3-669BD82B1CB6}" destId="{82EE62EC-412F-4CEC-8D9C-67506DE24182}" srcOrd="3" destOrd="0" presId="urn:microsoft.com/office/officeart/2008/layout/HorizontalMultiLevelHierarchy"/>
    <dgm:cxn modelId="{931D72C6-E8F1-4012-B0D0-337AA624F54D}" type="presParOf" srcId="{82EE62EC-412F-4CEC-8D9C-67506DE24182}" destId="{E74111DA-674B-406B-A74D-F105A94B304B}" srcOrd="0" destOrd="0" presId="urn:microsoft.com/office/officeart/2008/layout/HorizontalMultiLevelHierarchy"/>
    <dgm:cxn modelId="{B1B2263D-2E9A-4C5E-9679-D4ACB8781E92}" type="presParOf" srcId="{82EE62EC-412F-4CEC-8D9C-67506DE24182}" destId="{39DF843E-1CEE-4CAD-8EFC-16ECE18DDDC8}" srcOrd="1" destOrd="0" presId="urn:microsoft.com/office/officeart/2008/layout/HorizontalMultiLevelHierarchy"/>
    <dgm:cxn modelId="{F533E08C-8F97-491C-BF6A-6E46DF660BA4}" type="presParOf" srcId="{11B14F6E-0852-4888-94A3-669BD82B1CB6}" destId="{CEA86CAD-B534-4C21-B5D7-2C1E9EF4AFB3}" srcOrd="4" destOrd="0" presId="urn:microsoft.com/office/officeart/2008/layout/HorizontalMultiLevelHierarchy"/>
    <dgm:cxn modelId="{7CB142F8-C8A5-4860-8C3A-351DF4D6D63F}" type="presParOf" srcId="{CEA86CAD-B534-4C21-B5D7-2C1E9EF4AFB3}" destId="{16CBF694-401F-4C1C-9F55-4E92BED5306F}" srcOrd="0" destOrd="0" presId="urn:microsoft.com/office/officeart/2008/layout/HorizontalMultiLevelHierarchy"/>
    <dgm:cxn modelId="{3C85C6D5-6977-40AE-BAC0-CBF264E4CF22}" type="presParOf" srcId="{11B14F6E-0852-4888-94A3-669BD82B1CB6}" destId="{98B3B3AB-D7DE-4483-BB38-AE951CD73D10}" srcOrd="5" destOrd="0" presId="urn:microsoft.com/office/officeart/2008/layout/HorizontalMultiLevelHierarchy"/>
    <dgm:cxn modelId="{464FFE41-43F8-4B5C-AE75-582464E4F0D5}" type="presParOf" srcId="{98B3B3AB-D7DE-4483-BB38-AE951CD73D10}" destId="{BB09BE67-F97C-4591-8524-BEC90EA9B921}" srcOrd="0" destOrd="0" presId="urn:microsoft.com/office/officeart/2008/layout/HorizontalMultiLevelHierarchy"/>
    <dgm:cxn modelId="{C2CE82A8-AEDA-45B8-A4EA-351F939A62E6}" type="presParOf" srcId="{98B3B3AB-D7DE-4483-BB38-AE951CD73D10}" destId="{AB4631D2-AD83-4E57-8671-66462E38A890}" srcOrd="1" destOrd="0" presId="urn:microsoft.com/office/officeart/2008/layout/HorizontalMultiLevelHierarchy"/>
    <dgm:cxn modelId="{3D208C92-DCDB-46A8-B27D-CA4391253F24}" type="presParOf" srcId="{11B14F6E-0852-4888-94A3-669BD82B1CB6}" destId="{C1A22BC5-102C-4BE0-B7A6-66BF8EBC8BF0}" srcOrd="6" destOrd="0" presId="urn:microsoft.com/office/officeart/2008/layout/HorizontalMultiLevelHierarchy"/>
    <dgm:cxn modelId="{66FCF0B0-CD41-495F-B953-BF770B56A6BC}" type="presParOf" srcId="{C1A22BC5-102C-4BE0-B7A6-66BF8EBC8BF0}" destId="{852AA7A7-E0A1-433A-881D-64775C2EE5AE}" srcOrd="0" destOrd="0" presId="urn:microsoft.com/office/officeart/2008/layout/HorizontalMultiLevelHierarchy"/>
    <dgm:cxn modelId="{3F3A6B6D-6354-43B2-9150-89A87C321AE4}" type="presParOf" srcId="{11B14F6E-0852-4888-94A3-669BD82B1CB6}" destId="{2777293A-C6F5-4C68-B1BD-190864BEF9A0}" srcOrd="7" destOrd="0" presId="urn:microsoft.com/office/officeart/2008/layout/HorizontalMultiLevelHierarchy"/>
    <dgm:cxn modelId="{72141768-85C2-4926-80E9-5E75891FE620}" type="presParOf" srcId="{2777293A-C6F5-4C68-B1BD-190864BEF9A0}" destId="{D4FF9E4C-A28C-4C1E-A8EF-CA6738B44407}" srcOrd="0" destOrd="0" presId="urn:microsoft.com/office/officeart/2008/layout/HorizontalMultiLevelHierarchy"/>
    <dgm:cxn modelId="{82A9AE97-92FB-459C-9E9D-962D6AB569E9}" type="presParOf" srcId="{2777293A-C6F5-4C68-B1BD-190864BEF9A0}" destId="{B35814E7-B65E-411B-9EF7-FD1933B77C8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AC03B-D1E4-413D-AB05-57940F397D55}" type="doc">
      <dgm:prSet loTypeId="urn:microsoft.com/office/officeart/2005/8/layout/gear1" loCatId="process" qsTypeId="urn:microsoft.com/office/officeart/2005/8/quickstyle/3d4" qsCatId="3D" csTypeId="urn:microsoft.com/office/officeart/2005/8/colors/accent1_2" csCatId="accent1" phldr="1"/>
      <dgm:spPr/>
    </dgm:pt>
    <dgm:pt modelId="{C9872AF0-58F4-499A-90E0-B2E361728F52}">
      <dgm:prSet phldrT="[Tekst]"/>
      <dgm:spPr>
        <a:solidFill>
          <a:srgbClr val="2A245D"/>
        </a:solidFill>
      </dgm:spPr>
      <dgm:t>
        <a:bodyPr/>
        <a:lstStyle/>
        <a:p>
          <a:r>
            <a:rPr lang="pl-PL" dirty="0"/>
            <a:t> </a:t>
          </a:r>
        </a:p>
      </dgm:t>
    </dgm:pt>
    <dgm:pt modelId="{B7299ADA-3E97-4FCA-9FEA-EABACE149777}" type="parTrans" cxnId="{339FFDC8-D989-4B3E-B036-FCC51CE0DF93}">
      <dgm:prSet/>
      <dgm:spPr/>
      <dgm:t>
        <a:bodyPr/>
        <a:lstStyle/>
        <a:p>
          <a:endParaRPr lang="pl-PL"/>
        </a:p>
      </dgm:t>
    </dgm:pt>
    <dgm:pt modelId="{F68CD07C-2DA5-47D8-8C50-791F12877681}" type="sibTrans" cxnId="{339FFDC8-D989-4B3E-B036-FCC51CE0DF93}">
      <dgm:prSet/>
      <dgm:spPr>
        <a:solidFill>
          <a:srgbClr val="AE2F79"/>
        </a:solidFill>
      </dgm:spPr>
      <dgm:t>
        <a:bodyPr/>
        <a:lstStyle/>
        <a:p>
          <a:endParaRPr lang="pl-PL"/>
        </a:p>
      </dgm:t>
    </dgm:pt>
    <dgm:pt modelId="{219DEE77-C610-4F5E-BAC0-F19DEB0242F0}">
      <dgm:prSet phldrT="[Tekst]"/>
      <dgm:spPr>
        <a:solidFill>
          <a:srgbClr val="2A245D"/>
        </a:solidFill>
      </dgm:spPr>
      <dgm:t>
        <a:bodyPr/>
        <a:lstStyle/>
        <a:p>
          <a:r>
            <a:rPr lang="pl-PL" dirty="0"/>
            <a:t>  </a:t>
          </a:r>
        </a:p>
      </dgm:t>
    </dgm:pt>
    <dgm:pt modelId="{99708D68-C588-4231-838B-B7D6F5003ABB}" type="parTrans" cxnId="{DC22A32C-94A4-4E4B-9AAD-F7DF6AF566A1}">
      <dgm:prSet/>
      <dgm:spPr/>
      <dgm:t>
        <a:bodyPr/>
        <a:lstStyle/>
        <a:p>
          <a:endParaRPr lang="pl-PL"/>
        </a:p>
      </dgm:t>
    </dgm:pt>
    <dgm:pt modelId="{4934F6B4-E5BF-41FD-A6B5-6CE4D5B29EF0}" type="sibTrans" cxnId="{DC22A32C-94A4-4E4B-9AAD-F7DF6AF566A1}">
      <dgm:prSet/>
      <dgm:spPr>
        <a:solidFill>
          <a:srgbClr val="AE2F79"/>
        </a:solidFill>
      </dgm:spPr>
      <dgm:t>
        <a:bodyPr/>
        <a:lstStyle/>
        <a:p>
          <a:endParaRPr lang="pl-PL"/>
        </a:p>
      </dgm:t>
    </dgm:pt>
    <dgm:pt modelId="{145386D0-9FC8-45CA-B66F-78F928989EE1}">
      <dgm:prSet phldrT="[Tekst]"/>
      <dgm:spPr>
        <a:solidFill>
          <a:srgbClr val="2A245D"/>
        </a:solidFill>
      </dgm:spPr>
      <dgm:t>
        <a:bodyPr/>
        <a:lstStyle/>
        <a:p>
          <a:endParaRPr lang="pl-PL" dirty="0"/>
        </a:p>
      </dgm:t>
    </dgm:pt>
    <dgm:pt modelId="{30BC3EE1-168F-4045-B124-78E1B29EFACA}" type="parTrans" cxnId="{2B5BFFE9-CF1A-4EF2-96DA-19F31EE267A9}">
      <dgm:prSet/>
      <dgm:spPr/>
      <dgm:t>
        <a:bodyPr/>
        <a:lstStyle/>
        <a:p>
          <a:endParaRPr lang="pl-PL"/>
        </a:p>
      </dgm:t>
    </dgm:pt>
    <dgm:pt modelId="{5A4DEDA1-F605-49B0-BE98-ED0ABBD168BA}" type="sibTrans" cxnId="{2B5BFFE9-CF1A-4EF2-96DA-19F31EE267A9}">
      <dgm:prSet/>
      <dgm:spPr>
        <a:solidFill>
          <a:srgbClr val="AE2F79"/>
        </a:solidFill>
      </dgm:spPr>
      <dgm:t>
        <a:bodyPr/>
        <a:lstStyle/>
        <a:p>
          <a:endParaRPr lang="pl-PL"/>
        </a:p>
      </dgm:t>
    </dgm:pt>
    <dgm:pt modelId="{213CEBCF-DD93-4B3B-B036-7F967CFF5AF3}" type="pres">
      <dgm:prSet presAssocID="{FE8AC03B-D1E4-413D-AB05-57940F397D5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86831EA-D1AF-4B0F-AA97-A04B51BCE812}" type="pres">
      <dgm:prSet presAssocID="{C9872AF0-58F4-499A-90E0-B2E361728F52}" presName="gear1" presStyleLbl="node1" presStyleIdx="0" presStyleCnt="3">
        <dgm:presLayoutVars>
          <dgm:chMax val="1"/>
          <dgm:bulletEnabled val="1"/>
        </dgm:presLayoutVars>
      </dgm:prSet>
      <dgm:spPr/>
    </dgm:pt>
    <dgm:pt modelId="{18AFD27F-C09D-47DE-AF89-FC3E728281E1}" type="pres">
      <dgm:prSet presAssocID="{C9872AF0-58F4-499A-90E0-B2E361728F52}" presName="gear1srcNode" presStyleLbl="node1" presStyleIdx="0" presStyleCnt="3"/>
      <dgm:spPr/>
    </dgm:pt>
    <dgm:pt modelId="{768B8122-5DB1-4830-98F2-62F165D18341}" type="pres">
      <dgm:prSet presAssocID="{C9872AF0-58F4-499A-90E0-B2E361728F52}" presName="gear1dstNode" presStyleLbl="node1" presStyleIdx="0" presStyleCnt="3"/>
      <dgm:spPr/>
    </dgm:pt>
    <dgm:pt modelId="{B6AFDB45-429E-4C9A-8A16-17F2AF764F01}" type="pres">
      <dgm:prSet presAssocID="{145386D0-9FC8-45CA-B66F-78F928989EE1}" presName="gear2" presStyleLbl="node1" presStyleIdx="1" presStyleCnt="3">
        <dgm:presLayoutVars>
          <dgm:chMax val="1"/>
          <dgm:bulletEnabled val="1"/>
        </dgm:presLayoutVars>
      </dgm:prSet>
      <dgm:spPr/>
    </dgm:pt>
    <dgm:pt modelId="{928C214C-C1AA-43B0-9C33-1725F9A039BD}" type="pres">
      <dgm:prSet presAssocID="{145386D0-9FC8-45CA-B66F-78F928989EE1}" presName="gear2srcNode" presStyleLbl="node1" presStyleIdx="1" presStyleCnt="3"/>
      <dgm:spPr/>
    </dgm:pt>
    <dgm:pt modelId="{A587F7D1-3E27-49A4-9066-21DAB65D7957}" type="pres">
      <dgm:prSet presAssocID="{145386D0-9FC8-45CA-B66F-78F928989EE1}" presName="gear2dstNode" presStyleLbl="node1" presStyleIdx="1" presStyleCnt="3"/>
      <dgm:spPr/>
    </dgm:pt>
    <dgm:pt modelId="{695E46D4-4C16-4302-B896-F8C18385AF38}" type="pres">
      <dgm:prSet presAssocID="{219DEE77-C610-4F5E-BAC0-F19DEB0242F0}" presName="gear3" presStyleLbl="node1" presStyleIdx="2" presStyleCnt="3"/>
      <dgm:spPr/>
    </dgm:pt>
    <dgm:pt modelId="{CA3584C6-C619-42D5-AE89-60E14DEB9F0C}" type="pres">
      <dgm:prSet presAssocID="{219DEE77-C610-4F5E-BAC0-F19DEB0242F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199DEA1-4D71-4278-B3A8-4BF4BE2B9CAC}" type="pres">
      <dgm:prSet presAssocID="{219DEE77-C610-4F5E-BAC0-F19DEB0242F0}" presName="gear3srcNode" presStyleLbl="node1" presStyleIdx="2" presStyleCnt="3"/>
      <dgm:spPr/>
    </dgm:pt>
    <dgm:pt modelId="{047DF6A8-4D89-478B-880B-E1D2652945D1}" type="pres">
      <dgm:prSet presAssocID="{219DEE77-C610-4F5E-BAC0-F19DEB0242F0}" presName="gear3dstNode" presStyleLbl="node1" presStyleIdx="2" presStyleCnt="3"/>
      <dgm:spPr/>
    </dgm:pt>
    <dgm:pt modelId="{56420903-F5E8-42F5-913B-EA000E973E37}" type="pres">
      <dgm:prSet presAssocID="{F68CD07C-2DA5-47D8-8C50-791F12877681}" presName="connector1" presStyleLbl="sibTrans2D1" presStyleIdx="0" presStyleCnt="3"/>
      <dgm:spPr/>
    </dgm:pt>
    <dgm:pt modelId="{65E4FDBE-0100-47CF-99EC-D83F5F33351B}" type="pres">
      <dgm:prSet presAssocID="{5A4DEDA1-F605-49B0-BE98-ED0ABBD168BA}" presName="connector2" presStyleLbl="sibTrans2D1" presStyleIdx="1" presStyleCnt="3"/>
      <dgm:spPr/>
    </dgm:pt>
    <dgm:pt modelId="{00F9B692-0000-44F9-981E-700BD3AE8C9B}" type="pres">
      <dgm:prSet presAssocID="{4934F6B4-E5BF-41FD-A6B5-6CE4D5B29EF0}" presName="connector3" presStyleLbl="sibTrans2D1" presStyleIdx="2" presStyleCnt="3"/>
      <dgm:spPr/>
    </dgm:pt>
  </dgm:ptLst>
  <dgm:cxnLst>
    <dgm:cxn modelId="{4E43E102-DE25-420E-9926-924B9219713D}" type="presOf" srcId="{145386D0-9FC8-45CA-B66F-78F928989EE1}" destId="{928C214C-C1AA-43B0-9C33-1725F9A039BD}" srcOrd="1" destOrd="0" presId="urn:microsoft.com/office/officeart/2005/8/layout/gear1"/>
    <dgm:cxn modelId="{3AF9EF0C-456E-412B-A88B-24EF462A866B}" type="presOf" srcId="{219DEE77-C610-4F5E-BAC0-F19DEB0242F0}" destId="{047DF6A8-4D89-478B-880B-E1D2652945D1}" srcOrd="3" destOrd="0" presId="urn:microsoft.com/office/officeart/2005/8/layout/gear1"/>
    <dgm:cxn modelId="{A089E014-01BB-4C80-8338-C162DC36679B}" type="presOf" srcId="{F68CD07C-2DA5-47D8-8C50-791F12877681}" destId="{56420903-F5E8-42F5-913B-EA000E973E37}" srcOrd="0" destOrd="0" presId="urn:microsoft.com/office/officeart/2005/8/layout/gear1"/>
    <dgm:cxn modelId="{DC22A32C-94A4-4E4B-9AAD-F7DF6AF566A1}" srcId="{FE8AC03B-D1E4-413D-AB05-57940F397D55}" destId="{219DEE77-C610-4F5E-BAC0-F19DEB0242F0}" srcOrd="2" destOrd="0" parTransId="{99708D68-C588-4231-838B-B7D6F5003ABB}" sibTransId="{4934F6B4-E5BF-41FD-A6B5-6CE4D5B29EF0}"/>
    <dgm:cxn modelId="{C0E7C034-B7E2-4B38-A323-7324827E0018}" type="presOf" srcId="{145386D0-9FC8-45CA-B66F-78F928989EE1}" destId="{A587F7D1-3E27-49A4-9066-21DAB65D7957}" srcOrd="2" destOrd="0" presId="urn:microsoft.com/office/officeart/2005/8/layout/gear1"/>
    <dgm:cxn modelId="{80861B62-1179-4419-8A50-F5F748AF9193}" type="presOf" srcId="{219DEE77-C610-4F5E-BAC0-F19DEB0242F0}" destId="{695E46D4-4C16-4302-B896-F8C18385AF38}" srcOrd="0" destOrd="0" presId="urn:microsoft.com/office/officeart/2005/8/layout/gear1"/>
    <dgm:cxn modelId="{7388B167-7197-4F1C-9811-3DACAF84703E}" type="presOf" srcId="{145386D0-9FC8-45CA-B66F-78F928989EE1}" destId="{B6AFDB45-429E-4C9A-8A16-17F2AF764F01}" srcOrd="0" destOrd="0" presId="urn:microsoft.com/office/officeart/2005/8/layout/gear1"/>
    <dgm:cxn modelId="{57D61269-B04A-48F0-A2AF-342C4C837199}" type="presOf" srcId="{219DEE77-C610-4F5E-BAC0-F19DEB0242F0}" destId="{5199DEA1-4D71-4278-B3A8-4BF4BE2B9CAC}" srcOrd="2" destOrd="0" presId="urn:microsoft.com/office/officeart/2005/8/layout/gear1"/>
    <dgm:cxn modelId="{FDC9664A-7742-4457-8AB5-827F123AFBF3}" type="presOf" srcId="{5A4DEDA1-F605-49B0-BE98-ED0ABBD168BA}" destId="{65E4FDBE-0100-47CF-99EC-D83F5F33351B}" srcOrd="0" destOrd="0" presId="urn:microsoft.com/office/officeart/2005/8/layout/gear1"/>
    <dgm:cxn modelId="{84A14476-8AAD-455E-AEEC-9DA6875F892B}" type="presOf" srcId="{C9872AF0-58F4-499A-90E0-B2E361728F52}" destId="{18AFD27F-C09D-47DE-AF89-FC3E728281E1}" srcOrd="1" destOrd="0" presId="urn:microsoft.com/office/officeart/2005/8/layout/gear1"/>
    <dgm:cxn modelId="{68CD05AD-D47B-49B9-A5BE-110E511C7171}" type="presOf" srcId="{FE8AC03B-D1E4-413D-AB05-57940F397D55}" destId="{213CEBCF-DD93-4B3B-B036-7F967CFF5AF3}" srcOrd="0" destOrd="0" presId="urn:microsoft.com/office/officeart/2005/8/layout/gear1"/>
    <dgm:cxn modelId="{339FFDC8-D989-4B3E-B036-FCC51CE0DF93}" srcId="{FE8AC03B-D1E4-413D-AB05-57940F397D55}" destId="{C9872AF0-58F4-499A-90E0-B2E361728F52}" srcOrd="0" destOrd="0" parTransId="{B7299ADA-3E97-4FCA-9FEA-EABACE149777}" sibTransId="{F68CD07C-2DA5-47D8-8C50-791F12877681}"/>
    <dgm:cxn modelId="{BA4307CA-6740-44A9-9E9F-726F0DDE8C00}" type="presOf" srcId="{4934F6B4-E5BF-41FD-A6B5-6CE4D5B29EF0}" destId="{00F9B692-0000-44F9-981E-700BD3AE8C9B}" srcOrd="0" destOrd="0" presId="urn:microsoft.com/office/officeart/2005/8/layout/gear1"/>
    <dgm:cxn modelId="{E3106CDC-F3CE-4F0C-BA41-716F1309FFD7}" type="presOf" srcId="{C9872AF0-58F4-499A-90E0-B2E361728F52}" destId="{A86831EA-D1AF-4B0F-AA97-A04B51BCE812}" srcOrd="0" destOrd="0" presId="urn:microsoft.com/office/officeart/2005/8/layout/gear1"/>
    <dgm:cxn modelId="{2B5BFFE9-CF1A-4EF2-96DA-19F31EE267A9}" srcId="{FE8AC03B-D1E4-413D-AB05-57940F397D55}" destId="{145386D0-9FC8-45CA-B66F-78F928989EE1}" srcOrd="1" destOrd="0" parTransId="{30BC3EE1-168F-4045-B124-78E1B29EFACA}" sibTransId="{5A4DEDA1-F605-49B0-BE98-ED0ABBD168BA}"/>
    <dgm:cxn modelId="{E7B895EE-DB7E-4E79-9081-93195CDFE914}" type="presOf" srcId="{219DEE77-C610-4F5E-BAC0-F19DEB0242F0}" destId="{CA3584C6-C619-42D5-AE89-60E14DEB9F0C}" srcOrd="1" destOrd="0" presId="urn:microsoft.com/office/officeart/2005/8/layout/gear1"/>
    <dgm:cxn modelId="{1661DFF3-1AF0-41C8-B416-F4A2B52C4B3A}" type="presOf" srcId="{C9872AF0-58F4-499A-90E0-B2E361728F52}" destId="{768B8122-5DB1-4830-98F2-62F165D18341}" srcOrd="2" destOrd="0" presId="urn:microsoft.com/office/officeart/2005/8/layout/gear1"/>
    <dgm:cxn modelId="{61F30E93-F78E-4826-B391-AA6732CF761E}" type="presParOf" srcId="{213CEBCF-DD93-4B3B-B036-7F967CFF5AF3}" destId="{A86831EA-D1AF-4B0F-AA97-A04B51BCE812}" srcOrd="0" destOrd="0" presId="urn:microsoft.com/office/officeart/2005/8/layout/gear1"/>
    <dgm:cxn modelId="{2184F460-D3C1-4760-B0AE-9993435D17EA}" type="presParOf" srcId="{213CEBCF-DD93-4B3B-B036-7F967CFF5AF3}" destId="{18AFD27F-C09D-47DE-AF89-FC3E728281E1}" srcOrd="1" destOrd="0" presId="urn:microsoft.com/office/officeart/2005/8/layout/gear1"/>
    <dgm:cxn modelId="{CC0A04B6-51DD-4415-B44B-B7792D669E98}" type="presParOf" srcId="{213CEBCF-DD93-4B3B-B036-7F967CFF5AF3}" destId="{768B8122-5DB1-4830-98F2-62F165D18341}" srcOrd="2" destOrd="0" presId="urn:microsoft.com/office/officeart/2005/8/layout/gear1"/>
    <dgm:cxn modelId="{0D9475CF-0036-449F-90C3-D2C9184ED7D9}" type="presParOf" srcId="{213CEBCF-DD93-4B3B-B036-7F967CFF5AF3}" destId="{B6AFDB45-429E-4C9A-8A16-17F2AF764F01}" srcOrd="3" destOrd="0" presId="urn:microsoft.com/office/officeart/2005/8/layout/gear1"/>
    <dgm:cxn modelId="{61358575-909E-47D6-8324-7778FECBC48A}" type="presParOf" srcId="{213CEBCF-DD93-4B3B-B036-7F967CFF5AF3}" destId="{928C214C-C1AA-43B0-9C33-1725F9A039BD}" srcOrd="4" destOrd="0" presId="urn:microsoft.com/office/officeart/2005/8/layout/gear1"/>
    <dgm:cxn modelId="{91CFE6E0-95D1-4BAF-BC41-2639A2A6B1E0}" type="presParOf" srcId="{213CEBCF-DD93-4B3B-B036-7F967CFF5AF3}" destId="{A587F7D1-3E27-49A4-9066-21DAB65D7957}" srcOrd="5" destOrd="0" presId="urn:microsoft.com/office/officeart/2005/8/layout/gear1"/>
    <dgm:cxn modelId="{01D076E1-3841-4D28-859E-BA69F56E8B12}" type="presParOf" srcId="{213CEBCF-DD93-4B3B-B036-7F967CFF5AF3}" destId="{695E46D4-4C16-4302-B896-F8C18385AF38}" srcOrd="6" destOrd="0" presId="urn:microsoft.com/office/officeart/2005/8/layout/gear1"/>
    <dgm:cxn modelId="{02464CDD-140B-42DA-B994-C39E65621F4F}" type="presParOf" srcId="{213CEBCF-DD93-4B3B-B036-7F967CFF5AF3}" destId="{CA3584C6-C619-42D5-AE89-60E14DEB9F0C}" srcOrd="7" destOrd="0" presId="urn:microsoft.com/office/officeart/2005/8/layout/gear1"/>
    <dgm:cxn modelId="{6EC9CF10-C1C9-4314-A26F-8A44ECF7077F}" type="presParOf" srcId="{213CEBCF-DD93-4B3B-B036-7F967CFF5AF3}" destId="{5199DEA1-4D71-4278-B3A8-4BF4BE2B9CAC}" srcOrd="8" destOrd="0" presId="urn:microsoft.com/office/officeart/2005/8/layout/gear1"/>
    <dgm:cxn modelId="{B40E201F-D34E-454F-B8F1-C825342528E3}" type="presParOf" srcId="{213CEBCF-DD93-4B3B-B036-7F967CFF5AF3}" destId="{047DF6A8-4D89-478B-880B-E1D2652945D1}" srcOrd="9" destOrd="0" presId="urn:microsoft.com/office/officeart/2005/8/layout/gear1"/>
    <dgm:cxn modelId="{4AD113D8-9214-4D41-9DCC-033CA2107167}" type="presParOf" srcId="{213CEBCF-DD93-4B3B-B036-7F967CFF5AF3}" destId="{56420903-F5E8-42F5-913B-EA000E973E37}" srcOrd="10" destOrd="0" presId="urn:microsoft.com/office/officeart/2005/8/layout/gear1"/>
    <dgm:cxn modelId="{05B6FCF6-8596-4B41-B804-1735081914C1}" type="presParOf" srcId="{213CEBCF-DD93-4B3B-B036-7F967CFF5AF3}" destId="{65E4FDBE-0100-47CF-99EC-D83F5F33351B}" srcOrd="11" destOrd="0" presId="urn:microsoft.com/office/officeart/2005/8/layout/gear1"/>
    <dgm:cxn modelId="{CFD5090E-48F6-4A51-8CFE-790526999347}" type="presParOf" srcId="{213CEBCF-DD93-4B3B-B036-7F967CFF5AF3}" destId="{00F9B692-0000-44F9-981E-700BD3AE8C9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A22BC5-102C-4BE0-B7A6-66BF8EBC8BF0}">
      <dsp:nvSpPr>
        <dsp:cNvPr id="0" name=""/>
        <dsp:cNvSpPr/>
      </dsp:nvSpPr>
      <dsp:spPr>
        <a:xfrm>
          <a:off x="699445" y="2031322"/>
          <a:ext cx="457907" cy="1308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8953" y="0"/>
              </a:lnTo>
              <a:lnTo>
                <a:pt x="228953" y="1308804"/>
              </a:lnTo>
              <a:lnTo>
                <a:pt x="457907" y="13088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00" kern="1200"/>
        </a:p>
      </dsp:txBody>
      <dsp:txXfrm>
        <a:off x="893733" y="2651059"/>
        <a:ext cx="69329" cy="69329"/>
      </dsp:txXfrm>
    </dsp:sp>
    <dsp:sp modelId="{CEA86CAD-B534-4C21-B5D7-2C1E9EF4AFB3}">
      <dsp:nvSpPr>
        <dsp:cNvPr id="0" name=""/>
        <dsp:cNvSpPr/>
      </dsp:nvSpPr>
      <dsp:spPr>
        <a:xfrm>
          <a:off x="699445" y="2031322"/>
          <a:ext cx="457907" cy="436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8953" y="0"/>
              </a:lnTo>
              <a:lnTo>
                <a:pt x="228953" y="436268"/>
              </a:lnTo>
              <a:lnTo>
                <a:pt x="457907" y="4362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00" kern="1200"/>
        </a:p>
      </dsp:txBody>
      <dsp:txXfrm>
        <a:off x="912587" y="2233645"/>
        <a:ext cx="31623" cy="31623"/>
      </dsp:txXfrm>
    </dsp:sp>
    <dsp:sp modelId="{0FF52249-2AB0-4CCD-BC06-BB50A9859FA3}">
      <dsp:nvSpPr>
        <dsp:cNvPr id="0" name=""/>
        <dsp:cNvSpPr/>
      </dsp:nvSpPr>
      <dsp:spPr>
        <a:xfrm>
          <a:off x="699445" y="1595054"/>
          <a:ext cx="457907" cy="436268"/>
        </a:xfrm>
        <a:custGeom>
          <a:avLst/>
          <a:gdLst/>
          <a:ahLst/>
          <a:cxnLst/>
          <a:rect l="0" t="0" r="0" b="0"/>
          <a:pathLst>
            <a:path>
              <a:moveTo>
                <a:pt x="0" y="436268"/>
              </a:moveTo>
              <a:lnTo>
                <a:pt x="228953" y="436268"/>
              </a:lnTo>
              <a:lnTo>
                <a:pt x="228953" y="0"/>
              </a:lnTo>
              <a:lnTo>
                <a:pt x="45790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00" kern="1200"/>
        </a:p>
      </dsp:txBody>
      <dsp:txXfrm>
        <a:off x="912587" y="1797376"/>
        <a:ext cx="31623" cy="31623"/>
      </dsp:txXfrm>
    </dsp:sp>
    <dsp:sp modelId="{3C6AAED5-E3E2-4CE8-B87A-2C65907BAD2F}">
      <dsp:nvSpPr>
        <dsp:cNvPr id="0" name=""/>
        <dsp:cNvSpPr/>
      </dsp:nvSpPr>
      <dsp:spPr>
        <a:xfrm>
          <a:off x="699445" y="722518"/>
          <a:ext cx="457907" cy="1308804"/>
        </a:xfrm>
        <a:custGeom>
          <a:avLst/>
          <a:gdLst/>
          <a:ahLst/>
          <a:cxnLst/>
          <a:rect l="0" t="0" r="0" b="0"/>
          <a:pathLst>
            <a:path>
              <a:moveTo>
                <a:pt x="0" y="1308804"/>
              </a:moveTo>
              <a:lnTo>
                <a:pt x="228953" y="1308804"/>
              </a:lnTo>
              <a:lnTo>
                <a:pt x="228953" y="0"/>
              </a:lnTo>
              <a:lnTo>
                <a:pt x="45790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00" kern="1200"/>
        </a:p>
      </dsp:txBody>
      <dsp:txXfrm>
        <a:off x="893733" y="1342255"/>
        <a:ext cx="69329" cy="69329"/>
      </dsp:txXfrm>
    </dsp:sp>
    <dsp:sp modelId="{CCBCFF7D-808B-4DCD-B3F2-E37A971E7817}">
      <dsp:nvSpPr>
        <dsp:cNvPr id="0" name=""/>
        <dsp:cNvSpPr/>
      </dsp:nvSpPr>
      <dsp:spPr>
        <a:xfrm rot="16200000">
          <a:off x="-1486487" y="1682307"/>
          <a:ext cx="3673837" cy="698029"/>
        </a:xfrm>
        <a:prstGeom prst="rect">
          <a:avLst/>
        </a:prstGeom>
        <a:solidFill>
          <a:srgbClr val="2A245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 err="1">
              <a:latin typeface="Consolas" panose="020B0609020204030204" pitchFamily="49" charset="0"/>
            </a:rPr>
            <a:t>Reasonable</a:t>
          </a:r>
          <a:r>
            <a:rPr lang="pl-PL" sz="2000" kern="1200" dirty="0">
              <a:latin typeface="Consolas" panose="020B0609020204030204" pitchFamily="49" charset="0"/>
            </a:rPr>
            <a:t> </a:t>
          </a:r>
          <a:r>
            <a:rPr lang="pl-PL" sz="2000" kern="1200" dirty="0" err="1">
              <a:latin typeface="Consolas" panose="020B0609020204030204" pitchFamily="49" charset="0"/>
            </a:rPr>
            <a:t>cybersecurity</a:t>
          </a:r>
          <a:r>
            <a:rPr lang="pl-PL" sz="2000" kern="1200" dirty="0">
              <a:latin typeface="Consolas" panose="020B0609020204030204" pitchFamily="49" charset="0"/>
            </a:rPr>
            <a:t> </a:t>
          </a:r>
        </a:p>
      </dsp:txBody>
      <dsp:txXfrm>
        <a:off x="-1486487" y="1682307"/>
        <a:ext cx="3673837" cy="698029"/>
      </dsp:txXfrm>
    </dsp:sp>
    <dsp:sp modelId="{7D6D19E9-8F48-40B2-BD78-B8F037566549}">
      <dsp:nvSpPr>
        <dsp:cNvPr id="0" name=""/>
        <dsp:cNvSpPr/>
      </dsp:nvSpPr>
      <dsp:spPr>
        <a:xfrm>
          <a:off x="1157352" y="373503"/>
          <a:ext cx="2289535" cy="698029"/>
        </a:xfrm>
        <a:prstGeom prst="rect">
          <a:avLst/>
        </a:prstGeom>
        <a:solidFill>
          <a:srgbClr val="AE2F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onsolas" panose="020B0609020204030204" pitchFamily="49" charset="0"/>
            </a:rPr>
            <a:t>Complete </a:t>
          </a:r>
          <a:r>
            <a:rPr lang="pl-PL" sz="1800" kern="1200" dirty="0" err="1">
              <a:latin typeface="Consolas" panose="020B0609020204030204" pitchFamily="49" charset="0"/>
            </a:rPr>
            <a:t>security</a:t>
          </a:r>
          <a:r>
            <a:rPr lang="pl-PL" sz="1800" kern="1200" dirty="0">
              <a:latin typeface="Consolas" panose="020B0609020204030204" pitchFamily="49" charset="0"/>
            </a:rPr>
            <a:t> </a:t>
          </a:r>
          <a:r>
            <a:rPr lang="pl-PL" sz="1800" kern="1200" dirty="0" err="1">
              <a:latin typeface="Consolas" panose="020B0609020204030204" pitchFamily="49" charset="0"/>
            </a:rPr>
            <a:t>assessment</a:t>
          </a:r>
          <a:endParaRPr lang="pl-PL" sz="1800" kern="1200" dirty="0">
            <a:latin typeface="Consolas" panose="020B0609020204030204" pitchFamily="49" charset="0"/>
          </a:endParaRPr>
        </a:p>
      </dsp:txBody>
      <dsp:txXfrm>
        <a:off x="1157352" y="373503"/>
        <a:ext cx="2289535" cy="698029"/>
      </dsp:txXfrm>
    </dsp:sp>
    <dsp:sp modelId="{E74111DA-674B-406B-A74D-F105A94B304B}">
      <dsp:nvSpPr>
        <dsp:cNvPr id="0" name=""/>
        <dsp:cNvSpPr/>
      </dsp:nvSpPr>
      <dsp:spPr>
        <a:xfrm>
          <a:off x="1157352" y="1246039"/>
          <a:ext cx="2289535" cy="698029"/>
        </a:xfrm>
        <a:prstGeom prst="rect">
          <a:avLst/>
        </a:prstGeom>
        <a:solidFill>
          <a:srgbClr val="AE2F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onsolas" panose="020B0609020204030204" pitchFamily="49" charset="0"/>
            </a:rPr>
            <a:t>Security</a:t>
          </a:r>
          <a:r>
            <a:rPr lang="pl-PL" sz="1800" kern="1200" dirty="0"/>
            <a:t> </a:t>
          </a:r>
          <a:r>
            <a:rPr lang="pl-PL" sz="1800" kern="1200" dirty="0" err="1"/>
            <a:t>architecture</a:t>
          </a:r>
          <a:endParaRPr lang="pl-PL" sz="1800" kern="1200" dirty="0"/>
        </a:p>
      </dsp:txBody>
      <dsp:txXfrm>
        <a:off x="1157352" y="1246039"/>
        <a:ext cx="2289535" cy="698029"/>
      </dsp:txXfrm>
    </dsp:sp>
    <dsp:sp modelId="{BB09BE67-F97C-4591-8524-BEC90EA9B921}">
      <dsp:nvSpPr>
        <dsp:cNvPr id="0" name=""/>
        <dsp:cNvSpPr/>
      </dsp:nvSpPr>
      <dsp:spPr>
        <a:xfrm>
          <a:off x="1157352" y="2118576"/>
          <a:ext cx="2289535" cy="698029"/>
        </a:xfrm>
        <a:prstGeom prst="rect">
          <a:avLst/>
        </a:prstGeom>
        <a:solidFill>
          <a:srgbClr val="AE2F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onsolas" panose="020B0609020204030204" pitchFamily="49" charset="0"/>
            </a:rPr>
            <a:t>Security</a:t>
          </a:r>
          <a:r>
            <a:rPr lang="pl-PL" sz="1800" kern="1200" dirty="0"/>
            <a:t> management</a:t>
          </a:r>
        </a:p>
      </dsp:txBody>
      <dsp:txXfrm>
        <a:off x="1157352" y="2118576"/>
        <a:ext cx="2289535" cy="698029"/>
      </dsp:txXfrm>
    </dsp:sp>
    <dsp:sp modelId="{D4FF9E4C-A28C-4C1E-A8EF-CA6738B44407}">
      <dsp:nvSpPr>
        <dsp:cNvPr id="0" name=""/>
        <dsp:cNvSpPr/>
      </dsp:nvSpPr>
      <dsp:spPr>
        <a:xfrm>
          <a:off x="1157352" y="2991112"/>
          <a:ext cx="2289535" cy="698029"/>
        </a:xfrm>
        <a:prstGeom prst="rect">
          <a:avLst/>
        </a:prstGeom>
        <a:solidFill>
          <a:srgbClr val="AE2F7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Consolas" panose="020B0609020204030204" pitchFamily="49" charset="0"/>
            </a:rPr>
            <a:t>Training and </a:t>
          </a:r>
          <a:r>
            <a:rPr lang="pl-PL" sz="1800" kern="1200" dirty="0" err="1">
              <a:latin typeface="Consolas" panose="020B0609020204030204" pitchFamily="49" charset="0"/>
            </a:rPr>
            <a:t>awareness</a:t>
          </a:r>
          <a:endParaRPr lang="pl-PL" sz="1800" kern="1200" dirty="0">
            <a:latin typeface="Consolas" panose="020B0609020204030204" pitchFamily="49" charset="0"/>
          </a:endParaRPr>
        </a:p>
      </dsp:txBody>
      <dsp:txXfrm>
        <a:off x="1157352" y="2991112"/>
        <a:ext cx="2289535" cy="698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831EA-D1AF-4B0F-AA97-A04B51BCE812}">
      <dsp:nvSpPr>
        <dsp:cNvPr id="0" name=""/>
        <dsp:cNvSpPr/>
      </dsp:nvSpPr>
      <dsp:spPr>
        <a:xfrm>
          <a:off x="1363331" y="2197838"/>
          <a:ext cx="1666294" cy="1666294"/>
        </a:xfrm>
        <a:prstGeom prst="gear9">
          <a:avLst/>
        </a:prstGeom>
        <a:solidFill>
          <a:srgbClr val="2A245D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 </a:t>
          </a:r>
        </a:p>
      </dsp:txBody>
      <dsp:txXfrm>
        <a:off x="1698330" y="2588159"/>
        <a:ext cx="996296" cy="856510"/>
      </dsp:txXfrm>
    </dsp:sp>
    <dsp:sp modelId="{B6AFDB45-429E-4C9A-8A16-17F2AF764F01}">
      <dsp:nvSpPr>
        <dsp:cNvPr id="0" name=""/>
        <dsp:cNvSpPr/>
      </dsp:nvSpPr>
      <dsp:spPr>
        <a:xfrm>
          <a:off x="393851" y="1803986"/>
          <a:ext cx="1211850" cy="1211850"/>
        </a:xfrm>
        <a:prstGeom prst="gear6">
          <a:avLst/>
        </a:prstGeom>
        <a:solidFill>
          <a:srgbClr val="2A245D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 dirty="0"/>
        </a:p>
      </dsp:txBody>
      <dsp:txXfrm>
        <a:off x="698938" y="2110917"/>
        <a:ext cx="601676" cy="597988"/>
      </dsp:txXfrm>
    </dsp:sp>
    <dsp:sp modelId="{695E46D4-4C16-4302-B896-F8C18385AF38}">
      <dsp:nvSpPr>
        <dsp:cNvPr id="0" name=""/>
        <dsp:cNvSpPr/>
      </dsp:nvSpPr>
      <dsp:spPr>
        <a:xfrm rot="20700000">
          <a:off x="1072611" y="967933"/>
          <a:ext cx="1187366" cy="1187366"/>
        </a:xfrm>
        <a:prstGeom prst="gear6">
          <a:avLst/>
        </a:prstGeom>
        <a:solidFill>
          <a:srgbClr val="2A245D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  </a:t>
          </a:r>
        </a:p>
      </dsp:txBody>
      <dsp:txXfrm rot="-20700000">
        <a:off x="1333035" y="1228357"/>
        <a:ext cx="666517" cy="666517"/>
      </dsp:txXfrm>
    </dsp:sp>
    <dsp:sp modelId="{56420903-F5E8-42F5-913B-EA000E973E37}">
      <dsp:nvSpPr>
        <dsp:cNvPr id="0" name=""/>
        <dsp:cNvSpPr/>
      </dsp:nvSpPr>
      <dsp:spPr>
        <a:xfrm>
          <a:off x="1222858" y="1953341"/>
          <a:ext cx="2132856" cy="2132856"/>
        </a:xfrm>
        <a:prstGeom prst="circularArrow">
          <a:avLst>
            <a:gd name="adj1" fmla="val 4688"/>
            <a:gd name="adj2" fmla="val 299029"/>
            <a:gd name="adj3" fmla="val 2479969"/>
            <a:gd name="adj4" fmla="val 15941577"/>
            <a:gd name="adj5" fmla="val 5469"/>
          </a:avLst>
        </a:prstGeom>
        <a:solidFill>
          <a:srgbClr val="AE2F79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4FDBE-0100-47CF-99EC-D83F5F33351B}">
      <dsp:nvSpPr>
        <dsp:cNvPr id="0" name=""/>
        <dsp:cNvSpPr/>
      </dsp:nvSpPr>
      <dsp:spPr>
        <a:xfrm>
          <a:off x="179234" y="1540848"/>
          <a:ext cx="1549653" cy="154965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AE2F79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9B692-0000-44F9-981E-700BD3AE8C9B}">
      <dsp:nvSpPr>
        <dsp:cNvPr id="0" name=""/>
        <dsp:cNvSpPr/>
      </dsp:nvSpPr>
      <dsp:spPr>
        <a:xfrm>
          <a:off x="797961" y="712854"/>
          <a:ext cx="1670838" cy="167083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AE2F79"/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878790-F465-1A92-5B56-164D4F089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2DC3D83-40CB-1D1C-5B8D-6DC5C904B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350D2D0-5356-CDDE-B911-5A501E94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B8D1947-A941-3DF0-791B-699A39E9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7CC403-E9F0-71CC-383F-E7116F005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961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B2C97E-017C-8995-F454-F9BA5BB95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D041081-CE28-4158-EB67-2C759DFF9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6ABC52-61C6-41E9-0464-07197F25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048894-9A83-EFFC-80CD-382BA1660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957AD2-A2CC-ADDD-394D-4464F71B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78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E2438BD-AC86-93F5-3171-A4FF7B6100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5BA5274-5C99-5BD6-8FF2-2E0A8CF0F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1F1414B-3345-C571-A955-7A0DA20B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47B44C-9D60-E386-5EBA-AD2CBD13E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DFA33C-F896-056F-DCD8-77EB7E0D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63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6B0700-E39E-93F1-722A-EA4F9B5D7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DE1487-28AF-A81C-7434-3D1B8462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021DF49-13F2-00E3-494A-DF61F9AF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F30EE8-2F61-6A52-02E9-1284EB64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2BF46D-C9BD-F6B4-64AC-4250F5CC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192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864992-C1E0-A7FE-DD5C-04FED6109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F9C648-0E3F-3FCF-6F36-DC059B9C4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C0FE9B-E344-4F16-8BA6-AADC33220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9AF076-4F39-A547-AED1-E3A8B103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30804D-E6AF-2356-0DA1-EA2E64137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95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2C186-9051-4488-B04A-DE2ACAC4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3F5927-EF79-F623-683B-029608AC7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178F9A9-30F5-EA9A-9278-0611C3147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57009C7-8700-4BA3-52FB-B50802ED6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A9A2E88-717A-EAAD-DEFC-06535219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1770A22-C983-3C1A-8812-5607CDB0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28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B0839-8794-C444-0767-5F14994D0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3D3498-2D9E-B39B-BEC6-13CA0C97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5E2AAA-76D9-1706-D18E-3E56046E6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898DC83-34B0-58DF-6DC0-9268CA33F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F0FF84E-32B8-DDFC-5982-7725195F35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63A7E5D-17C4-4CE6-664B-A45D535A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EC02BD5-C25F-0082-F101-2061A6CC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538FD80-C46E-B504-84EF-01C14993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256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059829-50B5-7182-E93B-158CAF040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C33A57B-6F61-7FB7-BA4A-CA4ECE6F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CE95CF0-B61A-D49E-300A-AEF7EDAF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274D87F-A886-AF41-4C2E-83F0ED3ED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424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5B2E171-9169-4186-2756-AF886360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5F11C80-8D80-2D60-F062-F4C0D7D2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770D830-A2CA-02AE-14A6-81CB2882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8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341AD3-0F61-8E8B-8ED6-440CC0315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FD44FC-F8DB-DD8D-64F9-6E045FC1E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151AFF6-3E0D-EA4B-52E3-FCA800A6E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7F06C2-5738-7725-454C-96EB25ABF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244CDA-91A8-F1FC-6405-715F470D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F103583-D993-F3A1-BA20-992EB468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321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B39C44-6E5A-272E-437F-86FF38F75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8E6F4B1-9441-27C0-8907-53297C67B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9E6F9BF-8E46-3C52-DC87-FEE853B19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91574B-7030-283A-C7DD-FE6DDAC2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B670DD-2ECF-B993-D34A-50527E5F0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6F5F6B-4AAC-5F98-1E2D-2E3DF47A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34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63595FE-559C-2FD5-0174-7B573525C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A6A7C2-6A44-57F3-DF65-64B53D3BC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CDE3B5E-B190-8537-6763-9A8898F599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53793-FCBA-471D-B5B5-A8C274681C34}" type="datetimeFigureOut">
              <a:rPr lang="pl-PL" smtClean="0"/>
              <a:t>30.08.2024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183A104-E9EC-EDE7-3234-C5BAB7BBC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FC6416-C4DB-1B9E-8F49-0EC094452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DBD2-FED4-4E03-8412-033437E730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628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B023C6-D726-9CC3-7B1C-D0CD1D906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5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sz="4800" b="1" dirty="0">
                <a:solidFill>
                  <a:srgbClr val="2A245D"/>
                </a:solidFill>
                <a:latin typeface="Aptos" panose="020B0004020202020204" pitchFamily="34" charset="0"/>
                <a:ea typeface="Cambria" panose="02040503050406030204" pitchFamily="18" charset="0"/>
              </a:rPr>
              <a:t>Digital Europe </a:t>
            </a:r>
            <a:r>
              <a:rPr lang="pl-PL" sz="4800" b="1" dirty="0" err="1">
                <a:solidFill>
                  <a:srgbClr val="2A245D"/>
                </a:solidFill>
                <a:latin typeface="Aptos" panose="020B0004020202020204" pitchFamily="34" charset="0"/>
                <a:ea typeface="Cambria" panose="02040503050406030204" pitchFamily="18" charset="0"/>
              </a:rPr>
              <a:t>Programme</a:t>
            </a:r>
            <a:br>
              <a:rPr lang="pl-PL" sz="4800" b="1" dirty="0">
                <a:solidFill>
                  <a:srgbClr val="2A245D"/>
                </a:solidFill>
                <a:latin typeface="Aptos" panose="020B0004020202020204" pitchFamily="34" charset="0"/>
                <a:ea typeface="Cambria" panose="02040503050406030204" pitchFamily="18" charset="0"/>
              </a:rPr>
            </a:br>
            <a:br>
              <a:rPr lang="pl-PL" sz="4800" b="1" dirty="0">
                <a:solidFill>
                  <a:srgbClr val="2A245D"/>
                </a:solidFill>
                <a:latin typeface="Aptos" panose="020B0004020202020204" pitchFamily="34" charset="0"/>
                <a:ea typeface="Cambria" panose="02040503050406030204" pitchFamily="18" charset="0"/>
              </a:rPr>
            </a:br>
            <a:r>
              <a:rPr lang="pl-PL" sz="4400" dirty="0" err="1">
                <a:solidFill>
                  <a:srgbClr val="AE2F79"/>
                </a:solidFill>
                <a:latin typeface="Aptos Display" panose="020B0004020202020204" pitchFamily="34" charset="0"/>
              </a:rPr>
              <a:t>Innovative</a:t>
            </a:r>
            <a: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  <a:t> </a:t>
            </a:r>
            <a:r>
              <a:rPr lang="pl-PL" sz="4400" dirty="0" err="1">
                <a:solidFill>
                  <a:srgbClr val="AE2F79"/>
                </a:solidFill>
                <a:latin typeface="Aptos Display" panose="020B0004020202020204" pitchFamily="34" charset="0"/>
              </a:rPr>
              <a:t>scanning</a:t>
            </a:r>
            <a: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  <a:t> </a:t>
            </a:r>
            <a:r>
              <a:rPr lang="pl-PL" sz="4400" dirty="0" err="1">
                <a:solidFill>
                  <a:srgbClr val="AE2F79"/>
                </a:solidFill>
                <a:latin typeface="Aptos Display" panose="020B0004020202020204" pitchFamily="34" charset="0"/>
              </a:rPr>
              <a:t>techniques</a:t>
            </a:r>
            <a: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  <a:t> for </a:t>
            </a:r>
            <a:b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</a:br>
            <a: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  <a:t>IT </a:t>
            </a:r>
            <a:r>
              <a:rPr lang="pl-PL" sz="4400" dirty="0" err="1">
                <a:solidFill>
                  <a:srgbClr val="AE2F79"/>
                </a:solidFill>
                <a:latin typeface="Aptos Display" panose="020B0004020202020204" pitchFamily="34" charset="0"/>
              </a:rPr>
              <a:t>infrastructure</a:t>
            </a:r>
            <a: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  <a:t> </a:t>
            </a:r>
            <a:r>
              <a:rPr lang="pl-PL" sz="4400" dirty="0" err="1">
                <a:solidFill>
                  <a:srgbClr val="AE2F79"/>
                </a:solidFill>
                <a:latin typeface="Aptos Display" panose="020B0004020202020204" pitchFamily="34" charset="0"/>
              </a:rPr>
              <a:t>vulnerabilities</a:t>
            </a:r>
            <a:r>
              <a:rPr lang="pl-PL" sz="4400" dirty="0">
                <a:solidFill>
                  <a:srgbClr val="AE2F79"/>
                </a:solidFill>
                <a:latin typeface="Aptos Display" panose="020B0004020202020204" pitchFamily="34" charset="0"/>
              </a:rPr>
              <a:t> </a:t>
            </a:r>
            <a:r>
              <a:rPr lang="pl-PL" sz="4400" dirty="0" err="1">
                <a:solidFill>
                  <a:srgbClr val="AE2F79"/>
                </a:solidFill>
                <a:latin typeface="Aptos Display" panose="020B0004020202020204" pitchFamily="34" charset="0"/>
              </a:rPr>
              <a:t>detection</a:t>
            </a:r>
            <a:endParaRPr lang="pl-PL" sz="4400" dirty="0">
              <a:solidFill>
                <a:srgbClr val="AE2F79"/>
              </a:solidFill>
              <a:latin typeface="Aptos" panose="020B0004020202020204" pitchFamily="34" charset="0"/>
              <a:ea typeface="Cambria" panose="02040503050406030204" pitchFamily="18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FBBEA9F-AA2A-2B77-BB16-E4522B4FF1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7" y="86736"/>
            <a:ext cx="2175231" cy="94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642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830C4798-506C-FEB1-2A3D-E55122078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7" y="86736"/>
            <a:ext cx="2175231" cy="94355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FD9289FF-1ECC-E7BD-CF5D-7FC9F0352F54}"/>
              </a:ext>
            </a:extLst>
          </p:cNvPr>
          <p:cNvSpPr txBox="1"/>
          <p:nvPr/>
        </p:nvSpPr>
        <p:spPr>
          <a:xfrm>
            <a:off x="5637178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82CE80F-CC5D-CD05-79E5-08BA0B0176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7438517"/>
              </p:ext>
            </p:extLst>
          </p:nvPr>
        </p:nvGraphicFramePr>
        <p:xfrm>
          <a:off x="7178040" y="1545336"/>
          <a:ext cx="3448304" cy="4062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E1EE837D-49D4-0C56-78C1-7E016614CC0E}"/>
              </a:ext>
            </a:extLst>
          </p:cNvPr>
          <p:cNvSpPr txBox="1"/>
          <p:nvPr/>
        </p:nvSpPr>
        <p:spPr>
          <a:xfrm>
            <a:off x="750457" y="1837720"/>
            <a:ext cx="51931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Galach Consulting was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launched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in 2004</a:t>
            </a:r>
          </a:p>
          <a:p>
            <a:pPr algn="just"/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and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incorporated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in 2015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algn="just"/>
            <a:r>
              <a:rPr lang="en-US" sz="2000" dirty="0">
                <a:solidFill>
                  <a:srgbClr val="2A245D"/>
                </a:solidFill>
                <a:latin typeface="Aptos" panose="020B0004020202020204" pitchFamily="34" charset="0"/>
              </a:rPr>
              <a:t>Our mission is to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support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organizations</a:t>
            </a:r>
            <a:b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</a:b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in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selecting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,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implementing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and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maintaining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</a:t>
            </a:r>
            <a:r>
              <a:rPr lang="en-US" sz="2000" dirty="0">
                <a:solidFill>
                  <a:srgbClr val="2A245D"/>
                </a:solidFill>
                <a:latin typeface="Aptos" panose="020B0004020202020204" pitchFamily="34" charset="0"/>
              </a:rPr>
              <a:t>rational cybersecurity practices</a:t>
            </a:r>
            <a:endParaRPr lang="pl-PL" sz="2000" dirty="0">
              <a:solidFill>
                <a:srgbClr val="2A245D"/>
              </a:solidFill>
              <a:latin typeface="Aptos" panose="020B0004020202020204" pitchFamily="34" charset="0"/>
            </a:endParaRPr>
          </a:p>
          <a:p>
            <a:pPr algn="just"/>
            <a:endParaRPr lang="pl-PL" sz="2000" dirty="0">
              <a:solidFill>
                <a:srgbClr val="2A245D"/>
              </a:solidFill>
              <a:latin typeface="Consolas" panose="020B0609020204030204" pitchFamily="49" charset="0"/>
            </a:endParaRPr>
          </a:p>
          <a:p>
            <a:pPr algn="just"/>
            <a:r>
              <a:rPr lang="en-US" sz="2000" dirty="0">
                <a:solidFill>
                  <a:srgbClr val="2A245D"/>
                </a:solidFill>
                <a:latin typeface="Aptos" panose="020B0004020202020204" pitchFamily="34" charset="0"/>
              </a:rPr>
              <a:t>We have received the Innovation Health Check assessment certificate 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>
              <a:solidFill>
                <a:srgbClr val="2A245D"/>
              </a:solidFill>
              <a:latin typeface="Consolas" panose="020B0609020204030204" pitchFamily="49" charset="0"/>
            </a:endParaRPr>
          </a:p>
          <a:p>
            <a:pPr algn="just"/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Galach Consulting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is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a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proud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member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of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PWCyber</a:t>
            </a:r>
            <a:r>
              <a:rPr lang="pl-PL" sz="2000" dirty="0">
                <a:solidFill>
                  <a:srgbClr val="2A245D"/>
                </a:solidFill>
                <a:latin typeface="Aptos" panose="020B0004020202020204" pitchFamily="34" charset="0"/>
              </a:rPr>
              <a:t> and </a:t>
            </a:r>
            <a:r>
              <a:rPr lang="pl-PL" sz="2000" dirty="0" err="1">
                <a:solidFill>
                  <a:srgbClr val="2A245D"/>
                </a:solidFill>
                <a:latin typeface="Aptos" panose="020B0004020202020204" pitchFamily="34" charset="0"/>
              </a:rPr>
              <a:t>CyberMadeInPoland</a:t>
            </a:r>
            <a:endParaRPr lang="pl-PL" sz="2000" dirty="0">
              <a:latin typeface="Aptos" panose="020B0004020202020204" pitchFamily="34" charset="0"/>
            </a:endParaRP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3A575738-ED5B-2383-A464-8D0370391429}"/>
              </a:ext>
            </a:extLst>
          </p:cNvPr>
          <p:cNvSpPr/>
          <p:nvPr/>
        </p:nvSpPr>
        <p:spPr>
          <a:xfrm>
            <a:off x="0" y="6614809"/>
            <a:ext cx="12192000" cy="243191"/>
          </a:xfrm>
          <a:prstGeom prst="rect">
            <a:avLst/>
          </a:prstGeom>
          <a:solidFill>
            <a:srgbClr val="2A245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674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830C4798-506C-FEB1-2A3D-E55122078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7" y="86736"/>
            <a:ext cx="2175231" cy="94355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FD9289FF-1ECC-E7BD-CF5D-7FC9F0352F54}"/>
              </a:ext>
            </a:extLst>
          </p:cNvPr>
          <p:cNvSpPr txBox="1"/>
          <p:nvPr/>
        </p:nvSpPr>
        <p:spPr>
          <a:xfrm>
            <a:off x="5637178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95C0E973-FDBD-FDCE-C6B1-4EEE7F8F4761}"/>
              </a:ext>
            </a:extLst>
          </p:cNvPr>
          <p:cNvSpPr txBox="1"/>
          <p:nvPr/>
        </p:nvSpPr>
        <p:spPr>
          <a:xfrm>
            <a:off x="1089870" y="3387298"/>
            <a:ext cx="54617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LaVA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p</a:t>
            </a:r>
            <a:r>
              <a:rPr lang="en-US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roject</a:t>
            </a:r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carried out in cooperation with NASK and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Warsaw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University of Technology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P</a:t>
            </a:r>
            <a:r>
              <a:rPr lang="en-US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roject</a:t>
            </a:r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financed by the National Centre for Research and Development under the </a:t>
            </a:r>
            <a:r>
              <a:rPr lang="en-US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programme</a:t>
            </a:r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CyberSecIdent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IV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The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goal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is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to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build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the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advanced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vulnerability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analysis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laboratory</a:t>
            </a:r>
            <a:endParaRPr lang="pl-PL" sz="1600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Project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duration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: 2021-2024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Total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project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value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: 11 505 385,00 PLN</a:t>
            </a:r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7D98E72-C147-6D52-240B-1C7FC34E4F70}"/>
              </a:ext>
            </a:extLst>
          </p:cNvPr>
          <p:cNvSpPr txBox="1"/>
          <p:nvPr/>
        </p:nvSpPr>
        <p:spPr>
          <a:xfrm>
            <a:off x="1189392" y="1774820"/>
            <a:ext cx="5362186" cy="1323439"/>
          </a:xfrm>
          <a:prstGeom prst="rect">
            <a:avLst/>
          </a:prstGeom>
          <a:solidFill>
            <a:srgbClr val="AE2F7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Innovative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solution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based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on AI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algorithms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,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allowing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to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automatically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detect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access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control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vulnerabilities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during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security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assessment</a:t>
            </a:r>
            <a:r>
              <a:rPr lang="pl-PL" sz="20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onsolas" panose="020B0609020204030204" pitchFamily="49" charset="0"/>
              </a:rPr>
              <a:t>process</a:t>
            </a:r>
            <a:endParaRPr lang="pl-PL" sz="20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C8FB6777-67F9-7A15-2E86-E0690D2B9E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8885126"/>
              </p:ext>
            </p:extLst>
          </p:nvPr>
        </p:nvGraphicFramePr>
        <p:xfrm>
          <a:off x="7130374" y="1439694"/>
          <a:ext cx="3029626" cy="4698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Prostokąt 1">
            <a:extLst>
              <a:ext uri="{FF2B5EF4-FFF2-40B4-BE49-F238E27FC236}">
                <a16:creationId xmlns:a16="http://schemas.microsoft.com/office/drawing/2014/main" id="{44BE4E2A-8D76-3A54-EABF-286ABA11A934}"/>
              </a:ext>
            </a:extLst>
          </p:cNvPr>
          <p:cNvSpPr/>
          <p:nvPr/>
        </p:nvSpPr>
        <p:spPr>
          <a:xfrm>
            <a:off x="0" y="6614809"/>
            <a:ext cx="12192000" cy="243191"/>
          </a:xfrm>
          <a:prstGeom prst="rect">
            <a:avLst/>
          </a:prstGeom>
          <a:solidFill>
            <a:srgbClr val="2A245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05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830C4798-506C-FEB1-2A3D-E55122078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7" y="86736"/>
            <a:ext cx="2175231" cy="94355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FD9289FF-1ECC-E7BD-CF5D-7FC9F0352F54}"/>
              </a:ext>
            </a:extLst>
          </p:cNvPr>
          <p:cNvSpPr txBox="1"/>
          <p:nvPr/>
        </p:nvSpPr>
        <p:spPr>
          <a:xfrm>
            <a:off x="5637178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95C0E973-FDBD-FDCE-C6B1-4EEE7F8F4761}"/>
              </a:ext>
            </a:extLst>
          </p:cNvPr>
          <p:cNvSpPr txBox="1"/>
          <p:nvPr/>
        </p:nvSpPr>
        <p:spPr>
          <a:xfrm>
            <a:off x="768483" y="1575190"/>
            <a:ext cx="995742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We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believe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there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is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still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a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room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for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further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innovative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solutions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supporting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vulnerability</a:t>
            </a:r>
            <a:r>
              <a:rPr lang="pl-PL" sz="2400" i="1" dirty="0">
                <a:solidFill>
                  <a:srgbClr val="AE2F79"/>
                </a:solidFill>
                <a:latin typeface="Consolas" panose="020B0609020204030204" pitchFamily="49" charset="0"/>
              </a:rPr>
              <a:t> management </a:t>
            </a:r>
            <a:r>
              <a:rPr lang="pl-PL" sz="2400" i="1" dirty="0" err="1">
                <a:solidFill>
                  <a:srgbClr val="AE2F79"/>
                </a:solidFill>
                <a:latin typeface="Consolas" panose="020B0609020204030204" pitchFamily="49" charset="0"/>
              </a:rPr>
              <a:t>process</a:t>
            </a:r>
            <a:endParaRPr lang="pl-PL" sz="2400" i="1" dirty="0">
              <a:solidFill>
                <a:srgbClr val="AE2F79"/>
              </a:solidFill>
              <a:latin typeface="Consolas" panose="020B0609020204030204" pitchFamily="49" charset="0"/>
            </a:endParaRPr>
          </a:p>
          <a:p>
            <a:endParaRPr lang="pl-PL" sz="2000" i="1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3AAD24D4-8CBA-EFAC-032A-CB9B27AB5D29}"/>
              </a:ext>
            </a:extLst>
          </p:cNvPr>
          <p:cNvSpPr txBox="1"/>
          <p:nvPr/>
        </p:nvSpPr>
        <p:spPr>
          <a:xfrm>
            <a:off x="252076" y="2932969"/>
            <a:ext cx="52456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Digital Europe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Programme</a:t>
            </a:r>
            <a:endParaRPr lang="pl-PL" sz="1600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algn="just"/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Call: Deployment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actions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in the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area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of </a:t>
            </a:r>
            <a:r>
              <a:rPr lang="pl-PL" sz="1600" dirty="0" err="1">
                <a:solidFill>
                  <a:srgbClr val="2A245D"/>
                </a:solidFill>
                <a:latin typeface="Aptos Display" panose="020B0004020202020204" pitchFamily="34" charset="0"/>
              </a:rPr>
              <a:t>cybersecurity</a:t>
            </a:r>
            <a:endParaRPr lang="pl-PL" sz="1600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algn="just"/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Development and Deployment of Advanced Key Technologies</a:t>
            </a:r>
            <a:endParaRPr lang="pl-PL" sz="1600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algn="just"/>
            <a:endParaRPr lang="pl-PL" sz="1600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algn="just"/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Proactive Vulnerability Management: identifying and addressing weaknesses proactively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through automated vulnerability scanning and penetration testing to address potential</a:t>
            </a:r>
            <a:r>
              <a:rPr lang="pl-PL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en-US" sz="1600" dirty="0">
                <a:solidFill>
                  <a:srgbClr val="2A245D"/>
                </a:solidFill>
                <a:latin typeface="Aptos Display" panose="020B0004020202020204" pitchFamily="34" charset="0"/>
              </a:rPr>
              <a:t>threats before they can be exploited</a:t>
            </a:r>
            <a:endParaRPr lang="pl-PL" sz="1600" dirty="0">
              <a:solidFill>
                <a:srgbClr val="2A245D"/>
              </a:solidFill>
              <a:latin typeface="Aptos Display" panose="020B00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D660265-DCFF-EEF1-3698-8AA0D74FEEB2}"/>
              </a:ext>
            </a:extLst>
          </p:cNvPr>
          <p:cNvSpPr txBox="1"/>
          <p:nvPr/>
        </p:nvSpPr>
        <p:spPr>
          <a:xfrm>
            <a:off x="7072010" y="3086858"/>
            <a:ext cx="48679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Innovative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scanning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techniques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for IT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infrastructure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vulnerabilities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detection</a:t>
            </a:r>
            <a:endParaRPr lang="pl-PL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algn="just"/>
            <a:endParaRPr lang="pl-PL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Able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to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scan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hostile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environment (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firewalls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, IPS)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Reduce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false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negatives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and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false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positives</a:t>
            </a:r>
            <a:endParaRPr lang="pl-PL" dirty="0">
              <a:solidFill>
                <a:srgbClr val="2A245D"/>
              </a:solidFill>
              <a:latin typeface="Aptos Display" panose="020B00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Smart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result</a:t>
            </a:r>
            <a:r>
              <a:rPr lang="pl-PL" dirty="0">
                <a:solidFill>
                  <a:srgbClr val="2A245D"/>
                </a:solidFill>
                <a:latin typeface="Aptos Display" panose="020B0004020202020204" pitchFamily="34" charset="0"/>
              </a:rPr>
              <a:t> </a:t>
            </a:r>
            <a:r>
              <a:rPr lang="pl-PL" dirty="0" err="1">
                <a:solidFill>
                  <a:srgbClr val="2A245D"/>
                </a:solidFill>
                <a:latin typeface="Aptos Display" panose="020B0004020202020204" pitchFamily="34" charset="0"/>
              </a:rPr>
              <a:t>analysis</a:t>
            </a:r>
            <a:endParaRPr lang="pl-PL" dirty="0">
              <a:solidFill>
                <a:srgbClr val="2A245D"/>
              </a:solidFill>
              <a:latin typeface="Aptos Display" panose="020B0004020202020204" pitchFamily="34" charset="0"/>
            </a:endParaRPr>
          </a:p>
        </p:txBody>
      </p:sp>
      <p:sp>
        <p:nvSpPr>
          <p:cNvPr id="7" name="Strzałka: w prawo 6">
            <a:extLst>
              <a:ext uri="{FF2B5EF4-FFF2-40B4-BE49-F238E27FC236}">
                <a16:creationId xmlns:a16="http://schemas.microsoft.com/office/drawing/2014/main" id="{D29AEAA5-847D-BA26-7B1C-47E99C969947}"/>
              </a:ext>
            </a:extLst>
          </p:cNvPr>
          <p:cNvSpPr/>
          <p:nvPr/>
        </p:nvSpPr>
        <p:spPr>
          <a:xfrm>
            <a:off x="5778230" y="3696511"/>
            <a:ext cx="914400" cy="535021"/>
          </a:xfrm>
          <a:prstGeom prst="rightArrow">
            <a:avLst/>
          </a:prstGeom>
          <a:solidFill>
            <a:srgbClr val="2A245D"/>
          </a:solidFill>
          <a:ln>
            <a:solidFill>
              <a:srgbClr val="C1D4D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A59DE04D-24F8-E60F-6A0E-66FB8ED11F11}"/>
              </a:ext>
            </a:extLst>
          </p:cNvPr>
          <p:cNvSpPr/>
          <p:nvPr/>
        </p:nvSpPr>
        <p:spPr>
          <a:xfrm>
            <a:off x="0" y="6614809"/>
            <a:ext cx="12192000" cy="243191"/>
          </a:xfrm>
          <a:prstGeom prst="rect">
            <a:avLst/>
          </a:prstGeom>
          <a:solidFill>
            <a:srgbClr val="2A245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97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0" r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830C4798-506C-FEB1-2A3D-E55122078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7" y="86736"/>
            <a:ext cx="2175231" cy="943552"/>
          </a:xfrm>
          <a:prstGeom prst="rect">
            <a:avLst/>
          </a:prstGeom>
        </p:spPr>
      </p:pic>
      <p:sp>
        <p:nvSpPr>
          <p:cNvPr id="7" name="Pole tekstowe 2">
            <a:extLst>
              <a:ext uri="{FF2B5EF4-FFF2-40B4-BE49-F238E27FC236}">
                <a16:creationId xmlns:a16="http://schemas.microsoft.com/office/drawing/2014/main" id="{B3726A29-C515-E6F5-003B-18EF840B9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3118" y="4635434"/>
            <a:ext cx="3154392" cy="1724318"/>
          </a:xfrm>
          <a:prstGeom prst="rect">
            <a:avLst/>
          </a:prstGeom>
          <a:solidFill>
            <a:srgbClr val="466F8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Galach Consulting Sp. z o.o.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ul. Puławska 14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02-512 Warszawa</a:t>
            </a:r>
            <a:endParaRPr lang="pl-P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l-PL" sz="20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info@galach.pl</a:t>
            </a:r>
          </a:p>
          <a:p>
            <a:pPr>
              <a:lnSpc>
                <a:spcPct val="107000"/>
              </a:lnSpc>
            </a:pPr>
            <a:r>
              <a:rPr lang="pl-PL" sz="20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www.galach.pl</a:t>
            </a:r>
          </a:p>
        </p:txBody>
      </p:sp>
    </p:spTree>
    <p:extLst>
      <p:ext uri="{BB962C8B-B14F-4D97-AF65-F5344CB8AC3E}">
        <p14:creationId xmlns:p14="http://schemas.microsoft.com/office/powerpoint/2010/main" val="2220923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1948</TotalTime>
  <Words>255</Words>
  <Application>Microsoft Office PowerPoint</Application>
  <PresentationFormat>Panoramiczny</PresentationFormat>
  <Paragraphs>38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Calibri Light</vt:lpstr>
      <vt:lpstr>Consolas</vt:lpstr>
      <vt:lpstr>Motyw pakietu Office</vt:lpstr>
      <vt:lpstr>Digital Europe Programme  Innovative scanning techniques for  IT infrastructure vulnerabilities detection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Galach</dc:creator>
  <cp:lastModifiedBy>Adam Galach</cp:lastModifiedBy>
  <cp:revision>20</cp:revision>
  <dcterms:created xsi:type="dcterms:W3CDTF">2024-08-05T21:45:17Z</dcterms:created>
  <dcterms:modified xsi:type="dcterms:W3CDTF">2024-08-30T07:52:37Z</dcterms:modified>
</cp:coreProperties>
</file>