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3" r:id="rId1"/>
  </p:sldMasterIdLst>
  <p:sldIdLst>
    <p:sldId id="256" r:id="rId2"/>
    <p:sldId id="258" r:id="rId3"/>
    <p:sldId id="259" r:id="rId4"/>
    <p:sldId id="260" r:id="rId5"/>
    <p:sldId id="261" r:id="rId6"/>
  </p:sldIdLst>
  <p:sldSz cx="12192000" cy="6858000"/>
  <p:notesSz cx="6797675" cy="9926638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56" d="100"/>
          <a:sy n="56" d="100"/>
        </p:scale>
        <p:origin x="100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SSE Żagań - Jacek Stępień" userId="daf039a8-0e52-4b71-ad78-79770521a7db" providerId="ADAL" clId="{A66A3879-EE2D-4FB6-A55B-8BDD3E413F19}"/>
    <pc:docChg chg="modSld">
      <pc:chgData name="PSSE Żagań - Jacek Stępień" userId="daf039a8-0e52-4b71-ad78-79770521a7db" providerId="ADAL" clId="{A66A3879-EE2D-4FB6-A55B-8BDD3E413F19}" dt="2024-11-20T08:13:06.573" v="0" actId="20577"/>
      <pc:docMkLst>
        <pc:docMk/>
      </pc:docMkLst>
      <pc:sldChg chg="modSp mod">
        <pc:chgData name="PSSE Żagań - Jacek Stępień" userId="daf039a8-0e52-4b71-ad78-79770521a7db" providerId="ADAL" clId="{A66A3879-EE2D-4FB6-A55B-8BDD3E413F19}" dt="2024-11-20T08:13:06.573" v="0" actId="20577"/>
        <pc:sldMkLst>
          <pc:docMk/>
          <pc:sldMk cId="3555353878" sldId="261"/>
        </pc:sldMkLst>
        <pc:spChg chg="mod">
          <ac:chgData name="PSSE Żagań - Jacek Stępień" userId="daf039a8-0e52-4b71-ad78-79770521a7db" providerId="ADAL" clId="{A66A3879-EE2D-4FB6-A55B-8BDD3E413F19}" dt="2024-11-20T08:13:06.573" v="0" actId="20577"/>
          <ac:spMkLst>
            <pc:docMk/>
            <pc:sldMk cId="3555353878" sldId="261"/>
            <ac:spMk id="10" creationId="{2CCC99A6-6416-7AFB-E9E6-FFFCFC85E24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748618E9-EE2D-4864-9EEE-58939BD4FB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317D1EC0-23FF-4FC8-B22D-E34878EAA4CC}"/>
                </a:ext>
              </a:extLst>
            </p:cNvPr>
            <p:cNvCxnSpPr>
              <a:cxnSpLocks/>
            </p:cNvCxnSpPr>
            <p:nvPr/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5AB929A7-258C-4469-AAB4-A67D713F7A80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DA635CDB-2D00-49D5-B26E-0694A25000C7}"/>
                </a:ext>
              </a:extLst>
            </p:cNvPr>
            <p:cNvCxnSpPr>
              <a:cxnSpLocks/>
            </p:cNvCxnSpPr>
            <p:nvPr/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B4288D7A-F857-418D-92F2-368E841B9F27}"/>
                </a:ext>
              </a:extLst>
            </p:cNvPr>
            <p:cNvCxnSpPr>
              <a:cxnSpLocks/>
            </p:cNvCxnSpPr>
            <p:nvPr/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F1084F50-7F3C-4A4A-877E-FFD9EC7CD88B}"/>
                </a:ext>
              </a:extLst>
            </p:cNvPr>
            <p:cNvCxnSpPr>
              <a:cxnSpLocks/>
            </p:cNvCxnSpPr>
            <p:nvPr/>
          </p:nvCxnSpPr>
          <p:spPr>
            <a:xfrm>
              <a:off x="117592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331E64C1-F4C0-4A94-B319-BB1A0A2450B5}"/>
                </a:ext>
              </a:extLst>
            </p:cNvPr>
            <p:cNvCxnSpPr>
              <a:cxnSpLocks/>
            </p:cNvCxnSpPr>
            <p:nvPr/>
          </p:nvCxnSpPr>
          <p:spPr>
            <a:xfrm>
              <a:off x="215931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363D8374-8052-417F-AB69-B97EAC43D513}"/>
                </a:ext>
              </a:extLst>
            </p:cNvPr>
            <p:cNvCxnSpPr>
              <a:cxnSpLocks/>
            </p:cNvCxnSpPr>
            <p:nvPr/>
          </p:nvCxnSpPr>
          <p:spPr>
            <a:xfrm>
              <a:off x="314271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C7750734-4D51-4019-A003-38A3DE49B434}"/>
                </a:ext>
              </a:extLst>
            </p:cNvPr>
            <p:cNvCxnSpPr>
              <a:cxnSpLocks/>
            </p:cNvCxnSpPr>
            <p:nvPr/>
          </p:nvCxnSpPr>
          <p:spPr>
            <a:xfrm>
              <a:off x="412610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71B693D1-DBA2-4D3B-9B37-D9EE8C4112F4}"/>
                </a:ext>
              </a:extLst>
            </p:cNvPr>
            <p:cNvCxnSpPr>
              <a:cxnSpLocks/>
            </p:cNvCxnSpPr>
            <p:nvPr/>
          </p:nvCxnSpPr>
          <p:spPr>
            <a:xfrm>
              <a:off x="510949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1BCD3EA8-E4C0-4AF6-817F-F9F29157A499}"/>
                </a:ext>
              </a:extLst>
            </p:cNvPr>
            <p:cNvCxnSpPr>
              <a:cxnSpLocks/>
            </p:cNvCxnSpPr>
            <p:nvPr/>
          </p:nvCxnSpPr>
          <p:spPr>
            <a:xfrm>
              <a:off x="609289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7A170FB3-B397-4AC9-85FD-65388F26D90A}"/>
                </a:ext>
              </a:extLst>
            </p:cNvPr>
            <p:cNvCxnSpPr>
              <a:cxnSpLocks/>
            </p:cNvCxnSpPr>
            <p:nvPr/>
          </p:nvCxnSpPr>
          <p:spPr>
            <a:xfrm>
              <a:off x="70762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BE5EC0B9-49C7-4777-AEC5-B5EF8DE40498}"/>
                </a:ext>
              </a:extLst>
            </p:cNvPr>
            <p:cNvCxnSpPr>
              <a:cxnSpLocks/>
            </p:cNvCxnSpPr>
            <p:nvPr/>
          </p:nvCxnSpPr>
          <p:spPr>
            <a:xfrm>
              <a:off x="805968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7902048B-30F7-4434-87A5-140F9BB4BEB1}"/>
                </a:ext>
              </a:extLst>
            </p:cNvPr>
            <p:cNvCxnSpPr>
              <a:cxnSpLocks/>
            </p:cNvCxnSpPr>
            <p:nvPr/>
          </p:nvCxnSpPr>
          <p:spPr>
            <a:xfrm>
              <a:off x="904307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0500A6E2-A41C-4751-8A4E-9A0C5718D930}"/>
                </a:ext>
              </a:extLst>
            </p:cNvPr>
            <p:cNvCxnSpPr>
              <a:cxnSpLocks/>
            </p:cNvCxnSpPr>
            <p:nvPr/>
          </p:nvCxnSpPr>
          <p:spPr>
            <a:xfrm>
              <a:off x="1002646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FC259517-7BE7-45F9-81C0-3A6362BF143C}"/>
                </a:ext>
              </a:extLst>
            </p:cNvPr>
            <p:cNvCxnSpPr>
              <a:cxnSpLocks/>
            </p:cNvCxnSpPr>
            <p:nvPr/>
          </p:nvCxnSpPr>
          <p:spPr>
            <a:xfrm>
              <a:off x="1100986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90652F56-7B71-42B2-AB68-22204A6DF177}"/>
                </a:ext>
              </a:extLst>
            </p:cNvPr>
            <p:cNvCxnSpPr>
              <a:cxnSpLocks/>
            </p:cNvCxnSpPr>
            <p:nvPr/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059830E-1C3D-4D42-8789-524971CB465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B53325A7-86D3-4B52-A7E3-ADDF408B406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71459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6D53F46F-EC12-484C-A4E7-791E57687AC1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257478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464ED9CA-8950-47B8-A9ED-22B45CE15FBC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80035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E4429F7B-9FD7-438F-8ECA-3FCAD0061805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343240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0C558100-D455-4B41-890C-BCC898B2D165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886121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F2886397-398A-4318-BE16-2CBAC1902F9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429002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7D32A3A6-CE6E-4ABD-8522-2C8DC88C070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9718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F9014C09-5B84-4798-8BDE-C80D76E67B8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4514764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2A29EB9E-ED9D-4C69-8A26-9A7A0A830569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057645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AA2899F9-1795-416F-8F3D-26EEB684DB6A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60052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E3043474-8625-495C-BD06-3627FD286C55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D432CE47-7631-408E-8DDC-79EE378B707B}"/>
                </a:ext>
              </a:extLst>
            </p:cNvPr>
            <p:cNvCxnSpPr>
              <a:cxnSpLocks/>
            </p:cNvCxnSpPr>
            <p:nvPr/>
          </p:nvCxnSpPr>
          <p:spPr>
            <a:xfrm>
              <a:off x="16613" y="614340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B2C8832D-8B8D-4036-B913-2D363143274B}"/>
                </a:ext>
              </a:extLst>
            </p:cNvPr>
            <p:cNvCxnSpPr>
              <a:cxnSpLocks/>
            </p:cNvCxnSpPr>
            <p:nvPr/>
          </p:nvCxnSpPr>
          <p:spPr>
            <a:xfrm>
              <a:off x="684225" y="171716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1CCEFEAF-E87B-4FF2-A947-94CABAA0610D}"/>
                </a:ext>
              </a:extLst>
            </p:cNvPr>
            <p:cNvCxnSpPr>
              <a:cxnSpLocks/>
            </p:cNvCxnSpPr>
            <p:nvPr/>
          </p:nvCxnSpPr>
          <p:spPr>
            <a:xfrm>
              <a:off x="11508412" y="173267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43A7CD3-94E1-42A9-BAB7-2AFCD9FCBD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1078" y="722903"/>
            <a:ext cx="10495904" cy="2460770"/>
          </a:xfrm>
        </p:spPr>
        <p:txBody>
          <a:bodyPr anchor="b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467609B-8FD3-4FF7-8EBC-6619CA868B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91078" y="3428997"/>
            <a:ext cx="10495904" cy="2306639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39" name="Right Triangle 38">
            <a:extLst>
              <a:ext uri="{FF2B5EF4-FFF2-40B4-BE49-F238E27FC236}">
                <a16:creationId xmlns:a16="http://schemas.microsoft.com/office/drawing/2014/main" id="{2437C4A8-8E3A-4ADA-93B9-64737CE1AB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13500000">
            <a:off x="-281093" y="2607907"/>
            <a:ext cx="568289" cy="568289"/>
          </a:xfrm>
          <a:prstGeom prst="rt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C7A76F-3401-4F50-AE85-8F2AA247B9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F02E50-D34E-4DD4-8B3B-55D08F25F5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91078" y="236364"/>
            <a:ext cx="4114800" cy="41712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B53B71-D2FA-4DDC-9C9C-E26F7B591A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1865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9BD70F-ACE4-4595-845E-2296BDF83B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6978CD9-E0B5-4B48-8366-91E6D22C9F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FAF4B4-44D3-4E29-B235-A1B8682077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D7BA37-9639-480E-84AB-EA277225CA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BFC658-154E-48DE-AD31-813E5170C9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83697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65405209-5179-4359-91ED-1B1A46619A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0E32344F-3BE0-4CE8-B1BD-9ABD425E1C0D}"/>
                </a:ext>
              </a:extLst>
            </p:cNvPr>
            <p:cNvCxnSpPr>
              <a:cxnSpLocks/>
            </p:cNvCxnSpPr>
            <p:nvPr/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599DE306-F4FB-4730-A066-ADF38D739563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CCB32885-303F-477F-A081-27425944F230}"/>
                </a:ext>
              </a:extLst>
            </p:cNvPr>
            <p:cNvCxnSpPr>
              <a:cxnSpLocks/>
            </p:cNvCxnSpPr>
            <p:nvPr/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260C0C0B-4CD0-467D-A382-2B2415102C48}"/>
                </a:ext>
              </a:extLst>
            </p:cNvPr>
            <p:cNvCxnSpPr>
              <a:cxnSpLocks/>
            </p:cNvCxnSpPr>
            <p:nvPr/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5788DF0F-327F-43A5-AB71-3D32053D83CA}"/>
                </a:ext>
              </a:extLst>
            </p:cNvPr>
            <p:cNvCxnSpPr>
              <a:cxnSpLocks/>
            </p:cNvCxnSpPr>
            <p:nvPr/>
          </p:nvCxnSpPr>
          <p:spPr>
            <a:xfrm>
              <a:off x="117592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298A0902-2662-4911-A532-AA6310861479}"/>
                </a:ext>
              </a:extLst>
            </p:cNvPr>
            <p:cNvCxnSpPr>
              <a:cxnSpLocks/>
            </p:cNvCxnSpPr>
            <p:nvPr/>
          </p:nvCxnSpPr>
          <p:spPr>
            <a:xfrm>
              <a:off x="215931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4ABDA4F7-23F4-46D1-8B7E-A21DD84083E1}"/>
                </a:ext>
              </a:extLst>
            </p:cNvPr>
            <p:cNvCxnSpPr>
              <a:cxnSpLocks/>
            </p:cNvCxnSpPr>
            <p:nvPr/>
          </p:nvCxnSpPr>
          <p:spPr>
            <a:xfrm>
              <a:off x="314271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D7FC9FC2-8808-438E-8FFB-5FE416BFB5C8}"/>
                </a:ext>
              </a:extLst>
            </p:cNvPr>
            <p:cNvCxnSpPr>
              <a:cxnSpLocks/>
            </p:cNvCxnSpPr>
            <p:nvPr/>
          </p:nvCxnSpPr>
          <p:spPr>
            <a:xfrm>
              <a:off x="412610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204694E5-71F9-4210-9BE8-FC12CC177BD3}"/>
                </a:ext>
              </a:extLst>
            </p:cNvPr>
            <p:cNvCxnSpPr>
              <a:cxnSpLocks/>
            </p:cNvCxnSpPr>
            <p:nvPr/>
          </p:nvCxnSpPr>
          <p:spPr>
            <a:xfrm>
              <a:off x="510949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0B37E805-A7E5-4906-B0C5-1373F3DA9628}"/>
                </a:ext>
              </a:extLst>
            </p:cNvPr>
            <p:cNvCxnSpPr>
              <a:cxnSpLocks/>
            </p:cNvCxnSpPr>
            <p:nvPr/>
          </p:nvCxnSpPr>
          <p:spPr>
            <a:xfrm>
              <a:off x="609289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7A4CD964-FBD6-41AB-8A02-9509A2BAC11F}"/>
                </a:ext>
              </a:extLst>
            </p:cNvPr>
            <p:cNvCxnSpPr>
              <a:cxnSpLocks/>
            </p:cNvCxnSpPr>
            <p:nvPr/>
          </p:nvCxnSpPr>
          <p:spPr>
            <a:xfrm>
              <a:off x="70762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E9CD7FF8-E827-4E0A-BCE2-CCB34EDAC0FC}"/>
                </a:ext>
              </a:extLst>
            </p:cNvPr>
            <p:cNvCxnSpPr>
              <a:cxnSpLocks/>
            </p:cNvCxnSpPr>
            <p:nvPr/>
          </p:nvCxnSpPr>
          <p:spPr>
            <a:xfrm>
              <a:off x="805968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5C4AD6BB-F1EE-4FB8-96E8-6890447800EC}"/>
                </a:ext>
              </a:extLst>
            </p:cNvPr>
            <p:cNvCxnSpPr>
              <a:cxnSpLocks/>
            </p:cNvCxnSpPr>
            <p:nvPr/>
          </p:nvCxnSpPr>
          <p:spPr>
            <a:xfrm>
              <a:off x="904307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FE935057-E0A3-4DAE-B9C8-6E818D7A7205}"/>
                </a:ext>
              </a:extLst>
            </p:cNvPr>
            <p:cNvCxnSpPr>
              <a:cxnSpLocks/>
            </p:cNvCxnSpPr>
            <p:nvPr/>
          </p:nvCxnSpPr>
          <p:spPr>
            <a:xfrm>
              <a:off x="1002646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308DDF69-1C14-453C-BC3A-37D3FE69DFC7}"/>
                </a:ext>
              </a:extLst>
            </p:cNvPr>
            <p:cNvCxnSpPr>
              <a:cxnSpLocks/>
            </p:cNvCxnSpPr>
            <p:nvPr/>
          </p:nvCxnSpPr>
          <p:spPr>
            <a:xfrm>
              <a:off x="1100986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E6C26D82-15BA-4B2E-A42D-2ECA8012D307}"/>
                </a:ext>
              </a:extLst>
            </p:cNvPr>
            <p:cNvCxnSpPr>
              <a:cxnSpLocks/>
            </p:cNvCxnSpPr>
            <p:nvPr/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D7F73B67-E5E9-4000-91DA-034B2127EFD2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EAFAC1B5-F0DD-4FC0-B4C9-77CB29DF4425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71459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D9ACB3DB-54B2-4CEE-A791-C6FC6C758DA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257478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68324004-1030-47D9-B817-425FF6ECCECC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80035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1AA001C4-81AB-4FA6-ADAA-C8618056353B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343240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8D1DAD34-7844-4F16-9874-F51F2A23B9EA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886121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77DCBC6D-1BDA-4CB1-A3EC-59F240C8FA19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429002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E5B3C1A0-58E7-47E4-831B-CF3EE21D1E90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9718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08A09FAA-E123-4FE4-B67A-9EBDE1A3130F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4514764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5317B7C6-C816-4A58-B184-135E4FD19F55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057645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24D22ABB-4CE8-47DC-80BF-39B3E4CF7048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60052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3A17DE37-A292-4031-AF42-CDB00A13EE76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B73EF673-CB75-435F-9BF3-7594EC3ADF8F}"/>
                </a:ext>
              </a:extLst>
            </p:cNvPr>
            <p:cNvCxnSpPr>
              <a:cxnSpLocks/>
            </p:cNvCxnSpPr>
            <p:nvPr/>
          </p:nvCxnSpPr>
          <p:spPr>
            <a:xfrm>
              <a:off x="16613" y="614340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D35F4581-15F6-47EE-87D0-1132A093DBA5}"/>
                </a:ext>
              </a:extLst>
            </p:cNvPr>
            <p:cNvCxnSpPr>
              <a:cxnSpLocks/>
            </p:cNvCxnSpPr>
            <p:nvPr/>
          </p:nvCxnSpPr>
          <p:spPr>
            <a:xfrm>
              <a:off x="684225" y="171716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565CF984-F5BD-45C4-9A12-B02DB4F044E1}"/>
                </a:ext>
              </a:extLst>
            </p:cNvPr>
            <p:cNvCxnSpPr>
              <a:cxnSpLocks/>
            </p:cNvCxnSpPr>
            <p:nvPr/>
          </p:nvCxnSpPr>
          <p:spPr>
            <a:xfrm>
              <a:off x="11508412" y="173267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9" name="Right Triangle 38">
            <a:extLst>
              <a:ext uri="{FF2B5EF4-FFF2-40B4-BE49-F238E27FC236}">
                <a16:creationId xmlns:a16="http://schemas.microsoft.com/office/drawing/2014/main" id="{ACE66A86-8455-497B-9CA4-F460A19E5F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18900000">
            <a:off x="7770390" y="-287370"/>
            <a:ext cx="568289" cy="568289"/>
          </a:xfrm>
          <a:prstGeom prst="rt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Vertical Title 1">
            <a:extLst>
              <a:ext uri="{FF2B5EF4-FFF2-40B4-BE49-F238E27FC236}">
                <a16:creationId xmlns:a16="http://schemas.microsoft.com/office/drawing/2014/main" id="{5868C62B-71EF-4824-9EE8-6CAE179842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707774" y="715616"/>
            <a:ext cx="3295876" cy="502659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243E4C8-4AA9-49D7-BF71-1AB5F2CFE1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3588" y="715616"/>
            <a:ext cx="6770448" cy="502659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7898B3-014E-440B-BA4E-1063392128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C22643-CE63-4C3E-B437-5A1A5EF911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D1CE5E-160A-4B37-94E2-3D9DC75BFF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36934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0D8D6B-70A2-430A-9F5D-DA093D8C16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4A2845-6CA6-4745-A951-25B8D5319D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049424-7A20-4BA1-9F60-671A5DBB3B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1BD2B2-E17F-402E-8EA3-5C7C1118A8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D23070-8658-4AC0-B2A3-4BE605A840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058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A69DB7AC-F7D7-430A-A2A7-CD3EBBF1D3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66AAF10E-F092-4160-BF4A-FF568555B790}"/>
                </a:ext>
              </a:extLst>
            </p:cNvPr>
            <p:cNvCxnSpPr>
              <a:cxnSpLocks/>
            </p:cNvCxnSpPr>
            <p:nvPr/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36341C04-9B94-4385-A661-7B8C1700049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F4C1D709-6A0F-409C-B2D0-C248E562265E}"/>
                </a:ext>
              </a:extLst>
            </p:cNvPr>
            <p:cNvCxnSpPr>
              <a:cxnSpLocks/>
            </p:cNvCxnSpPr>
            <p:nvPr/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B999BE53-BA11-4B67-BFBB-6281DB50C75D}"/>
                </a:ext>
              </a:extLst>
            </p:cNvPr>
            <p:cNvCxnSpPr>
              <a:cxnSpLocks/>
            </p:cNvCxnSpPr>
            <p:nvPr/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9B662D93-31C1-4DFB-A938-E631F89AA9F0}"/>
                </a:ext>
              </a:extLst>
            </p:cNvPr>
            <p:cNvCxnSpPr>
              <a:cxnSpLocks/>
            </p:cNvCxnSpPr>
            <p:nvPr/>
          </p:nvCxnSpPr>
          <p:spPr>
            <a:xfrm>
              <a:off x="117592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97ECC8DA-0BEC-4508-89D4-12FA35B481F5}"/>
                </a:ext>
              </a:extLst>
            </p:cNvPr>
            <p:cNvCxnSpPr>
              <a:cxnSpLocks/>
            </p:cNvCxnSpPr>
            <p:nvPr/>
          </p:nvCxnSpPr>
          <p:spPr>
            <a:xfrm>
              <a:off x="215931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67DC8E6C-1B78-4B89-82DD-BBA778CD1482}"/>
                </a:ext>
              </a:extLst>
            </p:cNvPr>
            <p:cNvCxnSpPr>
              <a:cxnSpLocks/>
            </p:cNvCxnSpPr>
            <p:nvPr/>
          </p:nvCxnSpPr>
          <p:spPr>
            <a:xfrm>
              <a:off x="314271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28E5F54A-0315-4B15-B865-1F0460526260}"/>
                </a:ext>
              </a:extLst>
            </p:cNvPr>
            <p:cNvCxnSpPr>
              <a:cxnSpLocks/>
            </p:cNvCxnSpPr>
            <p:nvPr/>
          </p:nvCxnSpPr>
          <p:spPr>
            <a:xfrm>
              <a:off x="412610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4DD7F352-DE39-4835-8D3F-69CDEC490F1E}"/>
                </a:ext>
              </a:extLst>
            </p:cNvPr>
            <p:cNvCxnSpPr>
              <a:cxnSpLocks/>
            </p:cNvCxnSpPr>
            <p:nvPr/>
          </p:nvCxnSpPr>
          <p:spPr>
            <a:xfrm>
              <a:off x="510949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49D6F20A-F777-4F41-B23B-735A64FA5DA3}"/>
                </a:ext>
              </a:extLst>
            </p:cNvPr>
            <p:cNvCxnSpPr>
              <a:cxnSpLocks/>
            </p:cNvCxnSpPr>
            <p:nvPr/>
          </p:nvCxnSpPr>
          <p:spPr>
            <a:xfrm>
              <a:off x="609289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21BBADBA-0F74-418B-BC50-AD44596C3EF8}"/>
                </a:ext>
              </a:extLst>
            </p:cNvPr>
            <p:cNvCxnSpPr>
              <a:cxnSpLocks/>
            </p:cNvCxnSpPr>
            <p:nvPr/>
          </p:nvCxnSpPr>
          <p:spPr>
            <a:xfrm>
              <a:off x="70762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3918BE26-88E5-457C-8095-745F34D15366}"/>
                </a:ext>
              </a:extLst>
            </p:cNvPr>
            <p:cNvCxnSpPr>
              <a:cxnSpLocks/>
            </p:cNvCxnSpPr>
            <p:nvPr/>
          </p:nvCxnSpPr>
          <p:spPr>
            <a:xfrm>
              <a:off x="805968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4FB269E0-E058-4340-B93D-7D40FFF521F3}"/>
                </a:ext>
              </a:extLst>
            </p:cNvPr>
            <p:cNvCxnSpPr>
              <a:cxnSpLocks/>
            </p:cNvCxnSpPr>
            <p:nvPr/>
          </p:nvCxnSpPr>
          <p:spPr>
            <a:xfrm>
              <a:off x="904307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EDDD9AEE-5501-4385-B339-4616F567B53D}"/>
                </a:ext>
              </a:extLst>
            </p:cNvPr>
            <p:cNvCxnSpPr>
              <a:cxnSpLocks/>
            </p:cNvCxnSpPr>
            <p:nvPr/>
          </p:nvCxnSpPr>
          <p:spPr>
            <a:xfrm>
              <a:off x="1002646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84D29C61-8926-4C98-882B-AB90108C8386}"/>
                </a:ext>
              </a:extLst>
            </p:cNvPr>
            <p:cNvCxnSpPr>
              <a:cxnSpLocks/>
            </p:cNvCxnSpPr>
            <p:nvPr/>
          </p:nvCxnSpPr>
          <p:spPr>
            <a:xfrm>
              <a:off x="1100986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CAC585F9-B633-4F7E-AADE-75079DC17158}"/>
                </a:ext>
              </a:extLst>
            </p:cNvPr>
            <p:cNvCxnSpPr>
              <a:cxnSpLocks/>
            </p:cNvCxnSpPr>
            <p:nvPr/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E5DC6366-5525-4FBC-9886-D4409F6B2993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7CC03CF9-098C-4140-806A-023D3DC3F2E3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71459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D9C41BC4-89DF-4EC4-A141-9EF16D8EEB5B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257478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432AD067-E64C-499E-9C0A-A7252587441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80035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6653DD54-FA2B-4B91-A94E-3C46AE21B385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343240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586AC204-156B-442E-B028-01036BD1F26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886121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303512DE-F013-431A-9F6E-ADDA88FB2DD5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429002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8E95FEE1-61A9-4065-B9F8-5589180AC62B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9718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5028AA59-C1FA-46C0-BFDD-1C1D3404C81C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4514764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0A5C99EE-B791-470A-8639-0357A751EB43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057645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454F4204-F48B-4AF5-B11E-0CE7D972AC3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60052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076643FE-3966-4B82-9623-C61A56EDD20C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2DD769C5-B1B1-45BD-A40A-67E6568C8434}"/>
                </a:ext>
              </a:extLst>
            </p:cNvPr>
            <p:cNvCxnSpPr>
              <a:cxnSpLocks/>
            </p:cNvCxnSpPr>
            <p:nvPr/>
          </p:nvCxnSpPr>
          <p:spPr>
            <a:xfrm>
              <a:off x="16613" y="614340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2A511707-50C7-48B2-81F7-5C82BF57795C}"/>
                </a:ext>
              </a:extLst>
            </p:cNvPr>
            <p:cNvCxnSpPr>
              <a:cxnSpLocks/>
            </p:cNvCxnSpPr>
            <p:nvPr/>
          </p:nvCxnSpPr>
          <p:spPr>
            <a:xfrm>
              <a:off x="684225" y="171716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838D44F3-CCFE-48A0-8414-FFF5E43D9184}"/>
                </a:ext>
              </a:extLst>
            </p:cNvPr>
            <p:cNvCxnSpPr>
              <a:cxnSpLocks/>
            </p:cNvCxnSpPr>
            <p:nvPr/>
          </p:nvCxnSpPr>
          <p:spPr>
            <a:xfrm>
              <a:off x="11508412" y="173267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2D126FE0-8204-40BB-AD46-4A0C7A4751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078" y="718115"/>
            <a:ext cx="10312571" cy="278150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25E350-4200-419C-A167-527DD6B777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1078" y="3753350"/>
            <a:ext cx="10312571" cy="1991572"/>
          </a:xfrm>
        </p:spPr>
        <p:txBody>
          <a:bodyPr/>
          <a:lstStyle>
            <a:lvl1pPr marL="0" indent="0">
              <a:buNone/>
              <a:defRPr lang="en-US" sz="2400" kern="120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9" name="Right Triangle 38">
            <a:extLst>
              <a:ext uri="{FF2B5EF4-FFF2-40B4-BE49-F238E27FC236}">
                <a16:creationId xmlns:a16="http://schemas.microsoft.com/office/drawing/2014/main" id="{6741F519-22CF-4C01-B140-5480DBAB30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13500000">
            <a:off x="-281093" y="2607907"/>
            <a:ext cx="568289" cy="568289"/>
          </a:xfrm>
          <a:prstGeom prst="rt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5D1550-9064-4767-B70A-3501AF956C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1E1C33-2E8E-4041-9683-12048CB8AB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D36992-B921-4F3F-9C4A-0D67E618D1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90182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ACFDF5-4B31-4F1B-83BA-82A9510379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078" y="722903"/>
            <a:ext cx="10312571" cy="135484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4EC9A6-F718-4497-8A75-637EE17458E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91078" y="2345843"/>
            <a:ext cx="5009584" cy="32743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503E57-9695-4508-9778-B3DB1FB5FA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935075" y="2345843"/>
            <a:ext cx="5068574" cy="32743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74CEE6-B9DC-4CCC-8F4C-0B4DADFB01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C85191-5804-47C9-95EB-D49D715737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6B0A03-44F6-4299-B45D-E07A023906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8010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6920E6-CC97-4BD8-92FE-8F36024D0E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078" y="722900"/>
            <a:ext cx="10320062" cy="14075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3872FB-EDD5-42FB-8A9A-279EAD4FB0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1078" y="2331481"/>
            <a:ext cx="4963444" cy="540072"/>
          </a:xfrm>
        </p:spPr>
        <p:txBody>
          <a:bodyPr anchor="b"/>
          <a:lstStyle>
            <a:lvl1pPr marL="0" indent="0">
              <a:buNone/>
              <a:defRPr sz="2400" b="0" i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45F28C1-95C8-476A-8D93-D580DD39D8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91078" y="2954564"/>
            <a:ext cx="4963444" cy="27903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4315485-EE1A-41B0-873A-BA9D06E88BF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03351" y="2331481"/>
            <a:ext cx="4900298" cy="540072"/>
          </a:xfrm>
        </p:spPr>
        <p:txBody>
          <a:bodyPr anchor="b"/>
          <a:lstStyle>
            <a:lvl1pPr marL="0" indent="0">
              <a:buNone/>
              <a:defRPr sz="2400" b="0" i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581A6FB-1583-4A1B-A4A7-C65062C57B7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03351" y="2954564"/>
            <a:ext cx="4900298" cy="27903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3A29EA7-E61E-4617-9DA9-40B9299B328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3587" y="6215870"/>
            <a:ext cx="3843779" cy="417126"/>
          </a:xfrm>
        </p:spPr>
        <p:txBody>
          <a:bodyPr/>
          <a:lstStyle/>
          <a:p>
            <a:fld id="{8F72BA41-EC5B-4197-BCC8-0FD2E523CD7A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56249CC-EB72-46A6-87D9-5FBDA8E450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91078" y="236364"/>
            <a:ext cx="4114800" cy="41712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AA04EE7-47BE-4ECE-A170-793C4E5695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467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EE4946-24AD-40DD-95A7-49BA49C227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078" y="722903"/>
            <a:ext cx="10501177" cy="1401231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D8CF342-49F6-482D-943E-7E50B1694A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64033E5-3797-4FF8-866F-9FD9325A9F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91078" y="236364"/>
            <a:ext cx="4114800" cy="417126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6DC1E67-424D-4638-98F8-38E71A410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36357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45BED274-5EB4-4EF4-B353-E55BD50265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E0418BE5-560E-4E49-B12D-B555511FED72}"/>
                </a:ext>
              </a:extLst>
            </p:cNvPr>
            <p:cNvCxnSpPr>
              <a:cxnSpLocks/>
            </p:cNvCxnSpPr>
            <p:nvPr/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849D1162-73B9-420F-BCBE-95039D00CD24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92BA76FE-316A-48E2-A03B-4E05691C4348}"/>
                </a:ext>
              </a:extLst>
            </p:cNvPr>
            <p:cNvCxnSpPr>
              <a:cxnSpLocks/>
            </p:cNvCxnSpPr>
            <p:nvPr/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0E678FBC-A6AD-4422-BA24-A4172F8862CA}"/>
                </a:ext>
              </a:extLst>
            </p:cNvPr>
            <p:cNvCxnSpPr>
              <a:cxnSpLocks/>
            </p:cNvCxnSpPr>
            <p:nvPr/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DD3C5C3E-2D08-43F0-AFAC-E15360CA7D34}"/>
                </a:ext>
              </a:extLst>
            </p:cNvPr>
            <p:cNvCxnSpPr>
              <a:cxnSpLocks/>
            </p:cNvCxnSpPr>
            <p:nvPr/>
          </p:nvCxnSpPr>
          <p:spPr>
            <a:xfrm>
              <a:off x="117592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E0BEAC62-AF92-4A65-9790-6F6E0C6C5A1F}"/>
                </a:ext>
              </a:extLst>
            </p:cNvPr>
            <p:cNvCxnSpPr>
              <a:cxnSpLocks/>
            </p:cNvCxnSpPr>
            <p:nvPr/>
          </p:nvCxnSpPr>
          <p:spPr>
            <a:xfrm>
              <a:off x="215931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3C77D7C5-E76E-4E82-BFC4-9A75D2C8089D}"/>
                </a:ext>
              </a:extLst>
            </p:cNvPr>
            <p:cNvCxnSpPr>
              <a:cxnSpLocks/>
            </p:cNvCxnSpPr>
            <p:nvPr/>
          </p:nvCxnSpPr>
          <p:spPr>
            <a:xfrm>
              <a:off x="314271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C66E0152-96B9-4067-80D3-D9BDE6D7EC95}"/>
                </a:ext>
              </a:extLst>
            </p:cNvPr>
            <p:cNvCxnSpPr>
              <a:cxnSpLocks/>
            </p:cNvCxnSpPr>
            <p:nvPr/>
          </p:nvCxnSpPr>
          <p:spPr>
            <a:xfrm>
              <a:off x="412610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0918AFCC-B9DA-4092-8FBA-2CFEDB0388E3}"/>
                </a:ext>
              </a:extLst>
            </p:cNvPr>
            <p:cNvCxnSpPr>
              <a:cxnSpLocks/>
            </p:cNvCxnSpPr>
            <p:nvPr/>
          </p:nvCxnSpPr>
          <p:spPr>
            <a:xfrm>
              <a:off x="510949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91EC7D33-C87E-4812-A722-53C5D99272B5}"/>
                </a:ext>
              </a:extLst>
            </p:cNvPr>
            <p:cNvCxnSpPr>
              <a:cxnSpLocks/>
            </p:cNvCxnSpPr>
            <p:nvPr/>
          </p:nvCxnSpPr>
          <p:spPr>
            <a:xfrm>
              <a:off x="609289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95F239E3-501A-4C3C-9BE4-6BFA0D3126B7}"/>
                </a:ext>
              </a:extLst>
            </p:cNvPr>
            <p:cNvCxnSpPr>
              <a:cxnSpLocks/>
            </p:cNvCxnSpPr>
            <p:nvPr/>
          </p:nvCxnSpPr>
          <p:spPr>
            <a:xfrm>
              <a:off x="70762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9B62BF3B-95BB-4188-AAE5-015A0EF3D186}"/>
                </a:ext>
              </a:extLst>
            </p:cNvPr>
            <p:cNvCxnSpPr>
              <a:cxnSpLocks/>
            </p:cNvCxnSpPr>
            <p:nvPr/>
          </p:nvCxnSpPr>
          <p:spPr>
            <a:xfrm>
              <a:off x="805968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B14E5F0F-0124-40D0-A0BF-AE307A0E15F4}"/>
                </a:ext>
              </a:extLst>
            </p:cNvPr>
            <p:cNvCxnSpPr>
              <a:cxnSpLocks/>
            </p:cNvCxnSpPr>
            <p:nvPr/>
          </p:nvCxnSpPr>
          <p:spPr>
            <a:xfrm>
              <a:off x="904307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2BADC3B1-26C7-4CF1-B29D-4D0DEA3E2633}"/>
                </a:ext>
              </a:extLst>
            </p:cNvPr>
            <p:cNvCxnSpPr>
              <a:cxnSpLocks/>
            </p:cNvCxnSpPr>
            <p:nvPr/>
          </p:nvCxnSpPr>
          <p:spPr>
            <a:xfrm>
              <a:off x="1002646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A0A7DF6E-1132-4A80-9B18-593B1ACD7784}"/>
                </a:ext>
              </a:extLst>
            </p:cNvPr>
            <p:cNvCxnSpPr>
              <a:cxnSpLocks/>
            </p:cNvCxnSpPr>
            <p:nvPr/>
          </p:nvCxnSpPr>
          <p:spPr>
            <a:xfrm>
              <a:off x="1100986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9EF19589-10D8-4A8F-A0B1-F7CE380E3001}"/>
                </a:ext>
              </a:extLst>
            </p:cNvPr>
            <p:cNvCxnSpPr>
              <a:cxnSpLocks/>
            </p:cNvCxnSpPr>
            <p:nvPr/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28E6BB32-C4F8-4914-88D3-7DC5E79D023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A8F046EE-9DBA-4924-A19C-ED8741F5F810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71459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8AABBC44-ABA8-4913-824E-64D344724644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257478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54272B22-1C39-47A0-8551-73666AFBEECC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80035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08CDFF66-464C-4ABF-BB01-00500A3B751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343240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3079FC88-BD3B-4C04-9B90-0FC93C17921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886121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B1FCAED8-8687-4141-A7C3-0D88ACEDFECA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429002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065038E6-7B32-460F-B804-D6C105FF44C9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9718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EC5DAE85-AD17-454B-AB64-CEFF52FDAB9D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4514764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8C603643-2066-4967-AE4B-9DA143843B25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057645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437E9533-9B07-43E3-B939-7BADC01FEE86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60052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EDCCAAEE-AB2E-4534-893A-3DB109499FBB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48BD39A2-970F-4714-AAA6-67EE99A0EAA9}"/>
                </a:ext>
              </a:extLst>
            </p:cNvPr>
            <p:cNvCxnSpPr>
              <a:cxnSpLocks/>
            </p:cNvCxnSpPr>
            <p:nvPr/>
          </p:nvCxnSpPr>
          <p:spPr>
            <a:xfrm>
              <a:off x="16613" y="614340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CF4A1387-348B-4E46-9B65-FDF76ED0EF20}"/>
                </a:ext>
              </a:extLst>
            </p:cNvPr>
            <p:cNvCxnSpPr>
              <a:cxnSpLocks/>
            </p:cNvCxnSpPr>
            <p:nvPr/>
          </p:nvCxnSpPr>
          <p:spPr>
            <a:xfrm>
              <a:off x="684225" y="171716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BF5DAF27-A54D-442A-93E4-BA7F04EAE379}"/>
                </a:ext>
              </a:extLst>
            </p:cNvPr>
            <p:cNvCxnSpPr>
              <a:cxnSpLocks/>
            </p:cNvCxnSpPr>
            <p:nvPr/>
          </p:nvCxnSpPr>
          <p:spPr>
            <a:xfrm>
              <a:off x="11508412" y="173267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2EA265F-80A1-448D-A6EB-CE8D6F6EC7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815D00D-89E6-4E7A-9A4D-A8CCEB3BED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2B5AEA-8C38-4776-878C-AB01474D91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21497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Right Triangle 39">
            <a:extLst>
              <a:ext uri="{FF2B5EF4-FFF2-40B4-BE49-F238E27FC236}">
                <a16:creationId xmlns:a16="http://schemas.microsoft.com/office/drawing/2014/main" id="{C4853C57-22BC-4465-8B37-DC06FE5A00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13500000">
            <a:off x="-281092" y="3144857"/>
            <a:ext cx="568289" cy="568289"/>
          </a:xfrm>
          <a:prstGeom prst="rt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E67C0A6-48E9-4845-9EBF-EF2A3DFD27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587" y="713677"/>
            <a:ext cx="4499914" cy="2996581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A8B542-2084-485C-ABFC-94340B4C7E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98672" y="708102"/>
            <a:ext cx="5656716" cy="543064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647791F-9546-470D-A174-D75285263C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3587" y="3976544"/>
            <a:ext cx="4499914" cy="2162201"/>
          </a:xfrm>
        </p:spPr>
        <p:txBody>
          <a:bodyPr>
            <a:normAutofit/>
          </a:bodyPr>
          <a:lstStyle>
            <a:lvl1pPr marL="0" indent="0">
              <a:buNone/>
              <a:defRPr lang="en-US" sz="2400" b="0" i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marL="0" lvl="0" indent="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Clr>
                <a:schemeClr val="tx2">
                  <a:lumMod val="50000"/>
                  <a:lumOff val="50000"/>
                </a:schemeClr>
              </a:buClr>
              <a:buSzPct val="75000"/>
              <a:buFont typeface="Wingdings" panose="05000000000000000000" pitchFamily="2" charset="2"/>
              <a:buNone/>
            </a:pPr>
            <a:r>
              <a:rPr lang="en-US"/>
              <a:t>Click to edit Master text styles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0550D594-9D00-4E12-9A7B-8B78EC1994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C5DEA230-2680-47DD-BD49-FDBF4C1105A5}"/>
                </a:ext>
              </a:extLst>
            </p:cNvPr>
            <p:cNvCxnSpPr>
              <a:cxnSpLocks/>
            </p:cNvCxnSpPr>
            <p:nvPr/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EF0BA61D-887F-46F1-B20D-EA4C38D467C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F350DFBA-D16D-4AE0-8339-58C4089B94AD}"/>
                </a:ext>
              </a:extLst>
            </p:cNvPr>
            <p:cNvCxnSpPr>
              <a:cxnSpLocks/>
            </p:cNvCxnSpPr>
            <p:nvPr/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CF4AAAA5-CEFC-4C25-91D3-5AE49F720DA5}"/>
                </a:ext>
              </a:extLst>
            </p:cNvPr>
            <p:cNvCxnSpPr>
              <a:cxnSpLocks/>
            </p:cNvCxnSpPr>
            <p:nvPr/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14D142AD-3FA3-43E4-8A61-61CF1E415684}"/>
                </a:ext>
              </a:extLst>
            </p:cNvPr>
            <p:cNvCxnSpPr>
              <a:cxnSpLocks/>
            </p:cNvCxnSpPr>
            <p:nvPr/>
          </p:nvCxnSpPr>
          <p:spPr>
            <a:xfrm>
              <a:off x="117592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9C3755A3-93F4-4EC4-9635-7E89E4AF1D3F}"/>
                </a:ext>
              </a:extLst>
            </p:cNvPr>
            <p:cNvCxnSpPr>
              <a:cxnSpLocks/>
            </p:cNvCxnSpPr>
            <p:nvPr/>
          </p:nvCxnSpPr>
          <p:spPr>
            <a:xfrm>
              <a:off x="215931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E0BFB588-0AB8-4BD8-9272-1CA867726018}"/>
                </a:ext>
              </a:extLst>
            </p:cNvPr>
            <p:cNvCxnSpPr>
              <a:cxnSpLocks/>
            </p:cNvCxnSpPr>
            <p:nvPr/>
          </p:nvCxnSpPr>
          <p:spPr>
            <a:xfrm>
              <a:off x="314271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F45A6DF3-CF29-4480-A235-EAE88D65A63C}"/>
                </a:ext>
              </a:extLst>
            </p:cNvPr>
            <p:cNvCxnSpPr>
              <a:cxnSpLocks/>
            </p:cNvCxnSpPr>
            <p:nvPr/>
          </p:nvCxnSpPr>
          <p:spPr>
            <a:xfrm>
              <a:off x="412610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9D6FF036-365A-4C15-8E15-0D5BBEBCEA58}"/>
                </a:ext>
              </a:extLst>
            </p:cNvPr>
            <p:cNvCxnSpPr>
              <a:cxnSpLocks/>
            </p:cNvCxnSpPr>
            <p:nvPr/>
          </p:nvCxnSpPr>
          <p:spPr>
            <a:xfrm>
              <a:off x="510949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A85E76FF-4E86-4E42-B67E-B11AAE8D3076}"/>
                </a:ext>
              </a:extLst>
            </p:cNvPr>
            <p:cNvCxnSpPr>
              <a:cxnSpLocks/>
            </p:cNvCxnSpPr>
            <p:nvPr/>
          </p:nvCxnSpPr>
          <p:spPr>
            <a:xfrm>
              <a:off x="609289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41A64CEE-7CED-4EB2-A414-6F2D91E824F9}"/>
                </a:ext>
              </a:extLst>
            </p:cNvPr>
            <p:cNvCxnSpPr>
              <a:cxnSpLocks/>
            </p:cNvCxnSpPr>
            <p:nvPr/>
          </p:nvCxnSpPr>
          <p:spPr>
            <a:xfrm>
              <a:off x="70762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012C571B-47A6-49EB-A29F-678368BAED9F}"/>
                </a:ext>
              </a:extLst>
            </p:cNvPr>
            <p:cNvCxnSpPr>
              <a:cxnSpLocks/>
            </p:cNvCxnSpPr>
            <p:nvPr/>
          </p:nvCxnSpPr>
          <p:spPr>
            <a:xfrm>
              <a:off x="805968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3160B109-845C-4119-BB66-9887B3859A7D}"/>
                </a:ext>
              </a:extLst>
            </p:cNvPr>
            <p:cNvCxnSpPr>
              <a:cxnSpLocks/>
            </p:cNvCxnSpPr>
            <p:nvPr/>
          </p:nvCxnSpPr>
          <p:spPr>
            <a:xfrm>
              <a:off x="904307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B68B7447-FF64-42D9-B3C6-2BDC6F547EDE}"/>
                </a:ext>
              </a:extLst>
            </p:cNvPr>
            <p:cNvCxnSpPr>
              <a:cxnSpLocks/>
            </p:cNvCxnSpPr>
            <p:nvPr/>
          </p:nvCxnSpPr>
          <p:spPr>
            <a:xfrm>
              <a:off x="1002646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4FFF9B71-8653-450D-AFBE-2140D586FB50}"/>
                </a:ext>
              </a:extLst>
            </p:cNvPr>
            <p:cNvCxnSpPr>
              <a:cxnSpLocks/>
            </p:cNvCxnSpPr>
            <p:nvPr/>
          </p:nvCxnSpPr>
          <p:spPr>
            <a:xfrm>
              <a:off x="1100986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EF0B9E5A-C1DA-445C-A911-721DF98DDCDD}"/>
                </a:ext>
              </a:extLst>
            </p:cNvPr>
            <p:cNvCxnSpPr>
              <a:cxnSpLocks/>
            </p:cNvCxnSpPr>
            <p:nvPr/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F5C9A3DC-A478-4469-9359-34A435689F36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D7DE3299-EED7-4771-A270-F6B02941AD65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71459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B434422A-5B59-41DC-8E2A-1A8244580E30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257478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4A176117-0990-434B-A9D9-B4B9043C544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80035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A7D6425E-C84A-462F-98F8-D0AB4FC3AF88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343240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AF13AB68-7321-4AC2-AC60-0F417877D078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886121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FE275CCE-D06F-49D0-8A47-372C5040330B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429002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9D4B374E-EEBC-4A9C-B3B4-B269EC71985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9718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2D80A7E6-BBEF-4EF1-B14A-29F26BFCF8E6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4514764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2D7BC013-9B50-459D-8B8D-F756514A478B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057645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E48964C0-675D-4807-B795-4B695A8F8420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60052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96911512-51A8-4CE7-A043-425C809EB5FB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43C15D1E-0EDF-4AD7-90C7-3D8D64E645DB}"/>
                </a:ext>
              </a:extLst>
            </p:cNvPr>
            <p:cNvCxnSpPr>
              <a:cxnSpLocks/>
            </p:cNvCxnSpPr>
            <p:nvPr/>
          </p:nvCxnSpPr>
          <p:spPr>
            <a:xfrm>
              <a:off x="16613" y="614340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78265A2D-2A6A-4301-B59F-8BAD98D9A57B}"/>
                </a:ext>
              </a:extLst>
            </p:cNvPr>
            <p:cNvCxnSpPr>
              <a:cxnSpLocks/>
            </p:cNvCxnSpPr>
            <p:nvPr/>
          </p:nvCxnSpPr>
          <p:spPr>
            <a:xfrm>
              <a:off x="684225" y="171716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D4A4907F-2D1D-49D1-882D-119AA5E1183B}"/>
                </a:ext>
              </a:extLst>
            </p:cNvPr>
            <p:cNvCxnSpPr>
              <a:cxnSpLocks/>
            </p:cNvCxnSpPr>
            <p:nvPr/>
          </p:nvCxnSpPr>
          <p:spPr>
            <a:xfrm>
              <a:off x="11508412" y="173267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F6A2284-37AB-43F5-98B8-8AB49DBFA9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AD8ABAA-E2F7-4C89-99ED-2C340220DD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52EF12-B2CD-4F3C-9F19-A869154050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1226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0DDA6865-0A03-48FA-AD6E-D5BF8FDE92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2277E8EB-0DA2-40E4-AD12-1CCD0D262D0B}"/>
                </a:ext>
              </a:extLst>
            </p:cNvPr>
            <p:cNvCxnSpPr>
              <a:cxnSpLocks/>
            </p:cNvCxnSpPr>
            <p:nvPr/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75BFE9F8-907A-4FFC-9FDE-2B51D238C40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4BDDC323-8732-4007-BB81-1BE917E3B2FF}"/>
                </a:ext>
              </a:extLst>
            </p:cNvPr>
            <p:cNvCxnSpPr>
              <a:cxnSpLocks/>
            </p:cNvCxnSpPr>
            <p:nvPr/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B908FC40-8403-438D-95CA-E4EDC66192A9}"/>
                </a:ext>
              </a:extLst>
            </p:cNvPr>
            <p:cNvCxnSpPr>
              <a:cxnSpLocks/>
            </p:cNvCxnSpPr>
            <p:nvPr/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5411D218-3FEA-4455-9809-91F029FB55AE}"/>
                </a:ext>
              </a:extLst>
            </p:cNvPr>
            <p:cNvCxnSpPr>
              <a:cxnSpLocks/>
            </p:cNvCxnSpPr>
            <p:nvPr/>
          </p:nvCxnSpPr>
          <p:spPr>
            <a:xfrm>
              <a:off x="117592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A541390F-BE50-4E4E-9DA2-B5F23F1A93D8}"/>
                </a:ext>
              </a:extLst>
            </p:cNvPr>
            <p:cNvCxnSpPr>
              <a:cxnSpLocks/>
            </p:cNvCxnSpPr>
            <p:nvPr/>
          </p:nvCxnSpPr>
          <p:spPr>
            <a:xfrm>
              <a:off x="215931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0EB3F094-97B5-48E1-A4DE-8BEED2550283}"/>
                </a:ext>
              </a:extLst>
            </p:cNvPr>
            <p:cNvCxnSpPr>
              <a:cxnSpLocks/>
            </p:cNvCxnSpPr>
            <p:nvPr/>
          </p:nvCxnSpPr>
          <p:spPr>
            <a:xfrm>
              <a:off x="314271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2D4DBB43-CB34-4881-9445-A7FE131D5327}"/>
                </a:ext>
              </a:extLst>
            </p:cNvPr>
            <p:cNvCxnSpPr>
              <a:cxnSpLocks/>
            </p:cNvCxnSpPr>
            <p:nvPr/>
          </p:nvCxnSpPr>
          <p:spPr>
            <a:xfrm>
              <a:off x="412610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8B71F972-027A-47F0-996C-84BFE4574050}"/>
                </a:ext>
              </a:extLst>
            </p:cNvPr>
            <p:cNvCxnSpPr>
              <a:cxnSpLocks/>
            </p:cNvCxnSpPr>
            <p:nvPr/>
          </p:nvCxnSpPr>
          <p:spPr>
            <a:xfrm>
              <a:off x="510949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3C41353D-93C8-43F8-BBDE-7AB6B29EC38C}"/>
                </a:ext>
              </a:extLst>
            </p:cNvPr>
            <p:cNvCxnSpPr>
              <a:cxnSpLocks/>
            </p:cNvCxnSpPr>
            <p:nvPr/>
          </p:nvCxnSpPr>
          <p:spPr>
            <a:xfrm>
              <a:off x="609289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5CF07B24-CBD8-4F09-81EB-504285F8E115}"/>
                </a:ext>
              </a:extLst>
            </p:cNvPr>
            <p:cNvCxnSpPr>
              <a:cxnSpLocks/>
            </p:cNvCxnSpPr>
            <p:nvPr/>
          </p:nvCxnSpPr>
          <p:spPr>
            <a:xfrm>
              <a:off x="70762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B27873BB-1D79-4055-801C-BDA0F9A15136}"/>
                </a:ext>
              </a:extLst>
            </p:cNvPr>
            <p:cNvCxnSpPr>
              <a:cxnSpLocks/>
            </p:cNvCxnSpPr>
            <p:nvPr/>
          </p:nvCxnSpPr>
          <p:spPr>
            <a:xfrm>
              <a:off x="805968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8008D42B-2F35-497E-A26D-9AF008619D43}"/>
                </a:ext>
              </a:extLst>
            </p:cNvPr>
            <p:cNvCxnSpPr>
              <a:cxnSpLocks/>
            </p:cNvCxnSpPr>
            <p:nvPr/>
          </p:nvCxnSpPr>
          <p:spPr>
            <a:xfrm>
              <a:off x="904307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07F57499-C4D9-4B7D-BADA-38462AA3164E}"/>
                </a:ext>
              </a:extLst>
            </p:cNvPr>
            <p:cNvCxnSpPr>
              <a:cxnSpLocks/>
            </p:cNvCxnSpPr>
            <p:nvPr/>
          </p:nvCxnSpPr>
          <p:spPr>
            <a:xfrm>
              <a:off x="1002646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1271F2B9-1FFA-4350-9370-B098459A2324}"/>
                </a:ext>
              </a:extLst>
            </p:cNvPr>
            <p:cNvCxnSpPr>
              <a:cxnSpLocks/>
            </p:cNvCxnSpPr>
            <p:nvPr/>
          </p:nvCxnSpPr>
          <p:spPr>
            <a:xfrm>
              <a:off x="1100986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38FBAFFC-DC8F-4BB4-B405-E4AAA269AED4}"/>
                </a:ext>
              </a:extLst>
            </p:cNvPr>
            <p:cNvCxnSpPr>
              <a:cxnSpLocks/>
            </p:cNvCxnSpPr>
            <p:nvPr/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F94FCE64-D7A5-411A-8795-932DD39F9520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E0B4ECFC-FD43-44CF-B7FA-2A8C5651400F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71459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99DFBC12-1E1D-44DE-9966-BAB05B246636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257478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B9BEF096-361C-478B-81EB-37584119BFE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80035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EFC81993-CE86-4910-B9CE-B69375BDCEE3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343240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475613D7-9FB0-4D33-8784-EC059DE019C8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886121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D520AFD9-E849-4F42-99B2-928E6098C29A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429002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6A200B0B-91CD-4D66-ADFC-9585D283103C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9718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B5DB0C45-30CE-4C85-95C6-FFF4977C646A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4514764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BDC31604-5F93-436D-A9D2-A48846D4E0D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057645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1FF1B965-7DE1-4AE3-B28B-DB6847BC52CC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60052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EFD9FB65-4392-4D6A-8ACC-8151F682BFE8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4B40380C-3493-4AFE-BF13-AE68A8D244B4}"/>
                </a:ext>
              </a:extLst>
            </p:cNvPr>
            <p:cNvCxnSpPr>
              <a:cxnSpLocks/>
            </p:cNvCxnSpPr>
            <p:nvPr/>
          </p:nvCxnSpPr>
          <p:spPr>
            <a:xfrm>
              <a:off x="16613" y="614340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3CB21DF1-4859-4991-9C10-F8FA68F41013}"/>
                </a:ext>
              </a:extLst>
            </p:cNvPr>
            <p:cNvCxnSpPr>
              <a:cxnSpLocks/>
            </p:cNvCxnSpPr>
            <p:nvPr/>
          </p:nvCxnSpPr>
          <p:spPr>
            <a:xfrm>
              <a:off x="684225" y="171716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354AD212-17DC-4506-AAA0-34A46A0B11C3}"/>
                </a:ext>
              </a:extLst>
            </p:cNvPr>
            <p:cNvCxnSpPr>
              <a:cxnSpLocks/>
            </p:cNvCxnSpPr>
            <p:nvPr/>
          </p:nvCxnSpPr>
          <p:spPr>
            <a:xfrm>
              <a:off x="11508412" y="173267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5B556E7-762B-4E18-A961-A4F7A9ECF9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587" y="713677"/>
            <a:ext cx="4434823" cy="3020519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B7118AF-C54D-406D-AABE-AED6576D128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698672" y="713677"/>
            <a:ext cx="5304977" cy="543064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0" name="Right Triangle 39">
            <a:extLst>
              <a:ext uri="{FF2B5EF4-FFF2-40B4-BE49-F238E27FC236}">
                <a16:creationId xmlns:a16="http://schemas.microsoft.com/office/drawing/2014/main" id="{205CDEB9-8DED-4711-8140-4C943FC2CD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13500000">
            <a:off x="-281093" y="3143304"/>
            <a:ext cx="568289" cy="568289"/>
          </a:xfrm>
          <a:prstGeom prst="rt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2E13C3F-6360-4760-9477-C3831A6E26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3587" y="3970330"/>
            <a:ext cx="4434823" cy="2173992"/>
          </a:xfrm>
        </p:spPr>
        <p:txBody>
          <a:bodyPr/>
          <a:lstStyle>
            <a:lvl1pPr marL="0" indent="0">
              <a:buNone/>
              <a:defRPr lang="en-US" sz="2400" b="0" i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192D3B-60EE-4FC5-9ED7-4445300844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CF831E-9B19-4936-8BC9-F62A9B118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71E1D1-F7A2-40D0-91DA-07468A9651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6115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>
            <a:extLst>
              <a:ext uri="{FF2B5EF4-FFF2-40B4-BE49-F238E27FC236}">
                <a16:creationId xmlns:a16="http://schemas.microsoft.com/office/drawing/2014/main" id="{BDF0D99C-5D42-41C6-A50C-C4E2D6B2A3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5F28962D-50BA-43F8-8863-28ECE711D3FC}"/>
                </a:ext>
              </a:extLst>
            </p:cNvPr>
            <p:cNvCxnSpPr>
              <a:cxnSpLocks/>
            </p:cNvCxnSpPr>
            <p:nvPr/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780F5939-D4E0-46FD-9A5A-5D648E381092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8633D331-78CB-40A1-B167-8185EC5D707B}"/>
                </a:ext>
              </a:extLst>
            </p:cNvPr>
            <p:cNvCxnSpPr>
              <a:cxnSpLocks/>
            </p:cNvCxnSpPr>
            <p:nvPr/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C512E4B1-E78E-49E7-AA36-374CC1B084E4}"/>
                </a:ext>
              </a:extLst>
            </p:cNvPr>
            <p:cNvCxnSpPr>
              <a:cxnSpLocks/>
            </p:cNvCxnSpPr>
            <p:nvPr/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A7D46340-CBFC-490F-B44E-7AA8FBF58B05}"/>
                </a:ext>
              </a:extLst>
            </p:cNvPr>
            <p:cNvCxnSpPr>
              <a:cxnSpLocks/>
            </p:cNvCxnSpPr>
            <p:nvPr/>
          </p:nvCxnSpPr>
          <p:spPr>
            <a:xfrm>
              <a:off x="117592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3575C26C-3EBD-4AA9-BA4D-2561E295D65D}"/>
                </a:ext>
              </a:extLst>
            </p:cNvPr>
            <p:cNvCxnSpPr>
              <a:cxnSpLocks/>
            </p:cNvCxnSpPr>
            <p:nvPr/>
          </p:nvCxnSpPr>
          <p:spPr>
            <a:xfrm>
              <a:off x="215931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235DB6BE-E065-4559-BF5C-36B56B379040}"/>
                </a:ext>
              </a:extLst>
            </p:cNvPr>
            <p:cNvCxnSpPr>
              <a:cxnSpLocks/>
            </p:cNvCxnSpPr>
            <p:nvPr/>
          </p:nvCxnSpPr>
          <p:spPr>
            <a:xfrm>
              <a:off x="314271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3DA54272-CD9D-4F68-BBAB-4F0C0C3EC635}"/>
                </a:ext>
              </a:extLst>
            </p:cNvPr>
            <p:cNvCxnSpPr>
              <a:cxnSpLocks/>
            </p:cNvCxnSpPr>
            <p:nvPr/>
          </p:nvCxnSpPr>
          <p:spPr>
            <a:xfrm>
              <a:off x="412610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>
              <a:extLst>
                <a:ext uri="{FF2B5EF4-FFF2-40B4-BE49-F238E27FC236}">
                  <a16:creationId xmlns:a16="http://schemas.microsoft.com/office/drawing/2014/main" id="{A002CE8F-9256-4F2C-B474-58873717119E}"/>
                </a:ext>
              </a:extLst>
            </p:cNvPr>
            <p:cNvCxnSpPr>
              <a:cxnSpLocks/>
            </p:cNvCxnSpPr>
            <p:nvPr/>
          </p:nvCxnSpPr>
          <p:spPr>
            <a:xfrm>
              <a:off x="510949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>
              <a:extLst>
                <a:ext uri="{FF2B5EF4-FFF2-40B4-BE49-F238E27FC236}">
                  <a16:creationId xmlns:a16="http://schemas.microsoft.com/office/drawing/2014/main" id="{59C9DE9F-4252-401D-913E-B74C9E326F98}"/>
                </a:ext>
              </a:extLst>
            </p:cNvPr>
            <p:cNvCxnSpPr>
              <a:cxnSpLocks/>
            </p:cNvCxnSpPr>
            <p:nvPr/>
          </p:nvCxnSpPr>
          <p:spPr>
            <a:xfrm>
              <a:off x="609289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8FE4E69B-534F-4A80-9E1C-798BEE1B0795}"/>
                </a:ext>
              </a:extLst>
            </p:cNvPr>
            <p:cNvCxnSpPr>
              <a:cxnSpLocks/>
            </p:cNvCxnSpPr>
            <p:nvPr/>
          </p:nvCxnSpPr>
          <p:spPr>
            <a:xfrm>
              <a:off x="70762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>
              <a:extLst>
                <a:ext uri="{FF2B5EF4-FFF2-40B4-BE49-F238E27FC236}">
                  <a16:creationId xmlns:a16="http://schemas.microsoft.com/office/drawing/2014/main" id="{27564E1C-009C-4832-AE8D-E98286693F0C}"/>
                </a:ext>
              </a:extLst>
            </p:cNvPr>
            <p:cNvCxnSpPr>
              <a:cxnSpLocks/>
            </p:cNvCxnSpPr>
            <p:nvPr/>
          </p:nvCxnSpPr>
          <p:spPr>
            <a:xfrm>
              <a:off x="805968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>
              <a:extLst>
                <a:ext uri="{FF2B5EF4-FFF2-40B4-BE49-F238E27FC236}">
                  <a16:creationId xmlns:a16="http://schemas.microsoft.com/office/drawing/2014/main" id="{4305DF1C-5801-43F2-A8B9-5351369418C0}"/>
                </a:ext>
              </a:extLst>
            </p:cNvPr>
            <p:cNvCxnSpPr>
              <a:cxnSpLocks/>
            </p:cNvCxnSpPr>
            <p:nvPr/>
          </p:nvCxnSpPr>
          <p:spPr>
            <a:xfrm>
              <a:off x="904307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id="{806E71C8-0783-4E17-9B34-F51231DD2954}"/>
                </a:ext>
              </a:extLst>
            </p:cNvPr>
            <p:cNvCxnSpPr>
              <a:cxnSpLocks/>
            </p:cNvCxnSpPr>
            <p:nvPr/>
          </p:nvCxnSpPr>
          <p:spPr>
            <a:xfrm>
              <a:off x="1002646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>
              <a:extLst>
                <a:ext uri="{FF2B5EF4-FFF2-40B4-BE49-F238E27FC236}">
                  <a16:creationId xmlns:a16="http://schemas.microsoft.com/office/drawing/2014/main" id="{FD908F17-2A89-4B0A-A2EA-692390969FE0}"/>
                </a:ext>
              </a:extLst>
            </p:cNvPr>
            <p:cNvCxnSpPr>
              <a:cxnSpLocks/>
            </p:cNvCxnSpPr>
            <p:nvPr/>
          </p:nvCxnSpPr>
          <p:spPr>
            <a:xfrm>
              <a:off x="1100986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>
              <a:extLst>
                <a:ext uri="{FF2B5EF4-FFF2-40B4-BE49-F238E27FC236}">
                  <a16:creationId xmlns:a16="http://schemas.microsoft.com/office/drawing/2014/main" id="{FBE22751-380F-44F9-BEED-0A553CF87BE5}"/>
                </a:ext>
              </a:extLst>
            </p:cNvPr>
            <p:cNvCxnSpPr>
              <a:cxnSpLocks/>
            </p:cNvCxnSpPr>
            <p:nvPr/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>
              <a:extLst>
                <a:ext uri="{FF2B5EF4-FFF2-40B4-BE49-F238E27FC236}">
                  <a16:creationId xmlns:a16="http://schemas.microsoft.com/office/drawing/2014/main" id="{77B27910-846F-4E4E-B588-F5B2E026FE96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>
              <a:extLst>
                <a:ext uri="{FF2B5EF4-FFF2-40B4-BE49-F238E27FC236}">
                  <a16:creationId xmlns:a16="http://schemas.microsoft.com/office/drawing/2014/main" id="{E6E0501E-134E-46D7-984F-3A382B0BB29B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71459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>
              <a:extLst>
                <a:ext uri="{FF2B5EF4-FFF2-40B4-BE49-F238E27FC236}">
                  <a16:creationId xmlns:a16="http://schemas.microsoft.com/office/drawing/2014/main" id="{90A83974-CBD7-4A69-9D84-2D3BBDE027A5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257478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>
              <a:extLst>
                <a:ext uri="{FF2B5EF4-FFF2-40B4-BE49-F238E27FC236}">
                  <a16:creationId xmlns:a16="http://schemas.microsoft.com/office/drawing/2014/main" id="{A503E931-00D4-4B0C-BC69-49FE5C766518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80035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id="{97732A30-BE2F-4D71-BC37-60F7B44591B9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343240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0C8EB840-DE7D-4E67-989C-F4D8F50E15BD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886121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>
              <a:extLst>
                <a:ext uri="{FF2B5EF4-FFF2-40B4-BE49-F238E27FC236}">
                  <a16:creationId xmlns:a16="http://schemas.microsoft.com/office/drawing/2014/main" id="{F05D2CC2-53CC-487E-A72E-42B1E9B18460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429002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>
              <a:extLst>
                <a:ext uri="{FF2B5EF4-FFF2-40B4-BE49-F238E27FC236}">
                  <a16:creationId xmlns:a16="http://schemas.microsoft.com/office/drawing/2014/main" id="{03A12D6B-1D60-4F26-8FB9-74AD5B070BDF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9718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>
              <a:extLst>
                <a:ext uri="{FF2B5EF4-FFF2-40B4-BE49-F238E27FC236}">
                  <a16:creationId xmlns:a16="http://schemas.microsoft.com/office/drawing/2014/main" id="{41895D00-2D63-443C-95A8-5EB6E5EECBFF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4514764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>
              <a:extLst>
                <a:ext uri="{FF2B5EF4-FFF2-40B4-BE49-F238E27FC236}">
                  <a16:creationId xmlns:a16="http://schemas.microsoft.com/office/drawing/2014/main" id="{6AC50652-2A56-4382-95D0-971644EE0FA9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057645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>
              <a:extLst>
                <a:ext uri="{FF2B5EF4-FFF2-40B4-BE49-F238E27FC236}">
                  <a16:creationId xmlns:a16="http://schemas.microsoft.com/office/drawing/2014/main" id="{DA50A374-8880-482D-B54F-F74E0D7BE18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60052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>
              <a:extLst>
                <a:ext uri="{FF2B5EF4-FFF2-40B4-BE49-F238E27FC236}">
                  <a16:creationId xmlns:a16="http://schemas.microsoft.com/office/drawing/2014/main" id="{C66364D8-CCC7-4AAF-94BC-766EC160D99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>
              <a:extLst>
                <a:ext uri="{FF2B5EF4-FFF2-40B4-BE49-F238E27FC236}">
                  <a16:creationId xmlns:a16="http://schemas.microsoft.com/office/drawing/2014/main" id="{4A0DC409-26E2-4453-89FD-745EA849BE7F}"/>
                </a:ext>
              </a:extLst>
            </p:cNvPr>
            <p:cNvCxnSpPr>
              <a:cxnSpLocks/>
            </p:cNvCxnSpPr>
            <p:nvPr/>
          </p:nvCxnSpPr>
          <p:spPr>
            <a:xfrm>
              <a:off x="16613" y="614340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>
              <a:extLst>
                <a:ext uri="{FF2B5EF4-FFF2-40B4-BE49-F238E27FC236}">
                  <a16:creationId xmlns:a16="http://schemas.microsoft.com/office/drawing/2014/main" id="{239ED039-D66C-4A5E-AA35-E7A5FA2E64C2}"/>
                </a:ext>
              </a:extLst>
            </p:cNvPr>
            <p:cNvCxnSpPr>
              <a:cxnSpLocks/>
            </p:cNvCxnSpPr>
            <p:nvPr/>
          </p:nvCxnSpPr>
          <p:spPr>
            <a:xfrm>
              <a:off x="684225" y="171716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>
              <a:extLst>
                <a:ext uri="{FF2B5EF4-FFF2-40B4-BE49-F238E27FC236}">
                  <a16:creationId xmlns:a16="http://schemas.microsoft.com/office/drawing/2014/main" id="{C72C13DC-161E-49CF-96B5-5383AA052AB7}"/>
                </a:ext>
              </a:extLst>
            </p:cNvPr>
            <p:cNvCxnSpPr>
              <a:cxnSpLocks/>
            </p:cNvCxnSpPr>
            <p:nvPr/>
          </p:nvCxnSpPr>
          <p:spPr>
            <a:xfrm>
              <a:off x="11508412" y="173267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5103067-48DA-458C-99F6-9921C19A80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079" y="725951"/>
            <a:ext cx="10325000" cy="14424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B86862-507E-4F73-890F-3B77BCFA3F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1079" y="2340131"/>
            <a:ext cx="10325000" cy="35644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FBC0BB-AF05-4753-9159-41A16FBFC3B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83587" y="6215870"/>
            <a:ext cx="3843779" cy="4171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72BA41-EC5B-4197-BCC8-0FD2E523CD7A}" type="datetimeFigureOut">
              <a:rPr lang="en-US" smtClean="0"/>
              <a:pPr/>
              <a:t>11/20/2024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362F82-EA1A-4B02-8A64-3B44C0D9DAC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91078" y="236364"/>
            <a:ext cx="4114800" cy="4171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C5EF32-1CA9-4CDA-8182-2FB0C30A0F6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03649" y="6215870"/>
            <a:ext cx="979151" cy="4171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15108C-154A-4A5A-9C05-91A49A422BA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ight Triangle 6">
            <a:extLst>
              <a:ext uri="{FF2B5EF4-FFF2-40B4-BE49-F238E27FC236}">
                <a16:creationId xmlns:a16="http://schemas.microsoft.com/office/drawing/2014/main" id="{63BAC6E0-ADAC-40FB-AF53-88FA5F8373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13500000">
            <a:off x="-281094" y="1516214"/>
            <a:ext cx="568289" cy="568289"/>
          </a:xfrm>
          <a:prstGeom prst="rt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43101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8" r:id="rId1"/>
    <p:sldLayoutId id="2147483719" r:id="rId2"/>
    <p:sldLayoutId id="2147483720" r:id="rId3"/>
    <p:sldLayoutId id="2147483721" r:id="rId4"/>
    <p:sldLayoutId id="2147483722" r:id="rId5"/>
    <p:sldLayoutId id="2147483716" r:id="rId6"/>
    <p:sldLayoutId id="2147483712" r:id="rId7"/>
    <p:sldLayoutId id="2147483713" r:id="rId8"/>
    <p:sldLayoutId id="2147483714" r:id="rId9"/>
    <p:sldLayoutId id="2147483715" r:id="rId10"/>
    <p:sldLayoutId id="2147483717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Clr>
          <a:schemeClr val="tx2">
            <a:lumMod val="50000"/>
            <a:lumOff val="50000"/>
          </a:schemeClr>
        </a:buClr>
        <a:buSzPct val="75000"/>
        <a:buFont typeface="Wingdings" panose="05000000000000000000" pitchFamily="2" charset="2"/>
        <a:buChar char="§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tx2">
            <a:lumMod val="50000"/>
            <a:lumOff val="50000"/>
          </a:schemeClr>
        </a:buClr>
        <a:buSzPct val="75000"/>
        <a:buFont typeface="Wingdings" panose="05000000000000000000" pitchFamily="2" charset="2"/>
        <a:buChar char="§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tx2">
            <a:lumMod val="50000"/>
            <a:lumOff val="50000"/>
          </a:schemeClr>
        </a:buClr>
        <a:buSzPct val="75000"/>
        <a:buFont typeface="Wingdings" panose="05000000000000000000" pitchFamily="2" charset="2"/>
        <a:buChar char="§"/>
        <a:defRPr sz="1600" kern="1200">
          <a:solidFill>
            <a:schemeClr val="tx2"/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tx2">
            <a:lumMod val="50000"/>
            <a:lumOff val="50000"/>
          </a:schemeClr>
        </a:buClr>
        <a:buSzPct val="75000"/>
        <a:buFont typeface="Wingdings" panose="05000000000000000000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tx2">
            <a:lumMod val="50000"/>
            <a:lumOff val="50000"/>
          </a:schemeClr>
        </a:buClr>
        <a:buSzPct val="75000"/>
        <a:buFont typeface="Wingdings" panose="05000000000000000000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A173122F-D466-4F08-90FA-0038F7AC21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35C33D14-2894-4D0B-A680-525CBB7899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C7F13A46-6183-476D-B2BA-073C0E3225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AF7481D1-4DD3-45A2-B071-3900DD9CD8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3AE7E168-B525-479D-B0B0-55103E5E9B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27DD39E2-1720-4DA0-8AE6-88F24C0732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A993677B-437F-4E88-BB63-A5E81FC5C3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7592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069BDB73-647A-4675-9946-A08137AA4A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215931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4F7E0BD3-0A11-410E-82BA-FE1FDEFAEF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314271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7A433527-1B36-4601-BA50-08897583ED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12610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94D3F476-1743-4F27-8525-899DE7AA36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10949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91427650-9C5D-4857-877B-F692E0A160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09289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7EE06038-8E2F-47A8-A48A-082A4688F8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762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062AAFFB-4BBF-44E9-A93D-73CD69B0A6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05968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2C1BDC0F-1D22-4FCC-856C-8F05157BE0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04307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E06CA872-1012-4E50-B09E-2A4FFAA4E2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002646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F67515C6-F35A-4FF0-AFE5-F30AFB104A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00986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9CC5328A-88E7-42E6-846C-79E3C42A36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F2B67772-4CFC-47D4-B340-24F59A06E0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D2934457-5F3A-4072-8613-28DE1C6C30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71459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6709EABD-4ED9-4105-B031-A926D15E900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257478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01137950-C684-4026-B3A8-3C12C5B9DC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80035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C9BBA354-F5F6-49B0-986C-663E7490A4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343240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F8A2891B-1902-4128-9EA2-9E47C63F12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886121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E468D001-CACA-4602-A2C8-6709DFEAD6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3429002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E8074E4F-FCD6-4115-ADF3-537D138898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39718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191D549D-527D-4E04-8657-6607994392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514764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0697C9FB-9333-4050-AA15-D78E190535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057645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85C3AE99-7B8F-4399-B82E-42898B8050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60052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6610BEF6-D2AC-4950-932D-80D5BD793E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A1A455F1-3220-4A1F-9C4C-FE1289BF28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13" y="614340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0D1D9888-DBC1-4392-913C-E8F84BB638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84225" y="171716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B021C553-8CED-4BC0-98A5-730C4D0435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508412" y="173267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ytuł 1">
            <a:extLst>
              <a:ext uri="{FF2B5EF4-FFF2-40B4-BE49-F238E27FC236}">
                <a16:creationId xmlns:a16="http://schemas.microsoft.com/office/drawing/2014/main" id="{BA6F77CC-AA3A-1949-3E96-A4F91DE91F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1078" y="170167"/>
            <a:ext cx="10495904" cy="1016004"/>
          </a:xfrm>
        </p:spPr>
        <p:txBody>
          <a:bodyPr>
            <a:noAutofit/>
          </a:bodyPr>
          <a:lstStyle/>
          <a:p>
            <a:r>
              <a:rPr lang="pl-PL" sz="2800" dirty="0"/>
              <a:t>Procedura postępowania w przypadku podejrzenia choroby zawodowej na terenie powiatu żagańskiego 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55DF7DC1-12D1-F65C-7701-CBCDE68B54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1105" y="1787038"/>
            <a:ext cx="5398649" cy="1643320"/>
          </a:xfrm>
        </p:spPr>
        <p:txBody>
          <a:bodyPr>
            <a:normAutofit/>
          </a:bodyPr>
          <a:lstStyle/>
          <a:p>
            <a:pPr algn="just"/>
            <a:r>
              <a:rPr lang="pl-PL" sz="1800" b="1" kern="100" dirty="0">
                <a:effectLst/>
                <a:latin typeface="Times New Roman" panose="02020603050405020304" pitchFamily="18" charset="0"/>
                <a:ea typeface="Impact" panose="020B0806030902050204" pitchFamily="34" charset="0"/>
                <a:cs typeface="Times New Roman" panose="02020603050405020304" pitchFamily="18" charset="0"/>
              </a:rPr>
              <a:t>1. Zgłoszenie podejrzenia choroby zawodowej Państwowemu Powiatowemu Inspektorowi Sanitarnemu w Żaganiu. </a:t>
            </a:r>
            <a:endParaRPr lang="pl-PL" sz="1800" b="1" kern="100" dirty="0">
              <a:effectLst/>
              <a:latin typeface="Impact" panose="020B0806030902050204" pitchFamily="34" charset="0"/>
              <a:ea typeface="Impact" panose="020B0806030902050204" pitchFamily="34" charset="0"/>
              <a:cs typeface="Times New Roman" panose="02020603050405020304" pitchFamily="18" charset="0"/>
            </a:endParaRPr>
          </a:p>
          <a:p>
            <a:endParaRPr lang="pl-PL" dirty="0"/>
          </a:p>
        </p:txBody>
      </p:sp>
      <p:sp>
        <p:nvSpPr>
          <p:cNvPr id="44" name="Right Triangle 43">
            <a:extLst>
              <a:ext uri="{FF2B5EF4-FFF2-40B4-BE49-F238E27FC236}">
                <a16:creationId xmlns:a16="http://schemas.microsoft.com/office/drawing/2014/main" id="{33F2B4F9-421B-46F9-A5C1-2358737824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3500000">
            <a:off x="-279642" y="949992"/>
            <a:ext cx="568289" cy="568289"/>
          </a:xfrm>
          <a:prstGeom prst="rt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pic>
        <p:nvPicPr>
          <p:cNvPr id="4" name="Picture 3" descr="Tęcz w sprawie przestrzeni powietrznej">
            <a:extLst>
              <a:ext uri="{FF2B5EF4-FFF2-40B4-BE49-F238E27FC236}">
                <a16:creationId xmlns:a16="http://schemas.microsoft.com/office/drawing/2014/main" id="{FE9EF4BB-0AC2-1E95-6A95-08E3B6830642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33634" r="2" b="22160"/>
          <a:stretch/>
        </p:blipFill>
        <p:spPr>
          <a:xfrm>
            <a:off x="1" y="3271957"/>
            <a:ext cx="12198212" cy="3599364"/>
          </a:xfrm>
          <a:custGeom>
            <a:avLst/>
            <a:gdLst/>
            <a:ahLst/>
            <a:cxnLst/>
            <a:rect l="l" t="t" r="r" b="b"/>
            <a:pathLst>
              <a:path w="12178449" h="3424057">
                <a:moveTo>
                  <a:pt x="8778628" y="0"/>
                </a:moveTo>
                <a:lnTo>
                  <a:pt x="9096995" y="0"/>
                </a:lnTo>
                <a:lnTo>
                  <a:pt x="9540073" y="10341"/>
                </a:lnTo>
                <a:cubicBezTo>
                  <a:pt x="10154127" y="37036"/>
                  <a:pt x="10847400" y="104023"/>
                  <a:pt x="11653844" y="224215"/>
                </a:cubicBezTo>
                <a:lnTo>
                  <a:pt x="12178449" y="307575"/>
                </a:lnTo>
                <a:lnTo>
                  <a:pt x="12178449" y="3424056"/>
                </a:lnTo>
                <a:lnTo>
                  <a:pt x="0" y="3424057"/>
                </a:lnTo>
                <a:lnTo>
                  <a:pt x="0" y="1093185"/>
                </a:lnTo>
                <a:lnTo>
                  <a:pt x="851945" y="1080793"/>
                </a:lnTo>
                <a:cubicBezTo>
                  <a:pt x="4637202" y="967650"/>
                  <a:pt x="5848483" y="115490"/>
                  <a:pt x="8385751" y="7749"/>
                </a:cubicBezTo>
                <a:close/>
              </a:path>
            </a:pathLst>
          </a:custGeom>
        </p:spPr>
      </p:pic>
      <p:pic>
        <p:nvPicPr>
          <p:cNvPr id="7" name="Obraz 6" descr="logo_wsse">
            <a:extLst>
              <a:ext uri="{FF2B5EF4-FFF2-40B4-BE49-F238E27FC236}">
                <a16:creationId xmlns:a16="http://schemas.microsoft.com/office/drawing/2014/main" id="{A33EC2B5-91D7-C1AF-8996-1D8A08DCF6E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01939" y="290929"/>
            <a:ext cx="877570" cy="860425"/>
          </a:xfrm>
          <a:prstGeom prst="rect">
            <a:avLst/>
          </a:prstGeom>
          <a:noFill/>
        </p:spPr>
      </p:pic>
      <p:sp>
        <p:nvSpPr>
          <p:cNvPr id="10" name="pole tekstowe 9">
            <a:extLst>
              <a:ext uri="{FF2B5EF4-FFF2-40B4-BE49-F238E27FC236}">
                <a16:creationId xmlns:a16="http://schemas.microsoft.com/office/drawing/2014/main" id="{392D60F0-AA3A-C21A-1E22-2C8EE3F5B546}"/>
              </a:ext>
            </a:extLst>
          </p:cNvPr>
          <p:cNvSpPr txBox="1"/>
          <p:nvPr/>
        </p:nvSpPr>
        <p:spPr>
          <a:xfrm>
            <a:off x="913229" y="3069393"/>
            <a:ext cx="6163056" cy="34451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l-PL" sz="1800" kern="100" dirty="0">
                <a:effectLst/>
                <a:latin typeface="Times New Roman" panose="02020603050405020304" pitchFamily="18" charset="0"/>
                <a:ea typeface="Impact" panose="020B0806030902050204" pitchFamily="34" charset="0"/>
                <a:cs typeface="Times New Roman" panose="02020603050405020304" pitchFamily="18" charset="0"/>
              </a:rPr>
              <a:t>Kto może zgłosić chorobę zawodową?</a:t>
            </a:r>
            <a:endParaRPr lang="pl-PL" sz="1800" kern="100" dirty="0">
              <a:effectLst/>
              <a:latin typeface="Impact" panose="020B0806030902050204" pitchFamily="34" charset="0"/>
              <a:ea typeface="Impact" panose="020B080603090205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l-PL" sz="1800" kern="100" dirty="0">
                <a:effectLst/>
                <a:latin typeface="Times New Roman" panose="02020603050405020304" pitchFamily="18" charset="0"/>
                <a:ea typeface="Impact" panose="020B0806030902050204" pitchFamily="34" charset="0"/>
                <a:cs typeface="Times New Roman" panose="02020603050405020304" pitchFamily="18" charset="0"/>
              </a:rPr>
              <a:t>- pracodawca</a:t>
            </a:r>
            <a:endParaRPr lang="pl-PL" sz="1800" kern="100" dirty="0">
              <a:effectLst/>
              <a:latin typeface="Impact" panose="020B0806030902050204" pitchFamily="34" charset="0"/>
              <a:ea typeface="Impact" panose="020B080603090205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l-PL" sz="1800" kern="100" dirty="0">
                <a:effectLst/>
                <a:latin typeface="Times New Roman" panose="02020603050405020304" pitchFamily="18" charset="0"/>
                <a:ea typeface="Impact" panose="020B0806030902050204" pitchFamily="34" charset="0"/>
                <a:cs typeface="Times New Roman" panose="02020603050405020304" pitchFamily="18" charset="0"/>
              </a:rPr>
              <a:t>- były pracownik (aktualnie niezatrudniony)</a:t>
            </a:r>
            <a:endParaRPr lang="pl-PL" sz="1800" kern="100" dirty="0">
              <a:effectLst/>
              <a:latin typeface="Impact" panose="020B0806030902050204" pitchFamily="34" charset="0"/>
              <a:ea typeface="Impact" panose="020B080603090205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l-PL" sz="1800" kern="100" dirty="0">
                <a:effectLst/>
                <a:latin typeface="Times New Roman" panose="02020603050405020304" pitchFamily="18" charset="0"/>
                <a:ea typeface="Impact" panose="020B0806030902050204" pitchFamily="34" charset="0"/>
                <a:cs typeface="Times New Roman" panose="02020603050405020304" pitchFamily="18" charset="0"/>
              </a:rPr>
              <a:t>- pracownik za pośrednictwem lekarza sprawującego nad nim profilaktyczną opiekę zdrowotną</a:t>
            </a:r>
            <a:endParaRPr lang="pl-PL" sz="1800" kern="100" dirty="0">
              <a:effectLst/>
              <a:latin typeface="Impact" panose="020B0806030902050204" pitchFamily="34" charset="0"/>
              <a:ea typeface="Impact" panose="020B080603090205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l-PL" sz="1800" kern="100" dirty="0">
                <a:effectLst/>
                <a:latin typeface="Times New Roman" panose="02020603050405020304" pitchFamily="18" charset="0"/>
                <a:ea typeface="Impact" panose="020B0806030902050204" pitchFamily="34" charset="0"/>
                <a:cs typeface="Times New Roman" panose="02020603050405020304" pitchFamily="18" charset="0"/>
              </a:rPr>
              <a:t>Zgłoszenia należy dokonać na druku będącym załącznikiem nr 1 do rozporządzenia Ministra Zdrowia z dnia 1 sierpnia 2002 r.                w sprawie dokumentowania chorób zawodowych i skutków tych chorób. Druk ten stanowi również załącznik do niniejszej procedury.  </a:t>
            </a:r>
            <a:endParaRPr lang="pl-PL" sz="1800" kern="100" dirty="0">
              <a:effectLst/>
              <a:latin typeface="Impact" panose="020B0806030902050204" pitchFamily="34" charset="0"/>
              <a:ea typeface="Impact" panose="020B080603090205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5" name="Obraz 44" descr="Obraz zawierający tekst, paragon, Czcionka, zrzut ekranu">
            <a:extLst>
              <a:ext uri="{FF2B5EF4-FFF2-40B4-BE49-F238E27FC236}">
                <a16:creationId xmlns:a16="http://schemas.microsoft.com/office/drawing/2014/main" id="{5D17D4CB-41EF-013B-A71A-58836166041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6285" y="1234136"/>
            <a:ext cx="5029200" cy="487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88445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843B432-9875-C0E1-244D-BFD58C1B09E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F883B2B-EDE8-2D49-E60E-566D86C007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1078" y="170167"/>
            <a:ext cx="10495904" cy="1016004"/>
          </a:xfrm>
        </p:spPr>
        <p:txBody>
          <a:bodyPr>
            <a:noAutofit/>
          </a:bodyPr>
          <a:lstStyle/>
          <a:p>
            <a:r>
              <a:rPr lang="pl-PL" sz="2800" dirty="0"/>
              <a:t>Procedura postępowania w przypadku podejrzenia choroby zawodowej na terenie powiatu żagańskiego 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894C5C29-7771-D207-8C7C-21397121E0E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9745" y="1628637"/>
            <a:ext cx="9822159" cy="1643320"/>
          </a:xfrm>
        </p:spPr>
        <p:txBody>
          <a:bodyPr>
            <a:normAutofit/>
          </a:bodyPr>
          <a:lstStyle/>
          <a:p>
            <a:pPr lvl="0" algn="just">
              <a:lnSpc>
                <a:spcPct val="107000"/>
              </a:lnSpc>
              <a:spcAft>
                <a:spcPts val="800"/>
              </a:spcAft>
            </a:pPr>
            <a:r>
              <a:rPr lang="pl-PL" sz="1800" b="1" kern="100" dirty="0">
                <a:latin typeface="Times New Roman" panose="02020603050405020304" pitchFamily="18" charset="0"/>
                <a:ea typeface="Impact" panose="020B0806030902050204" pitchFamily="34" charset="0"/>
                <a:cs typeface="Times New Roman" panose="02020603050405020304" pitchFamily="18" charset="0"/>
              </a:rPr>
              <a:t>2. </a:t>
            </a:r>
            <a:r>
              <a:rPr lang="pl-PL" sz="1800" b="1" kern="100" dirty="0">
                <a:effectLst/>
                <a:latin typeface="Times New Roman" panose="02020603050405020304" pitchFamily="18" charset="0"/>
                <a:ea typeface="Impact" panose="020B0806030902050204" pitchFamily="34" charset="0"/>
                <a:cs typeface="Times New Roman" panose="02020603050405020304" pitchFamily="18" charset="0"/>
              </a:rPr>
              <a:t>Wszczęcie postępowania w sprawie choroby zawodowej przez Państwowego Powiatowego Inspektora Sanitarnego w Żaganiu. </a:t>
            </a:r>
            <a:endParaRPr lang="pl-PL" sz="1800" b="1" kern="100" dirty="0">
              <a:effectLst/>
              <a:latin typeface="Impact" panose="020B0806030902050204" pitchFamily="34" charset="0"/>
              <a:ea typeface="Impact" panose="020B0806030902050204" pitchFamily="34" charset="0"/>
              <a:cs typeface="Times New Roman" panose="02020603050405020304" pitchFamily="18" charset="0"/>
            </a:endParaRPr>
          </a:p>
          <a:p>
            <a:endParaRPr lang="pl-PL" dirty="0"/>
          </a:p>
        </p:txBody>
      </p:sp>
      <p:pic>
        <p:nvPicPr>
          <p:cNvPr id="4" name="Picture 3" descr="Tęcz w sprawie przestrzeni powietrznej">
            <a:extLst>
              <a:ext uri="{FF2B5EF4-FFF2-40B4-BE49-F238E27FC236}">
                <a16:creationId xmlns:a16="http://schemas.microsoft.com/office/drawing/2014/main" id="{32419FF0-E7FA-3E35-38EF-2E2E6BAD6E8F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33634" r="2" b="22160"/>
          <a:stretch/>
        </p:blipFill>
        <p:spPr>
          <a:xfrm>
            <a:off x="1" y="3271957"/>
            <a:ext cx="12198212" cy="3599364"/>
          </a:xfrm>
          <a:custGeom>
            <a:avLst/>
            <a:gdLst/>
            <a:ahLst/>
            <a:cxnLst/>
            <a:rect l="l" t="t" r="r" b="b"/>
            <a:pathLst>
              <a:path w="12178449" h="3424057">
                <a:moveTo>
                  <a:pt x="8778628" y="0"/>
                </a:moveTo>
                <a:lnTo>
                  <a:pt x="9096995" y="0"/>
                </a:lnTo>
                <a:lnTo>
                  <a:pt x="9540073" y="10341"/>
                </a:lnTo>
                <a:cubicBezTo>
                  <a:pt x="10154127" y="37036"/>
                  <a:pt x="10847400" y="104023"/>
                  <a:pt x="11653844" y="224215"/>
                </a:cubicBezTo>
                <a:lnTo>
                  <a:pt x="12178449" y="307575"/>
                </a:lnTo>
                <a:lnTo>
                  <a:pt x="12178449" y="3424056"/>
                </a:lnTo>
                <a:lnTo>
                  <a:pt x="0" y="3424057"/>
                </a:lnTo>
                <a:lnTo>
                  <a:pt x="0" y="1093185"/>
                </a:lnTo>
                <a:lnTo>
                  <a:pt x="851945" y="1080793"/>
                </a:lnTo>
                <a:cubicBezTo>
                  <a:pt x="4637202" y="967650"/>
                  <a:pt x="5848483" y="115490"/>
                  <a:pt x="8385751" y="7749"/>
                </a:cubicBezTo>
                <a:close/>
              </a:path>
            </a:pathLst>
          </a:custGeom>
        </p:spPr>
      </p:pic>
      <p:pic>
        <p:nvPicPr>
          <p:cNvPr id="7" name="Obraz 6" descr="logo_wsse">
            <a:extLst>
              <a:ext uri="{FF2B5EF4-FFF2-40B4-BE49-F238E27FC236}">
                <a16:creationId xmlns:a16="http://schemas.microsoft.com/office/drawing/2014/main" id="{6E99943B-BFB1-DE38-25F1-3812447BF8D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01939" y="290929"/>
            <a:ext cx="877570" cy="860425"/>
          </a:xfrm>
          <a:prstGeom prst="rect">
            <a:avLst/>
          </a:prstGeom>
          <a:noFill/>
        </p:spPr>
      </p:pic>
      <p:sp>
        <p:nvSpPr>
          <p:cNvPr id="10" name="pole tekstowe 9">
            <a:extLst>
              <a:ext uri="{FF2B5EF4-FFF2-40B4-BE49-F238E27FC236}">
                <a16:creationId xmlns:a16="http://schemas.microsoft.com/office/drawing/2014/main" id="{1BCE2D4A-F54D-28A4-17DE-79AC2B582106}"/>
              </a:ext>
            </a:extLst>
          </p:cNvPr>
          <p:cNvSpPr txBox="1"/>
          <p:nvPr/>
        </p:nvSpPr>
        <p:spPr>
          <a:xfrm>
            <a:off x="566928" y="2957731"/>
            <a:ext cx="10094976" cy="9602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80340" algn="just">
              <a:lnSpc>
                <a:spcPct val="107000"/>
              </a:lnSpc>
              <a:spcAft>
                <a:spcPts val="800"/>
              </a:spcAft>
            </a:pPr>
            <a:r>
              <a:rPr lang="pl-PL" sz="1800" kern="100" dirty="0">
                <a:effectLst/>
                <a:latin typeface="Times New Roman" panose="02020603050405020304" pitchFamily="18" charset="0"/>
                <a:ea typeface="Impact" panose="020B0806030902050204" pitchFamily="34" charset="0"/>
                <a:cs typeface="Times New Roman" panose="02020603050405020304" pitchFamily="18" charset="0"/>
              </a:rPr>
              <a:t>Zawiadomienie o wszczęciu postępowania otrzymują wszystkie strony postępowania tj. osoba, której dotyczy postępowanie oraz pracodawca/pracodawcy u których wystąpiło narażenie zawodowe na daną jednostkę chorobową. </a:t>
            </a:r>
            <a:endParaRPr lang="pl-PL" sz="1800" kern="100" dirty="0">
              <a:effectLst/>
              <a:latin typeface="Impact" panose="020B0806030902050204" pitchFamily="34" charset="0"/>
              <a:ea typeface="Impact" panose="020B080603090205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02326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869D8D2-A9CB-E2DD-8B53-A0D88C3F3A7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20556A3-5CF0-F3E2-BC42-D3FDAC7C23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1078" y="170167"/>
            <a:ext cx="10495904" cy="1016004"/>
          </a:xfrm>
        </p:spPr>
        <p:txBody>
          <a:bodyPr>
            <a:noAutofit/>
          </a:bodyPr>
          <a:lstStyle/>
          <a:p>
            <a:r>
              <a:rPr lang="pl-PL" sz="2800" dirty="0"/>
              <a:t>Procedura postępowania w przypadku podejrzenia choroby zawodowej na terenie powiatu żagańskiego 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79DB9477-508D-FA63-42BF-E8980152367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5015" y="1232901"/>
            <a:ext cx="5398649" cy="1643320"/>
          </a:xfrm>
        </p:spPr>
        <p:txBody>
          <a:bodyPr>
            <a:normAutofit/>
          </a:bodyPr>
          <a:lstStyle/>
          <a:p>
            <a:pPr algn="just"/>
            <a:r>
              <a:rPr lang="pl-PL" sz="1600" b="1" dirty="0">
                <a:effectLst/>
                <a:latin typeface="Times New Roman" panose="02020603050405020304" pitchFamily="18" charset="0"/>
                <a:ea typeface="Impact" panose="020B0806030902050204" pitchFamily="34" charset="0"/>
              </a:rPr>
              <a:t>3. Zgromadzenie materiałów dowodowych w sprawie</a:t>
            </a:r>
            <a:endParaRPr lang="pl-PL" sz="1600" b="1" dirty="0"/>
          </a:p>
        </p:txBody>
      </p:sp>
      <p:pic>
        <p:nvPicPr>
          <p:cNvPr id="4" name="Picture 3" descr="Tęcz w sprawie przestrzeni powietrznej">
            <a:extLst>
              <a:ext uri="{FF2B5EF4-FFF2-40B4-BE49-F238E27FC236}">
                <a16:creationId xmlns:a16="http://schemas.microsoft.com/office/drawing/2014/main" id="{6C6474CA-8A28-693C-6CE2-6D6F2C334314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33634" r="2" b="22160"/>
          <a:stretch/>
        </p:blipFill>
        <p:spPr>
          <a:xfrm>
            <a:off x="1" y="3271957"/>
            <a:ext cx="12198212" cy="3599364"/>
          </a:xfrm>
          <a:custGeom>
            <a:avLst/>
            <a:gdLst/>
            <a:ahLst/>
            <a:cxnLst/>
            <a:rect l="l" t="t" r="r" b="b"/>
            <a:pathLst>
              <a:path w="12178449" h="3424057">
                <a:moveTo>
                  <a:pt x="8778628" y="0"/>
                </a:moveTo>
                <a:lnTo>
                  <a:pt x="9096995" y="0"/>
                </a:lnTo>
                <a:lnTo>
                  <a:pt x="9540073" y="10341"/>
                </a:lnTo>
                <a:cubicBezTo>
                  <a:pt x="10154127" y="37036"/>
                  <a:pt x="10847400" y="104023"/>
                  <a:pt x="11653844" y="224215"/>
                </a:cubicBezTo>
                <a:lnTo>
                  <a:pt x="12178449" y="307575"/>
                </a:lnTo>
                <a:lnTo>
                  <a:pt x="12178449" y="3424056"/>
                </a:lnTo>
                <a:lnTo>
                  <a:pt x="0" y="3424057"/>
                </a:lnTo>
                <a:lnTo>
                  <a:pt x="0" y="1093185"/>
                </a:lnTo>
                <a:lnTo>
                  <a:pt x="851945" y="1080793"/>
                </a:lnTo>
                <a:cubicBezTo>
                  <a:pt x="4637202" y="967650"/>
                  <a:pt x="5848483" y="115490"/>
                  <a:pt x="8385751" y="7749"/>
                </a:cubicBezTo>
                <a:close/>
              </a:path>
            </a:pathLst>
          </a:custGeom>
        </p:spPr>
      </p:pic>
      <p:pic>
        <p:nvPicPr>
          <p:cNvPr id="7" name="Obraz 6" descr="logo_wsse">
            <a:extLst>
              <a:ext uri="{FF2B5EF4-FFF2-40B4-BE49-F238E27FC236}">
                <a16:creationId xmlns:a16="http://schemas.microsoft.com/office/drawing/2014/main" id="{06DE6976-BE58-6A89-22CF-42EBF26B105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01939" y="290929"/>
            <a:ext cx="877570" cy="860425"/>
          </a:xfrm>
          <a:prstGeom prst="rect">
            <a:avLst/>
          </a:prstGeom>
          <a:noFill/>
        </p:spPr>
      </p:pic>
      <p:sp>
        <p:nvSpPr>
          <p:cNvPr id="10" name="pole tekstowe 9">
            <a:extLst>
              <a:ext uri="{FF2B5EF4-FFF2-40B4-BE49-F238E27FC236}">
                <a16:creationId xmlns:a16="http://schemas.microsoft.com/office/drawing/2014/main" id="{01199415-28F4-5E33-978D-AB77EDD93ABD}"/>
              </a:ext>
            </a:extLst>
          </p:cNvPr>
          <p:cNvSpPr txBox="1"/>
          <p:nvPr/>
        </p:nvSpPr>
        <p:spPr>
          <a:xfrm>
            <a:off x="0" y="1581907"/>
            <a:ext cx="10279027" cy="30348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80340" algn="just">
              <a:lnSpc>
                <a:spcPct val="107000"/>
              </a:lnSpc>
            </a:pPr>
            <a:r>
              <a:rPr lang="pl-PL" sz="1800" kern="100" dirty="0">
                <a:effectLst/>
                <a:latin typeface="Times New Roman" panose="02020603050405020304" pitchFamily="18" charset="0"/>
                <a:ea typeface="Impact" panose="020B0806030902050204" pitchFamily="34" charset="0"/>
                <a:cs typeface="Times New Roman" panose="02020603050405020304" pitchFamily="18" charset="0"/>
              </a:rPr>
              <a:t>Pracownicy Powiatowej Stacji – Sanitarno Epidemiologicznej przeprowadzają wywiad zawodowy z osobą, której dotyczy postępowanie. Podczas wywiadu uzyskiwane są informacje na temat:</a:t>
            </a:r>
            <a:endParaRPr lang="pl-PL" sz="1800" kern="100" dirty="0">
              <a:effectLst/>
              <a:latin typeface="Impact" panose="020B0806030902050204" pitchFamily="34" charset="0"/>
              <a:ea typeface="Impact" panose="020B0806030902050204" pitchFamily="34" charset="0"/>
              <a:cs typeface="Times New Roman" panose="02020603050405020304" pitchFamily="18" charset="0"/>
            </a:endParaRPr>
          </a:p>
          <a:p>
            <a:pPr marL="180340" algn="just">
              <a:lnSpc>
                <a:spcPct val="107000"/>
              </a:lnSpc>
            </a:pPr>
            <a:r>
              <a:rPr lang="pl-PL" sz="1800" kern="100" dirty="0">
                <a:effectLst/>
                <a:latin typeface="Times New Roman" panose="02020603050405020304" pitchFamily="18" charset="0"/>
                <a:ea typeface="Impact" panose="020B0806030902050204" pitchFamily="34" charset="0"/>
                <a:cs typeface="Times New Roman" panose="02020603050405020304" pitchFamily="18" charset="0"/>
              </a:rPr>
              <a:t>- przebiegu zatrudnienia</a:t>
            </a:r>
            <a:endParaRPr lang="pl-PL" sz="1800" kern="100" dirty="0">
              <a:effectLst/>
              <a:latin typeface="Impact" panose="020B0806030902050204" pitchFamily="34" charset="0"/>
              <a:ea typeface="Impact" panose="020B0806030902050204" pitchFamily="34" charset="0"/>
              <a:cs typeface="Times New Roman" panose="02020603050405020304" pitchFamily="18" charset="0"/>
            </a:endParaRPr>
          </a:p>
          <a:p>
            <a:pPr marL="180340" algn="just">
              <a:lnSpc>
                <a:spcPct val="107000"/>
              </a:lnSpc>
            </a:pPr>
            <a:r>
              <a:rPr lang="pl-PL" sz="1800" kern="100" dirty="0">
                <a:effectLst/>
                <a:latin typeface="Times New Roman" panose="02020603050405020304" pitchFamily="18" charset="0"/>
                <a:ea typeface="Impact" panose="020B0806030902050204" pitchFamily="34" charset="0"/>
                <a:cs typeface="Times New Roman" panose="02020603050405020304" pitchFamily="18" charset="0"/>
              </a:rPr>
              <a:t>- zakresu i sposobu wykonywanej pracy</a:t>
            </a:r>
            <a:endParaRPr lang="pl-PL" sz="1800" kern="100" dirty="0">
              <a:effectLst/>
              <a:latin typeface="Impact" panose="020B0806030902050204" pitchFamily="34" charset="0"/>
              <a:ea typeface="Impact" panose="020B0806030902050204" pitchFamily="34" charset="0"/>
              <a:cs typeface="Times New Roman" panose="02020603050405020304" pitchFamily="18" charset="0"/>
            </a:endParaRPr>
          </a:p>
          <a:p>
            <a:pPr marL="180340" algn="just">
              <a:lnSpc>
                <a:spcPct val="107000"/>
              </a:lnSpc>
            </a:pPr>
            <a:r>
              <a:rPr lang="pl-PL" sz="1800" kern="100" dirty="0">
                <a:effectLst/>
                <a:latin typeface="Times New Roman" panose="02020603050405020304" pitchFamily="18" charset="0"/>
                <a:ea typeface="Impact" panose="020B0806030902050204" pitchFamily="34" charset="0"/>
                <a:cs typeface="Times New Roman" panose="02020603050405020304" pitchFamily="18" charset="0"/>
              </a:rPr>
              <a:t>- czasu trwania narażenia</a:t>
            </a:r>
            <a:endParaRPr lang="pl-PL" sz="1800" kern="100" dirty="0">
              <a:effectLst/>
              <a:latin typeface="Impact" panose="020B0806030902050204" pitchFamily="34" charset="0"/>
              <a:ea typeface="Impact" panose="020B0806030902050204" pitchFamily="34" charset="0"/>
              <a:cs typeface="Times New Roman" panose="02020603050405020304" pitchFamily="18" charset="0"/>
            </a:endParaRPr>
          </a:p>
          <a:p>
            <a:pPr marL="180340" algn="just">
              <a:lnSpc>
                <a:spcPct val="107000"/>
              </a:lnSpc>
            </a:pPr>
            <a:r>
              <a:rPr lang="pl-PL" sz="1800" kern="100" dirty="0">
                <a:effectLst/>
                <a:latin typeface="Times New Roman" panose="02020603050405020304" pitchFamily="18" charset="0"/>
                <a:ea typeface="Impact" panose="020B0806030902050204" pitchFamily="34" charset="0"/>
                <a:cs typeface="Times New Roman" panose="02020603050405020304" pitchFamily="18" charset="0"/>
              </a:rPr>
              <a:t>- rodzaju, zakresu i stopnia obciążenia czynnościami, które mogły powodować nadmierne obciążenie  układu lub narządu organizmu ludzkiego </a:t>
            </a:r>
            <a:endParaRPr lang="pl-PL" sz="1800" kern="100" dirty="0">
              <a:effectLst/>
              <a:latin typeface="Impact" panose="020B0806030902050204" pitchFamily="34" charset="0"/>
              <a:ea typeface="Impact" panose="020B0806030902050204" pitchFamily="34" charset="0"/>
              <a:cs typeface="Times New Roman" panose="02020603050405020304" pitchFamily="18" charset="0"/>
            </a:endParaRPr>
          </a:p>
          <a:p>
            <a:pPr marL="180340" algn="just">
              <a:lnSpc>
                <a:spcPct val="107000"/>
              </a:lnSpc>
            </a:pPr>
            <a:r>
              <a:rPr lang="pl-PL" sz="1800" kern="100" dirty="0">
                <a:effectLst/>
                <a:latin typeface="Times New Roman" panose="02020603050405020304" pitchFamily="18" charset="0"/>
                <a:ea typeface="Impact" panose="020B0806030902050204" pitchFamily="34" charset="0"/>
                <a:cs typeface="Times New Roman" panose="02020603050405020304" pitchFamily="18" charset="0"/>
              </a:rPr>
              <a:t>- chronometraż czynności powodujących nadmierne obciążenie układu lub narządu organizmu ludzkiego </a:t>
            </a:r>
            <a:endParaRPr lang="pl-PL" sz="1800" kern="100" dirty="0">
              <a:effectLst/>
              <a:latin typeface="Impact" panose="020B0806030902050204" pitchFamily="34" charset="0"/>
              <a:ea typeface="Impact" panose="020B0806030902050204" pitchFamily="34" charset="0"/>
              <a:cs typeface="Times New Roman" panose="02020603050405020304" pitchFamily="18" charset="0"/>
            </a:endParaRPr>
          </a:p>
          <a:p>
            <a:pPr marL="180340" algn="just">
              <a:lnSpc>
                <a:spcPct val="107000"/>
              </a:lnSpc>
            </a:pPr>
            <a:r>
              <a:rPr lang="pl-PL" sz="1800" kern="100" dirty="0">
                <a:effectLst/>
                <a:latin typeface="Times New Roman" panose="02020603050405020304" pitchFamily="18" charset="0"/>
                <a:ea typeface="Impact" panose="020B0806030902050204" pitchFamily="34" charset="0"/>
                <a:cs typeface="Times New Roman" panose="02020603050405020304" pitchFamily="18" charset="0"/>
              </a:rPr>
              <a:t>- organizacji pracy, stanowiska pracy</a:t>
            </a:r>
            <a:endParaRPr lang="pl-PL" sz="1800" kern="100" dirty="0">
              <a:effectLst/>
              <a:latin typeface="Impact" panose="020B0806030902050204" pitchFamily="34" charset="0"/>
              <a:ea typeface="Impact" panose="020B0806030902050204" pitchFamily="34" charset="0"/>
              <a:cs typeface="Times New Roman" panose="02020603050405020304" pitchFamily="18" charset="0"/>
            </a:endParaRPr>
          </a:p>
          <a:p>
            <a:pPr marL="180340" algn="just">
              <a:lnSpc>
                <a:spcPct val="107000"/>
              </a:lnSpc>
              <a:spcAft>
                <a:spcPts val="800"/>
              </a:spcAft>
            </a:pPr>
            <a:r>
              <a:rPr lang="pl-PL" sz="1800" kern="100" dirty="0">
                <a:effectLst/>
                <a:latin typeface="Times New Roman" panose="02020603050405020304" pitchFamily="18" charset="0"/>
                <a:ea typeface="Impact" panose="020B0806030902050204" pitchFamily="34" charset="0"/>
                <a:cs typeface="Times New Roman" panose="02020603050405020304" pitchFamily="18" charset="0"/>
              </a:rPr>
              <a:t>- czynników szkodliwych występujących w miejscu pracy </a:t>
            </a:r>
            <a:endParaRPr lang="pl-PL" sz="1800" kern="100" dirty="0">
              <a:effectLst/>
              <a:latin typeface="Impact" panose="020B0806030902050204" pitchFamily="34" charset="0"/>
              <a:ea typeface="Impact" panose="020B080603090205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C933D98C-04CA-B49B-5436-B001ADD772C5}"/>
              </a:ext>
            </a:extLst>
          </p:cNvPr>
          <p:cNvSpPr txBox="1"/>
          <p:nvPr/>
        </p:nvSpPr>
        <p:spPr>
          <a:xfrm>
            <a:off x="295015" y="4671158"/>
            <a:ext cx="10698480" cy="21457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80340" algn="just">
              <a:lnSpc>
                <a:spcPct val="107000"/>
              </a:lnSpc>
            </a:pPr>
            <a:r>
              <a:rPr lang="pl-PL" sz="1800" kern="100" dirty="0">
                <a:effectLst/>
                <a:latin typeface="Times New Roman" panose="02020603050405020304" pitchFamily="18" charset="0"/>
                <a:ea typeface="Impact" panose="020B0806030902050204" pitchFamily="34" charset="0"/>
                <a:cs typeface="Times New Roman" panose="02020603050405020304" pitchFamily="18" charset="0"/>
              </a:rPr>
              <a:t>Na wywiad zawodowy zabierz ze sobą: dowód osobisty, świadectwa pracy lub zaświadczenia o zatrudnieniu, wyniki badań lub zaświadczenia lekarskie potwierdzające powstałą chorobę lub wystąpienie objawów chorobowych, inne dokumenty potwierdzające narażenie zawodowe w danym miejscu pracy. </a:t>
            </a:r>
            <a:endParaRPr lang="pl-PL" sz="1800" kern="100" dirty="0">
              <a:effectLst/>
              <a:latin typeface="Impact" panose="020B0806030902050204" pitchFamily="34" charset="0"/>
              <a:ea typeface="Impact" panose="020B0806030902050204" pitchFamily="34" charset="0"/>
              <a:cs typeface="Times New Roman" panose="02020603050405020304" pitchFamily="18" charset="0"/>
            </a:endParaRPr>
          </a:p>
          <a:p>
            <a:pPr marL="457200" algn="just">
              <a:lnSpc>
                <a:spcPct val="107000"/>
              </a:lnSpc>
            </a:pPr>
            <a:r>
              <a:rPr lang="pl-PL" sz="1800" kern="100" dirty="0">
                <a:effectLst/>
                <a:latin typeface="Times New Roman" panose="02020603050405020304" pitchFamily="18" charset="0"/>
                <a:ea typeface="Impact" panose="020B0806030902050204" pitchFamily="34" charset="0"/>
                <a:cs typeface="Times New Roman" panose="02020603050405020304" pitchFamily="18" charset="0"/>
              </a:rPr>
              <a:t> </a:t>
            </a:r>
            <a:endParaRPr lang="pl-PL" sz="1800" kern="100" dirty="0">
              <a:effectLst/>
              <a:latin typeface="Impact" panose="020B0806030902050204" pitchFamily="34" charset="0"/>
              <a:ea typeface="Impact" panose="020B0806030902050204" pitchFamily="34" charset="0"/>
              <a:cs typeface="Times New Roman" panose="02020603050405020304" pitchFamily="18" charset="0"/>
            </a:endParaRPr>
          </a:p>
          <a:p>
            <a:pPr marL="180340" algn="just">
              <a:lnSpc>
                <a:spcPct val="107000"/>
              </a:lnSpc>
              <a:spcAft>
                <a:spcPts val="800"/>
              </a:spcAft>
            </a:pPr>
            <a:r>
              <a:rPr lang="pl-PL" sz="1800" kern="100" dirty="0">
                <a:effectLst/>
                <a:latin typeface="Times New Roman" panose="02020603050405020304" pitchFamily="18" charset="0"/>
                <a:ea typeface="Impact" panose="020B0806030902050204" pitchFamily="34" charset="0"/>
                <a:cs typeface="Times New Roman" panose="02020603050405020304" pitchFamily="18" charset="0"/>
              </a:rPr>
              <a:t>Informacje o zatrudnieniu oraz narażeniu na daną jednostkę chorobową pozyskiwane są również                             od pracodawcy/pracodawców. W uzasadnionych przypadkach przeprowadzane są kontrole stanowiska/stanowisk pracy.  </a:t>
            </a:r>
            <a:endParaRPr lang="pl-PL" sz="1800" kern="100" dirty="0">
              <a:effectLst/>
              <a:latin typeface="Impact" panose="020B0806030902050204" pitchFamily="34" charset="0"/>
              <a:ea typeface="Impact" panose="020B080603090205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3" name="Grafika 42" descr="Wykrzyknik z wypełnieniem pełnym">
            <a:extLst>
              <a:ext uri="{FF2B5EF4-FFF2-40B4-BE49-F238E27FC236}">
                <a16:creationId xmlns:a16="http://schemas.microsoft.com/office/drawing/2014/main" id="{AC1BE06D-18E2-F5F6-5590-FAF0E6F5E4B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-162185" y="4504807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43914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64E746F-845E-FECD-B787-B58F817669B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C973222-F5CB-8948-9655-EE09652CAA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1078" y="170167"/>
            <a:ext cx="10495904" cy="1016004"/>
          </a:xfrm>
        </p:spPr>
        <p:txBody>
          <a:bodyPr>
            <a:noAutofit/>
          </a:bodyPr>
          <a:lstStyle/>
          <a:p>
            <a:r>
              <a:rPr lang="pl-PL" sz="2800" dirty="0"/>
              <a:t>Procedura postępowania w przypadku podejrzenia choroby zawodowej na terenie powiatu żagańskiego 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093056B8-FBF6-1307-44F5-984B518ED6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1105" y="1787038"/>
            <a:ext cx="5398649" cy="1643320"/>
          </a:xfrm>
        </p:spPr>
        <p:txBody>
          <a:bodyPr>
            <a:normAutofit/>
          </a:bodyPr>
          <a:lstStyle/>
          <a:p>
            <a:pPr lvl="0" algn="just">
              <a:lnSpc>
                <a:spcPct val="107000"/>
              </a:lnSpc>
              <a:spcAft>
                <a:spcPts val="800"/>
              </a:spcAft>
            </a:pPr>
            <a:r>
              <a:rPr lang="pl-PL" sz="1800" b="1" kern="100" dirty="0">
                <a:effectLst/>
                <a:latin typeface="Times New Roman" panose="02020603050405020304" pitchFamily="18" charset="0"/>
                <a:ea typeface="Impact" panose="020B0806030902050204" pitchFamily="34" charset="0"/>
                <a:cs typeface="Times New Roman" panose="02020603050405020304" pitchFamily="18" charset="0"/>
              </a:rPr>
              <a:t>4. Przesłanie dokumentacji do Wojewódzkiego Ośrodka Medycyny Pracy w Zielonej Górze.</a:t>
            </a:r>
            <a:endParaRPr lang="pl-PL" sz="1800" b="1" kern="100" dirty="0">
              <a:effectLst/>
              <a:latin typeface="Impact" panose="020B0806030902050204" pitchFamily="34" charset="0"/>
              <a:ea typeface="Impact" panose="020B0806030902050204" pitchFamily="34" charset="0"/>
              <a:cs typeface="Times New Roman" panose="02020603050405020304" pitchFamily="18" charset="0"/>
            </a:endParaRPr>
          </a:p>
          <a:p>
            <a:endParaRPr lang="pl-PL" dirty="0"/>
          </a:p>
        </p:txBody>
      </p:sp>
      <p:pic>
        <p:nvPicPr>
          <p:cNvPr id="4" name="Picture 3" descr="Tęcz w sprawie przestrzeni powietrznej">
            <a:extLst>
              <a:ext uri="{FF2B5EF4-FFF2-40B4-BE49-F238E27FC236}">
                <a16:creationId xmlns:a16="http://schemas.microsoft.com/office/drawing/2014/main" id="{02952676-E0E4-F14D-D660-316DCFE99803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33634" r="2" b="22160"/>
          <a:stretch/>
        </p:blipFill>
        <p:spPr>
          <a:xfrm>
            <a:off x="-16822" y="3237011"/>
            <a:ext cx="12198212" cy="3599364"/>
          </a:xfrm>
          <a:custGeom>
            <a:avLst/>
            <a:gdLst/>
            <a:ahLst/>
            <a:cxnLst/>
            <a:rect l="l" t="t" r="r" b="b"/>
            <a:pathLst>
              <a:path w="12178449" h="3424057">
                <a:moveTo>
                  <a:pt x="8778628" y="0"/>
                </a:moveTo>
                <a:lnTo>
                  <a:pt x="9096995" y="0"/>
                </a:lnTo>
                <a:lnTo>
                  <a:pt x="9540073" y="10341"/>
                </a:lnTo>
                <a:cubicBezTo>
                  <a:pt x="10154127" y="37036"/>
                  <a:pt x="10847400" y="104023"/>
                  <a:pt x="11653844" y="224215"/>
                </a:cubicBezTo>
                <a:lnTo>
                  <a:pt x="12178449" y="307575"/>
                </a:lnTo>
                <a:lnTo>
                  <a:pt x="12178449" y="3424056"/>
                </a:lnTo>
                <a:lnTo>
                  <a:pt x="0" y="3424057"/>
                </a:lnTo>
                <a:lnTo>
                  <a:pt x="0" y="1093185"/>
                </a:lnTo>
                <a:lnTo>
                  <a:pt x="851945" y="1080793"/>
                </a:lnTo>
                <a:cubicBezTo>
                  <a:pt x="4637202" y="967650"/>
                  <a:pt x="5848483" y="115490"/>
                  <a:pt x="8385751" y="7749"/>
                </a:cubicBezTo>
                <a:close/>
              </a:path>
            </a:pathLst>
          </a:custGeom>
        </p:spPr>
      </p:pic>
      <p:pic>
        <p:nvPicPr>
          <p:cNvPr id="7" name="Obraz 6" descr="logo_wsse">
            <a:extLst>
              <a:ext uri="{FF2B5EF4-FFF2-40B4-BE49-F238E27FC236}">
                <a16:creationId xmlns:a16="http://schemas.microsoft.com/office/drawing/2014/main" id="{34256566-EB7A-63EC-4048-5330F0A8B53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01939" y="290929"/>
            <a:ext cx="877570" cy="860425"/>
          </a:xfrm>
          <a:prstGeom prst="rect">
            <a:avLst/>
          </a:prstGeom>
          <a:noFill/>
        </p:spPr>
      </p:pic>
      <p:sp>
        <p:nvSpPr>
          <p:cNvPr id="10" name="pole tekstowe 9">
            <a:extLst>
              <a:ext uri="{FF2B5EF4-FFF2-40B4-BE49-F238E27FC236}">
                <a16:creationId xmlns:a16="http://schemas.microsoft.com/office/drawing/2014/main" id="{672917F3-D723-5763-671C-7E0D3486D0C9}"/>
              </a:ext>
            </a:extLst>
          </p:cNvPr>
          <p:cNvSpPr txBox="1"/>
          <p:nvPr/>
        </p:nvSpPr>
        <p:spPr>
          <a:xfrm>
            <a:off x="81125" y="2608698"/>
            <a:ext cx="6163056" cy="155298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80340" algn="just">
              <a:lnSpc>
                <a:spcPct val="107000"/>
              </a:lnSpc>
              <a:spcAft>
                <a:spcPts val="800"/>
              </a:spcAft>
            </a:pPr>
            <a:r>
              <a:rPr lang="pl-PL" sz="1800" kern="100" dirty="0">
                <a:effectLst/>
                <a:latin typeface="Times New Roman" panose="02020603050405020304" pitchFamily="18" charset="0"/>
                <a:ea typeface="Impact" panose="020B0806030902050204" pitchFamily="34" charset="0"/>
                <a:cs typeface="Times New Roman" panose="02020603050405020304" pitchFamily="18" charset="0"/>
              </a:rPr>
              <a:t>Pracownicy Powiatowej Stacji – Sanitarno Epidemiologicznej wypełniają oraz przesyłają kartę oceny narażenia zawodowego, a także skierowanie na badania                                   do Wojewódzkiego Ośrodka Medycyny Pracy w Zielonej Górze.</a:t>
            </a:r>
            <a:endParaRPr lang="pl-PL" sz="1800" kern="100" dirty="0">
              <a:effectLst/>
              <a:latin typeface="Impact" panose="020B0806030902050204" pitchFamily="34" charset="0"/>
              <a:ea typeface="Impact" panose="020B080603090205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95DFD4AB-0375-F170-9A6E-960E6CFA122F}"/>
              </a:ext>
            </a:extLst>
          </p:cNvPr>
          <p:cNvSpPr txBox="1"/>
          <p:nvPr/>
        </p:nvSpPr>
        <p:spPr>
          <a:xfrm>
            <a:off x="6454161" y="2608698"/>
            <a:ext cx="5322823" cy="12566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80340" algn="just">
              <a:lnSpc>
                <a:spcPct val="107000"/>
              </a:lnSpc>
              <a:spcAft>
                <a:spcPts val="800"/>
              </a:spcAft>
            </a:pPr>
            <a:r>
              <a:rPr lang="pl-PL" sz="1800" kern="100" dirty="0">
                <a:effectLst/>
                <a:latin typeface="Times New Roman" panose="02020603050405020304" pitchFamily="18" charset="0"/>
                <a:ea typeface="Impact" panose="020B0806030902050204" pitchFamily="34" charset="0"/>
                <a:cs typeface="Times New Roman" panose="02020603050405020304" pitchFamily="18" charset="0"/>
              </a:rPr>
              <a:t>Po zapoznaniu się z kartą oceny narażenia zawodowego oraz umówieniu wizyty, lekarz orzecznik przeprowadza badania, a także wywiad lekarski. </a:t>
            </a:r>
            <a:endParaRPr lang="pl-PL" sz="1800" kern="100" dirty="0">
              <a:effectLst/>
              <a:latin typeface="Impact" panose="020B0806030902050204" pitchFamily="34" charset="0"/>
              <a:ea typeface="Impact" panose="020B080603090205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3" name="pole tekstowe 42">
            <a:extLst>
              <a:ext uri="{FF2B5EF4-FFF2-40B4-BE49-F238E27FC236}">
                <a16:creationId xmlns:a16="http://schemas.microsoft.com/office/drawing/2014/main" id="{8E64CC3B-A834-B7B2-F9A4-2BA440958CA0}"/>
              </a:ext>
            </a:extLst>
          </p:cNvPr>
          <p:cNvSpPr txBox="1"/>
          <p:nvPr/>
        </p:nvSpPr>
        <p:spPr>
          <a:xfrm>
            <a:off x="6713772" y="1801292"/>
            <a:ext cx="5398650" cy="6639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just">
              <a:lnSpc>
                <a:spcPct val="107000"/>
              </a:lnSpc>
              <a:spcAft>
                <a:spcPts val="800"/>
              </a:spcAft>
            </a:pPr>
            <a:r>
              <a:rPr lang="pl-PL" sz="1800" b="1" kern="100" dirty="0">
                <a:effectLst/>
                <a:latin typeface="Times New Roman" panose="02020603050405020304" pitchFamily="18" charset="0"/>
                <a:ea typeface="Impact" panose="020B0806030902050204" pitchFamily="34" charset="0"/>
                <a:cs typeface="Times New Roman" panose="02020603050405020304" pitchFamily="18" charset="0"/>
              </a:rPr>
              <a:t>5. Badania w Wojewódzkim Ośrodku Medycyny Pracy w Zielonej Górze. </a:t>
            </a:r>
            <a:endParaRPr lang="pl-PL" sz="1800" b="1" kern="100" dirty="0">
              <a:effectLst/>
              <a:latin typeface="Impact" panose="020B0806030902050204" pitchFamily="34" charset="0"/>
              <a:ea typeface="Impact" panose="020B080603090205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6" name="pole tekstowe 45">
            <a:extLst>
              <a:ext uri="{FF2B5EF4-FFF2-40B4-BE49-F238E27FC236}">
                <a16:creationId xmlns:a16="http://schemas.microsoft.com/office/drawing/2014/main" id="{34914909-4415-E4F4-B697-9D35C12BC07B}"/>
              </a:ext>
            </a:extLst>
          </p:cNvPr>
          <p:cNvSpPr txBox="1"/>
          <p:nvPr/>
        </p:nvSpPr>
        <p:spPr>
          <a:xfrm>
            <a:off x="53693" y="4048384"/>
            <a:ext cx="12057182" cy="6639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just">
              <a:lnSpc>
                <a:spcPct val="107000"/>
              </a:lnSpc>
              <a:spcAft>
                <a:spcPts val="800"/>
              </a:spcAft>
            </a:pPr>
            <a:r>
              <a:rPr lang="pl-PL" sz="1800" b="1" kern="100" dirty="0">
                <a:effectLst/>
                <a:latin typeface="Times New Roman" panose="02020603050405020304" pitchFamily="18" charset="0"/>
                <a:ea typeface="Impact" panose="020B0806030902050204" pitchFamily="34" charset="0"/>
                <a:cs typeface="Times New Roman" panose="02020603050405020304" pitchFamily="18" charset="0"/>
              </a:rPr>
              <a:t>6. Wydanie orzeczenia lekarskiego o rozpoznaniu choroby zawodowej lub braku podstaw do rozpoznania choroby zawodowej. </a:t>
            </a:r>
            <a:endParaRPr lang="pl-PL" sz="1800" b="1" kern="100" dirty="0">
              <a:effectLst/>
              <a:latin typeface="Impact" panose="020B0806030902050204" pitchFamily="34" charset="0"/>
              <a:ea typeface="Impact" panose="020B080603090205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8" name="pole tekstowe 47">
            <a:extLst>
              <a:ext uri="{FF2B5EF4-FFF2-40B4-BE49-F238E27FC236}">
                <a16:creationId xmlns:a16="http://schemas.microsoft.com/office/drawing/2014/main" id="{FDE07610-4EF1-661C-CD3B-7D7A67E209D9}"/>
              </a:ext>
            </a:extLst>
          </p:cNvPr>
          <p:cNvSpPr txBox="1"/>
          <p:nvPr/>
        </p:nvSpPr>
        <p:spPr>
          <a:xfrm>
            <a:off x="0" y="4712284"/>
            <a:ext cx="12029750" cy="12566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80340" algn="just">
              <a:lnSpc>
                <a:spcPct val="107000"/>
              </a:lnSpc>
              <a:spcAft>
                <a:spcPts val="800"/>
              </a:spcAft>
            </a:pPr>
            <a:r>
              <a:rPr lang="pl-PL" sz="1800" kern="100" dirty="0">
                <a:effectLst/>
                <a:latin typeface="Times New Roman" panose="02020603050405020304" pitchFamily="18" charset="0"/>
                <a:ea typeface="Impact" panose="020B0806030902050204" pitchFamily="34" charset="0"/>
                <a:cs typeface="Times New Roman" panose="02020603050405020304" pitchFamily="18" charset="0"/>
              </a:rPr>
              <a:t>Wojewódzki Ośrodek Medycyny Pracy w Zielonej Górze wydaje orzeczenie lekarskie, które przesyła do Państwowego Powiatowego Inspektora Sanitarnego w Żaganiu oraz do osoby której dotyczyło zgłoszenie podejrzenia choroby zawodowej. Jeżeli osoba ta nie zgadza się z treścią orzeczenia może wystąpić z wnioskiem o przeprowadzenie ponownego badania przez jednostkę orzeczniczą II stopnia (w Łodzi). </a:t>
            </a:r>
            <a:endParaRPr lang="pl-PL" sz="1800" kern="100" dirty="0">
              <a:effectLst/>
              <a:latin typeface="Impact" panose="020B0806030902050204" pitchFamily="34" charset="0"/>
              <a:ea typeface="Impact" panose="020B080603090205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0" name="pole tekstowe 49">
            <a:extLst>
              <a:ext uri="{FF2B5EF4-FFF2-40B4-BE49-F238E27FC236}">
                <a16:creationId xmlns:a16="http://schemas.microsoft.com/office/drawing/2014/main" id="{1390A580-3BED-1D76-69EB-F8E041997B84}"/>
              </a:ext>
            </a:extLst>
          </p:cNvPr>
          <p:cNvSpPr txBox="1"/>
          <p:nvPr/>
        </p:nvSpPr>
        <p:spPr>
          <a:xfrm>
            <a:off x="4949684" y="6110810"/>
            <a:ext cx="622706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1800" b="1" dirty="0">
                <a:effectLst/>
                <a:latin typeface="Times New Roman" panose="02020603050405020304" pitchFamily="18" charset="0"/>
                <a:ea typeface="Impact" panose="020B0806030902050204" pitchFamily="34" charset="0"/>
              </a:rPr>
              <a:t>Na złożenie wniosku masz 14 dni od otrzymania orzeczenia. </a:t>
            </a:r>
            <a:endParaRPr lang="pl-PL" b="1" dirty="0"/>
          </a:p>
        </p:txBody>
      </p:sp>
      <p:pic>
        <p:nvPicPr>
          <p:cNvPr id="52" name="Grafika 51" descr="Wykrzyknik z wypełnieniem pełnym">
            <a:extLst>
              <a:ext uri="{FF2B5EF4-FFF2-40B4-BE49-F238E27FC236}">
                <a16:creationId xmlns:a16="http://schemas.microsoft.com/office/drawing/2014/main" id="{68A1E8C5-29D9-6392-57E9-8EB7F6AD81D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258056" y="565361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80242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A05F912-FDA5-5575-84D2-081CA2B69D2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50A8BA7-701A-AE4A-AAA1-1FECA0F03C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1078" y="170167"/>
            <a:ext cx="10495904" cy="1016004"/>
          </a:xfrm>
        </p:spPr>
        <p:txBody>
          <a:bodyPr>
            <a:noAutofit/>
          </a:bodyPr>
          <a:lstStyle/>
          <a:p>
            <a:r>
              <a:rPr lang="pl-PL" sz="2800" dirty="0"/>
              <a:t>Procedura postępowania w przypadku podejrzenia choroby zawodowej na terenie powiatu żagańskiego 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779C9522-CC93-EE81-F750-7EF1BF4756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31769" y="1797583"/>
            <a:ext cx="10005039" cy="828146"/>
          </a:xfrm>
        </p:spPr>
        <p:txBody>
          <a:bodyPr>
            <a:normAutofit/>
          </a:bodyPr>
          <a:lstStyle/>
          <a:p>
            <a:pPr lvl="0" algn="just">
              <a:lnSpc>
                <a:spcPct val="107000"/>
              </a:lnSpc>
              <a:spcAft>
                <a:spcPts val="800"/>
              </a:spcAft>
            </a:pPr>
            <a:r>
              <a:rPr lang="pl-PL" sz="1800" b="1" kern="100" dirty="0">
                <a:effectLst/>
                <a:latin typeface="Times New Roman" panose="02020603050405020304" pitchFamily="18" charset="0"/>
                <a:ea typeface="Impact" panose="020B0806030902050204" pitchFamily="34" charset="0"/>
                <a:cs typeface="Times New Roman" panose="02020603050405020304" pitchFamily="18" charset="0"/>
              </a:rPr>
              <a:t>7. Wydanie decyzji o stwierdzeniu choroby zawodowej lub o braku podstaw do stwierdzenia choroby zawodowej. </a:t>
            </a:r>
            <a:endParaRPr lang="pl-PL" sz="1800" b="1" kern="100" dirty="0">
              <a:effectLst/>
              <a:latin typeface="Impact" panose="020B0806030902050204" pitchFamily="34" charset="0"/>
              <a:ea typeface="Impact" panose="020B0806030902050204" pitchFamily="34" charset="0"/>
              <a:cs typeface="Times New Roman" panose="02020603050405020304" pitchFamily="18" charset="0"/>
            </a:endParaRPr>
          </a:p>
          <a:p>
            <a:endParaRPr lang="pl-PL" dirty="0"/>
          </a:p>
        </p:txBody>
      </p:sp>
      <p:pic>
        <p:nvPicPr>
          <p:cNvPr id="4" name="Picture 3" descr="Tęcz w sprawie przestrzeni powietrznej">
            <a:extLst>
              <a:ext uri="{FF2B5EF4-FFF2-40B4-BE49-F238E27FC236}">
                <a16:creationId xmlns:a16="http://schemas.microsoft.com/office/drawing/2014/main" id="{D4DE272C-4471-BA5C-4502-0435BEAC0FE5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33634" r="2" b="22160"/>
          <a:stretch/>
        </p:blipFill>
        <p:spPr>
          <a:xfrm>
            <a:off x="1" y="3271957"/>
            <a:ext cx="12198212" cy="3599364"/>
          </a:xfrm>
          <a:custGeom>
            <a:avLst/>
            <a:gdLst/>
            <a:ahLst/>
            <a:cxnLst/>
            <a:rect l="l" t="t" r="r" b="b"/>
            <a:pathLst>
              <a:path w="12178449" h="3424057">
                <a:moveTo>
                  <a:pt x="8778628" y="0"/>
                </a:moveTo>
                <a:lnTo>
                  <a:pt x="9096995" y="0"/>
                </a:lnTo>
                <a:lnTo>
                  <a:pt x="9540073" y="10341"/>
                </a:lnTo>
                <a:cubicBezTo>
                  <a:pt x="10154127" y="37036"/>
                  <a:pt x="10847400" y="104023"/>
                  <a:pt x="11653844" y="224215"/>
                </a:cubicBezTo>
                <a:lnTo>
                  <a:pt x="12178449" y="307575"/>
                </a:lnTo>
                <a:lnTo>
                  <a:pt x="12178449" y="3424056"/>
                </a:lnTo>
                <a:lnTo>
                  <a:pt x="0" y="3424057"/>
                </a:lnTo>
                <a:lnTo>
                  <a:pt x="0" y="1093185"/>
                </a:lnTo>
                <a:lnTo>
                  <a:pt x="851945" y="1080793"/>
                </a:lnTo>
                <a:cubicBezTo>
                  <a:pt x="4637202" y="967650"/>
                  <a:pt x="5848483" y="115490"/>
                  <a:pt x="8385751" y="7749"/>
                </a:cubicBezTo>
                <a:close/>
              </a:path>
            </a:pathLst>
          </a:custGeom>
        </p:spPr>
      </p:pic>
      <p:pic>
        <p:nvPicPr>
          <p:cNvPr id="7" name="Obraz 6" descr="logo_wsse">
            <a:extLst>
              <a:ext uri="{FF2B5EF4-FFF2-40B4-BE49-F238E27FC236}">
                <a16:creationId xmlns:a16="http://schemas.microsoft.com/office/drawing/2014/main" id="{D49D09B9-366C-7B31-3221-6A87A4F9C2C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01939" y="290929"/>
            <a:ext cx="877570" cy="860425"/>
          </a:xfrm>
          <a:prstGeom prst="rect">
            <a:avLst/>
          </a:prstGeom>
          <a:noFill/>
        </p:spPr>
      </p:pic>
      <p:sp>
        <p:nvSpPr>
          <p:cNvPr id="10" name="pole tekstowe 9">
            <a:extLst>
              <a:ext uri="{FF2B5EF4-FFF2-40B4-BE49-F238E27FC236}">
                <a16:creationId xmlns:a16="http://schemas.microsoft.com/office/drawing/2014/main" id="{2CCC99A6-6416-7AFB-E9E6-FFFCFC85E240}"/>
              </a:ext>
            </a:extLst>
          </p:cNvPr>
          <p:cNvSpPr txBox="1"/>
          <p:nvPr/>
        </p:nvSpPr>
        <p:spPr>
          <a:xfrm>
            <a:off x="795528" y="3069393"/>
            <a:ext cx="10241280" cy="155298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80340" algn="just">
              <a:lnSpc>
                <a:spcPct val="107000"/>
              </a:lnSpc>
            </a:pPr>
            <a:r>
              <a:rPr lang="pl-PL" sz="1800" kern="100" dirty="0">
                <a:effectLst/>
                <a:latin typeface="Times New Roman" panose="02020603050405020304" pitchFamily="18" charset="0"/>
                <a:ea typeface="Impact" panose="020B0806030902050204" pitchFamily="34" charset="0"/>
                <a:cs typeface="Times New Roman" panose="02020603050405020304" pitchFamily="18" charset="0"/>
              </a:rPr>
              <a:t>Po otrzymaniu orzeczenia lekarskiego z Wojewódzkiego Ośrodka Medycyny Pracy w Zielonej Górze, Państwowy Powiatowy Inspektor Sanitarny w Żaganiu wydaje decyzję administracyjną o stwierdzeniu choroby zawodowej lub o braku podstaw do stwierdzenie choroby zawodowej. </a:t>
            </a:r>
            <a:endParaRPr lang="pl-PL" sz="1800" kern="100" dirty="0">
              <a:effectLst/>
              <a:latin typeface="Impact" panose="020B0806030902050204" pitchFamily="34" charset="0"/>
              <a:ea typeface="Impact" panose="020B0806030902050204" pitchFamily="34" charset="0"/>
              <a:cs typeface="Times New Roman" panose="02020603050405020304" pitchFamily="18" charset="0"/>
            </a:endParaRPr>
          </a:p>
          <a:p>
            <a:pPr marL="180340" algn="just">
              <a:lnSpc>
                <a:spcPct val="107000"/>
              </a:lnSpc>
              <a:spcAft>
                <a:spcPts val="800"/>
              </a:spcAft>
            </a:pPr>
            <a:r>
              <a:rPr lang="pl-PL" sz="1800" kern="100" dirty="0">
                <a:effectLst/>
                <a:latin typeface="Times New Roman" panose="02020603050405020304" pitchFamily="18" charset="0"/>
                <a:ea typeface="Impact" panose="020B0806030902050204" pitchFamily="34" charset="0"/>
                <a:cs typeface="Times New Roman" panose="02020603050405020304" pitchFamily="18" charset="0"/>
              </a:rPr>
              <a:t>Decyzję otrzymują wszystkie strony postępowania, Wojewódzki Ośrodek Medycyny Pracy w </a:t>
            </a:r>
            <a:r>
              <a:rPr lang="pl-PL" sz="1800" kern="100">
                <a:effectLst/>
                <a:latin typeface="Times New Roman" panose="02020603050405020304" pitchFamily="18" charset="0"/>
                <a:ea typeface="Impact" panose="020B0806030902050204" pitchFamily="34" charset="0"/>
                <a:cs typeface="Times New Roman" panose="02020603050405020304" pitchFamily="18" charset="0"/>
              </a:rPr>
              <a:t>Zielonej Górze </a:t>
            </a:r>
            <a:r>
              <a:rPr lang="pl-PL" sz="1800" kern="100" dirty="0">
                <a:effectLst/>
                <a:latin typeface="Times New Roman" panose="02020603050405020304" pitchFamily="18" charset="0"/>
                <a:ea typeface="Impact" panose="020B0806030902050204" pitchFamily="34" charset="0"/>
                <a:cs typeface="Times New Roman" panose="02020603050405020304" pitchFamily="18" charset="0"/>
              </a:rPr>
              <a:t>a także Okręgowy Inspektora Pracy w Zielonej Górze. </a:t>
            </a:r>
            <a:endParaRPr lang="pl-PL" sz="1800" kern="100" dirty="0">
              <a:effectLst/>
              <a:latin typeface="Impact" panose="020B0806030902050204" pitchFamily="34" charset="0"/>
              <a:ea typeface="Impact" panose="020B080603090205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5353878"/>
      </p:ext>
    </p:extLst>
  </p:cSld>
  <p:clrMapOvr>
    <a:masterClrMapping/>
  </p:clrMapOvr>
</p:sld>
</file>

<file path=ppt/theme/theme1.xml><?xml version="1.0" encoding="utf-8"?>
<a:theme xmlns:a="http://schemas.openxmlformats.org/drawingml/2006/main" name="CosineVTI">
  <a:themeElements>
    <a:clrScheme name="AnalogousFromLightSeedLeftStep">
      <a:dk1>
        <a:srgbClr val="000000"/>
      </a:dk1>
      <a:lt1>
        <a:srgbClr val="FFFFFF"/>
      </a:lt1>
      <a:dk2>
        <a:srgbClr val="342441"/>
      </a:dk2>
      <a:lt2>
        <a:srgbClr val="E2E8E7"/>
      </a:lt2>
      <a:accent1>
        <a:srgbClr val="C6969F"/>
      </a:accent1>
      <a:accent2>
        <a:srgbClr val="BA7FA2"/>
      </a:accent2>
      <a:accent3>
        <a:srgbClr val="C392C4"/>
      </a:accent3>
      <a:accent4>
        <a:srgbClr val="A07FBA"/>
      </a:accent4>
      <a:accent5>
        <a:srgbClr val="9D96C6"/>
      </a:accent5>
      <a:accent6>
        <a:srgbClr val="7F8FBA"/>
      </a:accent6>
      <a:hlink>
        <a:srgbClr val="568E84"/>
      </a:hlink>
      <a:folHlink>
        <a:srgbClr val="7F7F7F"/>
      </a:folHlink>
    </a:clrScheme>
    <a:fontScheme name="Custom 50">
      <a:majorFont>
        <a:latin typeface="Grandview"/>
        <a:ea typeface=""/>
        <a:cs typeface=""/>
      </a:majorFont>
      <a:minorFont>
        <a:latin typeface="Grandvie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osineVTI" id="{4F4449D5-5E9D-4D83-9E2A-939F9CF20276}" vid="{03166EA1-370F-4321-A61E-8851365B431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566</Words>
  <Application>Microsoft Office PowerPoint</Application>
  <PresentationFormat>Panoramiczny</PresentationFormat>
  <Paragraphs>35</Paragraphs>
  <Slides>5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5</vt:i4>
      </vt:variant>
    </vt:vector>
  </HeadingPairs>
  <TitlesOfParts>
    <vt:vector size="11" baseType="lpstr">
      <vt:lpstr>Arial</vt:lpstr>
      <vt:lpstr>Grandview</vt:lpstr>
      <vt:lpstr>Impact</vt:lpstr>
      <vt:lpstr>Times New Roman</vt:lpstr>
      <vt:lpstr>Wingdings</vt:lpstr>
      <vt:lpstr>CosineVTI</vt:lpstr>
      <vt:lpstr>Procedura postępowania w przypadku podejrzenia choroby zawodowej na terenie powiatu żagańskiego </vt:lpstr>
      <vt:lpstr>Procedura postępowania w przypadku podejrzenia choroby zawodowej na terenie powiatu żagańskiego </vt:lpstr>
      <vt:lpstr>Procedura postępowania w przypadku podejrzenia choroby zawodowej na terenie powiatu żagańskiego </vt:lpstr>
      <vt:lpstr>Procedura postępowania w przypadku podejrzenia choroby zawodowej na terenie powiatu żagańskiego </vt:lpstr>
      <vt:lpstr>Procedura postępowania w przypadku podejrzenia choroby zawodowej na terenie powiatu żagańskiego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PSSE Żagań - Ewelina Talanda</dc:creator>
  <cp:lastModifiedBy>PSSE Żagań - Jacek Stępień</cp:lastModifiedBy>
  <cp:revision>1</cp:revision>
  <cp:lastPrinted>2024-11-19T07:28:19Z</cp:lastPrinted>
  <dcterms:created xsi:type="dcterms:W3CDTF">2024-11-19T06:54:02Z</dcterms:created>
  <dcterms:modified xsi:type="dcterms:W3CDTF">2024-11-20T08:13:09Z</dcterms:modified>
</cp:coreProperties>
</file>