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4" r:id="rId4"/>
    <p:sldId id="263" r:id="rId5"/>
    <p:sldId id="258" r:id="rId6"/>
    <p:sldId id="259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152F70"/>
    <a:srgbClr val="418FDE"/>
    <a:srgbClr val="000000"/>
    <a:srgbClr val="FFFFFF"/>
    <a:srgbClr val="4F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21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AA3BB-100D-40D9-A220-31046753C9AD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9956F-7594-472C-AD0D-408ADC5E14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4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9956F-7594-472C-AD0D-408ADC5E14B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001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9956F-7594-472C-AD0D-408ADC5E14B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14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D61439-840F-43D1-8A35-250ACD7DE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1D9B04-317E-48E9-A616-BDF19AC18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C124B-EDFC-48F0-9EB0-F6341BF3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1C3955-C611-44B6-8A3F-BC92C369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52CB53-4B8E-471F-9621-21C1A712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80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8B4C2D-1979-42F6-818F-D4024469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62F2EC5-7E6D-4F7A-85CC-A8251888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725168-1B1F-4B85-9451-43D76AA6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9558D5-D5FF-4141-8969-A263545B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568313-D2A7-48F9-9E54-DC4D6BC5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06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4C05802-E50E-42AD-AAF2-2B26A7916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6F516CE-33E3-4052-A606-3CEF5677C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293489-B749-44D4-BB2B-80027DEF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347FD1B-45E9-4822-BD77-BC754CBF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F89A64A-4C52-4318-9EA6-CEEBD825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9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E72AB-9A99-48E5-9FD3-B8769044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16CF7C-3503-41DD-853F-EF51CDEBF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B8F793-3E77-449A-9AC0-B9F21E02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97E175-1372-48B5-991B-C56C6316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FCD259-25AC-4192-A1EF-3888F76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46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6E069-2627-44FD-9308-FFB0DF1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5CCCAF-DE52-493B-851C-AF001109B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CFC0E9-87AE-41EB-A5E0-7CA41468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91FAF0-C829-4305-9A9F-B0E75013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DE74F8-6DB7-4741-B559-F3CF8628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34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FD838A-196E-4614-8625-2FF4D8301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0D5912-E4AE-4653-95EC-730BA892B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41303D-BA85-46B3-9DB8-4827FDEA7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42F580-9D74-4871-9074-D53A0F66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B88BFC-2102-443D-8264-1F3B6926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33F75DC-ECFC-42B8-8001-93DC2410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27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12E8E1-57F2-49BE-8AF9-77A7FF1B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28FBC4-62F5-4FE2-B549-BD973044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040F097-72D1-4D73-BDF1-FCB3950A8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BF4674-8FF5-4783-BC4A-D834C71AD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4A014EF-083F-4CF8-AACD-35B0B4AB3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E7DFB5-9F9E-4CCA-AA67-5ED72D96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30A622F-5C03-4532-96CF-4F6E256B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8A03CF-ADEC-4471-B67E-26ABC840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20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54CF0D-56C3-4F8E-A7AD-B4CDF1E0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2E9BE2-51C3-4C28-918F-2347611C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3A957A-9893-4BE8-800B-92234767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0414CB-C73C-42A0-AB28-882DE1D5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4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5109A40-7D6E-43CD-92CC-8F59373E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711362D-1E5B-4239-A4C5-EF69462A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00FAD7-1C20-4E6E-940C-7C71F080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81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5D5B4-4A2A-4214-AC50-E39CAFB0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8DDFE6-2708-4902-B3D0-C4E32B731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218EDF-4BDD-46EE-B88A-B1C7F3C5F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A4A8AE-DFF8-4F8F-85D3-978B2731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C962DF-A4D2-4CEF-853F-3E335EE9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8F033FD-FF80-4589-B381-0E0826CB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92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E68316-5465-4383-9BA2-A37A5AA9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FCD902C-F5D8-460A-BDE8-F128EEC78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DA500C-D62F-47A6-8EE6-A6D8F0C6D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5A075A-5471-4C48-AD25-C141CD0F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0F24464-B060-4ABC-81BD-0050752F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BC8107-E996-4548-98CD-558158FE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12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55EC105-67B4-41C9-8710-5126AAD2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72A90C-7A96-4350-B3E6-F395A5CC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2A3807-3F13-4B8F-AB09-CC9A0840A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EE866-B048-4B81-958B-C6A46A05A306}" type="datetimeFigureOut">
              <a:rPr lang="pl-PL" smtClean="0"/>
              <a:t>31.03.2022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1E6BF2-620A-4B7A-8AA3-CA7B4694F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D3A57B-B661-4595-98C6-A64A775C7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9931-865D-48C1-9853-F9C06118A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66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BCCD3A3-F244-442D-AA1D-E72F3D52A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6"/>
          <a:stretch/>
        </p:blipFill>
        <p:spPr>
          <a:xfrm>
            <a:off x="8208089" y="3041779"/>
            <a:ext cx="3771478" cy="28655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1E845C4-ECD6-42D4-84CF-46D32569E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2564" y="111966"/>
            <a:ext cx="4717809" cy="2929813"/>
          </a:xfrm>
        </p:spPr>
        <p:txBody>
          <a:bodyPr anchor="b">
            <a:noAutofit/>
          </a:bodyPr>
          <a:lstStyle/>
          <a:p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7 kwietnia</a:t>
            </a: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Światowy Dzień Zdrowia</a:t>
            </a:r>
            <a:b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A56647-2F77-41D6-B7AB-2E0E22372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2740" y="5639886"/>
            <a:ext cx="5931049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3600" b="1" dirty="0"/>
              <a:t>Nasza planeta, nasze zdrowie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233E30AA-CE98-4000-B18B-AC08DE992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r="1" b="2255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8F651FE5-BF41-4542-8474-9BBC11721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95" y="3429000"/>
            <a:ext cx="2249646" cy="22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0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D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AD0F922-73D2-42E9-8242-11AC02C1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71" y="2195293"/>
            <a:ext cx="7166988" cy="47779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E52D8C-87DD-4929-9D6A-FCA235D4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49" y="438517"/>
            <a:ext cx="8487956" cy="35135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Poza walką z pandemią COVID-19, 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nasze społeczeństwo w dalszym ciągu mierzy się z takimi problemami jak zanieczyszczenie środowiska i choroby wynikające z tego faktu, tj. choroby układu oddechowego, układu krążenia. </a:t>
            </a:r>
            <a:endParaRPr lang="pl-PL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6AA19D-B228-4E42-A689-F4AE01F8F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Obraz 4" descr="Obraz zawierający satelita, gwiazdka, nocne niebo&#10;&#10;Opis wygenerowany automatycznie">
            <a:extLst>
              <a:ext uri="{FF2B5EF4-FFF2-40B4-BE49-F238E27FC236}">
                <a16:creationId xmlns:a16="http://schemas.microsoft.com/office/drawing/2014/main" id="{4C04D91A-FB31-4889-9EE9-C7B106DAD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0"/>
          <a:stretch/>
        </p:blipFill>
        <p:spPr>
          <a:xfrm>
            <a:off x="1929196" y="3571875"/>
            <a:ext cx="7438258" cy="3286125"/>
          </a:xfrm>
          <a:prstGeom prst="rect">
            <a:avLst/>
          </a:prstGeom>
        </p:spPr>
      </p:pic>
      <p:pic>
        <p:nvPicPr>
          <p:cNvPr id="6" name="Obraz 5" descr="Obraz zawierający sylwetka&#10;&#10;Opis wygenerowany automatycznie">
            <a:extLst>
              <a:ext uri="{FF2B5EF4-FFF2-40B4-BE49-F238E27FC236}">
                <a16:creationId xmlns:a16="http://schemas.microsoft.com/office/drawing/2014/main" id="{922068AC-7A2C-4121-9C99-91F71A36A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7009531" cy="490667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E52D8C-87DD-4929-9D6A-FCA235D4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081" y="937467"/>
            <a:ext cx="5960028" cy="27831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Światowym Dniu Zdrowia 2022 Światowa Organizacja Zdrowia skupia globalną uwagę na pilnych działaniach ‎‎niezbędnych do utrzymania w zdrowiu zarówno ludzi, jak i planety.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63415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ewnętrzne, podłoże&#10;&#10;Opis wygenerowany automatycznie">
            <a:extLst>
              <a:ext uri="{FF2B5EF4-FFF2-40B4-BE49-F238E27FC236}">
                <a16:creationId xmlns:a16="http://schemas.microsoft.com/office/drawing/2014/main" id="{085DC8C4-4B76-48F9-A85E-0E84AC38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46AA19D-B228-4E42-A689-F4AE01F8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06183"/>
            <a:ext cx="10515600" cy="1325563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dzisiaj zróbmy pierwszy krok dla naszej planety, dla naszego zdrowia.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305624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35373A6E-9AE2-47C1-BB5C-A44E0D64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1397015" y="586799"/>
            <a:ext cx="9134003" cy="6271201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1BFB8D6-95A9-47E2-BA81-96DB9612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084" y="69563"/>
            <a:ext cx="81395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Pamiętajmy o segregowaniu odpadów </a:t>
            </a:r>
            <a:b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ograniczaniu ich produkowania.</a:t>
            </a:r>
            <a:endParaRPr lang="pl-PL" sz="4000" b="1" dirty="0"/>
          </a:p>
        </p:txBody>
      </p:sp>
    </p:spTree>
    <p:extLst>
      <p:ext uri="{BB962C8B-B14F-4D97-AF65-F5344CB8AC3E}">
        <p14:creationId xmlns:p14="http://schemas.microsoft.com/office/powerpoint/2010/main" val="292094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Sportowiec pijący świeżą wodę na ulicy miasta">
            <a:extLst>
              <a:ext uri="{FF2B5EF4-FFF2-40B4-BE49-F238E27FC236}">
                <a16:creationId xmlns:a16="http://schemas.microsoft.com/office/drawing/2014/main" id="{523D0E12-5FBF-453E-8414-DF6DDAF93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70"/>
          <a:stretch/>
        </p:blipFill>
        <p:spPr>
          <a:xfrm>
            <a:off x="0" y="-403121"/>
            <a:ext cx="12192000" cy="8509819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9649"/>
          </a:xfr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Autofit/>
          </a:bodyPr>
          <a:lstStyle/>
          <a:p>
            <a:pPr algn="just"/>
            <a:r>
              <a:rPr lang="pl-PL" sz="4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Korzystajmy z bawełnianych toreb na zakupy, korzystajmy z butelek wielorazowego użytku do picia wody.</a:t>
            </a:r>
            <a:endParaRPr lang="pl-PL" sz="40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4" descr="Obraz zawierający żółty, akcesorium&#10;&#10;Opis wygenerowany automatycznie">
            <a:extLst>
              <a:ext uri="{FF2B5EF4-FFF2-40B4-BE49-F238E27FC236}">
                <a16:creationId xmlns:a16="http://schemas.microsoft.com/office/drawing/2014/main" id="{61864580-10DA-4C38-841B-E2B3874CC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9" y="291006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9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10">
            <a:extLst>
              <a:ext uri="{FF2B5EF4-FFF2-40B4-BE49-F238E27FC236}">
                <a16:creationId xmlns:a16="http://schemas.microsoft.com/office/drawing/2014/main" id="{2323E4CC-F8ED-42EF-83C2-55D109B6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>
          <a:xfrm>
            <a:off x="0" y="-555231"/>
            <a:ext cx="12192001" cy="74132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94" y="1898957"/>
            <a:ext cx="4857061" cy="1325563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Wybierajmy rower, 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komunikację miejską 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zamiast samochodów.</a:t>
            </a:r>
            <a:b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8609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10">
            <a:extLst>
              <a:ext uri="{FF2B5EF4-FFF2-40B4-BE49-F238E27FC236}">
                <a16:creationId xmlns:a16="http://schemas.microsoft.com/office/drawing/2014/main" id="{22424651-CC11-432F-9DF7-740189BF7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9877" y="-25981"/>
            <a:ext cx="12611878" cy="68839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655F2B-3BDE-4A4D-9202-FD3E7025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4" y="11025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Częściej sięgajmy po świeże warzywa i owoce, równocześnie ograniczając spożywanie przetworzonej żywności.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6919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FE850935-374F-493C-9A63-B04273A434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675" y="-619152"/>
            <a:ext cx="12372267" cy="125686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A40A565A-6683-4080-8270-FAECB3E71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197" y="1386359"/>
            <a:ext cx="5146051" cy="236734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kwietnia 2022</a:t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Światowy Dzień Zdrowia</a:t>
            </a: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Nasza planeta, nasze zdrowie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D620BAF7-8182-4AE0-9B5C-E623827F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0" r="-9228"/>
          <a:stretch/>
        </p:blipFill>
        <p:spPr>
          <a:xfrm rot="956748">
            <a:off x="9373141" y="4072420"/>
            <a:ext cx="608406" cy="1134818"/>
          </a:xfrm>
          <a:prstGeom prst="rect">
            <a:avLst/>
          </a:prstGeom>
        </p:spPr>
      </p:pic>
      <p:pic>
        <p:nvPicPr>
          <p:cNvPr id="15" name="Obraz 14" descr="Obraz zawierający tekst, znak&#10;&#10;Opis wygenerowany automatycznie">
            <a:extLst>
              <a:ext uri="{FF2B5EF4-FFF2-40B4-BE49-F238E27FC236}">
                <a16:creationId xmlns:a16="http://schemas.microsoft.com/office/drawing/2014/main" id="{8070AAC5-29AD-45C8-BC78-68FAF22A9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588561"/>
            <a:ext cx="3935805" cy="3935805"/>
          </a:xfrm>
          <a:prstGeom prst="rect">
            <a:avLst/>
          </a:prstGeom>
        </p:spPr>
      </p:pic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EDA855C5-89FC-4CD3-AFDB-FA381331A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689" y="5021428"/>
            <a:ext cx="5401066" cy="102350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002060"/>
                </a:solidFill>
              </a:rPr>
              <a:t>„Regularne </a:t>
            </a:r>
            <a:r>
              <a:rPr lang="pl-PL" b="1" u="sng" dirty="0">
                <a:solidFill>
                  <a:srgbClr val="002060"/>
                </a:solidFill>
              </a:rPr>
              <a:t>małe kroki</a:t>
            </a:r>
            <a:r>
              <a:rPr lang="pl-PL" b="1" dirty="0">
                <a:solidFill>
                  <a:srgbClr val="002060"/>
                </a:solidFill>
              </a:rPr>
              <a:t>, dają </a:t>
            </a:r>
            <a:r>
              <a:rPr lang="pl-PL" b="1" u="sng" dirty="0">
                <a:solidFill>
                  <a:srgbClr val="002060"/>
                </a:solidFill>
              </a:rPr>
              <a:t>duże efekty</a:t>
            </a:r>
            <a:r>
              <a:rPr lang="pl-PL" b="1" dirty="0">
                <a:solidFill>
                  <a:srgbClr val="002060"/>
                </a:solidFill>
              </a:rPr>
              <a:t> dla naszego zdrowia”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89A061F5-70ED-4D86-9CC0-4015A5D98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2"/>
          <a:stretch/>
        </p:blipFill>
        <p:spPr>
          <a:xfrm rot="956748">
            <a:off x="8916490" y="3610702"/>
            <a:ext cx="553784" cy="113481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B3019978-2FF1-44FE-B282-3BAEE52421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33" y="2123778"/>
            <a:ext cx="2783813" cy="28653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35536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169</Words>
  <Application>Microsoft Office PowerPoint</Application>
  <PresentationFormat>Panoramiczny</PresentationFormat>
  <Paragraphs>14</Paragraphs>
  <Slides>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Motyw pakietu Office</vt:lpstr>
      <vt:lpstr>7 kwietnia  Światowy Dzień Zdrowia 2022</vt:lpstr>
      <vt:lpstr>Prezentacja programu PowerPoint</vt:lpstr>
      <vt:lpstr>Prezentacja programu PowerPoint</vt:lpstr>
      <vt:lpstr>Już dzisiaj zróbmy pierwszy krok dla naszej planety, dla naszego zdrowia.</vt:lpstr>
      <vt:lpstr>Pamiętajmy o segregowaniu odpadów  i ograniczaniu ich produkowania.</vt:lpstr>
      <vt:lpstr>Korzystajmy z bawełnianych toreb na zakupy, korzystajmy z butelek wielorazowego użytku do picia wody.</vt:lpstr>
      <vt:lpstr>Wybierajmy rower,  komunikację miejską  zamiast samochodów. </vt:lpstr>
      <vt:lpstr>Częściej sięgajmy po świeże warzywa i owoce, równocześnie ograniczając spożywanie przetworzonej żywności.</vt:lpstr>
      <vt:lpstr>7 kwietnia 2022  Światowy Dzień Zdrowia  Nasza planeta, nasze zdrowie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Światowy Dzień Zdrowia 2022</dc:title>
  <dc:creator>WSSE Szczecin - Marcin Wawrowski</dc:creator>
  <cp:lastModifiedBy>WSSE Szczecin - Marcin Wawrowski</cp:lastModifiedBy>
  <cp:revision>4</cp:revision>
  <dcterms:created xsi:type="dcterms:W3CDTF">2022-03-28T12:58:13Z</dcterms:created>
  <dcterms:modified xsi:type="dcterms:W3CDTF">2022-03-31T08:39:37Z</dcterms:modified>
</cp:coreProperties>
</file>