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76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57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9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64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077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68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350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878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456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12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29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D3C56-02E0-4869-924F-BCBD53A21C05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E0618-7712-45E3-B927-C79A1B2741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2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86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56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2C3AC37-7132-0E6E-9A6C-B6E3DE3EB2C6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394416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D3AF2B6-A8FF-BD3F-DD4D-C3F538E09A74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393760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294F7DF-61AF-2E15-6C44-43FF7EB7FF73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25576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798BED-5E76-8737-216A-FD943082745F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212887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95695E1-9B36-F96C-AB59-3F9F7FAD65A2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356361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CDE8B0E-ABE2-8E61-3A49-B1046A359474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40318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C0F0615-5A3D-EDFF-76C6-0D733122D1D0}"/>
              </a:ext>
            </a:extLst>
          </p:cNvPr>
          <p:cNvSpPr txBox="1"/>
          <p:nvPr/>
        </p:nvSpPr>
        <p:spPr>
          <a:xfrm>
            <a:off x="1106903" y="6545179"/>
            <a:ext cx="884561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z doradcą ds. etyki [……do edycji….]</a:t>
            </a:r>
          </a:p>
          <a:p>
            <a:r>
              <a:rPr lang="pl-PL" sz="1700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 </a:t>
            </a:r>
          </a:p>
        </p:txBody>
      </p:sp>
    </p:spTree>
    <p:extLst>
      <p:ext uri="{BB962C8B-B14F-4D97-AF65-F5344CB8AC3E}">
        <p14:creationId xmlns:p14="http://schemas.microsoft.com/office/powerpoint/2010/main" val="298534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F621C67-FF14-352F-ADD9-A792308E5994}"/>
              </a:ext>
            </a:extLst>
          </p:cNvPr>
          <p:cNvSpPr txBox="1"/>
          <p:nvPr/>
        </p:nvSpPr>
        <p:spPr>
          <a:xfrm>
            <a:off x="2637320" y="4610501"/>
            <a:ext cx="671843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b="1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razie dalszych wątpliwości skontaktuj się </a:t>
            </a:r>
          </a:p>
          <a:p>
            <a:r>
              <a:rPr lang="pl-PL" sz="2300" b="1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doradcą ds. etyki ……[……..do edycji…..] </a:t>
            </a:r>
          </a:p>
          <a:p>
            <a:r>
              <a:rPr lang="pl-PL" sz="2300" b="1" dirty="0">
                <a:solidFill>
                  <a:srgbClr val="292C5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lub z przełożonym</a:t>
            </a:r>
          </a:p>
        </p:txBody>
      </p:sp>
    </p:spTree>
    <p:extLst>
      <p:ext uri="{BB962C8B-B14F-4D97-AF65-F5344CB8AC3E}">
        <p14:creationId xmlns:p14="http://schemas.microsoft.com/office/powerpoint/2010/main" val="129924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</TotalTime>
  <Words>144</Words>
  <Application>Microsoft Office PowerPoint</Application>
  <PresentationFormat>Niestandardowy</PresentationFormat>
  <Paragraphs>17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Rafał Ruciński</dc:creator>
  <cp:lastModifiedBy>Rafał Ruciński</cp:lastModifiedBy>
  <cp:revision>1</cp:revision>
  <dcterms:created xsi:type="dcterms:W3CDTF">2023-12-18T16:31:36Z</dcterms:created>
  <dcterms:modified xsi:type="dcterms:W3CDTF">2023-12-18T16:40:45Z</dcterms:modified>
</cp:coreProperties>
</file>