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20.05.2020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cid:image001.png@01D3CC01.739BA490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</a:rPr>
              <a:t>Tytuł </a:t>
            </a:r>
            <a:r>
              <a:rPr lang="pl-PL" sz="4800" b="1" dirty="0" smtClean="0">
                <a:solidFill>
                  <a:schemeClr val="bg1"/>
                </a:solidFill>
              </a:rPr>
              <a:t>prezentacji</a:t>
            </a:r>
            <a:r>
              <a:rPr lang="pl-PL" sz="4800" b="1" dirty="0">
                <a:solidFill>
                  <a:schemeClr val="bg1"/>
                </a:solidFill>
              </a:rPr>
              <a:t>: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2"/>
            <a:ext cx="10758351" cy="4795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&lt;&lt;tytuł projektu&gt;&gt;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&lt;&lt;Należy wskazać:</a:t>
            </a:r>
          </a:p>
          <a:p>
            <a:pPr marL="0" indent="0">
              <a:spcBef>
                <a:spcPts val="800"/>
              </a:spcBef>
              <a:buNone/>
            </a:pPr>
            <a:endParaRPr lang="pl-PL" sz="49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Wnioskodawca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Beneficjent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Partnerzy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Źródło finansowania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Całkowity koszt projektu 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accent5">
                    <a:lumMod val="75000"/>
                  </a:schemeClr>
                </a:solidFill>
              </a:rPr>
              <a:t>Planowany okres realizacji projektu&gt;&gt;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Prostokąt 4"/>
          <p:cNvSpPr/>
          <p:nvPr/>
        </p:nvSpPr>
        <p:spPr>
          <a:xfrm>
            <a:off x="832333" y="1314691"/>
            <a:ext cx="94446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&lt;&lt;należy wskazać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cel projektu oraz informację w </a:t>
            </a:r>
            <a:r>
              <a:rPr lang="pl-PL" i="1" dirty="0">
                <a:solidFill>
                  <a:srgbClr val="0070C0"/>
                </a:solidFill>
                <a:ea typeface="Times New Roman" panose="02020603050405020304" pitchFamily="18" charset="0"/>
              </a:rPr>
              <a:t>realizację jakiego celu strategicznego wpisuje się </a:t>
            </a:r>
            <a:r>
              <a:rPr lang="pl-PL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ten cel&gt;&gt;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86235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1800" i="1" dirty="0" smtClean="0">
                <a:solidFill>
                  <a:schemeClr val="accent1">
                    <a:lumMod val="75000"/>
                  </a:schemeClr>
                </a:solidFill>
              </a:rPr>
              <a:t>&lt;&lt; Celem diagramu kooperacji aplikacji jest pokazanie wszystkich systemów wykorzystanych w projekcie oraz przepływów pomiędzy nimi (włączając systemy partnerów zewnętrznych). Na modyfikowanych w ramach rozwiązania relacjach można wskazać dane przepływające pomiędzy systemami. Statusy systemów i przepływów należy oznaczyć kolorami. Przykład&gt;&gt;:</a:t>
            </a: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9" name="Obraz 8" descr="cid:image001.png@01D3CC01.739BA490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7554" y="3228387"/>
            <a:ext cx="5162550" cy="3452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45</Words>
  <Application>Microsoft Office PowerPoint</Application>
  <PresentationFormat>Panoramiczny</PresentationFormat>
  <Paragraphs>42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Zwara Wioletta</cp:lastModifiedBy>
  <cp:revision>5</cp:revision>
  <dcterms:created xsi:type="dcterms:W3CDTF">2017-01-27T12:50:17Z</dcterms:created>
  <dcterms:modified xsi:type="dcterms:W3CDTF">2020-05-20T11:35:52Z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