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1" r:id="rId2"/>
    <p:sldId id="286" r:id="rId3"/>
    <p:sldId id="381" r:id="rId4"/>
    <p:sldId id="379" r:id="rId5"/>
    <p:sldId id="378" r:id="rId6"/>
    <p:sldId id="383" r:id="rId7"/>
    <p:sldId id="329" r:id="rId8"/>
    <p:sldId id="377" r:id="rId9"/>
    <p:sldId id="373" r:id="rId10"/>
    <p:sldId id="375" r:id="rId11"/>
    <p:sldId id="28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A2"/>
    <a:srgbClr val="035DC1"/>
    <a:srgbClr val="004494"/>
    <a:srgbClr val="024B9C"/>
    <a:srgbClr val="035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Tahoma" pitchFamily="34" charset="0"/>
              </a:rPr>
              <a:t>Implement the Programmes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Tahoma" pitchFamily="34" charset="0"/>
              </a:rPr>
              <a:t>	carry out all the operations necessary for the management of the programme, in particular those linked to the award of contracts and grants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dirty="0">
                <a:latin typeface="Tahoma" pitchFamily="34" charset="0"/>
              </a:rPr>
              <a:t>Disseminate know-how and best practices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dirty="0" err="1">
                <a:latin typeface="Tahoma" pitchFamily="34" charset="0"/>
              </a:rPr>
              <a:t>Feed back</a:t>
            </a:r>
            <a:r>
              <a:rPr lang="en-GB" altLang="en-US" dirty="0">
                <a:latin typeface="Tahoma" pitchFamily="34" charset="0"/>
              </a:rPr>
              <a:t> projects results to DGs policy officers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dirty="0">
                <a:latin typeface="Tahoma" pitchFamily="34" charset="0"/>
              </a:rPr>
              <a:t>Provide logistical, scientific and technical support by organising technical meetings, preparatory studies, seminars or conferences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Tahoma" pitchFamily="34" charset="0"/>
              </a:rPr>
              <a:t>Foster exchange and co-ordination between all players involved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latin typeface="Tahoma" pitchFamily="34" charset="0"/>
              </a:rPr>
              <a:t>Contribute to improve the PH programme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0A35F-4F92-49E4-9F04-766A330FD3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3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7D31B-8FB1-46ED-AE5C-2E837E2B66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18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8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hyperlink" Target="https://health.ec.europa.eu/publications/2023-eu4health-work-programme_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8941" y="3704389"/>
            <a:ext cx="10065224" cy="1055428"/>
          </a:xfrm>
        </p:spPr>
        <p:txBody>
          <a:bodyPr>
            <a:noAutofit/>
          </a:bodyPr>
          <a:lstStyle/>
          <a:p>
            <a:pPr lvl="0" algn="ctr">
              <a:buClr>
                <a:srgbClr val="FFFFFF"/>
              </a:buClr>
            </a:pPr>
            <a:br>
              <a:rPr lang="en-GB" sz="2400" dirty="0"/>
            </a:br>
            <a:r>
              <a:rPr lang="en-GB" sz="2400" dirty="0"/>
              <a:t>Polish Info Day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57105" y="4793691"/>
            <a:ext cx="7448197" cy="692726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European Health and Digital Executive Agency (HaDEA) </a:t>
            </a:r>
            <a:r>
              <a:rPr lang="pl-PL" sz="2000" dirty="0"/>
              <a:t>Europejska Agencja Wykonawcza ds. Zdrowia i Cyfryzacji</a:t>
            </a:r>
            <a:endParaRPr lang="en-US" sz="2000" dirty="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</a:rPr>
              <a:t>Anna BULZACKA-BOGUCKA – Project Advisor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7933" y="5718232"/>
            <a:ext cx="5040313" cy="556953"/>
          </a:xfrm>
        </p:spPr>
        <p:txBody>
          <a:bodyPr/>
          <a:lstStyle/>
          <a:p>
            <a:r>
              <a:rPr lang="en-GB" sz="2000" dirty="0"/>
              <a:t>Warsaw, 21 February 2023</a:t>
            </a:r>
          </a:p>
          <a:p>
            <a:endParaRPr lang="en-GB" dirty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300283" y="2311536"/>
            <a:ext cx="9060652" cy="52425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4800" kern="0" dirty="0">
                <a:latin typeface="Verdana"/>
              </a:rPr>
              <a:t>EU4Health 2021-2027 </a:t>
            </a:r>
          </a:p>
        </p:txBody>
      </p:sp>
    </p:spTree>
    <p:extLst>
      <p:ext uri="{BB962C8B-B14F-4D97-AF65-F5344CB8AC3E}">
        <p14:creationId xmlns:p14="http://schemas.microsoft.com/office/powerpoint/2010/main" val="104983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B422BB-4E5E-41C1-81EC-361262E4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21897"/>
            <a:ext cx="10515600" cy="782357"/>
          </a:xfrm>
        </p:spPr>
        <p:txBody>
          <a:bodyPr/>
          <a:lstStyle/>
          <a:p>
            <a:r>
              <a:rPr lang="en-IE" dirty="0">
                <a:solidFill>
                  <a:srgbClr val="342FA1"/>
                </a:solidFill>
                <a:latin typeface="EC Square Sans Cond Pro" panose="020B0506040000020004" pitchFamily="34" charset="0"/>
              </a:rPr>
              <a:t>Where to find open calls?</a:t>
            </a:r>
            <a:endParaRPr lang="en-GB" sz="2400" b="1" dirty="0">
              <a:solidFill>
                <a:srgbClr val="00B05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DEE0E8-390B-4A57-B484-A63981C15587}"/>
              </a:ext>
            </a:extLst>
          </p:cNvPr>
          <p:cNvSpPr/>
          <p:nvPr/>
        </p:nvSpPr>
        <p:spPr>
          <a:xfrm>
            <a:off x="3810000" y="2326639"/>
            <a:ext cx="5486400" cy="78235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A0E1CA-8F15-4C4A-A045-DF2D2C55DD1F}"/>
              </a:ext>
            </a:extLst>
          </p:cNvPr>
          <p:cNvCxnSpPr>
            <a:cxnSpLocks/>
          </p:cNvCxnSpPr>
          <p:nvPr/>
        </p:nvCxnSpPr>
        <p:spPr>
          <a:xfrm flipH="1">
            <a:off x="1783080" y="4584677"/>
            <a:ext cx="721360" cy="477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5F2-E0B3-4611-B1A1-121DCE2688AD}"/>
              </a:ext>
            </a:extLst>
          </p:cNvPr>
          <p:cNvCxnSpPr>
            <a:cxnSpLocks/>
          </p:cNvCxnSpPr>
          <p:nvPr/>
        </p:nvCxnSpPr>
        <p:spPr>
          <a:xfrm flipH="1">
            <a:off x="1249680" y="3937257"/>
            <a:ext cx="721360" cy="477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7" y="1162811"/>
            <a:ext cx="11760822" cy="56409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36F28DB-2213-46D8-90E1-6CF2E1F78C7E}"/>
              </a:ext>
            </a:extLst>
          </p:cNvPr>
          <p:cNvSpPr/>
          <p:nvPr/>
        </p:nvSpPr>
        <p:spPr>
          <a:xfrm>
            <a:off x="3876040" y="4912066"/>
            <a:ext cx="7386320" cy="975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CA742-D900-4815-B64C-211C7ADF3DB1}"/>
              </a:ext>
            </a:extLst>
          </p:cNvPr>
          <p:cNvCxnSpPr>
            <a:cxnSpLocks/>
          </p:cNvCxnSpPr>
          <p:nvPr/>
        </p:nvCxnSpPr>
        <p:spPr>
          <a:xfrm flipH="1">
            <a:off x="2584284" y="2393607"/>
            <a:ext cx="1420449" cy="7823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8" y="1302684"/>
            <a:ext cx="11604567" cy="5460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16356"/>
            <a:ext cx="10515600" cy="782357"/>
          </a:xfrm>
        </p:spPr>
        <p:txBody>
          <a:bodyPr/>
          <a:lstStyle/>
          <a:p>
            <a:r>
              <a:rPr lang="en-IE" sz="3600" dirty="0"/>
              <a:t>Current opportunities and open calls (2022-2023)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7631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795693"/>
            <a:ext cx="10156297" cy="1240348"/>
          </a:xfrm>
        </p:spPr>
        <p:txBody>
          <a:bodyPr/>
          <a:lstStyle/>
          <a:p>
            <a:r>
              <a:rPr lang="en-IE" sz="5800" dirty="0" err="1"/>
              <a:t>Dzi</a:t>
            </a:r>
            <a:r>
              <a:rPr lang="en-IE" dirty="0" err="1"/>
              <a:t>ę</a:t>
            </a:r>
            <a:r>
              <a:rPr lang="en-IE" sz="5800" dirty="0" err="1"/>
              <a:t>kuj</a:t>
            </a:r>
            <a:r>
              <a:rPr lang="en-IE" dirty="0" err="1"/>
              <a:t>ę</a:t>
            </a:r>
            <a:r>
              <a:rPr lang="en-IE" sz="5800" dirty="0"/>
              <a:t> </a:t>
            </a:r>
            <a:r>
              <a:rPr lang="en-IE" sz="5800" dirty="0" err="1"/>
              <a:t>za</a:t>
            </a:r>
            <a:r>
              <a:rPr lang="en-IE" sz="5800" dirty="0"/>
              <a:t> </a:t>
            </a:r>
            <a:r>
              <a:rPr lang="en-IE" sz="5800" dirty="0" err="1"/>
              <a:t>uwag</a:t>
            </a:r>
            <a:r>
              <a:rPr lang="en-IE" dirty="0" err="1"/>
              <a:t>ę</a:t>
            </a:r>
            <a:br>
              <a:rPr lang="en-IE" sz="5800" dirty="0"/>
            </a:br>
            <a:r>
              <a:rPr lang="en-IE" dirty="0"/>
              <a:t>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HaDEA Dept. A: Health &amp; Food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1794" y="3105150"/>
            <a:ext cx="2622221" cy="3490356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EU4HEALTH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and foster health in the Union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Protect people in the Union from serious cross-border threats to health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medicines available and affordable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 health systems, their resilience and resource efficiency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6597" y="3115267"/>
            <a:ext cx="3230983" cy="3659633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 Market Programme - Food safety</a:t>
            </a:r>
            <a:endParaRPr kumimoji="0" lang="en-US" sz="1450" b="0" i="0" u="none" strike="noStrike" kern="1200" cap="none" spc="0" normalizeH="0" baseline="0" noProof="0" dirty="0">
              <a:ln>
                <a:noFill/>
              </a:ln>
              <a:solidFill>
                <a:srgbClr val="5681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a high level of health for humans, animals and plants, and the safety of food and feed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Prevent, detect and eradicate animal diseases &amp; plant pests 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 the welfare of animals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Fight against antimicrobial resistance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sustainable food production and consumption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reliable official controls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6437" y="3115267"/>
            <a:ext cx="3040104" cy="3244135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 Cluster 1 - Health </a:t>
            </a:r>
          </a:p>
          <a:p>
            <a:pPr marL="539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D1: Staying healthy in a rapidly changing society </a:t>
            </a:r>
          </a:p>
          <a:p>
            <a:pPr marL="539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D2: Living and working in a health-promoting environment</a:t>
            </a:r>
          </a:p>
          <a:p>
            <a:pPr marL="539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D.3: Tackling diseases &amp; reducing disease burden</a:t>
            </a:r>
          </a:p>
          <a:p>
            <a:pPr marL="53975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D4: Ensuring access to innovative, sustainable &amp; high-quality Healthcare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23869" y="3112361"/>
            <a:ext cx="3311766" cy="2351583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none" strike="noStrike" kern="1200" cap="none" spc="0" normalizeH="0" baseline="0" noProof="0" dirty="0">
              <a:ln>
                <a:noFill/>
              </a:ln>
              <a:solidFill>
                <a:srgbClr val="5681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00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D.5: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Unlocking the full potential of new tools, technologies and digital solutions for a healthy society</a:t>
            </a:r>
          </a:p>
          <a:p>
            <a:pPr marL="285750" marR="0" lvl="0" indent="-2000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D.6: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Maintaining an innovative, sustainable &amp; globally competitive health industry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6759" r="10269" b="2943"/>
          <a:stretch/>
        </p:blipFill>
        <p:spPr bwMode="auto">
          <a:xfrm>
            <a:off x="9213223" y="1543591"/>
            <a:ext cx="2486691" cy="156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50" y="1553045"/>
            <a:ext cx="2471716" cy="1555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74" y="1553045"/>
            <a:ext cx="2328159" cy="1552106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8445" y="1553045"/>
            <a:ext cx="2426612" cy="15537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844800"/>
            <a:ext cx="2955636" cy="408247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78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079875" y="980729"/>
            <a:ext cx="6480622" cy="5400675"/>
            <a:chOff x="0" y="0"/>
            <a:chExt cx="1361" cy="3402"/>
          </a:xfrm>
          <a:gradFill>
            <a:gsLst>
              <a:gs pos="3000">
                <a:srgbClr val="0356B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rgbClr val="004494"/>
              </a:gs>
              <a:gs pos="83000">
                <a:srgbClr val="035DC1"/>
              </a:gs>
              <a:gs pos="100000">
                <a:srgbClr val="024B9C"/>
              </a:gs>
            </a:gsLst>
            <a:lin ang="5400000" scaled="1"/>
          </a:gradFill>
        </p:grpSpPr>
        <p:sp>
          <p:nvSpPr>
            <p:cNvPr id="6" name="AutoShape 4"/>
            <p:cNvSpPr>
              <a:spLocks/>
            </p:cNvSpPr>
            <p:nvPr/>
          </p:nvSpPr>
          <p:spPr bwMode="auto">
            <a:xfrm>
              <a:off x="0" y="0"/>
              <a:ext cx="1361" cy="3402"/>
            </a:xfrm>
            <a:prstGeom prst="roundRect">
              <a:avLst>
                <a:gd name="adj" fmla="val 12222"/>
              </a:avLst>
            </a:prstGeom>
            <a:grpFill/>
            <a:ln w="25400">
              <a:solidFill>
                <a:srgbClr val="FFC000">
                  <a:alpha val="97000"/>
                </a:srgbClr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/>
            </p:cNvSpPr>
            <p:nvPr/>
          </p:nvSpPr>
          <p:spPr bwMode="auto">
            <a:xfrm>
              <a:off x="86" y="51"/>
              <a:ext cx="1234" cy="214"/>
            </a:xfrm>
            <a:prstGeom prst="rect">
              <a:avLst/>
            </a:prstGeom>
            <a:grpFill/>
            <a:ln w="12700">
              <a:solidFill>
                <a:srgbClr val="FFC000">
                  <a:alpha val="97000"/>
                </a:srgbClr>
              </a:solidFill>
              <a:miter lim="800000"/>
              <a:headEnd/>
              <a:tailEnd/>
            </a:ln>
          </p:spPr>
          <p:txBody>
            <a:bodyPr lIns="0" tIns="0" rIns="35979" bIns="0"/>
            <a:lstStyle>
              <a:lvl1pPr marL="34925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925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 Bold" pitchFamily="34" charset="0"/>
                  <a:ea typeface="Trebuchet MS Bold" pitchFamily="34" charset="0"/>
                  <a:cs typeface="Trebuchet MS Bold" pitchFamily="34" charset="0"/>
                  <a:sym typeface="Trebuchet MS Bold" pitchFamily="34" charset="0"/>
                </a:rPr>
                <a:t>   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25000"/>
                    </a:srgbClr>
                  </a:solidFill>
                  <a:effectLst/>
                  <a:uLnTx/>
                  <a:uFillTx/>
                  <a:latin typeface="Trebuchet MS Bold" charset="0"/>
                  <a:ea typeface="Trebuchet MS Bold" charset="0"/>
                  <a:cs typeface="Trebuchet MS Bold" charset="0"/>
                  <a:sym typeface="Trebuchet MS Bold" pitchFamily="34" charset="0"/>
                </a:rPr>
                <a:t>HaDEA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703389" y="980729"/>
            <a:ext cx="2160587" cy="5400675"/>
            <a:chOff x="0" y="0"/>
            <a:chExt cx="1361" cy="3402"/>
          </a:xfrm>
          <a:solidFill>
            <a:srgbClr val="0356B1"/>
          </a:solidFill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361" cy="3402"/>
            </a:xfrm>
            <a:prstGeom prst="roundRect">
              <a:avLst>
                <a:gd name="adj" fmla="val 12222"/>
              </a:avLst>
            </a:prstGeom>
            <a:grpFill/>
            <a:ln w="2540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48" y="48"/>
              <a:ext cx="1272" cy="255"/>
            </a:xfrm>
            <a:prstGeom prst="rect">
              <a:avLst/>
            </a:prstGeom>
            <a:grpFill/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0" tIns="0" rIns="35979" bIns="0"/>
            <a:lstStyle/>
            <a:p>
              <a:pPr marL="3492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25000"/>
                    </a:srgbClr>
                  </a:solidFill>
                  <a:effectLst/>
                  <a:uLnTx/>
                  <a:uFillTx/>
                  <a:latin typeface="Trebuchet MS Bold" charset="0"/>
                  <a:ea typeface="Trebuchet MS Bold" charset="0"/>
                  <a:cs typeface="Trebuchet MS Bold" charset="0"/>
                  <a:sym typeface="Trebuchet MS Bold" charset="0"/>
                </a:rPr>
                <a:t>DG SANTE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847851" y="1484314"/>
            <a:ext cx="1800225" cy="503237"/>
            <a:chOff x="0" y="0"/>
            <a:chExt cx="1134" cy="317"/>
          </a:xfrm>
        </p:grpSpPr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Policy Priorities</a:t>
              </a: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175500" y="1646238"/>
            <a:ext cx="3024188" cy="773112"/>
            <a:chOff x="0" y="0"/>
            <a:chExt cx="1905" cy="317"/>
          </a:xfrm>
        </p:grpSpPr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CC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681A9"/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External Evaluation (Projects, JA, etc.)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847851" y="2274889"/>
            <a:ext cx="1800225" cy="503237"/>
            <a:chOff x="0" y="0"/>
            <a:chExt cx="1134" cy="317"/>
          </a:xfrm>
        </p:grpSpPr>
        <p:sp>
          <p:nvSpPr>
            <p:cNvPr id="18" name="AutoShape 16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7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Yearly Workplan</a:t>
              </a: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4295776" y="1484314"/>
            <a:ext cx="1800225" cy="503237"/>
            <a:chOff x="0" y="0"/>
            <a:chExt cx="1134" cy="317"/>
          </a:xfrm>
        </p:grpSpPr>
        <p:sp>
          <p:nvSpPr>
            <p:cNvPr id="21" name="AutoShape 19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0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Publication of Calls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4295776" y="2276475"/>
            <a:ext cx="1800225" cy="503238"/>
            <a:chOff x="0" y="0"/>
            <a:chExt cx="1134" cy="317"/>
          </a:xfrm>
        </p:grpSpPr>
        <p:sp>
          <p:nvSpPr>
            <p:cNvPr id="24" name="AutoShape 22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3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Evaluation</a:t>
              </a:r>
            </a:p>
          </p:txBody>
        </p:sp>
      </p:grp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4295776" y="3068639"/>
            <a:ext cx="1800225" cy="503237"/>
            <a:chOff x="0" y="0"/>
            <a:chExt cx="1134" cy="317"/>
          </a:xfrm>
        </p:grpSpPr>
        <p:sp>
          <p:nvSpPr>
            <p:cNvPr id="27" name="AutoShape 25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6"/>
            <p:cNvSpPr>
              <a:spLocks/>
            </p:cNvSpPr>
            <p:nvPr/>
          </p:nvSpPr>
          <p:spPr bwMode="auto">
            <a:xfrm>
              <a:off x="14" y="46"/>
              <a:ext cx="11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Negotiation/</a:t>
              </a:r>
            </a:p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Contracting</a:t>
              </a: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4295776" y="3933825"/>
            <a:ext cx="1800225" cy="503238"/>
            <a:chOff x="0" y="0"/>
            <a:chExt cx="1134" cy="317"/>
          </a:xfrm>
        </p:grpSpPr>
        <p:sp>
          <p:nvSpPr>
            <p:cNvPr id="30" name="AutoShape 28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9"/>
            <p:cNvSpPr>
              <a:spLocks/>
            </p:cNvSpPr>
            <p:nvPr/>
          </p:nvSpPr>
          <p:spPr bwMode="auto">
            <a:xfrm>
              <a:off x="14" y="46"/>
              <a:ext cx="1112" cy="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Monitoring/</a:t>
              </a:r>
            </a:p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Payments</a:t>
              </a: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4295776" y="4797425"/>
            <a:ext cx="1800225" cy="503238"/>
            <a:chOff x="0" y="0"/>
            <a:chExt cx="1134" cy="317"/>
          </a:xfrm>
        </p:grpSpPr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Dissemination</a:t>
              </a:r>
            </a:p>
          </p:txBody>
        </p:sp>
      </p:grpSp>
      <p:grpSp>
        <p:nvGrpSpPr>
          <p:cNvPr id="35" name="Group 36"/>
          <p:cNvGrpSpPr>
            <a:grpSpLocks/>
          </p:cNvGrpSpPr>
          <p:nvPr/>
        </p:nvGrpSpPr>
        <p:grpSpPr bwMode="auto">
          <a:xfrm>
            <a:off x="4295776" y="5661025"/>
            <a:ext cx="1800225" cy="503238"/>
            <a:chOff x="0" y="0"/>
            <a:chExt cx="1134" cy="317"/>
          </a:xfrm>
        </p:grpSpPr>
        <p:sp>
          <p:nvSpPr>
            <p:cNvPr id="36" name="AutoShape 34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5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Archiving</a:t>
              </a:r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1847851" y="4797425"/>
            <a:ext cx="1800225" cy="647700"/>
            <a:chOff x="0" y="0"/>
            <a:chExt cx="1134" cy="317"/>
          </a:xfrm>
        </p:grpSpPr>
        <p:sp>
          <p:nvSpPr>
            <p:cNvPr id="39" name="AutoShape 37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8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Policy Development</a:t>
              </a:r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1847851" y="5662614"/>
            <a:ext cx="1800225" cy="503237"/>
            <a:chOff x="0" y="0"/>
            <a:chExt cx="1134" cy="317"/>
          </a:xfrm>
        </p:grpSpPr>
        <p:sp>
          <p:nvSpPr>
            <p:cNvPr id="42" name="AutoShape 40"/>
            <p:cNvSpPr>
              <a:spLocks/>
            </p:cNvSpPr>
            <p:nvPr/>
          </p:nvSpPr>
          <p:spPr bwMode="auto">
            <a:xfrm>
              <a:off x="0" y="0"/>
              <a:ext cx="1134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1E858B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1"/>
            <p:cNvSpPr>
              <a:spLocks/>
            </p:cNvSpPr>
            <p:nvPr/>
          </p:nvSpPr>
          <p:spPr bwMode="auto">
            <a:xfrm>
              <a:off x="15" y="102"/>
              <a:ext cx="1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7971" bIns="0" anchor="ctr"/>
            <a:lstStyle>
              <a:lvl1pPr marL="36513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6513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E858B">
                      <a:lumMod val="50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MS Contacts</a:t>
              </a:r>
            </a:p>
          </p:txBody>
        </p:sp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175501" y="2563813"/>
            <a:ext cx="3010552" cy="755650"/>
            <a:chOff x="0" y="0"/>
            <a:chExt cx="1905" cy="317"/>
          </a:xfrm>
        </p:grpSpPr>
        <p:sp>
          <p:nvSpPr>
            <p:cNvPr id="45" name="AutoShape 43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CC00"/>
            </a:solidFill>
            <a:ln w="25400">
              <a:noFill/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5681A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44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681A9"/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EC internal evaluation (Tenders, Direct Grants)</a:t>
              </a:r>
            </a:p>
          </p:txBody>
        </p:sp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7161212" y="3398839"/>
            <a:ext cx="3024188" cy="534987"/>
            <a:chOff x="0" y="0"/>
            <a:chExt cx="1905" cy="317"/>
          </a:xfrm>
        </p:grpSpPr>
        <p:sp>
          <p:nvSpPr>
            <p:cNvPr id="48" name="AutoShape 46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47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External Evaluation</a:t>
              </a:r>
            </a:p>
          </p:txBody>
        </p:sp>
      </p:grp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7161212" y="4006850"/>
            <a:ext cx="3024188" cy="501650"/>
            <a:chOff x="0" y="0"/>
            <a:chExt cx="1905" cy="317"/>
          </a:xfrm>
        </p:grpSpPr>
        <p:sp>
          <p:nvSpPr>
            <p:cNvPr id="51" name="AutoShape 49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50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Audits</a:t>
              </a:r>
            </a:p>
          </p:txBody>
        </p:sp>
      </p:grpSp>
      <p:grpSp>
        <p:nvGrpSpPr>
          <p:cNvPr id="53" name="Group 54"/>
          <p:cNvGrpSpPr>
            <a:grpSpLocks/>
          </p:cNvGrpSpPr>
          <p:nvPr/>
        </p:nvGrpSpPr>
        <p:grpSpPr bwMode="auto">
          <a:xfrm>
            <a:off x="7161212" y="4652963"/>
            <a:ext cx="3024188" cy="647700"/>
            <a:chOff x="0" y="0"/>
            <a:chExt cx="1905" cy="317"/>
          </a:xfrm>
        </p:grpSpPr>
        <p:sp>
          <p:nvSpPr>
            <p:cNvPr id="54" name="AutoShape 52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3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Publications, webpages, etc.</a:t>
              </a:r>
            </a:p>
          </p:txBody>
        </p:sp>
      </p:grpSp>
      <p:grpSp>
        <p:nvGrpSpPr>
          <p:cNvPr id="56" name="Group 57"/>
          <p:cNvGrpSpPr>
            <a:grpSpLocks/>
          </p:cNvGrpSpPr>
          <p:nvPr/>
        </p:nvGrpSpPr>
        <p:grpSpPr bwMode="auto">
          <a:xfrm>
            <a:off x="7161212" y="5445125"/>
            <a:ext cx="3024188" cy="719138"/>
            <a:chOff x="0" y="0"/>
            <a:chExt cx="1905" cy="317"/>
          </a:xfrm>
        </p:grpSpPr>
        <p:sp>
          <p:nvSpPr>
            <p:cNvPr id="57" name="AutoShape 55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6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Summary reports, meetings</a:t>
              </a:r>
            </a:p>
          </p:txBody>
        </p:sp>
      </p:grpSp>
      <p:grpSp>
        <p:nvGrpSpPr>
          <p:cNvPr id="59" name="Group 60"/>
          <p:cNvGrpSpPr>
            <a:grpSpLocks/>
          </p:cNvGrpSpPr>
          <p:nvPr/>
        </p:nvGrpSpPr>
        <p:grpSpPr bwMode="auto">
          <a:xfrm>
            <a:off x="7161212" y="1054100"/>
            <a:ext cx="3024188" cy="503238"/>
            <a:chOff x="0" y="0"/>
            <a:chExt cx="1905" cy="317"/>
          </a:xfrm>
        </p:grpSpPr>
        <p:sp>
          <p:nvSpPr>
            <p:cNvPr id="60" name="AutoShape 58"/>
            <p:cNvSpPr>
              <a:spLocks/>
            </p:cNvSpPr>
            <p:nvPr/>
          </p:nvSpPr>
          <p:spPr bwMode="auto">
            <a:xfrm>
              <a:off x="0" y="0"/>
              <a:ext cx="1905" cy="317"/>
            </a:xfrm>
            <a:prstGeom prst="roundRect">
              <a:avLst>
                <a:gd name="adj" fmla="val 16657"/>
              </a:avLst>
            </a:prstGeom>
            <a:solidFill>
              <a:srgbClr val="FFFFFF"/>
            </a:solidFill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59"/>
            <p:cNvSpPr>
              <a:spLocks/>
            </p:cNvSpPr>
            <p:nvPr/>
          </p:nvSpPr>
          <p:spPr bwMode="auto">
            <a:xfrm>
              <a:off x="16" y="102"/>
              <a:ext cx="188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38469" bIns="0" anchor="ctr"/>
            <a:lstStyle>
              <a:lvl1pPr marL="38100" eaLnBrk="0" hangingPunct="0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810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2F2F2">
                      <a:lumMod val="75000"/>
                    </a:srgbClr>
                  </a:solidFill>
                  <a:effectLst/>
                  <a:uLnTx/>
                  <a:uFillTx/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Information Days, Guidelines, etc.</a:t>
              </a:r>
            </a:p>
          </p:txBody>
        </p:sp>
      </p:grpSp>
      <p:sp>
        <p:nvSpPr>
          <p:cNvPr id="62" name="Line 61"/>
          <p:cNvSpPr>
            <a:spLocks noChangeShapeType="1"/>
          </p:cNvSpPr>
          <p:nvPr/>
        </p:nvSpPr>
        <p:spPr bwMode="auto">
          <a:xfrm rot="10800000" flipH="1">
            <a:off x="6072188" y="1447800"/>
            <a:ext cx="1128712" cy="28733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681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rot="10800000" flipH="1">
            <a:off x="3624264" y="1735139"/>
            <a:ext cx="695325" cy="790575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rot="10800000" flipH="1">
            <a:off x="6072188" y="2166938"/>
            <a:ext cx="1128712" cy="360362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6072188" y="2527300"/>
            <a:ext cx="1128712" cy="28733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H="1">
            <a:off x="3624264" y="5048250"/>
            <a:ext cx="695325" cy="158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rot="10800000" flipH="1">
            <a:off x="6070600" y="3608388"/>
            <a:ext cx="1130300" cy="576262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6070600" y="4184650"/>
            <a:ext cx="1130300" cy="7143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6072188" y="5048250"/>
            <a:ext cx="1128712" cy="1588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>
            <a:off x="6072188" y="5048250"/>
            <a:ext cx="1128712" cy="647700"/>
          </a:xfrm>
          <a:prstGeom prst="line">
            <a:avLst/>
          </a:prstGeom>
          <a:noFill/>
          <a:ln w="9525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Arc 70"/>
          <p:cNvSpPr/>
          <p:nvPr/>
        </p:nvSpPr>
        <p:spPr bwMode="auto">
          <a:xfrm>
            <a:off x="1524000" y="1824038"/>
            <a:ext cx="323850" cy="3224212"/>
          </a:xfrm>
          <a:prstGeom prst="arc">
            <a:avLst>
              <a:gd name="adj1" fmla="val 16200000"/>
              <a:gd name="adj2" fmla="val 90414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72" name="Freeform 2"/>
          <p:cNvSpPr>
            <a:spLocks/>
          </p:cNvSpPr>
          <p:nvPr/>
        </p:nvSpPr>
        <p:spPr bwMode="auto">
          <a:xfrm>
            <a:off x="1647826" y="1892300"/>
            <a:ext cx="1146175" cy="2870200"/>
          </a:xfrm>
          <a:custGeom>
            <a:avLst/>
            <a:gdLst>
              <a:gd name="T0" fmla="*/ 1146175 w 1146139"/>
              <a:gd name="T1" fmla="*/ 2870200 h 2870269"/>
              <a:gd name="T2" fmla="*/ 130143 w 1146139"/>
              <a:gd name="T3" fmla="*/ 1638330 h 2870269"/>
              <a:gd name="T4" fmla="*/ 28540 w 1146139"/>
              <a:gd name="T5" fmla="*/ 330261 h 2870269"/>
              <a:gd name="T6" fmla="*/ 269847 w 1146139"/>
              <a:gd name="T7" fmla="*/ 25468 h 2870269"/>
              <a:gd name="T8" fmla="*/ 269847 w 1146139"/>
              <a:gd name="T9" fmla="*/ 38168 h 2870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6139" h="2870269">
                <a:moveTo>
                  <a:pt x="1146139" y="2870269"/>
                </a:moveTo>
                <a:cubicBezTo>
                  <a:pt x="731272" y="2465985"/>
                  <a:pt x="316406" y="2061702"/>
                  <a:pt x="130139" y="1638369"/>
                </a:cubicBezTo>
                <a:cubicBezTo>
                  <a:pt x="-56128" y="1215036"/>
                  <a:pt x="5256" y="599086"/>
                  <a:pt x="28539" y="330269"/>
                </a:cubicBezTo>
                <a:cubicBezTo>
                  <a:pt x="51822" y="61452"/>
                  <a:pt x="229622" y="74152"/>
                  <a:pt x="269839" y="25469"/>
                </a:cubicBezTo>
                <a:cubicBezTo>
                  <a:pt x="310056" y="-23214"/>
                  <a:pt x="289947" y="7477"/>
                  <a:pt x="269839" y="38169"/>
                </a:cubicBezTo>
              </a:path>
            </a:pathLst>
          </a:cu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E858B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Arrow Connector 4"/>
          <p:cNvCxnSpPr>
            <a:cxnSpLocks noChangeShapeType="1"/>
            <a:stCxn id="12" idx="2"/>
            <a:endCxn id="18" idx="0"/>
          </p:cNvCxnSpPr>
          <p:nvPr/>
        </p:nvCxnSpPr>
        <p:spPr bwMode="auto">
          <a:xfrm>
            <a:off x="2747963" y="1987550"/>
            <a:ext cx="0" cy="287338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4"/>
          <p:cNvCxnSpPr>
            <a:cxnSpLocks noChangeShapeType="1"/>
          </p:cNvCxnSpPr>
          <p:nvPr/>
        </p:nvCxnSpPr>
        <p:spPr bwMode="auto">
          <a:xfrm>
            <a:off x="5186363" y="1989139"/>
            <a:ext cx="0" cy="287337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5"/>
          <p:cNvCxnSpPr>
            <a:cxnSpLocks noChangeShapeType="1"/>
          </p:cNvCxnSpPr>
          <p:nvPr/>
        </p:nvCxnSpPr>
        <p:spPr bwMode="auto">
          <a:xfrm>
            <a:off x="5232400" y="2781300"/>
            <a:ext cx="0" cy="287338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6"/>
          <p:cNvCxnSpPr>
            <a:cxnSpLocks noChangeShapeType="1"/>
          </p:cNvCxnSpPr>
          <p:nvPr/>
        </p:nvCxnSpPr>
        <p:spPr bwMode="auto">
          <a:xfrm>
            <a:off x="5232400" y="3611563"/>
            <a:ext cx="0" cy="322262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7"/>
          <p:cNvCxnSpPr>
            <a:cxnSpLocks noChangeShapeType="1"/>
          </p:cNvCxnSpPr>
          <p:nvPr/>
        </p:nvCxnSpPr>
        <p:spPr bwMode="auto">
          <a:xfrm>
            <a:off x="5232400" y="4437064"/>
            <a:ext cx="0" cy="395287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8"/>
          <p:cNvCxnSpPr>
            <a:cxnSpLocks noChangeShapeType="1"/>
          </p:cNvCxnSpPr>
          <p:nvPr/>
        </p:nvCxnSpPr>
        <p:spPr bwMode="auto">
          <a:xfrm>
            <a:off x="5232400" y="5300664"/>
            <a:ext cx="0" cy="287337"/>
          </a:xfrm>
          <a:prstGeom prst="straightConnector1">
            <a:avLst/>
          </a:prstGeom>
          <a:noFill/>
          <a:ln w="9525" algn="ctr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973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3715" y="1628680"/>
            <a:ext cx="11016343" cy="4345400"/>
          </a:xfrm>
          <a:prstGeom prst="rect">
            <a:avLst/>
          </a:prstGeom>
          <a:solidFill>
            <a:srgbClr val="00B0F0">
              <a:alpha val="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071658" y="2211789"/>
            <a:ext cx="3420742" cy="3179182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dirty="0">
                <a:solidFill>
                  <a:srgbClr val="0070C0"/>
                </a:solidFill>
              </a:rPr>
              <a:t>It demonstrates that public health is a priority for the EU and it is one of the main instruments to pave the way to a European Health Union. EU4Health brings an EU added value and complements the policies of Member States.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087" y="486056"/>
            <a:ext cx="10515600" cy="782357"/>
          </a:xfrm>
        </p:spPr>
        <p:txBody>
          <a:bodyPr/>
          <a:lstStyle/>
          <a:p>
            <a:r>
              <a:rPr lang="en-GB" dirty="0"/>
              <a:t>EU4Health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245" y="2479332"/>
            <a:ext cx="3725413" cy="2306191"/>
          </a:xfrm>
          <a:prstGeom prst="rect">
            <a:avLst/>
          </a:prstGeom>
          <a:ln w="28575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792497" y="2073245"/>
            <a:ext cx="3520496" cy="317918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0070C0"/>
                </a:solidFill>
              </a:rPr>
              <a:t>Program UE dla zdrowia powstał w odpowiedzi na pandemię COVID-19, w celu zwiększenia gotowości na sytuacje kryzysowe w UE</a:t>
            </a:r>
            <a:r>
              <a:rPr lang="en-IE" sz="2000" dirty="0">
                <a:solidFill>
                  <a:srgbClr val="0070C0"/>
                </a:solidFill>
              </a:rPr>
              <a:t> i p</a:t>
            </a:r>
            <a:r>
              <a:rPr lang="pl-PL" sz="2000" dirty="0">
                <a:solidFill>
                  <a:srgbClr val="0070C0"/>
                </a:solidFill>
              </a:rPr>
              <a:t>om</a:t>
            </a:r>
            <a:r>
              <a:rPr lang="en-IE" sz="2000" dirty="0" err="1">
                <a:solidFill>
                  <a:srgbClr val="0070C0"/>
                </a:solidFill>
              </a:rPr>
              <a:t>ocy</a:t>
            </a:r>
            <a:r>
              <a:rPr lang="pl-PL" sz="2000" dirty="0">
                <a:solidFill>
                  <a:srgbClr val="0070C0"/>
                </a:solidFill>
              </a:rPr>
              <a:t> w</a:t>
            </a:r>
            <a:r>
              <a:rPr lang="en-IE" sz="2000" dirty="0">
                <a:solidFill>
                  <a:srgbClr val="0070C0"/>
                </a:solidFill>
              </a:rPr>
              <a:t> </a:t>
            </a:r>
            <a:r>
              <a:rPr lang="pl-PL" sz="2000" dirty="0">
                <a:solidFill>
                  <a:srgbClr val="0070C0"/>
                </a:solidFill>
              </a:rPr>
              <a:t>długoterminowych wyzwaniach w dziedzinie zdrowia przez budowanie silniejszych, odporniejszych i bardziej dostępnych systemów opieki zdrowotnej.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1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F6569F-F625-B178-D75A-CCAD19B0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569423"/>
            <a:ext cx="10515600" cy="782357"/>
          </a:xfrm>
        </p:spPr>
        <p:txBody>
          <a:bodyPr/>
          <a:lstStyle/>
          <a:p>
            <a:r>
              <a:rPr lang="en-GB" dirty="0"/>
              <a:t>EU4Health general goals –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IE" dirty="0"/>
              <a:t>ó</a:t>
            </a:r>
            <a:r>
              <a:rPr lang="en-GB" dirty="0" err="1"/>
              <a:t>lne</a:t>
            </a:r>
            <a:endParaRPr lang="en-GB" dirty="0"/>
          </a:p>
        </p:txBody>
      </p:sp>
      <p:sp>
        <p:nvSpPr>
          <p:cNvPr id="9" name="object 118">
            <a:extLst>
              <a:ext uri="{FF2B5EF4-FFF2-40B4-BE49-F238E27FC236}">
                <a16:creationId xmlns:a16="http://schemas.microsoft.com/office/drawing/2014/main" id="{CFDCD919-EBAA-4BF5-0F76-DE23641D51C3}"/>
              </a:ext>
            </a:extLst>
          </p:cNvPr>
          <p:cNvSpPr/>
          <p:nvPr/>
        </p:nvSpPr>
        <p:spPr>
          <a:xfrm>
            <a:off x="9460168" y="2218972"/>
            <a:ext cx="1187768" cy="1187291"/>
          </a:xfrm>
          <a:custGeom>
            <a:avLst/>
            <a:gdLst/>
            <a:ahLst/>
            <a:cxnLst/>
            <a:rect l="l" t="t" r="r" b="b"/>
            <a:pathLst>
              <a:path w="1583690" h="1583054">
                <a:moveTo>
                  <a:pt x="175298" y="383971"/>
                </a:moveTo>
                <a:lnTo>
                  <a:pt x="131292" y="354799"/>
                </a:lnTo>
                <a:lnTo>
                  <a:pt x="105105" y="397243"/>
                </a:lnTo>
                <a:lnTo>
                  <a:pt x="81826" y="440867"/>
                </a:lnTo>
                <a:lnTo>
                  <a:pt x="61468" y="485533"/>
                </a:lnTo>
                <a:lnTo>
                  <a:pt x="44005" y="531088"/>
                </a:lnTo>
                <a:lnTo>
                  <a:pt x="29464" y="577405"/>
                </a:lnTo>
                <a:lnTo>
                  <a:pt x="17830" y="624344"/>
                </a:lnTo>
                <a:lnTo>
                  <a:pt x="9093" y="671766"/>
                </a:lnTo>
                <a:lnTo>
                  <a:pt x="3276" y="719531"/>
                </a:lnTo>
                <a:lnTo>
                  <a:pt x="368" y="767511"/>
                </a:lnTo>
                <a:lnTo>
                  <a:pt x="368" y="815555"/>
                </a:lnTo>
                <a:lnTo>
                  <a:pt x="3276" y="863536"/>
                </a:lnTo>
                <a:lnTo>
                  <a:pt x="9093" y="911301"/>
                </a:lnTo>
                <a:lnTo>
                  <a:pt x="17830" y="958723"/>
                </a:lnTo>
                <a:lnTo>
                  <a:pt x="29464" y="1005674"/>
                </a:lnTo>
                <a:lnTo>
                  <a:pt x="44005" y="1051991"/>
                </a:lnTo>
                <a:lnTo>
                  <a:pt x="61468" y="1097546"/>
                </a:lnTo>
                <a:lnTo>
                  <a:pt x="81826" y="1142199"/>
                </a:lnTo>
                <a:lnTo>
                  <a:pt x="105105" y="1185824"/>
                </a:lnTo>
                <a:lnTo>
                  <a:pt x="131292" y="1228280"/>
                </a:lnTo>
                <a:lnTo>
                  <a:pt x="175298" y="1199108"/>
                </a:lnTo>
                <a:lnTo>
                  <a:pt x="149580" y="1157249"/>
                </a:lnTo>
                <a:lnTo>
                  <a:pt x="126898" y="1114196"/>
                </a:lnTo>
                <a:lnTo>
                  <a:pt x="107238" y="1070076"/>
                </a:lnTo>
                <a:lnTo>
                  <a:pt x="90601" y="1025042"/>
                </a:lnTo>
                <a:lnTo>
                  <a:pt x="76987" y="979246"/>
                </a:lnTo>
                <a:lnTo>
                  <a:pt x="66408" y="932853"/>
                </a:lnTo>
                <a:lnTo>
                  <a:pt x="58839" y="886002"/>
                </a:lnTo>
                <a:lnTo>
                  <a:pt x="54305" y="838847"/>
                </a:lnTo>
                <a:lnTo>
                  <a:pt x="52793" y="791540"/>
                </a:lnTo>
                <a:lnTo>
                  <a:pt x="54305" y="744232"/>
                </a:lnTo>
                <a:lnTo>
                  <a:pt x="58839" y="697077"/>
                </a:lnTo>
                <a:lnTo>
                  <a:pt x="66408" y="650214"/>
                </a:lnTo>
                <a:lnTo>
                  <a:pt x="76987" y="603821"/>
                </a:lnTo>
                <a:lnTo>
                  <a:pt x="90601" y="558038"/>
                </a:lnTo>
                <a:lnTo>
                  <a:pt x="107238" y="513003"/>
                </a:lnTo>
                <a:lnTo>
                  <a:pt x="126898" y="468884"/>
                </a:lnTo>
                <a:lnTo>
                  <a:pt x="149580" y="425818"/>
                </a:lnTo>
                <a:lnTo>
                  <a:pt x="175298" y="383971"/>
                </a:lnTo>
                <a:close/>
              </a:path>
              <a:path w="1583690" h="1583054">
                <a:moveTo>
                  <a:pt x="316636" y="1345628"/>
                </a:moveTo>
                <a:lnTo>
                  <a:pt x="311315" y="1319250"/>
                </a:lnTo>
                <a:lnTo>
                  <a:pt x="310426" y="1314805"/>
                </a:lnTo>
                <a:lnTo>
                  <a:pt x="293458" y="1289634"/>
                </a:lnTo>
                <a:lnTo>
                  <a:pt x="268300" y="1272679"/>
                </a:lnTo>
                <a:lnTo>
                  <a:pt x="263855" y="1271790"/>
                </a:lnTo>
                <a:lnTo>
                  <a:pt x="263855" y="1345628"/>
                </a:lnTo>
                <a:lnTo>
                  <a:pt x="263855" y="1398358"/>
                </a:lnTo>
                <a:lnTo>
                  <a:pt x="261785" y="1408658"/>
                </a:lnTo>
                <a:lnTo>
                  <a:pt x="256133" y="1417053"/>
                </a:lnTo>
                <a:lnTo>
                  <a:pt x="247751" y="1422704"/>
                </a:lnTo>
                <a:lnTo>
                  <a:pt x="237477" y="1424787"/>
                </a:lnTo>
                <a:lnTo>
                  <a:pt x="79159" y="1424787"/>
                </a:lnTo>
                <a:lnTo>
                  <a:pt x="68897" y="1422704"/>
                </a:lnTo>
                <a:lnTo>
                  <a:pt x="60515" y="1417053"/>
                </a:lnTo>
                <a:lnTo>
                  <a:pt x="54864" y="1408658"/>
                </a:lnTo>
                <a:lnTo>
                  <a:pt x="52793" y="1398358"/>
                </a:lnTo>
                <a:lnTo>
                  <a:pt x="52793" y="1345628"/>
                </a:lnTo>
                <a:lnTo>
                  <a:pt x="54864" y="1335366"/>
                </a:lnTo>
                <a:lnTo>
                  <a:pt x="60515" y="1326984"/>
                </a:lnTo>
                <a:lnTo>
                  <a:pt x="68897" y="1321320"/>
                </a:lnTo>
                <a:lnTo>
                  <a:pt x="79159" y="1319250"/>
                </a:lnTo>
                <a:lnTo>
                  <a:pt x="237477" y="1319250"/>
                </a:lnTo>
                <a:lnTo>
                  <a:pt x="247751" y="1321320"/>
                </a:lnTo>
                <a:lnTo>
                  <a:pt x="256133" y="1326984"/>
                </a:lnTo>
                <a:lnTo>
                  <a:pt x="261785" y="1335366"/>
                </a:lnTo>
                <a:lnTo>
                  <a:pt x="263855" y="1345628"/>
                </a:lnTo>
                <a:lnTo>
                  <a:pt x="263855" y="1271790"/>
                </a:lnTo>
                <a:lnTo>
                  <a:pt x="237477" y="1266456"/>
                </a:lnTo>
                <a:lnTo>
                  <a:pt x="79159" y="1266456"/>
                </a:lnTo>
                <a:lnTo>
                  <a:pt x="48361" y="1272679"/>
                </a:lnTo>
                <a:lnTo>
                  <a:pt x="23202" y="1289634"/>
                </a:lnTo>
                <a:lnTo>
                  <a:pt x="6223" y="1314805"/>
                </a:lnTo>
                <a:lnTo>
                  <a:pt x="0" y="1345628"/>
                </a:lnTo>
                <a:lnTo>
                  <a:pt x="0" y="1398358"/>
                </a:lnTo>
                <a:lnTo>
                  <a:pt x="6223" y="1429181"/>
                </a:lnTo>
                <a:lnTo>
                  <a:pt x="23202" y="1454340"/>
                </a:lnTo>
                <a:lnTo>
                  <a:pt x="48361" y="1471307"/>
                </a:lnTo>
                <a:lnTo>
                  <a:pt x="79159" y="1477530"/>
                </a:lnTo>
                <a:lnTo>
                  <a:pt x="131953" y="1477530"/>
                </a:lnTo>
                <a:lnTo>
                  <a:pt x="131953" y="1530311"/>
                </a:lnTo>
                <a:lnTo>
                  <a:pt x="52793" y="1530311"/>
                </a:lnTo>
                <a:lnTo>
                  <a:pt x="52793" y="1583055"/>
                </a:lnTo>
                <a:lnTo>
                  <a:pt x="263855" y="1583055"/>
                </a:lnTo>
                <a:lnTo>
                  <a:pt x="263855" y="1530311"/>
                </a:lnTo>
                <a:lnTo>
                  <a:pt x="184683" y="1530311"/>
                </a:lnTo>
                <a:lnTo>
                  <a:pt x="184683" y="1477530"/>
                </a:lnTo>
                <a:lnTo>
                  <a:pt x="237477" y="1477530"/>
                </a:lnTo>
                <a:lnTo>
                  <a:pt x="268300" y="1471307"/>
                </a:lnTo>
                <a:lnTo>
                  <a:pt x="293458" y="1454340"/>
                </a:lnTo>
                <a:lnTo>
                  <a:pt x="310426" y="1429181"/>
                </a:lnTo>
                <a:lnTo>
                  <a:pt x="311315" y="1424787"/>
                </a:lnTo>
                <a:lnTo>
                  <a:pt x="316636" y="1398358"/>
                </a:lnTo>
                <a:lnTo>
                  <a:pt x="316636" y="1345628"/>
                </a:lnTo>
                <a:close/>
              </a:path>
              <a:path w="1583690" h="1583054">
                <a:moveTo>
                  <a:pt x="316661" y="79171"/>
                </a:moveTo>
                <a:lnTo>
                  <a:pt x="311315" y="52755"/>
                </a:lnTo>
                <a:lnTo>
                  <a:pt x="310426" y="48361"/>
                </a:lnTo>
                <a:lnTo>
                  <a:pt x="293458" y="23190"/>
                </a:lnTo>
                <a:lnTo>
                  <a:pt x="268300" y="6235"/>
                </a:lnTo>
                <a:lnTo>
                  <a:pt x="263867" y="5346"/>
                </a:lnTo>
                <a:lnTo>
                  <a:pt x="263867" y="79171"/>
                </a:lnTo>
                <a:lnTo>
                  <a:pt x="263867" y="131914"/>
                </a:lnTo>
                <a:lnTo>
                  <a:pt x="261797" y="142176"/>
                </a:lnTo>
                <a:lnTo>
                  <a:pt x="256146" y="150558"/>
                </a:lnTo>
                <a:lnTo>
                  <a:pt x="247764" y="156210"/>
                </a:lnTo>
                <a:lnTo>
                  <a:pt x="237502" y="158280"/>
                </a:lnTo>
                <a:lnTo>
                  <a:pt x="79171" y="158280"/>
                </a:lnTo>
                <a:lnTo>
                  <a:pt x="68910" y="156210"/>
                </a:lnTo>
                <a:lnTo>
                  <a:pt x="60528" y="150558"/>
                </a:lnTo>
                <a:lnTo>
                  <a:pt x="54876" y="142176"/>
                </a:lnTo>
                <a:lnTo>
                  <a:pt x="52806" y="131914"/>
                </a:lnTo>
                <a:lnTo>
                  <a:pt x="52806" y="79171"/>
                </a:lnTo>
                <a:lnTo>
                  <a:pt x="54876" y="68884"/>
                </a:lnTo>
                <a:lnTo>
                  <a:pt x="60528" y="60490"/>
                </a:lnTo>
                <a:lnTo>
                  <a:pt x="68910" y="54825"/>
                </a:lnTo>
                <a:lnTo>
                  <a:pt x="79171" y="52755"/>
                </a:lnTo>
                <a:lnTo>
                  <a:pt x="237502" y="52755"/>
                </a:lnTo>
                <a:lnTo>
                  <a:pt x="247764" y="54825"/>
                </a:lnTo>
                <a:lnTo>
                  <a:pt x="256146" y="60490"/>
                </a:lnTo>
                <a:lnTo>
                  <a:pt x="261797" y="68884"/>
                </a:lnTo>
                <a:lnTo>
                  <a:pt x="263867" y="79171"/>
                </a:lnTo>
                <a:lnTo>
                  <a:pt x="263867" y="5346"/>
                </a:lnTo>
                <a:lnTo>
                  <a:pt x="237502" y="12"/>
                </a:lnTo>
                <a:lnTo>
                  <a:pt x="79171" y="12"/>
                </a:lnTo>
                <a:lnTo>
                  <a:pt x="48348" y="6235"/>
                </a:lnTo>
                <a:lnTo>
                  <a:pt x="23190" y="23190"/>
                </a:lnTo>
                <a:lnTo>
                  <a:pt x="6235" y="48361"/>
                </a:lnTo>
                <a:lnTo>
                  <a:pt x="12" y="79171"/>
                </a:lnTo>
                <a:lnTo>
                  <a:pt x="12" y="131914"/>
                </a:lnTo>
                <a:lnTo>
                  <a:pt x="6235" y="162737"/>
                </a:lnTo>
                <a:lnTo>
                  <a:pt x="23190" y="187896"/>
                </a:lnTo>
                <a:lnTo>
                  <a:pt x="48348" y="204851"/>
                </a:lnTo>
                <a:lnTo>
                  <a:pt x="79171" y="211074"/>
                </a:lnTo>
                <a:lnTo>
                  <a:pt x="131965" y="211074"/>
                </a:lnTo>
                <a:lnTo>
                  <a:pt x="131965" y="263867"/>
                </a:lnTo>
                <a:lnTo>
                  <a:pt x="52806" y="263867"/>
                </a:lnTo>
                <a:lnTo>
                  <a:pt x="52806" y="316611"/>
                </a:lnTo>
                <a:lnTo>
                  <a:pt x="263867" y="316611"/>
                </a:lnTo>
                <a:lnTo>
                  <a:pt x="263867" y="263867"/>
                </a:lnTo>
                <a:lnTo>
                  <a:pt x="184708" y="263867"/>
                </a:lnTo>
                <a:lnTo>
                  <a:pt x="184708" y="211074"/>
                </a:lnTo>
                <a:lnTo>
                  <a:pt x="237502" y="211074"/>
                </a:lnTo>
                <a:lnTo>
                  <a:pt x="268300" y="204851"/>
                </a:lnTo>
                <a:lnTo>
                  <a:pt x="293458" y="187896"/>
                </a:lnTo>
                <a:lnTo>
                  <a:pt x="310426" y="162737"/>
                </a:lnTo>
                <a:lnTo>
                  <a:pt x="311327" y="158280"/>
                </a:lnTo>
                <a:lnTo>
                  <a:pt x="316661" y="131914"/>
                </a:lnTo>
                <a:lnTo>
                  <a:pt x="316661" y="79171"/>
                </a:lnTo>
                <a:close/>
              </a:path>
              <a:path w="1583690" h="1583054">
                <a:moveTo>
                  <a:pt x="1228191" y="131279"/>
                </a:moveTo>
                <a:lnTo>
                  <a:pt x="1185748" y="105105"/>
                </a:lnTo>
                <a:lnTo>
                  <a:pt x="1142123" y="81838"/>
                </a:lnTo>
                <a:lnTo>
                  <a:pt x="1097470" y="61480"/>
                </a:lnTo>
                <a:lnTo>
                  <a:pt x="1051915" y="44030"/>
                </a:lnTo>
                <a:lnTo>
                  <a:pt x="1005598" y="29489"/>
                </a:lnTo>
                <a:lnTo>
                  <a:pt x="958672" y="17856"/>
                </a:lnTo>
                <a:lnTo>
                  <a:pt x="911250" y="9131"/>
                </a:lnTo>
                <a:lnTo>
                  <a:pt x="863485" y="3314"/>
                </a:lnTo>
                <a:lnTo>
                  <a:pt x="815517" y="406"/>
                </a:lnTo>
                <a:lnTo>
                  <a:pt x="767486" y="406"/>
                </a:lnTo>
                <a:lnTo>
                  <a:pt x="719518" y="3314"/>
                </a:lnTo>
                <a:lnTo>
                  <a:pt x="671753" y="9131"/>
                </a:lnTo>
                <a:lnTo>
                  <a:pt x="624344" y="17856"/>
                </a:lnTo>
                <a:lnTo>
                  <a:pt x="577405" y="29489"/>
                </a:lnTo>
                <a:lnTo>
                  <a:pt x="531101" y="44030"/>
                </a:lnTo>
                <a:lnTo>
                  <a:pt x="485546" y="61480"/>
                </a:lnTo>
                <a:lnTo>
                  <a:pt x="440880" y="81838"/>
                </a:lnTo>
                <a:lnTo>
                  <a:pt x="397268" y="105105"/>
                </a:lnTo>
                <a:lnTo>
                  <a:pt x="354812" y="131279"/>
                </a:lnTo>
                <a:lnTo>
                  <a:pt x="383882" y="175285"/>
                </a:lnTo>
                <a:lnTo>
                  <a:pt x="424916" y="149974"/>
                </a:lnTo>
                <a:lnTo>
                  <a:pt x="467360" y="127482"/>
                </a:lnTo>
                <a:lnTo>
                  <a:pt x="511060" y="107848"/>
                </a:lnTo>
                <a:lnTo>
                  <a:pt x="555879" y="91135"/>
                </a:lnTo>
                <a:lnTo>
                  <a:pt x="601662" y="77368"/>
                </a:lnTo>
                <a:lnTo>
                  <a:pt x="648271" y="66611"/>
                </a:lnTo>
                <a:lnTo>
                  <a:pt x="695553" y="58889"/>
                </a:lnTo>
                <a:lnTo>
                  <a:pt x="743369" y="54267"/>
                </a:lnTo>
                <a:lnTo>
                  <a:pt x="791552" y="52768"/>
                </a:lnTo>
                <a:lnTo>
                  <a:pt x="839736" y="54279"/>
                </a:lnTo>
                <a:lnTo>
                  <a:pt x="887526" y="58915"/>
                </a:lnTo>
                <a:lnTo>
                  <a:pt x="934796" y="66624"/>
                </a:lnTo>
                <a:lnTo>
                  <a:pt x="981392" y="77393"/>
                </a:lnTo>
                <a:lnTo>
                  <a:pt x="1027176" y="91147"/>
                </a:lnTo>
                <a:lnTo>
                  <a:pt x="1071981" y="107861"/>
                </a:lnTo>
                <a:lnTo>
                  <a:pt x="1115669" y="127482"/>
                </a:lnTo>
                <a:lnTo>
                  <a:pt x="1158100" y="149974"/>
                </a:lnTo>
                <a:lnTo>
                  <a:pt x="1199121" y="175285"/>
                </a:lnTo>
                <a:lnTo>
                  <a:pt x="1228191" y="131279"/>
                </a:lnTo>
                <a:close/>
              </a:path>
              <a:path w="1583690" h="1583054">
                <a:moveTo>
                  <a:pt x="1228293" y="1451800"/>
                </a:moveTo>
                <a:lnTo>
                  <a:pt x="1199235" y="1407795"/>
                </a:lnTo>
                <a:lnTo>
                  <a:pt x="1158201" y="1433106"/>
                </a:lnTo>
                <a:lnTo>
                  <a:pt x="1115758" y="1455597"/>
                </a:lnTo>
                <a:lnTo>
                  <a:pt x="1072057" y="1475232"/>
                </a:lnTo>
                <a:lnTo>
                  <a:pt x="1027239" y="1491945"/>
                </a:lnTo>
                <a:lnTo>
                  <a:pt x="981456" y="1505712"/>
                </a:lnTo>
                <a:lnTo>
                  <a:pt x="934847" y="1516468"/>
                </a:lnTo>
                <a:lnTo>
                  <a:pt x="887564" y="1524190"/>
                </a:lnTo>
                <a:lnTo>
                  <a:pt x="839749" y="1528813"/>
                </a:lnTo>
                <a:lnTo>
                  <a:pt x="791552" y="1530311"/>
                </a:lnTo>
                <a:lnTo>
                  <a:pt x="743381" y="1528800"/>
                </a:lnTo>
                <a:lnTo>
                  <a:pt x="695591" y="1524165"/>
                </a:lnTo>
                <a:lnTo>
                  <a:pt x="648309" y="1516443"/>
                </a:lnTo>
                <a:lnTo>
                  <a:pt x="601713" y="1505686"/>
                </a:lnTo>
                <a:lnTo>
                  <a:pt x="555942" y="1491932"/>
                </a:lnTo>
                <a:lnTo>
                  <a:pt x="511136" y="1475219"/>
                </a:lnTo>
                <a:lnTo>
                  <a:pt x="467436" y="1455597"/>
                </a:lnTo>
                <a:lnTo>
                  <a:pt x="425005" y="1433106"/>
                </a:lnTo>
                <a:lnTo>
                  <a:pt x="383984" y="1407795"/>
                </a:lnTo>
                <a:lnTo>
                  <a:pt x="354926" y="1451800"/>
                </a:lnTo>
                <a:lnTo>
                  <a:pt x="397370" y="1477975"/>
                </a:lnTo>
                <a:lnTo>
                  <a:pt x="440994" y="1501241"/>
                </a:lnTo>
                <a:lnTo>
                  <a:pt x="485648" y="1521599"/>
                </a:lnTo>
                <a:lnTo>
                  <a:pt x="531202" y="1539049"/>
                </a:lnTo>
                <a:lnTo>
                  <a:pt x="577519" y="1553591"/>
                </a:lnTo>
                <a:lnTo>
                  <a:pt x="624446" y="1565224"/>
                </a:lnTo>
                <a:lnTo>
                  <a:pt x="671868" y="1573949"/>
                </a:lnTo>
                <a:lnTo>
                  <a:pt x="719620" y="1579765"/>
                </a:lnTo>
                <a:lnTo>
                  <a:pt x="767588" y="1582674"/>
                </a:lnTo>
                <a:lnTo>
                  <a:pt x="815632" y="1582674"/>
                </a:lnTo>
                <a:lnTo>
                  <a:pt x="863600" y="1579765"/>
                </a:lnTo>
                <a:lnTo>
                  <a:pt x="911364" y="1573949"/>
                </a:lnTo>
                <a:lnTo>
                  <a:pt x="958773" y="1565224"/>
                </a:lnTo>
                <a:lnTo>
                  <a:pt x="1005713" y="1553591"/>
                </a:lnTo>
                <a:lnTo>
                  <a:pt x="1052017" y="1539049"/>
                </a:lnTo>
                <a:lnTo>
                  <a:pt x="1097572" y="1521599"/>
                </a:lnTo>
                <a:lnTo>
                  <a:pt x="1142225" y="1501241"/>
                </a:lnTo>
                <a:lnTo>
                  <a:pt x="1185849" y="1477975"/>
                </a:lnTo>
                <a:lnTo>
                  <a:pt x="1228293" y="1451800"/>
                </a:lnTo>
                <a:close/>
              </a:path>
              <a:path w="1583690" h="1583054">
                <a:moveTo>
                  <a:pt x="1321104" y="632244"/>
                </a:moveTo>
                <a:lnTo>
                  <a:pt x="1318310" y="588289"/>
                </a:lnTo>
                <a:lnTo>
                  <a:pt x="1309890" y="544931"/>
                </a:lnTo>
                <a:lnTo>
                  <a:pt x="1295869" y="502793"/>
                </a:lnTo>
                <a:lnTo>
                  <a:pt x="1276311" y="462470"/>
                </a:lnTo>
                <a:lnTo>
                  <a:pt x="1268336" y="450430"/>
                </a:lnTo>
                <a:lnTo>
                  <a:pt x="1268336" y="632244"/>
                </a:lnTo>
                <a:lnTo>
                  <a:pt x="1264729" y="677570"/>
                </a:lnTo>
                <a:lnTo>
                  <a:pt x="1253947" y="722160"/>
                </a:lnTo>
                <a:lnTo>
                  <a:pt x="1235913" y="765136"/>
                </a:lnTo>
                <a:lnTo>
                  <a:pt x="1202423" y="765136"/>
                </a:lnTo>
                <a:lnTo>
                  <a:pt x="1202423" y="817918"/>
                </a:lnTo>
                <a:lnTo>
                  <a:pt x="1202042" y="818680"/>
                </a:lnTo>
                <a:lnTo>
                  <a:pt x="791565" y="1229156"/>
                </a:lnTo>
                <a:lnTo>
                  <a:pt x="381139" y="818629"/>
                </a:lnTo>
                <a:lnTo>
                  <a:pt x="380771" y="817918"/>
                </a:lnTo>
                <a:lnTo>
                  <a:pt x="501345" y="817918"/>
                </a:lnTo>
                <a:lnTo>
                  <a:pt x="509524" y="816610"/>
                </a:lnTo>
                <a:lnTo>
                  <a:pt x="537946" y="765136"/>
                </a:lnTo>
                <a:lnTo>
                  <a:pt x="549008" y="731913"/>
                </a:lnTo>
                <a:lnTo>
                  <a:pt x="581101" y="876427"/>
                </a:lnTo>
                <a:lnTo>
                  <a:pt x="585355" y="886015"/>
                </a:lnTo>
                <a:lnTo>
                  <a:pt x="592696" y="892962"/>
                </a:lnTo>
                <a:lnTo>
                  <a:pt x="602107" y="896658"/>
                </a:lnTo>
                <a:lnTo>
                  <a:pt x="612584" y="896442"/>
                </a:lnTo>
                <a:lnTo>
                  <a:pt x="619226" y="894981"/>
                </a:lnTo>
                <a:lnTo>
                  <a:pt x="625043" y="890993"/>
                </a:lnTo>
                <a:lnTo>
                  <a:pt x="673747" y="817918"/>
                </a:lnTo>
                <a:lnTo>
                  <a:pt x="712406" y="817918"/>
                </a:lnTo>
                <a:lnTo>
                  <a:pt x="721512" y="816305"/>
                </a:lnTo>
                <a:lnTo>
                  <a:pt x="729297" y="811796"/>
                </a:lnTo>
                <a:lnTo>
                  <a:pt x="735126" y="804926"/>
                </a:lnTo>
                <a:lnTo>
                  <a:pt x="735241" y="804608"/>
                </a:lnTo>
                <a:lnTo>
                  <a:pt x="738339" y="796251"/>
                </a:lnTo>
                <a:lnTo>
                  <a:pt x="764019" y="655015"/>
                </a:lnTo>
                <a:lnTo>
                  <a:pt x="818311" y="980554"/>
                </a:lnTo>
                <a:lnTo>
                  <a:pt x="821410" y="989279"/>
                </a:lnTo>
                <a:lnTo>
                  <a:pt x="827125" y="996213"/>
                </a:lnTo>
                <a:lnTo>
                  <a:pt x="834834" y="1000848"/>
                </a:lnTo>
                <a:lnTo>
                  <a:pt x="843927" y="1002614"/>
                </a:lnTo>
                <a:lnTo>
                  <a:pt x="844308" y="1002614"/>
                </a:lnTo>
                <a:lnTo>
                  <a:pt x="900557" y="829779"/>
                </a:lnTo>
                <a:lnTo>
                  <a:pt x="917486" y="745185"/>
                </a:lnTo>
                <a:lnTo>
                  <a:pt x="923683" y="794893"/>
                </a:lnTo>
                <a:lnTo>
                  <a:pt x="949896" y="817918"/>
                </a:lnTo>
                <a:lnTo>
                  <a:pt x="986345" y="817918"/>
                </a:lnTo>
                <a:lnTo>
                  <a:pt x="1031811" y="908900"/>
                </a:lnTo>
                <a:lnTo>
                  <a:pt x="1036472" y="915416"/>
                </a:lnTo>
                <a:lnTo>
                  <a:pt x="1042746" y="920153"/>
                </a:lnTo>
                <a:lnTo>
                  <a:pt x="1050137" y="922870"/>
                </a:lnTo>
                <a:lnTo>
                  <a:pt x="1058176" y="923290"/>
                </a:lnTo>
                <a:lnTo>
                  <a:pt x="1065987" y="921207"/>
                </a:lnTo>
                <a:lnTo>
                  <a:pt x="1101496" y="821486"/>
                </a:lnTo>
                <a:lnTo>
                  <a:pt x="1102385" y="817918"/>
                </a:lnTo>
                <a:lnTo>
                  <a:pt x="1202423" y="817918"/>
                </a:lnTo>
                <a:lnTo>
                  <a:pt x="1202423" y="765136"/>
                </a:lnTo>
                <a:lnTo>
                  <a:pt x="1081798" y="765136"/>
                </a:lnTo>
                <a:lnTo>
                  <a:pt x="1047115" y="821486"/>
                </a:lnTo>
                <a:lnTo>
                  <a:pt x="1026350" y="779741"/>
                </a:lnTo>
                <a:lnTo>
                  <a:pt x="1022172" y="773658"/>
                </a:lnTo>
                <a:lnTo>
                  <a:pt x="1016571" y="769035"/>
                </a:lnTo>
                <a:lnTo>
                  <a:pt x="1009942" y="766127"/>
                </a:lnTo>
                <a:lnTo>
                  <a:pt x="1002626" y="765136"/>
                </a:lnTo>
                <a:lnTo>
                  <a:pt x="973188" y="765136"/>
                </a:lnTo>
                <a:lnTo>
                  <a:pt x="970699" y="745185"/>
                </a:lnTo>
                <a:lnTo>
                  <a:pt x="949680" y="577202"/>
                </a:lnTo>
                <a:lnTo>
                  <a:pt x="924433" y="554062"/>
                </a:lnTo>
                <a:lnTo>
                  <a:pt x="914996" y="555066"/>
                </a:lnTo>
                <a:lnTo>
                  <a:pt x="906868" y="559333"/>
                </a:lnTo>
                <a:lnTo>
                  <a:pt x="900823" y="566254"/>
                </a:lnTo>
                <a:lnTo>
                  <a:pt x="897636" y="575208"/>
                </a:lnTo>
                <a:lnTo>
                  <a:pt x="846683" y="829779"/>
                </a:lnTo>
                <a:lnTo>
                  <a:pt x="817575" y="655015"/>
                </a:lnTo>
                <a:lnTo>
                  <a:pt x="791248" y="496849"/>
                </a:lnTo>
                <a:lnTo>
                  <a:pt x="765352" y="474903"/>
                </a:lnTo>
                <a:lnTo>
                  <a:pt x="765200" y="474903"/>
                </a:lnTo>
                <a:lnTo>
                  <a:pt x="690397" y="765136"/>
                </a:lnTo>
                <a:lnTo>
                  <a:pt x="650824" y="765136"/>
                </a:lnTo>
                <a:lnTo>
                  <a:pt x="642581" y="769556"/>
                </a:lnTo>
                <a:lnTo>
                  <a:pt x="637552" y="777062"/>
                </a:lnTo>
                <a:lnTo>
                  <a:pt x="619226" y="804608"/>
                </a:lnTo>
                <a:lnTo>
                  <a:pt x="603072" y="731913"/>
                </a:lnTo>
                <a:lnTo>
                  <a:pt x="579856" y="627519"/>
                </a:lnTo>
                <a:lnTo>
                  <a:pt x="575602" y="617931"/>
                </a:lnTo>
                <a:lnTo>
                  <a:pt x="568261" y="610971"/>
                </a:lnTo>
                <a:lnTo>
                  <a:pt x="558850" y="607263"/>
                </a:lnTo>
                <a:lnTo>
                  <a:pt x="548360" y="607453"/>
                </a:lnTo>
                <a:lnTo>
                  <a:pt x="482307" y="765136"/>
                </a:lnTo>
                <a:lnTo>
                  <a:pt x="347167" y="765136"/>
                </a:lnTo>
                <a:lnTo>
                  <a:pt x="329120" y="722058"/>
                </a:lnTo>
                <a:lnTo>
                  <a:pt x="318389" y="677570"/>
                </a:lnTo>
                <a:lnTo>
                  <a:pt x="314794" y="632371"/>
                </a:lnTo>
                <a:lnTo>
                  <a:pt x="318249" y="587451"/>
                </a:lnTo>
                <a:lnTo>
                  <a:pt x="328612" y="543598"/>
                </a:lnTo>
                <a:lnTo>
                  <a:pt x="345732" y="501662"/>
                </a:lnTo>
                <a:lnTo>
                  <a:pt x="369493" y="462470"/>
                </a:lnTo>
                <a:lnTo>
                  <a:pt x="399745" y="426910"/>
                </a:lnTo>
                <a:lnTo>
                  <a:pt x="435419" y="396328"/>
                </a:lnTo>
                <a:lnTo>
                  <a:pt x="474624" y="372440"/>
                </a:lnTo>
                <a:lnTo>
                  <a:pt x="516509" y="355307"/>
                </a:lnTo>
                <a:lnTo>
                  <a:pt x="560222" y="344995"/>
                </a:lnTo>
                <a:lnTo>
                  <a:pt x="604888" y="341566"/>
                </a:lnTo>
                <a:lnTo>
                  <a:pt x="649655" y="345097"/>
                </a:lnTo>
                <a:lnTo>
                  <a:pt x="693674" y="355638"/>
                </a:lnTo>
                <a:lnTo>
                  <a:pt x="736066" y="373278"/>
                </a:lnTo>
                <a:lnTo>
                  <a:pt x="775982" y="398056"/>
                </a:lnTo>
                <a:lnTo>
                  <a:pt x="783463" y="401878"/>
                </a:lnTo>
                <a:lnTo>
                  <a:pt x="791565" y="403161"/>
                </a:lnTo>
                <a:lnTo>
                  <a:pt x="799668" y="401878"/>
                </a:lnTo>
                <a:lnTo>
                  <a:pt x="807148" y="398056"/>
                </a:lnTo>
                <a:lnTo>
                  <a:pt x="847344" y="373329"/>
                </a:lnTo>
                <a:lnTo>
                  <a:pt x="889825" y="355828"/>
                </a:lnTo>
                <a:lnTo>
                  <a:pt x="933843" y="345427"/>
                </a:lnTo>
                <a:lnTo>
                  <a:pt x="943546" y="344678"/>
                </a:lnTo>
                <a:lnTo>
                  <a:pt x="978357" y="342011"/>
                </a:lnTo>
                <a:lnTo>
                  <a:pt x="1022756" y="345427"/>
                </a:lnTo>
                <a:lnTo>
                  <a:pt x="1066063" y="355561"/>
                </a:lnTo>
                <a:lnTo>
                  <a:pt x="1107528" y="372275"/>
                </a:lnTo>
                <a:lnTo>
                  <a:pt x="1146289" y="395465"/>
                </a:lnTo>
                <a:lnTo>
                  <a:pt x="1181506" y="424967"/>
                </a:lnTo>
                <a:lnTo>
                  <a:pt x="1212342" y="460667"/>
                </a:lnTo>
                <a:lnTo>
                  <a:pt x="1236764" y="500367"/>
                </a:lnTo>
                <a:lnTo>
                  <a:pt x="1254277" y="542772"/>
                </a:lnTo>
                <a:lnTo>
                  <a:pt x="1264831" y="587019"/>
                </a:lnTo>
                <a:lnTo>
                  <a:pt x="1268336" y="632244"/>
                </a:lnTo>
                <a:lnTo>
                  <a:pt x="1268336" y="450430"/>
                </a:lnTo>
                <a:lnTo>
                  <a:pt x="1251216" y="424548"/>
                </a:lnTo>
                <a:lnTo>
                  <a:pt x="1220647" y="389597"/>
                </a:lnTo>
                <a:lnTo>
                  <a:pt x="1184567" y="357962"/>
                </a:lnTo>
                <a:lnTo>
                  <a:pt x="1160233" y="342011"/>
                </a:lnTo>
                <a:lnTo>
                  <a:pt x="1145222" y="332168"/>
                </a:lnTo>
                <a:lnTo>
                  <a:pt x="1103261" y="312293"/>
                </a:lnTo>
                <a:lnTo>
                  <a:pt x="1059345" y="298411"/>
                </a:lnTo>
                <a:lnTo>
                  <a:pt x="1014133" y="290576"/>
                </a:lnTo>
                <a:lnTo>
                  <a:pt x="968286" y="288874"/>
                </a:lnTo>
                <a:lnTo>
                  <a:pt x="922451" y="293357"/>
                </a:lnTo>
                <a:lnTo>
                  <a:pt x="877277" y="304114"/>
                </a:lnTo>
                <a:lnTo>
                  <a:pt x="833424" y="321195"/>
                </a:lnTo>
                <a:lnTo>
                  <a:pt x="791565" y="344678"/>
                </a:lnTo>
                <a:lnTo>
                  <a:pt x="785990" y="341566"/>
                </a:lnTo>
                <a:lnTo>
                  <a:pt x="750862" y="321970"/>
                </a:lnTo>
                <a:lnTo>
                  <a:pt x="708482" y="305320"/>
                </a:lnTo>
                <a:lnTo>
                  <a:pt x="665010" y="294589"/>
                </a:lnTo>
                <a:lnTo>
                  <a:pt x="621004" y="289687"/>
                </a:lnTo>
                <a:lnTo>
                  <a:pt x="577024" y="290474"/>
                </a:lnTo>
                <a:lnTo>
                  <a:pt x="533641" y="296837"/>
                </a:lnTo>
                <a:lnTo>
                  <a:pt x="491426" y="308660"/>
                </a:lnTo>
                <a:lnTo>
                  <a:pt x="450926" y="325805"/>
                </a:lnTo>
                <a:lnTo>
                  <a:pt x="412711" y="348170"/>
                </a:lnTo>
                <a:lnTo>
                  <a:pt x="377355" y="375640"/>
                </a:lnTo>
                <a:lnTo>
                  <a:pt x="345414" y="408063"/>
                </a:lnTo>
                <a:lnTo>
                  <a:pt x="317461" y="445350"/>
                </a:lnTo>
                <a:lnTo>
                  <a:pt x="294195" y="487324"/>
                </a:lnTo>
                <a:lnTo>
                  <a:pt x="277266" y="531355"/>
                </a:lnTo>
                <a:lnTo>
                  <a:pt x="266636" y="576783"/>
                </a:lnTo>
                <a:lnTo>
                  <a:pt x="262280" y="622960"/>
                </a:lnTo>
                <a:lnTo>
                  <a:pt x="264185" y="669201"/>
                </a:lnTo>
                <a:lnTo>
                  <a:pt x="272300" y="714857"/>
                </a:lnTo>
                <a:lnTo>
                  <a:pt x="286626" y="759256"/>
                </a:lnTo>
                <a:lnTo>
                  <a:pt x="307111" y="801738"/>
                </a:lnTo>
                <a:lnTo>
                  <a:pt x="333743" y="841654"/>
                </a:lnTo>
                <a:lnTo>
                  <a:pt x="336283" y="846937"/>
                </a:lnTo>
                <a:lnTo>
                  <a:pt x="772909" y="1285125"/>
                </a:lnTo>
                <a:lnTo>
                  <a:pt x="791565" y="1292860"/>
                </a:lnTo>
                <a:lnTo>
                  <a:pt x="801497" y="1290916"/>
                </a:lnTo>
                <a:lnTo>
                  <a:pt x="866190" y="1229156"/>
                </a:lnTo>
                <a:lnTo>
                  <a:pt x="1243457" y="851839"/>
                </a:lnTo>
                <a:lnTo>
                  <a:pt x="1249387" y="841756"/>
                </a:lnTo>
                <a:lnTo>
                  <a:pt x="1265402" y="817918"/>
                </a:lnTo>
                <a:lnTo>
                  <a:pt x="1275283" y="803224"/>
                </a:lnTo>
                <a:lnTo>
                  <a:pt x="1295361" y="762431"/>
                </a:lnTo>
                <a:lnTo>
                  <a:pt x="1309674" y="719963"/>
                </a:lnTo>
                <a:lnTo>
                  <a:pt x="1318247" y="676389"/>
                </a:lnTo>
                <a:lnTo>
                  <a:pt x="1321104" y="632244"/>
                </a:lnTo>
                <a:close/>
              </a:path>
              <a:path w="1583690" h="1583054">
                <a:moveTo>
                  <a:pt x="1582750" y="767524"/>
                </a:moveTo>
                <a:lnTo>
                  <a:pt x="1579841" y="719543"/>
                </a:lnTo>
                <a:lnTo>
                  <a:pt x="1574012" y="671779"/>
                </a:lnTo>
                <a:lnTo>
                  <a:pt x="1565287" y="624344"/>
                </a:lnTo>
                <a:lnTo>
                  <a:pt x="1553654" y="577405"/>
                </a:lnTo>
                <a:lnTo>
                  <a:pt x="1539100" y="531088"/>
                </a:lnTo>
                <a:lnTo>
                  <a:pt x="1521650" y="485533"/>
                </a:lnTo>
                <a:lnTo>
                  <a:pt x="1501279" y="440880"/>
                </a:lnTo>
                <a:lnTo>
                  <a:pt x="1478013" y="397256"/>
                </a:lnTo>
                <a:lnTo>
                  <a:pt x="1451825" y="354799"/>
                </a:lnTo>
                <a:lnTo>
                  <a:pt x="1407820" y="383971"/>
                </a:lnTo>
                <a:lnTo>
                  <a:pt x="1433537" y="425818"/>
                </a:lnTo>
                <a:lnTo>
                  <a:pt x="1456220" y="468884"/>
                </a:lnTo>
                <a:lnTo>
                  <a:pt x="1475879" y="513003"/>
                </a:lnTo>
                <a:lnTo>
                  <a:pt x="1492516" y="558038"/>
                </a:lnTo>
                <a:lnTo>
                  <a:pt x="1506131" y="603834"/>
                </a:lnTo>
                <a:lnTo>
                  <a:pt x="1516722" y="650227"/>
                </a:lnTo>
                <a:lnTo>
                  <a:pt x="1524279" y="697077"/>
                </a:lnTo>
                <a:lnTo>
                  <a:pt x="1528813" y="744232"/>
                </a:lnTo>
                <a:lnTo>
                  <a:pt x="1530324" y="791540"/>
                </a:lnTo>
                <a:lnTo>
                  <a:pt x="1528813" y="838847"/>
                </a:lnTo>
                <a:lnTo>
                  <a:pt x="1524279" y="886002"/>
                </a:lnTo>
                <a:lnTo>
                  <a:pt x="1516722" y="932853"/>
                </a:lnTo>
                <a:lnTo>
                  <a:pt x="1506131" y="979258"/>
                </a:lnTo>
                <a:lnTo>
                  <a:pt x="1492516" y="1025042"/>
                </a:lnTo>
                <a:lnTo>
                  <a:pt x="1475879" y="1070076"/>
                </a:lnTo>
                <a:lnTo>
                  <a:pt x="1456220" y="1114196"/>
                </a:lnTo>
                <a:lnTo>
                  <a:pt x="1433537" y="1157262"/>
                </a:lnTo>
                <a:lnTo>
                  <a:pt x="1407820" y="1199108"/>
                </a:lnTo>
                <a:lnTo>
                  <a:pt x="1451825" y="1228280"/>
                </a:lnTo>
                <a:lnTo>
                  <a:pt x="1478013" y="1185837"/>
                </a:lnTo>
                <a:lnTo>
                  <a:pt x="1501279" y="1142212"/>
                </a:lnTo>
                <a:lnTo>
                  <a:pt x="1521650" y="1097546"/>
                </a:lnTo>
                <a:lnTo>
                  <a:pt x="1539100" y="1051991"/>
                </a:lnTo>
                <a:lnTo>
                  <a:pt x="1553654" y="1005674"/>
                </a:lnTo>
                <a:lnTo>
                  <a:pt x="1565287" y="958735"/>
                </a:lnTo>
                <a:lnTo>
                  <a:pt x="1574012" y="911313"/>
                </a:lnTo>
                <a:lnTo>
                  <a:pt x="1579841" y="863536"/>
                </a:lnTo>
                <a:lnTo>
                  <a:pt x="1582750" y="815568"/>
                </a:lnTo>
                <a:lnTo>
                  <a:pt x="1582750" y="767524"/>
                </a:lnTo>
                <a:close/>
              </a:path>
              <a:path w="1583690" h="1583054">
                <a:moveTo>
                  <a:pt x="1583105" y="1345628"/>
                </a:moveTo>
                <a:lnTo>
                  <a:pt x="1577784" y="1319250"/>
                </a:lnTo>
                <a:lnTo>
                  <a:pt x="1576895" y="1314805"/>
                </a:lnTo>
                <a:lnTo>
                  <a:pt x="1559928" y="1289634"/>
                </a:lnTo>
                <a:lnTo>
                  <a:pt x="1534769" y="1272679"/>
                </a:lnTo>
                <a:lnTo>
                  <a:pt x="1530311" y="1271790"/>
                </a:lnTo>
                <a:lnTo>
                  <a:pt x="1530311" y="1345628"/>
                </a:lnTo>
                <a:lnTo>
                  <a:pt x="1530311" y="1398358"/>
                </a:lnTo>
                <a:lnTo>
                  <a:pt x="1528241" y="1408658"/>
                </a:lnTo>
                <a:lnTo>
                  <a:pt x="1522590" y="1417053"/>
                </a:lnTo>
                <a:lnTo>
                  <a:pt x="1514208" y="1422704"/>
                </a:lnTo>
                <a:lnTo>
                  <a:pt x="1503946" y="1424787"/>
                </a:lnTo>
                <a:lnTo>
                  <a:pt x="1345615" y="1424787"/>
                </a:lnTo>
                <a:lnTo>
                  <a:pt x="1335354" y="1422704"/>
                </a:lnTo>
                <a:lnTo>
                  <a:pt x="1326972" y="1417053"/>
                </a:lnTo>
                <a:lnTo>
                  <a:pt x="1321320" y="1408658"/>
                </a:lnTo>
                <a:lnTo>
                  <a:pt x="1319250" y="1398358"/>
                </a:lnTo>
                <a:lnTo>
                  <a:pt x="1319250" y="1345628"/>
                </a:lnTo>
                <a:lnTo>
                  <a:pt x="1321320" y="1335366"/>
                </a:lnTo>
                <a:lnTo>
                  <a:pt x="1326972" y="1326984"/>
                </a:lnTo>
                <a:lnTo>
                  <a:pt x="1335354" y="1321320"/>
                </a:lnTo>
                <a:lnTo>
                  <a:pt x="1345615" y="1319250"/>
                </a:lnTo>
                <a:lnTo>
                  <a:pt x="1503946" y="1319250"/>
                </a:lnTo>
                <a:lnTo>
                  <a:pt x="1514208" y="1321320"/>
                </a:lnTo>
                <a:lnTo>
                  <a:pt x="1522590" y="1326984"/>
                </a:lnTo>
                <a:lnTo>
                  <a:pt x="1528241" y="1335366"/>
                </a:lnTo>
                <a:lnTo>
                  <a:pt x="1530311" y="1345628"/>
                </a:lnTo>
                <a:lnTo>
                  <a:pt x="1530311" y="1271790"/>
                </a:lnTo>
                <a:lnTo>
                  <a:pt x="1503946" y="1266456"/>
                </a:lnTo>
                <a:lnTo>
                  <a:pt x="1345615" y="1266456"/>
                </a:lnTo>
                <a:lnTo>
                  <a:pt x="1314818" y="1272679"/>
                </a:lnTo>
                <a:lnTo>
                  <a:pt x="1289659" y="1289634"/>
                </a:lnTo>
                <a:lnTo>
                  <a:pt x="1272692" y="1314805"/>
                </a:lnTo>
                <a:lnTo>
                  <a:pt x="1266456" y="1345628"/>
                </a:lnTo>
                <a:lnTo>
                  <a:pt x="1266456" y="1398358"/>
                </a:lnTo>
                <a:lnTo>
                  <a:pt x="1272692" y="1429181"/>
                </a:lnTo>
                <a:lnTo>
                  <a:pt x="1289659" y="1454340"/>
                </a:lnTo>
                <a:lnTo>
                  <a:pt x="1314818" y="1471307"/>
                </a:lnTo>
                <a:lnTo>
                  <a:pt x="1345615" y="1477530"/>
                </a:lnTo>
                <a:lnTo>
                  <a:pt x="1398409" y="1477530"/>
                </a:lnTo>
                <a:lnTo>
                  <a:pt x="1398409" y="1530311"/>
                </a:lnTo>
                <a:lnTo>
                  <a:pt x="1319250" y="1530311"/>
                </a:lnTo>
                <a:lnTo>
                  <a:pt x="1319250" y="1583055"/>
                </a:lnTo>
                <a:lnTo>
                  <a:pt x="1530311" y="1583055"/>
                </a:lnTo>
                <a:lnTo>
                  <a:pt x="1530311" y="1530311"/>
                </a:lnTo>
                <a:lnTo>
                  <a:pt x="1451152" y="1530311"/>
                </a:lnTo>
                <a:lnTo>
                  <a:pt x="1451152" y="1477530"/>
                </a:lnTo>
                <a:lnTo>
                  <a:pt x="1503946" y="1477530"/>
                </a:lnTo>
                <a:lnTo>
                  <a:pt x="1534769" y="1471307"/>
                </a:lnTo>
                <a:lnTo>
                  <a:pt x="1559928" y="1454340"/>
                </a:lnTo>
                <a:lnTo>
                  <a:pt x="1576895" y="1429181"/>
                </a:lnTo>
                <a:lnTo>
                  <a:pt x="1577771" y="1424787"/>
                </a:lnTo>
                <a:lnTo>
                  <a:pt x="1583105" y="1398358"/>
                </a:lnTo>
                <a:lnTo>
                  <a:pt x="1583105" y="1345628"/>
                </a:lnTo>
                <a:close/>
              </a:path>
              <a:path w="1583690" h="1583054">
                <a:moveTo>
                  <a:pt x="1583105" y="79159"/>
                </a:moveTo>
                <a:lnTo>
                  <a:pt x="1577784" y="52793"/>
                </a:lnTo>
                <a:lnTo>
                  <a:pt x="1576895" y="48336"/>
                </a:lnTo>
                <a:lnTo>
                  <a:pt x="1559928" y="23177"/>
                </a:lnTo>
                <a:lnTo>
                  <a:pt x="1534769" y="6223"/>
                </a:lnTo>
                <a:lnTo>
                  <a:pt x="1530311" y="5334"/>
                </a:lnTo>
                <a:lnTo>
                  <a:pt x="1530311" y="79159"/>
                </a:lnTo>
                <a:lnTo>
                  <a:pt x="1530311" y="131902"/>
                </a:lnTo>
                <a:lnTo>
                  <a:pt x="1528241" y="142189"/>
                </a:lnTo>
                <a:lnTo>
                  <a:pt x="1522590" y="150596"/>
                </a:lnTo>
                <a:lnTo>
                  <a:pt x="1514208" y="156248"/>
                </a:lnTo>
                <a:lnTo>
                  <a:pt x="1503946" y="158318"/>
                </a:lnTo>
                <a:lnTo>
                  <a:pt x="1345615" y="158318"/>
                </a:lnTo>
                <a:lnTo>
                  <a:pt x="1335354" y="156248"/>
                </a:lnTo>
                <a:lnTo>
                  <a:pt x="1326972" y="150596"/>
                </a:lnTo>
                <a:lnTo>
                  <a:pt x="1321320" y="142189"/>
                </a:lnTo>
                <a:lnTo>
                  <a:pt x="1319250" y="131902"/>
                </a:lnTo>
                <a:lnTo>
                  <a:pt x="1319250" y="79159"/>
                </a:lnTo>
                <a:lnTo>
                  <a:pt x="1321320" y="68897"/>
                </a:lnTo>
                <a:lnTo>
                  <a:pt x="1326972" y="60515"/>
                </a:lnTo>
                <a:lnTo>
                  <a:pt x="1335354" y="54864"/>
                </a:lnTo>
                <a:lnTo>
                  <a:pt x="1345615" y="52793"/>
                </a:lnTo>
                <a:lnTo>
                  <a:pt x="1503946" y="52793"/>
                </a:lnTo>
                <a:lnTo>
                  <a:pt x="1514208" y="54864"/>
                </a:lnTo>
                <a:lnTo>
                  <a:pt x="1522590" y="60515"/>
                </a:lnTo>
                <a:lnTo>
                  <a:pt x="1528241" y="68897"/>
                </a:lnTo>
                <a:lnTo>
                  <a:pt x="1530311" y="79159"/>
                </a:lnTo>
                <a:lnTo>
                  <a:pt x="1530311" y="5334"/>
                </a:lnTo>
                <a:lnTo>
                  <a:pt x="1503946" y="0"/>
                </a:lnTo>
                <a:lnTo>
                  <a:pt x="1345615" y="0"/>
                </a:lnTo>
                <a:lnTo>
                  <a:pt x="1314818" y="6223"/>
                </a:lnTo>
                <a:lnTo>
                  <a:pt x="1289659" y="23177"/>
                </a:lnTo>
                <a:lnTo>
                  <a:pt x="1272692" y="48336"/>
                </a:lnTo>
                <a:lnTo>
                  <a:pt x="1266456" y="79159"/>
                </a:lnTo>
                <a:lnTo>
                  <a:pt x="1266456" y="131902"/>
                </a:lnTo>
                <a:lnTo>
                  <a:pt x="1272692" y="162725"/>
                </a:lnTo>
                <a:lnTo>
                  <a:pt x="1289659" y="187883"/>
                </a:lnTo>
                <a:lnTo>
                  <a:pt x="1314818" y="204838"/>
                </a:lnTo>
                <a:lnTo>
                  <a:pt x="1345615" y="211061"/>
                </a:lnTo>
                <a:lnTo>
                  <a:pt x="1398409" y="211061"/>
                </a:lnTo>
                <a:lnTo>
                  <a:pt x="1398409" y="263855"/>
                </a:lnTo>
                <a:lnTo>
                  <a:pt x="1319250" y="263855"/>
                </a:lnTo>
                <a:lnTo>
                  <a:pt x="1319250" y="316585"/>
                </a:lnTo>
                <a:lnTo>
                  <a:pt x="1530311" y="316585"/>
                </a:lnTo>
                <a:lnTo>
                  <a:pt x="1530311" y="263855"/>
                </a:lnTo>
                <a:lnTo>
                  <a:pt x="1451152" y="263855"/>
                </a:lnTo>
                <a:lnTo>
                  <a:pt x="1451152" y="211061"/>
                </a:lnTo>
                <a:lnTo>
                  <a:pt x="1503946" y="211061"/>
                </a:lnTo>
                <a:lnTo>
                  <a:pt x="1534769" y="204838"/>
                </a:lnTo>
                <a:lnTo>
                  <a:pt x="1559928" y="187883"/>
                </a:lnTo>
                <a:lnTo>
                  <a:pt x="1576895" y="162725"/>
                </a:lnTo>
                <a:lnTo>
                  <a:pt x="1577771" y="158318"/>
                </a:lnTo>
                <a:lnTo>
                  <a:pt x="1583105" y="131902"/>
                </a:lnTo>
                <a:lnTo>
                  <a:pt x="1583105" y="7915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34EA2"/>
              </a:solidFill>
            </a:endParaRPr>
          </a:p>
        </p:txBody>
      </p:sp>
      <p:sp>
        <p:nvSpPr>
          <p:cNvPr id="12" name="object 121">
            <a:extLst>
              <a:ext uri="{FF2B5EF4-FFF2-40B4-BE49-F238E27FC236}">
                <a16:creationId xmlns:a16="http://schemas.microsoft.com/office/drawing/2014/main" id="{DFFA5436-40C5-12BE-CAC1-4A6F06427FDA}"/>
              </a:ext>
            </a:extLst>
          </p:cNvPr>
          <p:cNvSpPr/>
          <p:nvPr/>
        </p:nvSpPr>
        <p:spPr>
          <a:xfrm>
            <a:off x="6946759" y="2264382"/>
            <a:ext cx="1128236" cy="1100614"/>
          </a:xfrm>
          <a:custGeom>
            <a:avLst/>
            <a:gdLst/>
            <a:ahLst/>
            <a:cxnLst/>
            <a:rect l="l" t="t" r="r" b="b"/>
            <a:pathLst>
              <a:path w="1504315" h="1467485">
                <a:moveTo>
                  <a:pt x="848906" y="993457"/>
                </a:moveTo>
                <a:lnTo>
                  <a:pt x="800379" y="993457"/>
                </a:lnTo>
                <a:lnTo>
                  <a:pt x="800379" y="1040447"/>
                </a:lnTo>
                <a:lnTo>
                  <a:pt x="800379" y="1135697"/>
                </a:lnTo>
                <a:lnTo>
                  <a:pt x="654875" y="1135697"/>
                </a:lnTo>
                <a:lnTo>
                  <a:pt x="654875" y="1182687"/>
                </a:lnTo>
                <a:lnTo>
                  <a:pt x="654875" y="1277937"/>
                </a:lnTo>
                <a:lnTo>
                  <a:pt x="557872" y="1277937"/>
                </a:lnTo>
                <a:lnTo>
                  <a:pt x="557872" y="1182687"/>
                </a:lnTo>
                <a:lnTo>
                  <a:pt x="557872" y="1135697"/>
                </a:lnTo>
                <a:lnTo>
                  <a:pt x="412330" y="1135697"/>
                </a:lnTo>
                <a:lnTo>
                  <a:pt x="412330" y="1040447"/>
                </a:lnTo>
                <a:lnTo>
                  <a:pt x="557872" y="1040447"/>
                </a:lnTo>
                <a:lnTo>
                  <a:pt x="557872" y="993457"/>
                </a:lnTo>
                <a:lnTo>
                  <a:pt x="557872" y="899477"/>
                </a:lnTo>
                <a:lnTo>
                  <a:pt x="654875" y="899477"/>
                </a:lnTo>
                <a:lnTo>
                  <a:pt x="654875" y="993457"/>
                </a:lnTo>
                <a:lnTo>
                  <a:pt x="654875" y="1040447"/>
                </a:lnTo>
                <a:lnTo>
                  <a:pt x="800379" y="1040447"/>
                </a:lnTo>
                <a:lnTo>
                  <a:pt x="800379" y="993457"/>
                </a:lnTo>
                <a:lnTo>
                  <a:pt x="703364" y="993457"/>
                </a:lnTo>
                <a:lnTo>
                  <a:pt x="703364" y="899477"/>
                </a:lnTo>
                <a:lnTo>
                  <a:pt x="703364" y="851217"/>
                </a:lnTo>
                <a:lnTo>
                  <a:pt x="509346" y="851217"/>
                </a:lnTo>
                <a:lnTo>
                  <a:pt x="509346" y="899477"/>
                </a:lnTo>
                <a:lnTo>
                  <a:pt x="509346" y="993457"/>
                </a:lnTo>
                <a:lnTo>
                  <a:pt x="363791" y="993457"/>
                </a:lnTo>
                <a:lnTo>
                  <a:pt x="363791" y="1040447"/>
                </a:lnTo>
                <a:lnTo>
                  <a:pt x="363791" y="1135697"/>
                </a:lnTo>
                <a:lnTo>
                  <a:pt x="363791" y="1182687"/>
                </a:lnTo>
                <a:lnTo>
                  <a:pt x="509346" y="1182687"/>
                </a:lnTo>
                <a:lnTo>
                  <a:pt x="509346" y="1277937"/>
                </a:lnTo>
                <a:lnTo>
                  <a:pt x="509346" y="1324927"/>
                </a:lnTo>
                <a:lnTo>
                  <a:pt x="703364" y="1324927"/>
                </a:lnTo>
                <a:lnTo>
                  <a:pt x="703364" y="1277937"/>
                </a:lnTo>
                <a:lnTo>
                  <a:pt x="703364" y="1182687"/>
                </a:lnTo>
                <a:lnTo>
                  <a:pt x="848906" y="1182687"/>
                </a:lnTo>
                <a:lnTo>
                  <a:pt x="848906" y="1135697"/>
                </a:lnTo>
                <a:lnTo>
                  <a:pt x="848906" y="1040447"/>
                </a:lnTo>
                <a:lnTo>
                  <a:pt x="848906" y="993457"/>
                </a:lnTo>
                <a:close/>
              </a:path>
              <a:path w="1504315" h="1467485">
                <a:moveTo>
                  <a:pt x="1503705" y="70967"/>
                </a:moveTo>
                <a:lnTo>
                  <a:pt x="1498815" y="47345"/>
                </a:lnTo>
                <a:lnTo>
                  <a:pt x="1497990" y="43345"/>
                </a:lnTo>
                <a:lnTo>
                  <a:pt x="1482394" y="20789"/>
                </a:lnTo>
                <a:lnTo>
                  <a:pt x="1459268" y="5575"/>
                </a:lnTo>
                <a:lnTo>
                  <a:pt x="1455229" y="4787"/>
                </a:lnTo>
                <a:lnTo>
                  <a:pt x="1455229" y="70967"/>
                </a:lnTo>
                <a:lnTo>
                  <a:pt x="1455229" y="118313"/>
                </a:lnTo>
                <a:lnTo>
                  <a:pt x="1453311" y="127520"/>
                </a:lnTo>
                <a:lnTo>
                  <a:pt x="1448104" y="135051"/>
                </a:lnTo>
                <a:lnTo>
                  <a:pt x="1440395" y="140131"/>
                </a:lnTo>
                <a:lnTo>
                  <a:pt x="1430959" y="141986"/>
                </a:lnTo>
                <a:lnTo>
                  <a:pt x="1421523" y="140131"/>
                </a:lnTo>
                <a:lnTo>
                  <a:pt x="1413814" y="135051"/>
                </a:lnTo>
                <a:lnTo>
                  <a:pt x="1408607" y="127520"/>
                </a:lnTo>
                <a:lnTo>
                  <a:pt x="1406690" y="118313"/>
                </a:lnTo>
                <a:lnTo>
                  <a:pt x="1406690" y="70967"/>
                </a:lnTo>
                <a:lnTo>
                  <a:pt x="1408607" y="61772"/>
                </a:lnTo>
                <a:lnTo>
                  <a:pt x="1413814" y="54267"/>
                </a:lnTo>
                <a:lnTo>
                  <a:pt x="1421523" y="49199"/>
                </a:lnTo>
                <a:lnTo>
                  <a:pt x="1430959" y="47345"/>
                </a:lnTo>
                <a:lnTo>
                  <a:pt x="1440395" y="49199"/>
                </a:lnTo>
                <a:lnTo>
                  <a:pt x="1448104" y="54267"/>
                </a:lnTo>
                <a:lnTo>
                  <a:pt x="1453311" y="61772"/>
                </a:lnTo>
                <a:lnTo>
                  <a:pt x="1455229" y="70967"/>
                </a:lnTo>
                <a:lnTo>
                  <a:pt x="1455229" y="4787"/>
                </a:lnTo>
                <a:lnTo>
                  <a:pt x="1402638" y="5575"/>
                </a:lnTo>
                <a:lnTo>
                  <a:pt x="1363929" y="43345"/>
                </a:lnTo>
                <a:lnTo>
                  <a:pt x="1358214" y="70967"/>
                </a:lnTo>
                <a:lnTo>
                  <a:pt x="1358214" y="118313"/>
                </a:lnTo>
                <a:lnTo>
                  <a:pt x="1361655" y="139687"/>
                </a:lnTo>
                <a:lnTo>
                  <a:pt x="1371257" y="158648"/>
                </a:lnTo>
                <a:lnTo>
                  <a:pt x="1386166" y="174002"/>
                </a:lnTo>
                <a:lnTo>
                  <a:pt x="1405496" y="184531"/>
                </a:lnTo>
                <a:lnTo>
                  <a:pt x="1392428" y="231851"/>
                </a:lnTo>
                <a:lnTo>
                  <a:pt x="1366697" y="272224"/>
                </a:lnTo>
                <a:lnTo>
                  <a:pt x="1330642" y="303606"/>
                </a:lnTo>
                <a:lnTo>
                  <a:pt x="1286598" y="323964"/>
                </a:lnTo>
                <a:lnTo>
                  <a:pt x="1236929" y="331266"/>
                </a:lnTo>
                <a:lnTo>
                  <a:pt x="994384" y="331266"/>
                </a:lnTo>
                <a:lnTo>
                  <a:pt x="944714" y="323964"/>
                </a:lnTo>
                <a:lnTo>
                  <a:pt x="900671" y="303606"/>
                </a:lnTo>
                <a:lnTo>
                  <a:pt x="864616" y="272224"/>
                </a:lnTo>
                <a:lnTo>
                  <a:pt x="838885" y="231851"/>
                </a:lnTo>
                <a:lnTo>
                  <a:pt x="825817" y="184531"/>
                </a:lnTo>
                <a:lnTo>
                  <a:pt x="845159" y="174002"/>
                </a:lnTo>
                <a:lnTo>
                  <a:pt x="860082" y="158648"/>
                </a:lnTo>
                <a:lnTo>
                  <a:pt x="868527" y="141986"/>
                </a:lnTo>
                <a:lnTo>
                  <a:pt x="869696" y="139687"/>
                </a:lnTo>
                <a:lnTo>
                  <a:pt x="873163" y="118313"/>
                </a:lnTo>
                <a:lnTo>
                  <a:pt x="873163" y="70967"/>
                </a:lnTo>
                <a:lnTo>
                  <a:pt x="868260" y="47345"/>
                </a:lnTo>
                <a:lnTo>
                  <a:pt x="867435" y="43345"/>
                </a:lnTo>
                <a:lnTo>
                  <a:pt x="851827" y="20789"/>
                </a:lnTo>
                <a:lnTo>
                  <a:pt x="828687" y="5575"/>
                </a:lnTo>
                <a:lnTo>
                  <a:pt x="824623" y="4787"/>
                </a:lnTo>
                <a:lnTo>
                  <a:pt x="824623" y="70967"/>
                </a:lnTo>
                <a:lnTo>
                  <a:pt x="824623" y="118313"/>
                </a:lnTo>
                <a:lnTo>
                  <a:pt x="822718" y="127520"/>
                </a:lnTo>
                <a:lnTo>
                  <a:pt x="817524" y="135051"/>
                </a:lnTo>
                <a:lnTo>
                  <a:pt x="809815" y="140131"/>
                </a:lnTo>
                <a:lnTo>
                  <a:pt x="800354" y="141986"/>
                </a:lnTo>
                <a:lnTo>
                  <a:pt x="790930" y="140131"/>
                </a:lnTo>
                <a:lnTo>
                  <a:pt x="783234" y="135051"/>
                </a:lnTo>
                <a:lnTo>
                  <a:pt x="778052" y="127520"/>
                </a:lnTo>
                <a:lnTo>
                  <a:pt x="776147" y="118313"/>
                </a:lnTo>
                <a:lnTo>
                  <a:pt x="776147" y="70967"/>
                </a:lnTo>
                <a:lnTo>
                  <a:pt x="778052" y="61772"/>
                </a:lnTo>
                <a:lnTo>
                  <a:pt x="783234" y="54267"/>
                </a:lnTo>
                <a:lnTo>
                  <a:pt x="790930" y="49199"/>
                </a:lnTo>
                <a:lnTo>
                  <a:pt x="800354" y="47345"/>
                </a:lnTo>
                <a:lnTo>
                  <a:pt x="809815" y="49199"/>
                </a:lnTo>
                <a:lnTo>
                  <a:pt x="817524" y="54267"/>
                </a:lnTo>
                <a:lnTo>
                  <a:pt x="822718" y="61772"/>
                </a:lnTo>
                <a:lnTo>
                  <a:pt x="824623" y="70967"/>
                </a:lnTo>
                <a:lnTo>
                  <a:pt x="824623" y="4787"/>
                </a:lnTo>
                <a:lnTo>
                  <a:pt x="772045" y="5575"/>
                </a:lnTo>
                <a:lnTo>
                  <a:pt x="733323" y="43345"/>
                </a:lnTo>
                <a:lnTo>
                  <a:pt x="727608" y="70967"/>
                </a:lnTo>
                <a:lnTo>
                  <a:pt x="727608" y="118313"/>
                </a:lnTo>
                <a:lnTo>
                  <a:pt x="731278" y="140208"/>
                </a:lnTo>
                <a:lnTo>
                  <a:pt x="741387" y="159524"/>
                </a:lnTo>
                <a:lnTo>
                  <a:pt x="756983" y="174955"/>
                </a:lnTo>
                <a:lnTo>
                  <a:pt x="777113" y="185242"/>
                </a:lnTo>
                <a:lnTo>
                  <a:pt x="786549" y="230403"/>
                </a:lnTo>
                <a:lnTo>
                  <a:pt x="805078" y="271411"/>
                </a:lnTo>
                <a:lnTo>
                  <a:pt x="831570" y="307238"/>
                </a:lnTo>
                <a:lnTo>
                  <a:pt x="864882" y="336867"/>
                </a:lnTo>
                <a:lnTo>
                  <a:pt x="903884" y="359308"/>
                </a:lnTo>
                <a:lnTo>
                  <a:pt x="947420" y="373545"/>
                </a:lnTo>
                <a:lnTo>
                  <a:pt x="994384" y="378561"/>
                </a:lnTo>
                <a:lnTo>
                  <a:pt x="1091387" y="378561"/>
                </a:lnTo>
                <a:lnTo>
                  <a:pt x="1091387" y="425907"/>
                </a:lnTo>
                <a:lnTo>
                  <a:pt x="1096568" y="469277"/>
                </a:lnTo>
                <a:lnTo>
                  <a:pt x="1111199" y="509092"/>
                </a:lnTo>
                <a:lnTo>
                  <a:pt x="1134097" y="544220"/>
                </a:lnTo>
                <a:lnTo>
                  <a:pt x="1164132" y="573532"/>
                </a:lnTo>
                <a:lnTo>
                  <a:pt x="1200137" y="595884"/>
                </a:lnTo>
                <a:lnTo>
                  <a:pt x="1240955" y="610146"/>
                </a:lnTo>
                <a:lnTo>
                  <a:pt x="1285417" y="615175"/>
                </a:lnTo>
                <a:lnTo>
                  <a:pt x="1331391" y="622439"/>
                </a:lnTo>
                <a:lnTo>
                  <a:pt x="1371320" y="642594"/>
                </a:lnTo>
                <a:lnTo>
                  <a:pt x="1402816" y="673315"/>
                </a:lnTo>
                <a:lnTo>
                  <a:pt x="1423492" y="712266"/>
                </a:lnTo>
                <a:lnTo>
                  <a:pt x="1430959" y="757110"/>
                </a:lnTo>
                <a:lnTo>
                  <a:pt x="1430959" y="804456"/>
                </a:lnTo>
                <a:lnTo>
                  <a:pt x="1423492" y="849299"/>
                </a:lnTo>
                <a:lnTo>
                  <a:pt x="1402816" y="888250"/>
                </a:lnTo>
                <a:lnTo>
                  <a:pt x="1371320" y="918972"/>
                </a:lnTo>
                <a:lnTo>
                  <a:pt x="1331391" y="939126"/>
                </a:lnTo>
                <a:lnTo>
                  <a:pt x="1285417" y="946391"/>
                </a:lnTo>
                <a:lnTo>
                  <a:pt x="1212659" y="946391"/>
                </a:lnTo>
                <a:lnTo>
                  <a:pt x="1212659" y="757161"/>
                </a:lnTo>
                <a:lnTo>
                  <a:pt x="1212659" y="709815"/>
                </a:lnTo>
                <a:lnTo>
                  <a:pt x="1164196" y="709815"/>
                </a:lnTo>
                <a:lnTo>
                  <a:pt x="1164196" y="757161"/>
                </a:lnTo>
                <a:lnTo>
                  <a:pt x="1164196" y="1419644"/>
                </a:lnTo>
                <a:lnTo>
                  <a:pt x="145542" y="1419644"/>
                </a:lnTo>
                <a:lnTo>
                  <a:pt x="145542" y="757161"/>
                </a:lnTo>
                <a:lnTo>
                  <a:pt x="1164196" y="757161"/>
                </a:lnTo>
                <a:lnTo>
                  <a:pt x="1164196" y="709815"/>
                </a:lnTo>
                <a:lnTo>
                  <a:pt x="970165" y="709815"/>
                </a:lnTo>
                <a:lnTo>
                  <a:pt x="970165" y="591502"/>
                </a:lnTo>
                <a:lnTo>
                  <a:pt x="964057" y="547509"/>
                </a:lnTo>
                <a:lnTo>
                  <a:pt x="946924" y="507974"/>
                </a:lnTo>
                <a:lnTo>
                  <a:pt x="920369" y="474472"/>
                </a:lnTo>
                <a:lnTo>
                  <a:pt x="886015" y="448576"/>
                </a:lnTo>
                <a:lnTo>
                  <a:pt x="845477" y="431863"/>
                </a:lnTo>
                <a:lnTo>
                  <a:pt x="800354" y="425907"/>
                </a:lnTo>
                <a:lnTo>
                  <a:pt x="509320" y="425907"/>
                </a:lnTo>
                <a:lnTo>
                  <a:pt x="467575" y="418604"/>
                </a:lnTo>
                <a:lnTo>
                  <a:pt x="431876" y="398437"/>
                </a:lnTo>
                <a:lnTo>
                  <a:pt x="405155" y="367792"/>
                </a:lnTo>
                <a:lnTo>
                  <a:pt x="390309" y="329006"/>
                </a:lnTo>
                <a:lnTo>
                  <a:pt x="433895" y="316280"/>
                </a:lnTo>
                <a:lnTo>
                  <a:pt x="471246" y="293611"/>
                </a:lnTo>
                <a:lnTo>
                  <a:pt x="480593" y="283921"/>
                </a:lnTo>
                <a:lnTo>
                  <a:pt x="500989" y="262801"/>
                </a:lnTo>
                <a:lnTo>
                  <a:pt x="521804" y="225653"/>
                </a:lnTo>
                <a:lnTo>
                  <a:pt x="532345" y="183997"/>
                </a:lnTo>
                <a:lnTo>
                  <a:pt x="531266" y="139611"/>
                </a:lnTo>
                <a:lnTo>
                  <a:pt x="518198" y="97091"/>
                </a:lnTo>
                <a:lnTo>
                  <a:pt x="494944" y="60655"/>
                </a:lnTo>
                <a:lnTo>
                  <a:pt x="485063" y="51574"/>
                </a:lnTo>
                <a:lnTo>
                  <a:pt x="485063" y="165608"/>
                </a:lnTo>
                <a:lnTo>
                  <a:pt x="475538" y="211670"/>
                </a:lnTo>
                <a:lnTo>
                  <a:pt x="449567" y="249275"/>
                </a:lnTo>
                <a:lnTo>
                  <a:pt x="411035" y="274624"/>
                </a:lnTo>
                <a:lnTo>
                  <a:pt x="363829" y="283921"/>
                </a:lnTo>
                <a:lnTo>
                  <a:pt x="316636" y="274599"/>
                </a:lnTo>
                <a:lnTo>
                  <a:pt x="278104" y="249237"/>
                </a:lnTo>
                <a:lnTo>
                  <a:pt x="252107" y="211632"/>
                </a:lnTo>
                <a:lnTo>
                  <a:pt x="242557" y="165608"/>
                </a:lnTo>
                <a:lnTo>
                  <a:pt x="252095" y="119583"/>
                </a:lnTo>
                <a:lnTo>
                  <a:pt x="278079" y="81991"/>
                </a:lnTo>
                <a:lnTo>
                  <a:pt x="316623" y="56642"/>
                </a:lnTo>
                <a:lnTo>
                  <a:pt x="363829" y="47345"/>
                </a:lnTo>
                <a:lnTo>
                  <a:pt x="411035" y="56642"/>
                </a:lnTo>
                <a:lnTo>
                  <a:pt x="449567" y="81991"/>
                </a:lnTo>
                <a:lnTo>
                  <a:pt x="475538" y="119583"/>
                </a:lnTo>
                <a:lnTo>
                  <a:pt x="485063" y="165608"/>
                </a:lnTo>
                <a:lnTo>
                  <a:pt x="485063" y="51574"/>
                </a:lnTo>
                <a:lnTo>
                  <a:pt x="480466" y="47345"/>
                </a:lnTo>
                <a:lnTo>
                  <a:pt x="463359" y="31635"/>
                </a:lnTo>
                <a:lnTo>
                  <a:pt x="425284" y="11315"/>
                </a:lnTo>
                <a:lnTo>
                  <a:pt x="382574" y="1041"/>
                </a:lnTo>
                <a:lnTo>
                  <a:pt x="337083" y="2108"/>
                </a:lnTo>
                <a:lnTo>
                  <a:pt x="293497" y="14846"/>
                </a:lnTo>
                <a:lnTo>
                  <a:pt x="256159" y="37541"/>
                </a:lnTo>
                <a:lnTo>
                  <a:pt x="226402" y="68351"/>
                </a:lnTo>
                <a:lnTo>
                  <a:pt x="205587" y="105498"/>
                </a:lnTo>
                <a:lnTo>
                  <a:pt x="195046" y="147167"/>
                </a:lnTo>
                <a:lnTo>
                  <a:pt x="196126" y="191541"/>
                </a:lnTo>
                <a:lnTo>
                  <a:pt x="208597" y="232702"/>
                </a:lnTo>
                <a:lnTo>
                  <a:pt x="230873" y="268554"/>
                </a:lnTo>
                <a:lnTo>
                  <a:pt x="261416" y="297624"/>
                </a:lnTo>
                <a:lnTo>
                  <a:pt x="298716" y="318465"/>
                </a:lnTo>
                <a:lnTo>
                  <a:pt x="341236" y="329590"/>
                </a:lnTo>
                <a:lnTo>
                  <a:pt x="354939" y="376059"/>
                </a:lnTo>
                <a:lnTo>
                  <a:pt x="380860" y="415594"/>
                </a:lnTo>
                <a:lnTo>
                  <a:pt x="416737" y="446252"/>
                </a:lnTo>
                <a:lnTo>
                  <a:pt x="460324" y="466102"/>
                </a:lnTo>
                <a:lnTo>
                  <a:pt x="509320" y="473202"/>
                </a:lnTo>
                <a:lnTo>
                  <a:pt x="800354" y="473202"/>
                </a:lnTo>
                <a:lnTo>
                  <a:pt x="847559" y="482549"/>
                </a:lnTo>
                <a:lnTo>
                  <a:pt x="886091" y="507898"/>
                </a:lnTo>
                <a:lnTo>
                  <a:pt x="912075" y="545490"/>
                </a:lnTo>
                <a:lnTo>
                  <a:pt x="921639" y="591502"/>
                </a:lnTo>
                <a:lnTo>
                  <a:pt x="921639" y="709815"/>
                </a:lnTo>
                <a:lnTo>
                  <a:pt x="824623" y="709815"/>
                </a:lnTo>
                <a:lnTo>
                  <a:pt x="824623" y="567829"/>
                </a:lnTo>
                <a:lnTo>
                  <a:pt x="776147" y="567829"/>
                </a:lnTo>
                <a:lnTo>
                  <a:pt x="776147" y="615175"/>
                </a:lnTo>
                <a:lnTo>
                  <a:pt x="776147" y="709815"/>
                </a:lnTo>
                <a:lnTo>
                  <a:pt x="436575" y="709815"/>
                </a:lnTo>
                <a:lnTo>
                  <a:pt x="436575" y="615175"/>
                </a:lnTo>
                <a:lnTo>
                  <a:pt x="485063" y="615175"/>
                </a:lnTo>
                <a:lnTo>
                  <a:pt x="485063" y="662470"/>
                </a:lnTo>
                <a:lnTo>
                  <a:pt x="727608" y="662470"/>
                </a:lnTo>
                <a:lnTo>
                  <a:pt x="727608" y="615175"/>
                </a:lnTo>
                <a:lnTo>
                  <a:pt x="776147" y="615175"/>
                </a:lnTo>
                <a:lnTo>
                  <a:pt x="776147" y="567829"/>
                </a:lnTo>
                <a:lnTo>
                  <a:pt x="679132" y="567829"/>
                </a:lnTo>
                <a:lnTo>
                  <a:pt x="679132" y="615175"/>
                </a:lnTo>
                <a:lnTo>
                  <a:pt x="533590" y="615175"/>
                </a:lnTo>
                <a:lnTo>
                  <a:pt x="533590" y="567829"/>
                </a:lnTo>
                <a:lnTo>
                  <a:pt x="388048" y="567829"/>
                </a:lnTo>
                <a:lnTo>
                  <a:pt x="388048" y="709815"/>
                </a:lnTo>
                <a:lnTo>
                  <a:pt x="97066" y="709815"/>
                </a:lnTo>
                <a:lnTo>
                  <a:pt x="97066" y="757110"/>
                </a:lnTo>
                <a:lnTo>
                  <a:pt x="97066" y="1419580"/>
                </a:lnTo>
                <a:lnTo>
                  <a:pt x="48539" y="1419580"/>
                </a:lnTo>
                <a:lnTo>
                  <a:pt x="48539" y="757110"/>
                </a:lnTo>
                <a:lnTo>
                  <a:pt x="97066" y="757110"/>
                </a:lnTo>
                <a:lnTo>
                  <a:pt x="97066" y="709815"/>
                </a:lnTo>
                <a:lnTo>
                  <a:pt x="0" y="709815"/>
                </a:lnTo>
                <a:lnTo>
                  <a:pt x="0" y="1466926"/>
                </a:lnTo>
                <a:lnTo>
                  <a:pt x="1212659" y="1466926"/>
                </a:lnTo>
                <a:lnTo>
                  <a:pt x="1212659" y="1419644"/>
                </a:lnTo>
                <a:lnTo>
                  <a:pt x="1212659" y="993736"/>
                </a:lnTo>
                <a:lnTo>
                  <a:pt x="1285417" y="993736"/>
                </a:lnTo>
                <a:lnTo>
                  <a:pt x="1329893" y="988695"/>
                </a:lnTo>
                <a:lnTo>
                  <a:pt x="1370723" y="974445"/>
                </a:lnTo>
                <a:lnTo>
                  <a:pt x="1406728" y="952093"/>
                </a:lnTo>
                <a:lnTo>
                  <a:pt x="1436776" y="922794"/>
                </a:lnTo>
                <a:lnTo>
                  <a:pt x="1459687" y="887666"/>
                </a:lnTo>
                <a:lnTo>
                  <a:pt x="1474304" y="847839"/>
                </a:lnTo>
                <a:lnTo>
                  <a:pt x="1479486" y="804456"/>
                </a:lnTo>
                <a:lnTo>
                  <a:pt x="1479486" y="757110"/>
                </a:lnTo>
                <a:lnTo>
                  <a:pt x="1474304" y="713740"/>
                </a:lnTo>
                <a:lnTo>
                  <a:pt x="1459687" y="673925"/>
                </a:lnTo>
                <a:lnTo>
                  <a:pt x="1436776" y="638797"/>
                </a:lnTo>
                <a:lnTo>
                  <a:pt x="1406728" y="609485"/>
                </a:lnTo>
                <a:lnTo>
                  <a:pt x="1370723" y="587133"/>
                </a:lnTo>
                <a:lnTo>
                  <a:pt x="1329893" y="572871"/>
                </a:lnTo>
                <a:lnTo>
                  <a:pt x="1285417" y="567829"/>
                </a:lnTo>
                <a:lnTo>
                  <a:pt x="1239456" y="560578"/>
                </a:lnTo>
                <a:lnTo>
                  <a:pt x="1199527" y="540423"/>
                </a:lnTo>
                <a:lnTo>
                  <a:pt x="1168031" y="509701"/>
                </a:lnTo>
                <a:lnTo>
                  <a:pt x="1147368" y="470750"/>
                </a:lnTo>
                <a:lnTo>
                  <a:pt x="1139926" y="425907"/>
                </a:lnTo>
                <a:lnTo>
                  <a:pt x="1139926" y="378561"/>
                </a:lnTo>
                <a:lnTo>
                  <a:pt x="1236929" y="378561"/>
                </a:lnTo>
                <a:lnTo>
                  <a:pt x="1283906" y="373545"/>
                </a:lnTo>
                <a:lnTo>
                  <a:pt x="1327454" y="359308"/>
                </a:lnTo>
                <a:lnTo>
                  <a:pt x="1366456" y="336867"/>
                </a:lnTo>
                <a:lnTo>
                  <a:pt x="1399755" y="307238"/>
                </a:lnTo>
                <a:lnTo>
                  <a:pt x="1426248" y="271411"/>
                </a:lnTo>
                <a:lnTo>
                  <a:pt x="1444764" y="230403"/>
                </a:lnTo>
                <a:lnTo>
                  <a:pt x="1454200" y="185242"/>
                </a:lnTo>
                <a:lnTo>
                  <a:pt x="1474355" y="174955"/>
                </a:lnTo>
                <a:lnTo>
                  <a:pt x="1489964" y="159524"/>
                </a:lnTo>
                <a:lnTo>
                  <a:pt x="1499146" y="141986"/>
                </a:lnTo>
                <a:lnTo>
                  <a:pt x="1500073" y="140208"/>
                </a:lnTo>
                <a:lnTo>
                  <a:pt x="1503705" y="118313"/>
                </a:lnTo>
                <a:lnTo>
                  <a:pt x="1503705" y="7096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34EA2"/>
              </a:solidFill>
            </a:endParaRPr>
          </a:p>
        </p:txBody>
      </p:sp>
      <p:sp>
        <p:nvSpPr>
          <p:cNvPr id="14" name="object 123">
            <a:extLst>
              <a:ext uri="{FF2B5EF4-FFF2-40B4-BE49-F238E27FC236}">
                <a16:creationId xmlns:a16="http://schemas.microsoft.com/office/drawing/2014/main" id="{7E7B713F-BE21-E92C-F172-71F182586BE3}"/>
              </a:ext>
            </a:extLst>
          </p:cNvPr>
          <p:cNvSpPr/>
          <p:nvPr/>
        </p:nvSpPr>
        <p:spPr>
          <a:xfrm>
            <a:off x="4008831" y="2193149"/>
            <a:ext cx="1209675" cy="1202531"/>
          </a:xfrm>
          <a:custGeom>
            <a:avLst/>
            <a:gdLst/>
            <a:ahLst/>
            <a:cxnLst/>
            <a:rect l="l" t="t" r="r" b="b"/>
            <a:pathLst>
              <a:path w="1612900" h="1603375">
                <a:moveTo>
                  <a:pt x="188061" y="1493367"/>
                </a:moveTo>
                <a:lnTo>
                  <a:pt x="134340" y="1493367"/>
                </a:lnTo>
                <a:lnTo>
                  <a:pt x="134340" y="1546745"/>
                </a:lnTo>
                <a:lnTo>
                  <a:pt x="188061" y="1546745"/>
                </a:lnTo>
                <a:lnTo>
                  <a:pt x="188061" y="1493367"/>
                </a:lnTo>
                <a:close/>
              </a:path>
              <a:path w="1612900" h="1603375">
                <a:moveTo>
                  <a:pt x="188061" y="1386598"/>
                </a:moveTo>
                <a:lnTo>
                  <a:pt x="134340" y="1386598"/>
                </a:lnTo>
                <a:lnTo>
                  <a:pt x="134340" y="1439976"/>
                </a:lnTo>
                <a:lnTo>
                  <a:pt x="188061" y="1439976"/>
                </a:lnTo>
                <a:lnTo>
                  <a:pt x="188061" y="1386598"/>
                </a:lnTo>
                <a:close/>
              </a:path>
              <a:path w="1612900" h="1603375">
                <a:moveTo>
                  <a:pt x="188061" y="1279817"/>
                </a:moveTo>
                <a:lnTo>
                  <a:pt x="134340" y="1279817"/>
                </a:lnTo>
                <a:lnTo>
                  <a:pt x="134340" y="1333207"/>
                </a:lnTo>
                <a:lnTo>
                  <a:pt x="188061" y="1333207"/>
                </a:lnTo>
                <a:lnTo>
                  <a:pt x="188061" y="1279817"/>
                </a:lnTo>
                <a:close/>
              </a:path>
              <a:path w="1612900" h="1603375">
                <a:moveTo>
                  <a:pt x="188061" y="1173048"/>
                </a:moveTo>
                <a:lnTo>
                  <a:pt x="134340" y="1173048"/>
                </a:lnTo>
                <a:lnTo>
                  <a:pt x="134340" y="1226439"/>
                </a:lnTo>
                <a:lnTo>
                  <a:pt x="188061" y="1226439"/>
                </a:lnTo>
                <a:lnTo>
                  <a:pt x="188061" y="1173048"/>
                </a:lnTo>
                <a:close/>
              </a:path>
              <a:path w="1612900" h="1603375">
                <a:moveTo>
                  <a:pt x="188061" y="1066279"/>
                </a:moveTo>
                <a:lnTo>
                  <a:pt x="134340" y="1066279"/>
                </a:lnTo>
                <a:lnTo>
                  <a:pt x="134340" y="1119657"/>
                </a:lnTo>
                <a:lnTo>
                  <a:pt x="188061" y="1119657"/>
                </a:lnTo>
                <a:lnTo>
                  <a:pt x="188061" y="1066279"/>
                </a:lnTo>
                <a:close/>
              </a:path>
              <a:path w="1612900" h="1603375">
                <a:moveTo>
                  <a:pt x="188061" y="959510"/>
                </a:moveTo>
                <a:lnTo>
                  <a:pt x="134340" y="959510"/>
                </a:lnTo>
                <a:lnTo>
                  <a:pt x="134340" y="1012888"/>
                </a:lnTo>
                <a:lnTo>
                  <a:pt x="188061" y="1012888"/>
                </a:lnTo>
                <a:lnTo>
                  <a:pt x="188061" y="959510"/>
                </a:lnTo>
                <a:close/>
              </a:path>
              <a:path w="1612900" h="1603375">
                <a:moveTo>
                  <a:pt x="188061" y="852728"/>
                </a:moveTo>
                <a:lnTo>
                  <a:pt x="134340" y="852728"/>
                </a:lnTo>
                <a:lnTo>
                  <a:pt x="134340" y="906119"/>
                </a:lnTo>
                <a:lnTo>
                  <a:pt x="188061" y="906119"/>
                </a:lnTo>
                <a:lnTo>
                  <a:pt x="188061" y="852728"/>
                </a:lnTo>
                <a:close/>
              </a:path>
              <a:path w="1612900" h="1603375">
                <a:moveTo>
                  <a:pt x="188061" y="745959"/>
                </a:moveTo>
                <a:lnTo>
                  <a:pt x="134340" y="745959"/>
                </a:lnTo>
                <a:lnTo>
                  <a:pt x="134340" y="799350"/>
                </a:lnTo>
                <a:lnTo>
                  <a:pt x="188061" y="799350"/>
                </a:lnTo>
                <a:lnTo>
                  <a:pt x="188061" y="745959"/>
                </a:lnTo>
                <a:close/>
              </a:path>
              <a:path w="1612900" h="1603375">
                <a:moveTo>
                  <a:pt x="188061" y="639191"/>
                </a:moveTo>
                <a:lnTo>
                  <a:pt x="134340" y="639191"/>
                </a:lnTo>
                <a:lnTo>
                  <a:pt x="134340" y="692581"/>
                </a:lnTo>
                <a:lnTo>
                  <a:pt x="188061" y="692581"/>
                </a:lnTo>
                <a:lnTo>
                  <a:pt x="188061" y="639191"/>
                </a:lnTo>
                <a:close/>
              </a:path>
              <a:path w="1612900" h="1603375">
                <a:moveTo>
                  <a:pt x="322440" y="425653"/>
                </a:moveTo>
                <a:lnTo>
                  <a:pt x="268732" y="425653"/>
                </a:lnTo>
                <a:lnTo>
                  <a:pt x="268732" y="479031"/>
                </a:lnTo>
                <a:lnTo>
                  <a:pt x="322440" y="479031"/>
                </a:lnTo>
                <a:lnTo>
                  <a:pt x="322440" y="425653"/>
                </a:lnTo>
                <a:close/>
              </a:path>
              <a:path w="1612900" h="1603375">
                <a:moveTo>
                  <a:pt x="322440" y="212102"/>
                </a:moveTo>
                <a:lnTo>
                  <a:pt x="268732" y="212102"/>
                </a:lnTo>
                <a:lnTo>
                  <a:pt x="268732" y="372262"/>
                </a:lnTo>
                <a:lnTo>
                  <a:pt x="322440" y="372262"/>
                </a:lnTo>
                <a:lnTo>
                  <a:pt x="322440" y="212102"/>
                </a:lnTo>
                <a:close/>
              </a:path>
              <a:path w="1612900" h="1603375">
                <a:moveTo>
                  <a:pt x="591210" y="560311"/>
                </a:moveTo>
                <a:lnTo>
                  <a:pt x="590664" y="553618"/>
                </a:lnTo>
                <a:lnTo>
                  <a:pt x="588403" y="547154"/>
                </a:lnTo>
                <a:lnTo>
                  <a:pt x="580999" y="532434"/>
                </a:lnTo>
                <a:lnTo>
                  <a:pt x="520903" y="413067"/>
                </a:lnTo>
                <a:lnTo>
                  <a:pt x="520903" y="532434"/>
                </a:lnTo>
                <a:lnTo>
                  <a:pt x="70294" y="532434"/>
                </a:lnTo>
                <a:lnTo>
                  <a:pt x="295592" y="84963"/>
                </a:lnTo>
                <a:lnTo>
                  <a:pt x="520903" y="532434"/>
                </a:lnTo>
                <a:lnTo>
                  <a:pt x="520903" y="413067"/>
                </a:lnTo>
                <a:lnTo>
                  <a:pt x="355727" y="84963"/>
                </a:lnTo>
                <a:lnTo>
                  <a:pt x="319646" y="13296"/>
                </a:lnTo>
                <a:lnTo>
                  <a:pt x="291757" y="0"/>
                </a:lnTo>
                <a:lnTo>
                  <a:pt x="281254" y="3644"/>
                </a:lnTo>
                <a:lnTo>
                  <a:pt x="271538" y="13296"/>
                </a:lnTo>
                <a:lnTo>
                  <a:pt x="2781" y="547154"/>
                </a:lnTo>
                <a:lnTo>
                  <a:pt x="0" y="557403"/>
                </a:lnTo>
                <a:lnTo>
                  <a:pt x="1333" y="567550"/>
                </a:lnTo>
                <a:lnTo>
                  <a:pt x="6400" y="576453"/>
                </a:lnTo>
                <a:lnTo>
                  <a:pt x="14808" y="582968"/>
                </a:lnTo>
                <a:lnTo>
                  <a:pt x="26835" y="585825"/>
                </a:lnTo>
                <a:lnTo>
                  <a:pt x="564362" y="585825"/>
                </a:lnTo>
                <a:lnTo>
                  <a:pt x="590067" y="566940"/>
                </a:lnTo>
                <a:lnTo>
                  <a:pt x="591210" y="560311"/>
                </a:lnTo>
                <a:close/>
              </a:path>
              <a:path w="1612900" h="1603375">
                <a:moveTo>
                  <a:pt x="1236281" y="1289672"/>
                </a:moveTo>
                <a:lnTo>
                  <a:pt x="1236218" y="774979"/>
                </a:lnTo>
                <a:lnTo>
                  <a:pt x="1182522" y="735774"/>
                </a:lnTo>
                <a:lnTo>
                  <a:pt x="1182522" y="793711"/>
                </a:lnTo>
                <a:lnTo>
                  <a:pt x="1182522" y="1271498"/>
                </a:lnTo>
                <a:lnTo>
                  <a:pt x="1147597" y="1304696"/>
                </a:lnTo>
                <a:lnTo>
                  <a:pt x="1111592" y="1336903"/>
                </a:lnTo>
                <a:lnTo>
                  <a:pt x="1074877" y="1367802"/>
                </a:lnTo>
                <a:lnTo>
                  <a:pt x="1037145" y="1397673"/>
                </a:lnTo>
                <a:lnTo>
                  <a:pt x="998524" y="1426400"/>
                </a:lnTo>
                <a:lnTo>
                  <a:pt x="959040" y="1453959"/>
                </a:lnTo>
                <a:lnTo>
                  <a:pt x="918718" y="1480324"/>
                </a:lnTo>
                <a:lnTo>
                  <a:pt x="877582" y="1505483"/>
                </a:lnTo>
                <a:lnTo>
                  <a:pt x="835672" y="1529422"/>
                </a:lnTo>
                <a:lnTo>
                  <a:pt x="833145" y="1530819"/>
                </a:lnTo>
                <a:lnTo>
                  <a:pt x="833145" y="1416062"/>
                </a:lnTo>
                <a:lnTo>
                  <a:pt x="779386" y="1416062"/>
                </a:lnTo>
                <a:lnTo>
                  <a:pt x="779386" y="1530870"/>
                </a:lnTo>
                <a:lnTo>
                  <a:pt x="734898" y="1505470"/>
                </a:lnTo>
                <a:lnTo>
                  <a:pt x="693775" y="1480299"/>
                </a:lnTo>
                <a:lnTo>
                  <a:pt x="653465" y="1453921"/>
                </a:lnTo>
                <a:lnTo>
                  <a:pt x="613981" y="1426362"/>
                </a:lnTo>
                <a:lnTo>
                  <a:pt x="575360" y="1397635"/>
                </a:lnTo>
                <a:lnTo>
                  <a:pt x="537616" y="1367777"/>
                </a:lnTo>
                <a:lnTo>
                  <a:pt x="500799" y="1336776"/>
                </a:lnTo>
                <a:lnTo>
                  <a:pt x="464921" y="1304683"/>
                </a:lnTo>
                <a:lnTo>
                  <a:pt x="430009" y="1271498"/>
                </a:lnTo>
                <a:lnTo>
                  <a:pt x="430009" y="793711"/>
                </a:lnTo>
                <a:lnTo>
                  <a:pt x="473964" y="774979"/>
                </a:lnTo>
                <a:lnTo>
                  <a:pt x="516813" y="754087"/>
                </a:lnTo>
                <a:lnTo>
                  <a:pt x="558469" y="731100"/>
                </a:lnTo>
                <a:lnTo>
                  <a:pt x="598881" y="706069"/>
                </a:lnTo>
                <a:lnTo>
                  <a:pt x="637946" y="679056"/>
                </a:lnTo>
                <a:lnTo>
                  <a:pt x="675614" y="650113"/>
                </a:lnTo>
                <a:lnTo>
                  <a:pt x="711784" y="619277"/>
                </a:lnTo>
                <a:lnTo>
                  <a:pt x="746404" y="586625"/>
                </a:lnTo>
                <a:lnTo>
                  <a:pt x="779386" y="552183"/>
                </a:lnTo>
                <a:lnTo>
                  <a:pt x="779386" y="722045"/>
                </a:lnTo>
                <a:lnTo>
                  <a:pt x="833145" y="722045"/>
                </a:lnTo>
                <a:lnTo>
                  <a:pt x="833145" y="552183"/>
                </a:lnTo>
                <a:lnTo>
                  <a:pt x="866114" y="586625"/>
                </a:lnTo>
                <a:lnTo>
                  <a:pt x="900722" y="619277"/>
                </a:lnTo>
                <a:lnTo>
                  <a:pt x="936891" y="650113"/>
                </a:lnTo>
                <a:lnTo>
                  <a:pt x="974559" y="679056"/>
                </a:lnTo>
                <a:lnTo>
                  <a:pt x="1013637" y="706069"/>
                </a:lnTo>
                <a:lnTo>
                  <a:pt x="1054049" y="731100"/>
                </a:lnTo>
                <a:lnTo>
                  <a:pt x="1095717" y="754087"/>
                </a:lnTo>
                <a:lnTo>
                  <a:pt x="1138567" y="774979"/>
                </a:lnTo>
                <a:lnTo>
                  <a:pt x="1182522" y="793711"/>
                </a:lnTo>
                <a:lnTo>
                  <a:pt x="1182522" y="735774"/>
                </a:lnTo>
                <a:lnTo>
                  <a:pt x="1173784" y="732231"/>
                </a:lnTo>
                <a:lnTo>
                  <a:pt x="1129880" y="711606"/>
                </a:lnTo>
                <a:lnTo>
                  <a:pt x="1087259" y="688682"/>
                </a:lnTo>
                <a:lnTo>
                  <a:pt x="1046010" y="663511"/>
                </a:lnTo>
                <a:lnTo>
                  <a:pt x="1006221" y="636155"/>
                </a:lnTo>
                <a:lnTo>
                  <a:pt x="967968" y="606679"/>
                </a:lnTo>
                <a:lnTo>
                  <a:pt x="931354" y="575144"/>
                </a:lnTo>
                <a:lnTo>
                  <a:pt x="907478" y="552183"/>
                </a:lnTo>
                <a:lnTo>
                  <a:pt x="896467" y="541604"/>
                </a:lnTo>
                <a:lnTo>
                  <a:pt x="863396" y="506133"/>
                </a:lnTo>
                <a:lnTo>
                  <a:pt x="826516" y="464235"/>
                </a:lnTo>
                <a:lnTo>
                  <a:pt x="817499" y="457898"/>
                </a:lnTo>
                <a:lnTo>
                  <a:pt x="807097" y="455574"/>
                </a:lnTo>
                <a:lnTo>
                  <a:pt x="796569" y="457276"/>
                </a:lnTo>
                <a:lnTo>
                  <a:pt x="787196" y="463054"/>
                </a:lnTo>
                <a:lnTo>
                  <a:pt x="786015" y="464235"/>
                </a:lnTo>
                <a:lnTo>
                  <a:pt x="749071" y="506133"/>
                </a:lnTo>
                <a:lnTo>
                  <a:pt x="716013" y="541604"/>
                </a:lnTo>
                <a:lnTo>
                  <a:pt x="681139" y="575144"/>
                </a:lnTo>
                <a:lnTo>
                  <a:pt x="644525" y="606679"/>
                </a:lnTo>
                <a:lnTo>
                  <a:pt x="606285" y="636155"/>
                </a:lnTo>
                <a:lnTo>
                  <a:pt x="566483" y="663511"/>
                </a:lnTo>
                <a:lnTo>
                  <a:pt x="525233" y="688682"/>
                </a:lnTo>
                <a:lnTo>
                  <a:pt x="482625" y="711606"/>
                </a:lnTo>
                <a:lnTo>
                  <a:pt x="438734" y="732231"/>
                </a:lnTo>
                <a:lnTo>
                  <a:pt x="393649" y="750468"/>
                </a:lnTo>
                <a:lnTo>
                  <a:pt x="386524" y="754443"/>
                </a:lnTo>
                <a:lnTo>
                  <a:pt x="381025" y="760247"/>
                </a:lnTo>
                <a:lnTo>
                  <a:pt x="377494" y="767397"/>
                </a:lnTo>
                <a:lnTo>
                  <a:pt x="376313" y="774979"/>
                </a:lnTo>
                <a:lnTo>
                  <a:pt x="376237" y="1289672"/>
                </a:lnTo>
                <a:lnTo>
                  <a:pt x="379044" y="1296466"/>
                </a:lnTo>
                <a:lnTo>
                  <a:pt x="420890" y="1336903"/>
                </a:lnTo>
                <a:lnTo>
                  <a:pt x="458724" y="1371142"/>
                </a:lnTo>
                <a:lnTo>
                  <a:pt x="497586" y="1404200"/>
                </a:lnTo>
                <a:lnTo>
                  <a:pt x="537438" y="1436027"/>
                </a:lnTo>
                <a:lnTo>
                  <a:pt x="578256" y="1466608"/>
                </a:lnTo>
                <a:lnTo>
                  <a:pt x="620026" y="1495920"/>
                </a:lnTo>
                <a:lnTo>
                  <a:pt x="662698" y="1523949"/>
                </a:lnTo>
                <a:lnTo>
                  <a:pt x="706247" y="1550670"/>
                </a:lnTo>
                <a:lnTo>
                  <a:pt x="750633" y="1576057"/>
                </a:lnTo>
                <a:lnTo>
                  <a:pt x="793191" y="1599577"/>
                </a:lnTo>
                <a:lnTo>
                  <a:pt x="806259" y="1602930"/>
                </a:lnTo>
                <a:lnTo>
                  <a:pt x="812965" y="1602092"/>
                </a:lnTo>
                <a:lnTo>
                  <a:pt x="861834" y="1576057"/>
                </a:lnTo>
                <a:lnTo>
                  <a:pt x="906233" y="1550670"/>
                </a:lnTo>
                <a:lnTo>
                  <a:pt x="938580" y="1530819"/>
                </a:lnTo>
                <a:lnTo>
                  <a:pt x="949782" y="1523949"/>
                </a:lnTo>
                <a:lnTo>
                  <a:pt x="992454" y="1495920"/>
                </a:lnTo>
                <a:lnTo>
                  <a:pt x="1034224" y="1466608"/>
                </a:lnTo>
                <a:lnTo>
                  <a:pt x="1075042" y="1436027"/>
                </a:lnTo>
                <a:lnTo>
                  <a:pt x="1114907" y="1404200"/>
                </a:lnTo>
                <a:lnTo>
                  <a:pt x="1153782" y="1371142"/>
                </a:lnTo>
                <a:lnTo>
                  <a:pt x="1191755" y="1336776"/>
                </a:lnTo>
                <a:lnTo>
                  <a:pt x="1228420" y="1301483"/>
                </a:lnTo>
                <a:lnTo>
                  <a:pt x="1233424" y="1296466"/>
                </a:lnTo>
                <a:lnTo>
                  <a:pt x="1236281" y="1289672"/>
                </a:lnTo>
                <a:close/>
              </a:path>
              <a:path w="1612900" h="1603375">
                <a:moveTo>
                  <a:pt x="1343837" y="425653"/>
                </a:moveTo>
                <a:lnTo>
                  <a:pt x="1290066" y="425653"/>
                </a:lnTo>
                <a:lnTo>
                  <a:pt x="1290066" y="479031"/>
                </a:lnTo>
                <a:lnTo>
                  <a:pt x="1343837" y="479031"/>
                </a:lnTo>
                <a:lnTo>
                  <a:pt x="1343837" y="425653"/>
                </a:lnTo>
                <a:close/>
              </a:path>
              <a:path w="1612900" h="1603375">
                <a:moveTo>
                  <a:pt x="1343837" y="212102"/>
                </a:moveTo>
                <a:lnTo>
                  <a:pt x="1290066" y="212102"/>
                </a:lnTo>
                <a:lnTo>
                  <a:pt x="1290066" y="372262"/>
                </a:lnTo>
                <a:lnTo>
                  <a:pt x="1343837" y="372262"/>
                </a:lnTo>
                <a:lnTo>
                  <a:pt x="1343837" y="212102"/>
                </a:lnTo>
                <a:close/>
              </a:path>
              <a:path w="1612900" h="1603375">
                <a:moveTo>
                  <a:pt x="1370634" y="1493367"/>
                </a:moveTo>
                <a:lnTo>
                  <a:pt x="1316926" y="1493367"/>
                </a:lnTo>
                <a:lnTo>
                  <a:pt x="1316926" y="1546745"/>
                </a:lnTo>
                <a:lnTo>
                  <a:pt x="1370634" y="1546745"/>
                </a:lnTo>
                <a:lnTo>
                  <a:pt x="1370634" y="1493367"/>
                </a:lnTo>
                <a:close/>
              </a:path>
              <a:path w="1612900" h="1603375">
                <a:moveTo>
                  <a:pt x="1478216" y="1493367"/>
                </a:moveTo>
                <a:lnTo>
                  <a:pt x="1424444" y="1493367"/>
                </a:lnTo>
                <a:lnTo>
                  <a:pt x="1424444" y="1546745"/>
                </a:lnTo>
                <a:lnTo>
                  <a:pt x="1478216" y="1546745"/>
                </a:lnTo>
                <a:lnTo>
                  <a:pt x="1478216" y="1493367"/>
                </a:lnTo>
                <a:close/>
              </a:path>
              <a:path w="1612900" h="1603375">
                <a:moveTo>
                  <a:pt x="1478216" y="1386598"/>
                </a:moveTo>
                <a:lnTo>
                  <a:pt x="1424444" y="1386598"/>
                </a:lnTo>
                <a:lnTo>
                  <a:pt x="1424444" y="1439976"/>
                </a:lnTo>
                <a:lnTo>
                  <a:pt x="1478216" y="1439976"/>
                </a:lnTo>
                <a:lnTo>
                  <a:pt x="1478216" y="1386598"/>
                </a:lnTo>
                <a:close/>
              </a:path>
              <a:path w="1612900" h="1603375">
                <a:moveTo>
                  <a:pt x="1478216" y="1279817"/>
                </a:moveTo>
                <a:lnTo>
                  <a:pt x="1424444" y="1279817"/>
                </a:lnTo>
                <a:lnTo>
                  <a:pt x="1424444" y="1333207"/>
                </a:lnTo>
                <a:lnTo>
                  <a:pt x="1478216" y="1333207"/>
                </a:lnTo>
                <a:lnTo>
                  <a:pt x="1478216" y="1279817"/>
                </a:lnTo>
                <a:close/>
              </a:path>
              <a:path w="1612900" h="1603375">
                <a:moveTo>
                  <a:pt x="1478216" y="1173048"/>
                </a:moveTo>
                <a:lnTo>
                  <a:pt x="1424444" y="1173048"/>
                </a:lnTo>
                <a:lnTo>
                  <a:pt x="1424444" y="1226439"/>
                </a:lnTo>
                <a:lnTo>
                  <a:pt x="1478216" y="1226439"/>
                </a:lnTo>
                <a:lnTo>
                  <a:pt x="1478216" y="1173048"/>
                </a:lnTo>
                <a:close/>
              </a:path>
              <a:path w="1612900" h="1603375">
                <a:moveTo>
                  <a:pt x="1478216" y="1066279"/>
                </a:moveTo>
                <a:lnTo>
                  <a:pt x="1424444" y="1066279"/>
                </a:lnTo>
                <a:lnTo>
                  <a:pt x="1424444" y="1119657"/>
                </a:lnTo>
                <a:lnTo>
                  <a:pt x="1478216" y="1119657"/>
                </a:lnTo>
                <a:lnTo>
                  <a:pt x="1478216" y="1066279"/>
                </a:lnTo>
                <a:close/>
              </a:path>
              <a:path w="1612900" h="1603375">
                <a:moveTo>
                  <a:pt x="1478216" y="959510"/>
                </a:moveTo>
                <a:lnTo>
                  <a:pt x="1424444" y="959510"/>
                </a:lnTo>
                <a:lnTo>
                  <a:pt x="1424444" y="1012888"/>
                </a:lnTo>
                <a:lnTo>
                  <a:pt x="1478216" y="1012888"/>
                </a:lnTo>
                <a:lnTo>
                  <a:pt x="1478216" y="959510"/>
                </a:lnTo>
                <a:close/>
              </a:path>
              <a:path w="1612900" h="1603375">
                <a:moveTo>
                  <a:pt x="1478216" y="852728"/>
                </a:moveTo>
                <a:lnTo>
                  <a:pt x="1424444" y="852728"/>
                </a:lnTo>
                <a:lnTo>
                  <a:pt x="1424444" y="906119"/>
                </a:lnTo>
                <a:lnTo>
                  <a:pt x="1478216" y="906119"/>
                </a:lnTo>
                <a:lnTo>
                  <a:pt x="1478216" y="852728"/>
                </a:lnTo>
                <a:close/>
              </a:path>
              <a:path w="1612900" h="1603375">
                <a:moveTo>
                  <a:pt x="1478216" y="745959"/>
                </a:moveTo>
                <a:lnTo>
                  <a:pt x="1424444" y="745959"/>
                </a:lnTo>
                <a:lnTo>
                  <a:pt x="1424444" y="799350"/>
                </a:lnTo>
                <a:lnTo>
                  <a:pt x="1478216" y="799350"/>
                </a:lnTo>
                <a:lnTo>
                  <a:pt x="1478216" y="745959"/>
                </a:lnTo>
                <a:close/>
              </a:path>
              <a:path w="1612900" h="1603375">
                <a:moveTo>
                  <a:pt x="1478216" y="639191"/>
                </a:moveTo>
                <a:lnTo>
                  <a:pt x="1424444" y="639191"/>
                </a:lnTo>
                <a:lnTo>
                  <a:pt x="1424444" y="692581"/>
                </a:lnTo>
                <a:lnTo>
                  <a:pt x="1478216" y="692581"/>
                </a:lnTo>
                <a:lnTo>
                  <a:pt x="1478216" y="639191"/>
                </a:lnTo>
                <a:close/>
              </a:path>
              <a:path w="1612900" h="1603375">
                <a:moveTo>
                  <a:pt x="1612544" y="560311"/>
                </a:moveTo>
                <a:lnTo>
                  <a:pt x="1611985" y="553618"/>
                </a:lnTo>
                <a:lnTo>
                  <a:pt x="1609737" y="547154"/>
                </a:lnTo>
                <a:lnTo>
                  <a:pt x="1602320" y="532434"/>
                </a:lnTo>
                <a:lnTo>
                  <a:pt x="1542224" y="413067"/>
                </a:lnTo>
                <a:lnTo>
                  <a:pt x="1542224" y="532434"/>
                </a:lnTo>
                <a:lnTo>
                  <a:pt x="1091628" y="532434"/>
                </a:lnTo>
                <a:lnTo>
                  <a:pt x="1316926" y="84963"/>
                </a:lnTo>
                <a:lnTo>
                  <a:pt x="1542224" y="532434"/>
                </a:lnTo>
                <a:lnTo>
                  <a:pt x="1542224" y="413067"/>
                </a:lnTo>
                <a:lnTo>
                  <a:pt x="1377048" y="84963"/>
                </a:lnTo>
                <a:lnTo>
                  <a:pt x="1340967" y="13296"/>
                </a:lnTo>
                <a:lnTo>
                  <a:pt x="1313078" y="0"/>
                </a:lnTo>
                <a:lnTo>
                  <a:pt x="1302575" y="3644"/>
                </a:lnTo>
                <a:lnTo>
                  <a:pt x="1292872" y="13296"/>
                </a:lnTo>
                <a:lnTo>
                  <a:pt x="1024102" y="547154"/>
                </a:lnTo>
                <a:lnTo>
                  <a:pt x="1021321" y="557403"/>
                </a:lnTo>
                <a:lnTo>
                  <a:pt x="1022654" y="567550"/>
                </a:lnTo>
                <a:lnTo>
                  <a:pt x="1027722" y="576453"/>
                </a:lnTo>
                <a:lnTo>
                  <a:pt x="1036129" y="582968"/>
                </a:lnTo>
                <a:lnTo>
                  <a:pt x="1048156" y="585825"/>
                </a:lnTo>
                <a:lnTo>
                  <a:pt x="1585683" y="585825"/>
                </a:lnTo>
                <a:lnTo>
                  <a:pt x="1611388" y="566940"/>
                </a:lnTo>
                <a:lnTo>
                  <a:pt x="1612544" y="56031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34EA2"/>
              </a:solidFill>
            </a:endParaRPr>
          </a:p>
        </p:txBody>
      </p:sp>
      <p:sp>
        <p:nvSpPr>
          <p:cNvPr id="16" name="object 125">
            <a:extLst>
              <a:ext uri="{FF2B5EF4-FFF2-40B4-BE49-F238E27FC236}">
                <a16:creationId xmlns:a16="http://schemas.microsoft.com/office/drawing/2014/main" id="{8537F5E0-4ABE-6E9F-7AD1-27A326F57528}"/>
              </a:ext>
            </a:extLst>
          </p:cNvPr>
          <p:cNvSpPr/>
          <p:nvPr/>
        </p:nvSpPr>
        <p:spPr>
          <a:xfrm>
            <a:off x="4190197" y="2252166"/>
            <a:ext cx="766286" cy="1101090"/>
          </a:xfrm>
          <a:custGeom>
            <a:avLst/>
            <a:gdLst/>
            <a:ahLst/>
            <a:cxnLst/>
            <a:rect l="l" t="t" r="r" b="b"/>
            <a:pathLst>
              <a:path w="1021715" h="1468120">
                <a:moveTo>
                  <a:pt x="53759" y="1414678"/>
                </a:moveTo>
                <a:lnTo>
                  <a:pt x="0" y="1414678"/>
                </a:lnTo>
                <a:lnTo>
                  <a:pt x="0" y="1468056"/>
                </a:lnTo>
                <a:lnTo>
                  <a:pt x="53759" y="1468056"/>
                </a:lnTo>
                <a:lnTo>
                  <a:pt x="53759" y="1414678"/>
                </a:lnTo>
                <a:close/>
              </a:path>
              <a:path w="1021715" h="1468120">
                <a:moveTo>
                  <a:pt x="161290" y="1414678"/>
                </a:moveTo>
                <a:lnTo>
                  <a:pt x="107518" y="1414678"/>
                </a:lnTo>
                <a:lnTo>
                  <a:pt x="107518" y="1468056"/>
                </a:lnTo>
                <a:lnTo>
                  <a:pt x="161290" y="1468056"/>
                </a:lnTo>
                <a:lnTo>
                  <a:pt x="161290" y="1414678"/>
                </a:lnTo>
                <a:close/>
              </a:path>
              <a:path w="1021715" h="1468120">
                <a:moveTo>
                  <a:pt x="268757" y="1414678"/>
                </a:moveTo>
                <a:lnTo>
                  <a:pt x="214998" y="1414678"/>
                </a:lnTo>
                <a:lnTo>
                  <a:pt x="214998" y="1468056"/>
                </a:lnTo>
                <a:lnTo>
                  <a:pt x="268757" y="1468056"/>
                </a:lnTo>
                <a:lnTo>
                  <a:pt x="268757" y="1414678"/>
                </a:lnTo>
                <a:close/>
              </a:path>
              <a:path w="1021715" h="1468120">
                <a:moveTo>
                  <a:pt x="295668" y="0"/>
                </a:moveTo>
                <a:lnTo>
                  <a:pt x="241909" y="0"/>
                </a:lnTo>
                <a:lnTo>
                  <a:pt x="241909" y="53340"/>
                </a:lnTo>
                <a:lnTo>
                  <a:pt x="295668" y="53340"/>
                </a:lnTo>
                <a:lnTo>
                  <a:pt x="295668" y="0"/>
                </a:lnTo>
                <a:close/>
              </a:path>
              <a:path w="1021715" h="1468120">
                <a:moveTo>
                  <a:pt x="403136" y="0"/>
                </a:moveTo>
                <a:lnTo>
                  <a:pt x="349377" y="0"/>
                </a:lnTo>
                <a:lnTo>
                  <a:pt x="349377" y="53340"/>
                </a:lnTo>
                <a:lnTo>
                  <a:pt x="403136" y="53340"/>
                </a:lnTo>
                <a:lnTo>
                  <a:pt x="403136" y="0"/>
                </a:lnTo>
                <a:close/>
              </a:path>
              <a:path w="1021715" h="1468120">
                <a:moveTo>
                  <a:pt x="779424" y="0"/>
                </a:moveTo>
                <a:lnTo>
                  <a:pt x="725665" y="0"/>
                </a:lnTo>
                <a:lnTo>
                  <a:pt x="725665" y="53340"/>
                </a:lnTo>
                <a:lnTo>
                  <a:pt x="779424" y="53340"/>
                </a:lnTo>
                <a:lnTo>
                  <a:pt x="779424" y="0"/>
                </a:lnTo>
                <a:close/>
              </a:path>
              <a:path w="1021715" h="1468120">
                <a:moveTo>
                  <a:pt x="829183" y="933183"/>
                </a:moveTo>
                <a:lnTo>
                  <a:pt x="615048" y="933183"/>
                </a:lnTo>
                <a:lnTo>
                  <a:pt x="615048" y="719061"/>
                </a:lnTo>
                <a:lnTo>
                  <a:pt x="507199" y="719061"/>
                </a:lnTo>
                <a:lnTo>
                  <a:pt x="507199" y="933183"/>
                </a:lnTo>
                <a:lnTo>
                  <a:pt x="293065" y="933183"/>
                </a:lnTo>
                <a:lnTo>
                  <a:pt x="293065" y="1041044"/>
                </a:lnTo>
                <a:lnTo>
                  <a:pt x="507199" y="1041044"/>
                </a:lnTo>
                <a:lnTo>
                  <a:pt x="507199" y="1255179"/>
                </a:lnTo>
                <a:lnTo>
                  <a:pt x="615048" y="1255179"/>
                </a:lnTo>
                <a:lnTo>
                  <a:pt x="615048" y="1041044"/>
                </a:lnTo>
                <a:lnTo>
                  <a:pt x="829183" y="1041044"/>
                </a:lnTo>
                <a:lnTo>
                  <a:pt x="829183" y="933183"/>
                </a:lnTo>
                <a:close/>
              </a:path>
              <a:path w="1021715" h="1468120">
                <a:moveTo>
                  <a:pt x="886955" y="0"/>
                </a:moveTo>
                <a:lnTo>
                  <a:pt x="833247" y="0"/>
                </a:lnTo>
                <a:lnTo>
                  <a:pt x="833247" y="53340"/>
                </a:lnTo>
                <a:lnTo>
                  <a:pt x="886955" y="53340"/>
                </a:lnTo>
                <a:lnTo>
                  <a:pt x="886955" y="0"/>
                </a:lnTo>
                <a:close/>
              </a:path>
              <a:path w="1021715" h="1468120">
                <a:moveTo>
                  <a:pt x="913815" y="1414678"/>
                </a:moveTo>
                <a:lnTo>
                  <a:pt x="860056" y="1414678"/>
                </a:lnTo>
                <a:lnTo>
                  <a:pt x="860056" y="1468056"/>
                </a:lnTo>
                <a:lnTo>
                  <a:pt x="913815" y="1468056"/>
                </a:lnTo>
                <a:lnTo>
                  <a:pt x="913815" y="1414678"/>
                </a:lnTo>
                <a:close/>
              </a:path>
              <a:path w="1021715" h="1468120">
                <a:moveTo>
                  <a:pt x="1021334" y="1414678"/>
                </a:moveTo>
                <a:lnTo>
                  <a:pt x="967625" y="1414678"/>
                </a:lnTo>
                <a:lnTo>
                  <a:pt x="967625" y="1468056"/>
                </a:lnTo>
                <a:lnTo>
                  <a:pt x="1021334" y="1468056"/>
                </a:lnTo>
                <a:lnTo>
                  <a:pt x="1021334" y="1414678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34EA2"/>
              </a:solidFill>
            </a:endParaRPr>
          </a:p>
        </p:txBody>
      </p:sp>
      <p:sp>
        <p:nvSpPr>
          <p:cNvPr id="17" name="object 126">
            <a:extLst>
              <a:ext uri="{FF2B5EF4-FFF2-40B4-BE49-F238E27FC236}">
                <a16:creationId xmlns:a16="http://schemas.microsoft.com/office/drawing/2014/main" id="{AB5C9406-3C3F-3A84-940A-6BE8AC88D1C8}"/>
              </a:ext>
            </a:extLst>
          </p:cNvPr>
          <p:cNvSpPr/>
          <p:nvPr/>
        </p:nvSpPr>
        <p:spPr>
          <a:xfrm>
            <a:off x="1679598" y="2150078"/>
            <a:ext cx="1062038" cy="1276826"/>
          </a:xfrm>
          <a:custGeom>
            <a:avLst/>
            <a:gdLst/>
            <a:ahLst/>
            <a:cxnLst/>
            <a:rect l="l" t="t" r="r" b="b"/>
            <a:pathLst>
              <a:path w="1416050" h="1702435">
                <a:moveTo>
                  <a:pt x="1045857" y="705142"/>
                </a:moveTo>
                <a:lnTo>
                  <a:pt x="1044257" y="688149"/>
                </a:lnTo>
                <a:lnTo>
                  <a:pt x="1041946" y="680173"/>
                </a:lnTo>
                <a:lnTo>
                  <a:pt x="1039456" y="671626"/>
                </a:lnTo>
                <a:lnTo>
                  <a:pt x="1033894" y="660768"/>
                </a:lnTo>
                <a:lnTo>
                  <a:pt x="1031506" y="656094"/>
                </a:lnTo>
                <a:lnTo>
                  <a:pt x="990523" y="622617"/>
                </a:lnTo>
                <a:lnTo>
                  <a:pt x="957529" y="616369"/>
                </a:lnTo>
                <a:lnTo>
                  <a:pt x="940473" y="617994"/>
                </a:lnTo>
                <a:lnTo>
                  <a:pt x="923848" y="622960"/>
                </a:lnTo>
                <a:lnTo>
                  <a:pt x="908265" y="631278"/>
                </a:lnTo>
                <a:lnTo>
                  <a:pt x="894778" y="642620"/>
                </a:lnTo>
                <a:lnTo>
                  <a:pt x="894334" y="642988"/>
                </a:lnTo>
                <a:lnTo>
                  <a:pt x="686244" y="850239"/>
                </a:lnTo>
                <a:lnTo>
                  <a:pt x="614387" y="778344"/>
                </a:lnTo>
                <a:lnTo>
                  <a:pt x="586574" y="750519"/>
                </a:lnTo>
                <a:lnTo>
                  <a:pt x="572693" y="739165"/>
                </a:lnTo>
                <a:lnTo>
                  <a:pt x="557263" y="730986"/>
                </a:lnTo>
                <a:lnTo>
                  <a:pt x="540816" y="726059"/>
                </a:lnTo>
                <a:lnTo>
                  <a:pt x="523887" y="724433"/>
                </a:lnTo>
                <a:lnTo>
                  <a:pt x="506971" y="726059"/>
                </a:lnTo>
                <a:lnTo>
                  <a:pt x="461200" y="750531"/>
                </a:lnTo>
                <a:lnTo>
                  <a:pt x="436740" y="796290"/>
                </a:lnTo>
                <a:lnTo>
                  <a:pt x="435102" y="813206"/>
                </a:lnTo>
                <a:lnTo>
                  <a:pt x="436740" y="830135"/>
                </a:lnTo>
                <a:lnTo>
                  <a:pt x="441655" y="846582"/>
                </a:lnTo>
                <a:lnTo>
                  <a:pt x="449834" y="862025"/>
                </a:lnTo>
                <a:lnTo>
                  <a:pt x="461200" y="875906"/>
                </a:lnTo>
                <a:lnTo>
                  <a:pt x="499325" y="837768"/>
                </a:lnTo>
                <a:lnTo>
                  <a:pt x="494766" y="832218"/>
                </a:lnTo>
                <a:lnTo>
                  <a:pt x="491566" y="826173"/>
                </a:lnTo>
                <a:lnTo>
                  <a:pt x="489673" y="819797"/>
                </a:lnTo>
                <a:lnTo>
                  <a:pt x="489026" y="813206"/>
                </a:lnTo>
                <a:lnTo>
                  <a:pt x="489673" y="806627"/>
                </a:lnTo>
                <a:lnTo>
                  <a:pt x="517309" y="778992"/>
                </a:lnTo>
                <a:lnTo>
                  <a:pt x="523887" y="778344"/>
                </a:lnTo>
                <a:lnTo>
                  <a:pt x="530466" y="778992"/>
                </a:lnTo>
                <a:lnTo>
                  <a:pt x="536854" y="780897"/>
                </a:lnTo>
                <a:lnTo>
                  <a:pt x="542886" y="784098"/>
                </a:lnTo>
                <a:lnTo>
                  <a:pt x="548449" y="788657"/>
                </a:lnTo>
                <a:lnTo>
                  <a:pt x="686155" y="926426"/>
                </a:lnTo>
                <a:lnTo>
                  <a:pt x="762660" y="850239"/>
                </a:lnTo>
                <a:lnTo>
                  <a:pt x="933196" y="680389"/>
                </a:lnTo>
                <a:lnTo>
                  <a:pt x="957529" y="670293"/>
                </a:lnTo>
                <a:lnTo>
                  <a:pt x="964272" y="670928"/>
                </a:lnTo>
                <a:lnTo>
                  <a:pt x="991273" y="698233"/>
                </a:lnTo>
                <a:lnTo>
                  <a:pt x="991933" y="705142"/>
                </a:lnTo>
                <a:lnTo>
                  <a:pt x="991882" y="714248"/>
                </a:lnTo>
                <a:lnTo>
                  <a:pt x="988682" y="722426"/>
                </a:lnTo>
                <a:lnTo>
                  <a:pt x="982306" y="728611"/>
                </a:lnTo>
                <a:lnTo>
                  <a:pt x="711238" y="1000582"/>
                </a:lnTo>
                <a:lnTo>
                  <a:pt x="705866" y="1004951"/>
                </a:lnTo>
                <a:lnTo>
                  <a:pt x="699884" y="1008062"/>
                </a:lnTo>
                <a:lnTo>
                  <a:pt x="693470" y="1009929"/>
                </a:lnTo>
                <a:lnTo>
                  <a:pt x="686777" y="1010551"/>
                </a:lnTo>
                <a:lnTo>
                  <a:pt x="679932" y="1009904"/>
                </a:lnTo>
                <a:lnTo>
                  <a:pt x="673404" y="1007999"/>
                </a:lnTo>
                <a:lnTo>
                  <a:pt x="667397" y="1004862"/>
                </a:lnTo>
                <a:lnTo>
                  <a:pt x="662101" y="1000556"/>
                </a:lnTo>
                <a:lnTo>
                  <a:pt x="499325" y="837780"/>
                </a:lnTo>
                <a:lnTo>
                  <a:pt x="461200" y="875906"/>
                </a:lnTo>
                <a:lnTo>
                  <a:pt x="624027" y="1038733"/>
                </a:lnTo>
                <a:lnTo>
                  <a:pt x="669785" y="1062863"/>
                </a:lnTo>
                <a:lnTo>
                  <a:pt x="686777" y="1064488"/>
                </a:lnTo>
                <a:lnTo>
                  <a:pt x="703541" y="1062913"/>
                </a:lnTo>
                <a:lnTo>
                  <a:pt x="719937" y="1058113"/>
                </a:lnTo>
                <a:lnTo>
                  <a:pt x="735406" y="1050061"/>
                </a:lnTo>
                <a:lnTo>
                  <a:pt x="749388" y="1038707"/>
                </a:lnTo>
                <a:lnTo>
                  <a:pt x="777430" y="1010551"/>
                </a:lnTo>
                <a:lnTo>
                  <a:pt x="1019733" y="767435"/>
                </a:lnTo>
                <a:lnTo>
                  <a:pt x="1020114" y="767054"/>
                </a:lnTo>
                <a:lnTo>
                  <a:pt x="1031278" y="753668"/>
                </a:lnTo>
                <a:lnTo>
                  <a:pt x="1034275" y="748017"/>
                </a:lnTo>
                <a:lnTo>
                  <a:pt x="1039444" y="738289"/>
                </a:lnTo>
                <a:lnTo>
                  <a:pt x="1044282" y="721906"/>
                </a:lnTo>
                <a:lnTo>
                  <a:pt x="1045857" y="705142"/>
                </a:lnTo>
                <a:close/>
              </a:path>
              <a:path w="1416050" h="1702435">
                <a:moveTo>
                  <a:pt x="1415643" y="376567"/>
                </a:moveTo>
                <a:lnTo>
                  <a:pt x="1410106" y="345859"/>
                </a:lnTo>
                <a:lnTo>
                  <a:pt x="1394853" y="319570"/>
                </a:lnTo>
                <a:lnTo>
                  <a:pt x="1371638" y="299859"/>
                </a:lnTo>
                <a:lnTo>
                  <a:pt x="1361719" y="296164"/>
                </a:lnTo>
                <a:lnTo>
                  <a:pt x="1361719" y="376567"/>
                </a:lnTo>
                <a:lnTo>
                  <a:pt x="1361147" y="438810"/>
                </a:lnTo>
                <a:lnTo>
                  <a:pt x="1359433" y="499135"/>
                </a:lnTo>
                <a:lnTo>
                  <a:pt x="1356550" y="557593"/>
                </a:lnTo>
                <a:lnTo>
                  <a:pt x="1352448" y="614248"/>
                </a:lnTo>
                <a:lnTo>
                  <a:pt x="1347114" y="669150"/>
                </a:lnTo>
                <a:lnTo>
                  <a:pt x="1340523" y="722350"/>
                </a:lnTo>
                <a:lnTo>
                  <a:pt x="1332636" y="773925"/>
                </a:lnTo>
                <a:lnTo>
                  <a:pt x="1323428" y="823925"/>
                </a:lnTo>
                <a:lnTo>
                  <a:pt x="1312875" y="872388"/>
                </a:lnTo>
                <a:lnTo>
                  <a:pt x="1300949" y="919403"/>
                </a:lnTo>
                <a:lnTo>
                  <a:pt x="1287614" y="965009"/>
                </a:lnTo>
                <a:lnTo>
                  <a:pt x="1272844" y="1009256"/>
                </a:lnTo>
                <a:lnTo>
                  <a:pt x="1256626" y="1052220"/>
                </a:lnTo>
                <a:lnTo>
                  <a:pt x="1238910" y="1093939"/>
                </a:lnTo>
                <a:lnTo>
                  <a:pt x="1219720" y="1134402"/>
                </a:lnTo>
                <a:lnTo>
                  <a:pt x="1197356" y="1177239"/>
                </a:lnTo>
                <a:lnTo>
                  <a:pt x="1173238" y="1218653"/>
                </a:lnTo>
                <a:lnTo>
                  <a:pt x="1147279" y="1258874"/>
                </a:lnTo>
                <a:lnTo>
                  <a:pt x="1119428" y="1297952"/>
                </a:lnTo>
                <a:lnTo>
                  <a:pt x="1089621" y="1335976"/>
                </a:lnTo>
                <a:lnTo>
                  <a:pt x="1057833" y="1373022"/>
                </a:lnTo>
                <a:lnTo>
                  <a:pt x="1023988" y="1409166"/>
                </a:lnTo>
                <a:lnTo>
                  <a:pt x="988060" y="1444485"/>
                </a:lnTo>
                <a:lnTo>
                  <a:pt x="949985" y="1479067"/>
                </a:lnTo>
                <a:lnTo>
                  <a:pt x="909726" y="1512976"/>
                </a:lnTo>
                <a:lnTo>
                  <a:pt x="867232" y="1546288"/>
                </a:lnTo>
                <a:lnTo>
                  <a:pt x="822452" y="1579092"/>
                </a:lnTo>
                <a:lnTo>
                  <a:pt x="775335" y="1611452"/>
                </a:lnTo>
                <a:lnTo>
                  <a:pt x="726122" y="1643291"/>
                </a:lnTo>
                <a:lnTo>
                  <a:pt x="725932" y="1643405"/>
                </a:lnTo>
                <a:lnTo>
                  <a:pt x="720572" y="1646682"/>
                </a:lnTo>
                <a:lnTo>
                  <a:pt x="714286" y="1648358"/>
                </a:lnTo>
                <a:lnTo>
                  <a:pt x="700874" y="1648371"/>
                </a:lnTo>
                <a:lnTo>
                  <a:pt x="693889" y="1646364"/>
                </a:lnTo>
                <a:lnTo>
                  <a:pt x="638657" y="1610753"/>
                </a:lnTo>
                <a:lnTo>
                  <a:pt x="591756" y="1578508"/>
                </a:lnTo>
                <a:lnTo>
                  <a:pt x="547166" y="1545793"/>
                </a:lnTo>
                <a:lnTo>
                  <a:pt x="504850" y="1512519"/>
                </a:lnTo>
                <a:lnTo>
                  <a:pt x="464756" y="1478635"/>
                </a:lnTo>
                <a:lnTo>
                  <a:pt x="426821" y="1444066"/>
                </a:lnTo>
                <a:lnTo>
                  <a:pt x="390994" y="1408734"/>
                </a:lnTo>
                <a:lnTo>
                  <a:pt x="357225" y="1372590"/>
                </a:lnTo>
                <a:lnTo>
                  <a:pt x="325475" y="1335532"/>
                </a:lnTo>
                <a:lnTo>
                  <a:pt x="295668" y="1297520"/>
                </a:lnTo>
                <a:lnTo>
                  <a:pt x="267779" y="1258468"/>
                </a:lnTo>
                <a:lnTo>
                  <a:pt x="241731" y="1218311"/>
                </a:lnTo>
                <a:lnTo>
                  <a:pt x="217500" y="1176972"/>
                </a:lnTo>
                <a:lnTo>
                  <a:pt x="195021" y="1134452"/>
                </a:lnTo>
                <a:lnTo>
                  <a:pt x="175958" y="1093863"/>
                </a:lnTo>
                <a:lnTo>
                  <a:pt x="158394" y="1052144"/>
                </a:lnTo>
                <a:lnTo>
                  <a:pt x="142303" y="1009192"/>
                </a:lnTo>
                <a:lnTo>
                  <a:pt x="127647" y="964958"/>
                </a:lnTo>
                <a:lnTo>
                  <a:pt x="114401" y="919365"/>
                </a:lnTo>
                <a:lnTo>
                  <a:pt x="102552" y="872363"/>
                </a:lnTo>
                <a:lnTo>
                  <a:pt x="92062" y="823899"/>
                </a:lnTo>
                <a:lnTo>
                  <a:pt x="82905" y="773912"/>
                </a:lnTo>
                <a:lnTo>
                  <a:pt x="75057" y="722337"/>
                </a:lnTo>
                <a:lnTo>
                  <a:pt x="68491" y="669137"/>
                </a:lnTo>
                <a:lnTo>
                  <a:pt x="63169" y="614235"/>
                </a:lnTo>
                <a:lnTo>
                  <a:pt x="59080" y="557593"/>
                </a:lnTo>
                <a:lnTo>
                  <a:pt x="56197" y="499135"/>
                </a:lnTo>
                <a:lnTo>
                  <a:pt x="54483" y="438810"/>
                </a:lnTo>
                <a:lnTo>
                  <a:pt x="53924" y="376567"/>
                </a:lnTo>
                <a:lnTo>
                  <a:pt x="56248" y="363842"/>
                </a:lnTo>
                <a:lnTo>
                  <a:pt x="62763" y="353060"/>
                </a:lnTo>
                <a:lnTo>
                  <a:pt x="72390" y="345186"/>
                </a:lnTo>
                <a:lnTo>
                  <a:pt x="84048" y="341160"/>
                </a:lnTo>
                <a:lnTo>
                  <a:pt x="84328" y="341122"/>
                </a:lnTo>
                <a:lnTo>
                  <a:pt x="139395" y="330009"/>
                </a:lnTo>
                <a:lnTo>
                  <a:pt x="192887" y="316331"/>
                </a:lnTo>
                <a:lnTo>
                  <a:pt x="245135" y="300139"/>
                </a:lnTo>
                <a:lnTo>
                  <a:pt x="278917" y="287832"/>
                </a:lnTo>
                <a:lnTo>
                  <a:pt x="296125" y="281571"/>
                </a:lnTo>
                <a:lnTo>
                  <a:pt x="345833" y="260781"/>
                </a:lnTo>
                <a:lnTo>
                  <a:pt x="394271" y="237883"/>
                </a:lnTo>
                <a:lnTo>
                  <a:pt x="439140" y="214122"/>
                </a:lnTo>
                <a:lnTo>
                  <a:pt x="481660" y="189433"/>
                </a:lnTo>
                <a:lnTo>
                  <a:pt x="525487" y="161798"/>
                </a:lnTo>
                <a:lnTo>
                  <a:pt x="567029" y="133413"/>
                </a:lnTo>
                <a:lnTo>
                  <a:pt x="607466" y="103708"/>
                </a:lnTo>
                <a:lnTo>
                  <a:pt x="646772" y="72796"/>
                </a:lnTo>
                <a:lnTo>
                  <a:pt x="684961" y="40792"/>
                </a:lnTo>
                <a:lnTo>
                  <a:pt x="691565" y="34975"/>
                </a:lnTo>
                <a:lnTo>
                  <a:pt x="699185" y="32308"/>
                </a:lnTo>
                <a:lnTo>
                  <a:pt x="707644" y="32308"/>
                </a:lnTo>
                <a:lnTo>
                  <a:pt x="713613" y="32854"/>
                </a:lnTo>
                <a:lnTo>
                  <a:pt x="719848" y="34582"/>
                </a:lnTo>
                <a:lnTo>
                  <a:pt x="725805" y="37452"/>
                </a:lnTo>
                <a:lnTo>
                  <a:pt x="731329" y="41503"/>
                </a:lnTo>
                <a:lnTo>
                  <a:pt x="769289" y="73609"/>
                </a:lnTo>
                <a:lnTo>
                  <a:pt x="808304" y="104419"/>
                </a:lnTo>
                <a:lnTo>
                  <a:pt x="848487" y="133972"/>
                </a:lnTo>
                <a:lnTo>
                  <a:pt x="889876" y="162179"/>
                </a:lnTo>
                <a:lnTo>
                  <a:pt x="932472" y="188963"/>
                </a:lnTo>
                <a:lnTo>
                  <a:pt x="976287" y="214223"/>
                </a:lnTo>
                <a:lnTo>
                  <a:pt x="1021359" y="237883"/>
                </a:lnTo>
                <a:lnTo>
                  <a:pt x="1062837" y="257670"/>
                </a:lnTo>
                <a:lnTo>
                  <a:pt x="1105344" y="276009"/>
                </a:lnTo>
                <a:lnTo>
                  <a:pt x="1148867" y="292798"/>
                </a:lnTo>
                <a:lnTo>
                  <a:pt x="1193393" y="307898"/>
                </a:lnTo>
                <a:lnTo>
                  <a:pt x="1238897" y="321195"/>
                </a:lnTo>
                <a:lnTo>
                  <a:pt x="1285367" y="332600"/>
                </a:lnTo>
                <a:lnTo>
                  <a:pt x="1332572" y="341947"/>
                </a:lnTo>
                <a:lnTo>
                  <a:pt x="1344206" y="346278"/>
                </a:lnTo>
                <a:lnTo>
                  <a:pt x="1353464" y="354177"/>
                </a:lnTo>
                <a:lnTo>
                  <a:pt x="1359560" y="364617"/>
                </a:lnTo>
                <a:lnTo>
                  <a:pt x="1361719" y="376567"/>
                </a:lnTo>
                <a:lnTo>
                  <a:pt x="1361719" y="296164"/>
                </a:lnTo>
                <a:lnTo>
                  <a:pt x="1342212" y="288886"/>
                </a:lnTo>
                <a:lnTo>
                  <a:pt x="1289621" y="278282"/>
                </a:lnTo>
                <a:lnTo>
                  <a:pt x="1238389" y="265112"/>
                </a:lnTo>
                <a:lnTo>
                  <a:pt x="1188326" y="249491"/>
                </a:lnTo>
                <a:lnTo>
                  <a:pt x="1139469" y="231597"/>
                </a:lnTo>
                <a:lnTo>
                  <a:pt x="1091844" y="211607"/>
                </a:lnTo>
                <a:lnTo>
                  <a:pt x="1045476" y="189649"/>
                </a:lnTo>
                <a:lnTo>
                  <a:pt x="1002309" y="166979"/>
                </a:lnTo>
                <a:lnTo>
                  <a:pt x="960310" y="142773"/>
                </a:lnTo>
                <a:lnTo>
                  <a:pt x="919429" y="117068"/>
                </a:lnTo>
                <a:lnTo>
                  <a:pt x="879665" y="89966"/>
                </a:lnTo>
                <a:lnTo>
                  <a:pt x="841006" y="61544"/>
                </a:lnTo>
                <a:lnTo>
                  <a:pt x="803960" y="32270"/>
                </a:lnTo>
                <a:lnTo>
                  <a:pt x="803427" y="31864"/>
                </a:lnTo>
                <a:lnTo>
                  <a:pt x="766914" y="1003"/>
                </a:lnTo>
                <a:lnTo>
                  <a:pt x="649681" y="0"/>
                </a:lnTo>
                <a:lnTo>
                  <a:pt x="612775" y="30949"/>
                </a:lnTo>
                <a:lnTo>
                  <a:pt x="574814" y="60782"/>
                </a:lnTo>
                <a:lnTo>
                  <a:pt x="535838" y="89420"/>
                </a:lnTo>
                <a:lnTo>
                  <a:pt x="495858" y="116738"/>
                </a:lnTo>
                <a:lnTo>
                  <a:pt x="454888" y="142633"/>
                </a:lnTo>
                <a:lnTo>
                  <a:pt x="412953" y="166992"/>
                </a:lnTo>
                <a:lnTo>
                  <a:pt x="370332" y="189560"/>
                </a:lnTo>
                <a:lnTo>
                  <a:pt x="370611" y="189433"/>
                </a:lnTo>
                <a:lnTo>
                  <a:pt x="370078" y="189699"/>
                </a:lnTo>
                <a:lnTo>
                  <a:pt x="323888" y="211531"/>
                </a:lnTo>
                <a:lnTo>
                  <a:pt x="276466" y="231355"/>
                </a:lnTo>
                <a:lnTo>
                  <a:pt x="227914" y="249034"/>
                </a:lnTo>
                <a:lnTo>
                  <a:pt x="178206" y="264439"/>
                </a:lnTo>
                <a:lnTo>
                  <a:pt x="127368" y="277444"/>
                </a:lnTo>
                <a:lnTo>
                  <a:pt x="75374" y="287934"/>
                </a:lnTo>
                <a:lnTo>
                  <a:pt x="46050" y="298132"/>
                </a:lnTo>
                <a:lnTo>
                  <a:pt x="21983" y="317741"/>
                </a:lnTo>
                <a:lnTo>
                  <a:pt x="5918" y="344576"/>
                </a:lnTo>
                <a:lnTo>
                  <a:pt x="0" y="376567"/>
                </a:lnTo>
                <a:lnTo>
                  <a:pt x="508" y="435876"/>
                </a:lnTo>
                <a:lnTo>
                  <a:pt x="2032" y="493585"/>
                </a:lnTo>
                <a:lnTo>
                  <a:pt x="4610" y="549757"/>
                </a:lnTo>
                <a:lnTo>
                  <a:pt x="8267" y="604431"/>
                </a:lnTo>
                <a:lnTo>
                  <a:pt x="13042" y="657631"/>
                </a:lnTo>
                <a:lnTo>
                  <a:pt x="18948" y="709422"/>
                </a:lnTo>
                <a:lnTo>
                  <a:pt x="26022" y="759828"/>
                </a:lnTo>
                <a:lnTo>
                  <a:pt x="34290" y="808901"/>
                </a:lnTo>
                <a:lnTo>
                  <a:pt x="43776" y="856678"/>
                </a:lnTo>
                <a:lnTo>
                  <a:pt x="54521" y="903211"/>
                </a:lnTo>
                <a:lnTo>
                  <a:pt x="66535" y="948537"/>
                </a:lnTo>
                <a:lnTo>
                  <a:pt x="79857" y="992695"/>
                </a:lnTo>
                <a:lnTo>
                  <a:pt x="94513" y="1035723"/>
                </a:lnTo>
                <a:lnTo>
                  <a:pt x="110540" y="1077683"/>
                </a:lnTo>
                <a:lnTo>
                  <a:pt x="127952" y="1118603"/>
                </a:lnTo>
                <a:lnTo>
                  <a:pt x="146786" y="1158519"/>
                </a:lnTo>
                <a:lnTo>
                  <a:pt x="168795" y="1200391"/>
                </a:lnTo>
                <a:lnTo>
                  <a:pt x="192354" y="1240980"/>
                </a:lnTo>
                <a:lnTo>
                  <a:pt x="217589" y="1280528"/>
                </a:lnTo>
                <a:lnTo>
                  <a:pt x="244513" y="1319034"/>
                </a:lnTo>
                <a:lnTo>
                  <a:pt x="273138" y="1356550"/>
                </a:lnTo>
                <a:lnTo>
                  <a:pt x="303491" y="1393113"/>
                </a:lnTo>
                <a:lnTo>
                  <a:pt x="335610" y="1428788"/>
                </a:lnTo>
                <a:lnTo>
                  <a:pt x="369519" y="1463611"/>
                </a:lnTo>
                <a:lnTo>
                  <a:pt x="405244" y="1497660"/>
                </a:lnTo>
                <a:lnTo>
                  <a:pt x="442810" y="1530972"/>
                </a:lnTo>
                <a:lnTo>
                  <a:pt x="482257" y="1563585"/>
                </a:lnTo>
                <a:lnTo>
                  <a:pt x="523595" y="1595577"/>
                </a:lnTo>
                <a:lnTo>
                  <a:pt x="566864" y="1626997"/>
                </a:lnTo>
                <a:lnTo>
                  <a:pt x="612101" y="1657870"/>
                </a:lnTo>
                <a:lnTo>
                  <a:pt x="659180" y="1688185"/>
                </a:lnTo>
                <a:lnTo>
                  <a:pt x="695071" y="1701380"/>
                </a:lnTo>
                <a:lnTo>
                  <a:pt x="707796" y="1702282"/>
                </a:lnTo>
                <a:lnTo>
                  <a:pt x="719734" y="1701495"/>
                </a:lnTo>
                <a:lnTo>
                  <a:pt x="731583" y="1699094"/>
                </a:lnTo>
                <a:lnTo>
                  <a:pt x="743140" y="1695043"/>
                </a:lnTo>
                <a:lnTo>
                  <a:pt x="754227" y="1689303"/>
                </a:lnTo>
                <a:lnTo>
                  <a:pt x="789940" y="1666290"/>
                </a:lnTo>
                <a:lnTo>
                  <a:pt x="801890" y="1658594"/>
                </a:lnTo>
                <a:lnTo>
                  <a:pt x="824306" y="1643291"/>
                </a:lnTo>
                <a:lnTo>
                  <a:pt x="847293" y="1627606"/>
                </a:lnTo>
                <a:lnTo>
                  <a:pt x="890727" y="1596136"/>
                </a:lnTo>
                <a:lnTo>
                  <a:pt x="932230" y="1564106"/>
                </a:lnTo>
                <a:lnTo>
                  <a:pt x="971816" y="1531454"/>
                </a:lnTo>
                <a:lnTo>
                  <a:pt x="1009523" y="1498142"/>
                </a:lnTo>
                <a:lnTo>
                  <a:pt x="1045362" y="1464094"/>
                </a:lnTo>
                <a:lnTo>
                  <a:pt x="1079360" y="1429258"/>
                </a:lnTo>
                <a:lnTo>
                  <a:pt x="1111554" y="1393571"/>
                </a:lnTo>
                <a:lnTo>
                  <a:pt x="1141958" y="1356982"/>
                </a:lnTo>
                <a:lnTo>
                  <a:pt x="1170597" y="1319428"/>
                </a:lnTo>
                <a:lnTo>
                  <a:pt x="1197495" y="1280858"/>
                </a:lnTo>
                <a:lnTo>
                  <a:pt x="1222806" y="1240980"/>
                </a:lnTo>
                <a:lnTo>
                  <a:pt x="1246212" y="1200327"/>
                </a:lnTo>
                <a:lnTo>
                  <a:pt x="1268018" y="1158392"/>
                </a:lnTo>
                <a:lnTo>
                  <a:pt x="1279423" y="1134389"/>
                </a:lnTo>
                <a:lnTo>
                  <a:pt x="1286979" y="1118514"/>
                </a:lnTo>
                <a:lnTo>
                  <a:pt x="1304518" y="1077607"/>
                </a:lnTo>
                <a:lnTo>
                  <a:pt x="1320660" y="1035659"/>
                </a:lnTo>
                <a:lnTo>
                  <a:pt x="1335417" y="992644"/>
                </a:lnTo>
                <a:lnTo>
                  <a:pt x="1348816" y="948486"/>
                </a:lnTo>
                <a:lnTo>
                  <a:pt x="1360906" y="903173"/>
                </a:lnTo>
                <a:lnTo>
                  <a:pt x="1371701" y="856653"/>
                </a:lnTo>
                <a:lnTo>
                  <a:pt x="1381239" y="808875"/>
                </a:lnTo>
                <a:lnTo>
                  <a:pt x="1389545" y="759802"/>
                </a:lnTo>
                <a:lnTo>
                  <a:pt x="1396644" y="709409"/>
                </a:lnTo>
                <a:lnTo>
                  <a:pt x="1402575" y="657618"/>
                </a:lnTo>
                <a:lnTo>
                  <a:pt x="1407350" y="604418"/>
                </a:lnTo>
                <a:lnTo>
                  <a:pt x="1411020" y="549757"/>
                </a:lnTo>
                <a:lnTo>
                  <a:pt x="1413611" y="493585"/>
                </a:lnTo>
                <a:lnTo>
                  <a:pt x="1415135" y="435876"/>
                </a:lnTo>
                <a:lnTo>
                  <a:pt x="1415643" y="376567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 sz="1350">
              <a:solidFill>
                <a:srgbClr val="034EA2"/>
              </a:solidFill>
            </a:endParaRPr>
          </a:p>
        </p:txBody>
      </p:sp>
      <p:sp>
        <p:nvSpPr>
          <p:cNvPr id="22" name="object 113">
            <a:extLst>
              <a:ext uri="{FF2B5EF4-FFF2-40B4-BE49-F238E27FC236}">
                <a16:creationId xmlns:a16="http://schemas.microsoft.com/office/drawing/2014/main" id="{1963CC6D-42CC-318B-54B7-13E45ACF9FE2}"/>
              </a:ext>
            </a:extLst>
          </p:cNvPr>
          <p:cNvSpPr txBox="1"/>
          <p:nvPr/>
        </p:nvSpPr>
        <p:spPr>
          <a:xfrm>
            <a:off x="895350" y="3689986"/>
            <a:ext cx="2601153" cy="57595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6194" algn="ctr">
              <a:lnSpc>
                <a:spcPct val="100499"/>
              </a:lnSpc>
              <a:spcBef>
                <a:spcPts val="71"/>
              </a:spcBef>
            </a:pPr>
            <a:r>
              <a:rPr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spc="-6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</a:t>
            </a:r>
            <a:r>
              <a:rPr spc="-12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spc="-120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indent="26194" algn="ctr">
              <a:lnSpc>
                <a:spcPct val="100499"/>
              </a:lnSpc>
              <a:spcBef>
                <a:spcPts val="71"/>
              </a:spcBef>
            </a:pPr>
            <a:r>
              <a:rPr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endParaRPr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113">
            <a:extLst>
              <a:ext uri="{FF2B5EF4-FFF2-40B4-BE49-F238E27FC236}">
                <a16:creationId xmlns:a16="http://schemas.microsoft.com/office/drawing/2014/main" id="{E0F977AF-166C-7680-3734-8E55AB06C5D1}"/>
              </a:ext>
            </a:extLst>
          </p:cNvPr>
          <p:cNvSpPr txBox="1"/>
          <p:nvPr/>
        </p:nvSpPr>
        <p:spPr>
          <a:xfrm>
            <a:off x="3438525" y="3689986"/>
            <a:ext cx="2601153" cy="112995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19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15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endParaRPr lang="en-GB" spc="769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pc="-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13">
            <a:extLst>
              <a:ext uri="{FF2B5EF4-FFF2-40B4-BE49-F238E27FC236}">
                <a16:creationId xmlns:a16="http://schemas.microsoft.com/office/drawing/2014/main" id="{4FAC9CD8-EEAB-ECC5-760C-5EBFCA9E6809}"/>
              </a:ext>
            </a:extLst>
          </p:cNvPr>
          <p:cNvSpPr txBox="1"/>
          <p:nvPr/>
        </p:nvSpPr>
        <p:spPr>
          <a:xfrm>
            <a:off x="6210300" y="3689986"/>
            <a:ext cx="2601153" cy="8529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GB" spc="-30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medicines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19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13">
            <a:extLst>
              <a:ext uri="{FF2B5EF4-FFF2-40B4-BE49-F238E27FC236}">
                <a16:creationId xmlns:a16="http://schemas.microsoft.com/office/drawing/2014/main" id="{D5DD32D4-6E6A-09FF-B346-5654C2D191E0}"/>
              </a:ext>
            </a:extLst>
          </p:cNvPr>
          <p:cNvSpPr txBox="1"/>
          <p:nvPr/>
        </p:nvSpPr>
        <p:spPr>
          <a:xfrm>
            <a:off x="8753475" y="3689986"/>
            <a:ext cx="2601153" cy="11427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systems,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</a:p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 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pc="4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spc="-8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efficiency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48AF62-850F-B50B-9CDA-5A8A7CB30C77}"/>
              </a:ext>
            </a:extLst>
          </p:cNvPr>
          <p:cNvSpPr/>
          <p:nvPr/>
        </p:nvSpPr>
        <p:spPr>
          <a:xfrm>
            <a:off x="4542435" y="2193149"/>
            <a:ext cx="142467" cy="142467"/>
          </a:xfrm>
          <a:prstGeom prst="ellipse">
            <a:avLst/>
          </a:prstGeom>
          <a:noFill/>
          <a:ln w="381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bject 113">
            <a:extLst>
              <a:ext uri="{FF2B5EF4-FFF2-40B4-BE49-F238E27FC236}">
                <a16:creationId xmlns:a16="http://schemas.microsoft.com/office/drawing/2014/main" id="{1963CC6D-42CC-318B-54B7-13E45ACF9FE2}"/>
              </a:ext>
            </a:extLst>
          </p:cNvPr>
          <p:cNvSpPr txBox="1"/>
          <p:nvPr/>
        </p:nvSpPr>
        <p:spPr>
          <a:xfrm>
            <a:off x="956314" y="4557281"/>
            <a:ext cx="2601153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6194" algn="ctr">
              <a:lnSpc>
                <a:spcPct val="100499"/>
              </a:lnSpc>
              <a:spcBef>
                <a:spcPts val="71"/>
              </a:spcBef>
            </a:pPr>
            <a:r>
              <a:rPr lang="en-IE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</a:t>
            </a:r>
            <a:r>
              <a:rPr lang="en-IE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IE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wspieranie</a:t>
            </a:r>
            <a:r>
              <a:rPr lang="en-IE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</a:t>
            </a:r>
            <a:endParaRPr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3">
            <a:extLst>
              <a:ext uri="{FF2B5EF4-FFF2-40B4-BE49-F238E27FC236}">
                <a16:creationId xmlns:a16="http://schemas.microsoft.com/office/drawing/2014/main" id="{E0F977AF-166C-7680-3734-8E55AB06C5D1}"/>
              </a:ext>
            </a:extLst>
          </p:cNvPr>
          <p:cNvSpPr txBox="1"/>
          <p:nvPr/>
        </p:nvSpPr>
        <p:spPr>
          <a:xfrm>
            <a:off x="3466236" y="4947981"/>
            <a:ext cx="2601153" cy="111713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Ochrona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ludnosci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powaznymi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transgranicznymi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zagrozeniami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zdrowia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13">
            <a:extLst>
              <a:ext uri="{FF2B5EF4-FFF2-40B4-BE49-F238E27FC236}">
                <a16:creationId xmlns:a16="http://schemas.microsoft.com/office/drawing/2014/main" id="{4FAC9CD8-EEAB-ECC5-760C-5EBFCA9E6809}"/>
              </a:ext>
            </a:extLst>
          </p:cNvPr>
          <p:cNvSpPr txBox="1"/>
          <p:nvPr/>
        </p:nvSpPr>
        <p:spPr>
          <a:xfrm>
            <a:off x="6254637" y="4773414"/>
            <a:ext cx="2601153" cy="111713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dostepnosci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przystepnosci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cenowej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produktow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leczniczych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wyrobow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medycznych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13">
            <a:extLst>
              <a:ext uri="{FF2B5EF4-FFF2-40B4-BE49-F238E27FC236}">
                <a16:creationId xmlns:a16="http://schemas.microsoft.com/office/drawing/2014/main" id="{D5DD32D4-6E6A-09FF-B346-5654C2D191E0}"/>
              </a:ext>
            </a:extLst>
          </p:cNvPr>
          <p:cNvSpPr txBox="1"/>
          <p:nvPr/>
        </p:nvSpPr>
        <p:spPr>
          <a:xfrm>
            <a:off x="8855999" y="5155798"/>
            <a:ext cx="2601153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lnSpc>
                <a:spcPct val="100499"/>
              </a:lnSpc>
              <a:spcBef>
                <a:spcPts val="71"/>
              </a:spcBef>
            </a:pP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systemow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opieki</a:t>
            </a:r>
            <a:r>
              <a:rPr lang="en-GB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zdrowotnej</a:t>
            </a:r>
            <a:endParaRPr lang="en-GB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6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229" y="1588803"/>
            <a:ext cx="8267228" cy="4533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Specific objectives and strands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38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381664"/>
          </a:xfrm>
        </p:spPr>
        <p:txBody>
          <a:bodyPr/>
          <a:lstStyle/>
          <a:p>
            <a:r>
              <a:rPr lang="en-GB" dirty="0">
                <a:solidFill>
                  <a:srgbClr val="342FA1"/>
                </a:solidFill>
                <a:latin typeface="EC Square Sans Cond Pro" panose="020B0506040000020004" pitchFamily="34" charset="0"/>
              </a:rPr>
              <a:t>EU4Health 2023 Work Programme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4553B-A585-4338-BB0A-2E9D9AC5F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30"/>
          <a:stretch/>
        </p:blipFill>
        <p:spPr>
          <a:xfrm>
            <a:off x="970722" y="1217197"/>
            <a:ext cx="8662430" cy="3299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6206F-3075-4CC6-8BA9-5668DDD7168D}"/>
              </a:ext>
            </a:extLst>
          </p:cNvPr>
          <p:cNvSpPr txBox="1"/>
          <p:nvPr/>
        </p:nvSpPr>
        <p:spPr>
          <a:xfrm>
            <a:off x="739813" y="6488668"/>
            <a:ext cx="1040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4"/>
              </a:rPr>
              <a:t>For more information: https://health.ec.europa.eu/publications/2023-eu4health-work-programme_en</a:t>
            </a: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FF814-7DDD-4C5F-A3B2-3AF470DCF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993" y="3429000"/>
            <a:ext cx="3129504" cy="240653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45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B422BB-4E5E-41C1-81EC-361262E4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21897"/>
            <a:ext cx="10515600" cy="782357"/>
          </a:xfrm>
        </p:spPr>
        <p:txBody>
          <a:bodyPr/>
          <a:lstStyle/>
          <a:p>
            <a:r>
              <a:rPr lang="fr-BE" dirty="0">
                <a:solidFill>
                  <a:srgbClr val="342FA1"/>
                </a:solidFill>
                <a:latin typeface="EC Square Sans Cond Pro" panose="020B0506040000020004" pitchFamily="34" charset="0"/>
              </a:rPr>
              <a:t>Types of E</a:t>
            </a:r>
            <a:r>
              <a:rPr lang="en-IE" dirty="0">
                <a:solidFill>
                  <a:srgbClr val="342FA1"/>
                </a:solidFill>
                <a:latin typeface="EC Square Sans Cond Pro" panose="020B0506040000020004" pitchFamily="34" charset="0"/>
              </a:rPr>
              <a:t>U4Health grants</a:t>
            </a:r>
            <a:endParaRPr lang="en-GB" dirty="0">
              <a:solidFill>
                <a:srgbClr val="00B050"/>
              </a:solidFill>
              <a:latin typeface="EC Square Sans Cond Pro" panose="020B0506040000020004" pitchFamily="3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CFD53FC-2F0B-47DD-BCAA-C5DC0FE08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87733"/>
              </p:ext>
            </p:extLst>
          </p:nvPr>
        </p:nvGraphicFramePr>
        <p:xfrm>
          <a:off x="873760" y="1519214"/>
          <a:ext cx="11115039" cy="45971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5013">
                  <a:extLst>
                    <a:ext uri="{9D8B030D-6E8A-4147-A177-3AD203B41FA5}">
                      <a16:colId xmlns:a16="http://schemas.microsoft.com/office/drawing/2014/main" val="2480869979"/>
                    </a:ext>
                  </a:extLst>
                </a:gridCol>
                <a:gridCol w="3705013">
                  <a:extLst>
                    <a:ext uri="{9D8B030D-6E8A-4147-A177-3AD203B41FA5}">
                      <a16:colId xmlns:a16="http://schemas.microsoft.com/office/drawing/2014/main" val="2991420126"/>
                    </a:ext>
                  </a:extLst>
                </a:gridCol>
                <a:gridCol w="3705013">
                  <a:extLst>
                    <a:ext uri="{9D8B030D-6E8A-4147-A177-3AD203B41FA5}">
                      <a16:colId xmlns:a16="http://schemas.microsoft.com/office/drawing/2014/main" val="1163879357"/>
                    </a:ext>
                  </a:extLst>
                </a:gridCol>
              </a:tblGrid>
              <a:tr h="860961">
                <a:tc>
                  <a:txBody>
                    <a:bodyPr/>
                    <a:lstStyle/>
                    <a:p>
                      <a:r>
                        <a:rPr lang="fr-BE" sz="2400" dirty="0" err="1"/>
                        <a:t>Procedure</a:t>
                      </a:r>
                      <a:r>
                        <a:rPr lang="fr-BE" sz="2400" dirty="0"/>
                        <a:t> type</a:t>
                      </a:r>
                      <a:endParaRPr lang="en-IE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How </a:t>
                      </a:r>
                      <a:r>
                        <a:rPr lang="fr-BE" sz="2400" dirty="0" err="1"/>
                        <a:t>will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you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learn</a:t>
                      </a:r>
                      <a:r>
                        <a:rPr lang="fr-BE" sz="2400" dirty="0"/>
                        <a:t> about the </a:t>
                      </a:r>
                      <a:r>
                        <a:rPr lang="fr-BE" sz="2400" dirty="0" err="1"/>
                        <a:t>opportunity</a:t>
                      </a:r>
                      <a:r>
                        <a:rPr lang="fr-BE" sz="2400" dirty="0"/>
                        <a:t>?</a:t>
                      </a:r>
                      <a:endParaRPr lang="en-IE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dirty="0"/>
                        <a:t>Type of </a:t>
                      </a:r>
                      <a:r>
                        <a:rPr lang="fr-BE" sz="2400" dirty="0" err="1"/>
                        <a:t>applicants</a:t>
                      </a:r>
                      <a:r>
                        <a:rPr lang="fr-BE" sz="2400" dirty="0"/>
                        <a:t> </a:t>
                      </a:r>
                      <a:r>
                        <a:rPr lang="fr-BE" sz="2400" dirty="0" err="1"/>
                        <a:t>targeted</a:t>
                      </a:r>
                      <a:endParaRPr lang="en-IE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343368"/>
                  </a:ext>
                </a:extLst>
              </a:tr>
              <a:tr h="1052286">
                <a:tc>
                  <a:txBody>
                    <a:bodyPr/>
                    <a:lstStyle/>
                    <a:p>
                      <a:r>
                        <a:rPr lang="en-US" dirty="0"/>
                        <a:t>Direct grant to Member States (joint action)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200" dirty="0"/>
                        <a:t> accordance with Article 195, first paragraph, point (c), of Regulation (EU, Euratom) 2018/1046</a:t>
                      </a:r>
                      <a:endParaRPr lang="en-IE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nomination </a:t>
                      </a:r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country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One </a:t>
                      </a:r>
                      <a:r>
                        <a:rPr lang="fr-BE" dirty="0" err="1"/>
                        <a:t>Competent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Authority</a:t>
                      </a:r>
                      <a:r>
                        <a:rPr lang="fr-BE" dirty="0"/>
                        <a:t> per Joint Action </a:t>
                      </a:r>
                      <a:r>
                        <a:rPr lang="fr-BE"/>
                        <a:t>and country (</a:t>
                      </a:r>
                      <a:r>
                        <a:rPr lang="fr-BE" dirty="0"/>
                        <a:t>can </a:t>
                      </a:r>
                      <a:r>
                        <a:rPr lang="fr-BE" dirty="0" err="1"/>
                        <a:t>affiliate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entities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with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legal</a:t>
                      </a:r>
                      <a:r>
                        <a:rPr lang="fr-BE" dirty="0"/>
                        <a:t> or capital </a:t>
                      </a:r>
                      <a:r>
                        <a:rPr lang="fr-BE" dirty="0" err="1"/>
                        <a:t>link</a:t>
                      </a:r>
                      <a:r>
                        <a:rPr lang="fr-BE" dirty="0"/>
                        <a:t>)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06019"/>
                  </a:ext>
                </a:extLst>
              </a:tr>
              <a:tr h="1052286">
                <a:tc>
                  <a:txBody>
                    <a:bodyPr/>
                    <a:lstStyle/>
                    <a:p>
                      <a:r>
                        <a:rPr lang="en-US" dirty="0"/>
                        <a:t>Direct grants to bodies identified by the basic act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accordance with Article 195, first paragraph, point (d), of Regulation (EU, Euratom) 2018/1046 </a:t>
                      </a:r>
                      <a:endParaRPr lang="en-I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Specific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entities</a:t>
                      </a:r>
                      <a:r>
                        <a:rPr lang="fr-BE" dirty="0"/>
                        <a:t> as </a:t>
                      </a:r>
                      <a:r>
                        <a:rPr lang="fr-BE" dirty="0" err="1"/>
                        <a:t>defined</a:t>
                      </a:r>
                      <a:r>
                        <a:rPr lang="fr-BE" dirty="0"/>
                        <a:t> in the call </a:t>
                      </a:r>
                      <a:r>
                        <a:rPr lang="fr-BE" dirty="0" err="1"/>
                        <a:t>text</a:t>
                      </a:r>
                      <a:r>
                        <a:rPr lang="fr-BE" dirty="0"/>
                        <a:t> 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868292"/>
                  </a:ext>
                </a:extLst>
              </a:tr>
              <a:tr h="1243610">
                <a:tc>
                  <a:txBody>
                    <a:bodyPr/>
                    <a:lstStyle/>
                    <a:p>
                      <a:r>
                        <a:rPr lang="en-US" dirty="0"/>
                        <a:t>Open call for proposals (action grants)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Published</a:t>
                      </a:r>
                      <a:r>
                        <a:rPr lang="fr-BE" dirty="0"/>
                        <a:t> on </a:t>
                      </a:r>
                      <a:r>
                        <a:rPr lang="fr-BE" dirty="0" err="1"/>
                        <a:t>Funding</a:t>
                      </a:r>
                      <a:r>
                        <a:rPr lang="fr-BE" dirty="0"/>
                        <a:t> and Tenders portal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of stakeholders e.g. science, academia, health authorities/institutions, NGOs…as defined in the call text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35192"/>
                  </a:ext>
                </a:extLst>
              </a:tr>
              <a:tr h="387964">
                <a:tc>
                  <a:txBody>
                    <a:bodyPr/>
                    <a:lstStyle/>
                    <a:p>
                      <a:r>
                        <a:rPr lang="fr-BE" dirty="0"/>
                        <a:t>…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9564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36F28DB-2213-46D8-90E1-6CF2E1F78C7E}"/>
              </a:ext>
            </a:extLst>
          </p:cNvPr>
          <p:cNvSpPr/>
          <p:nvPr/>
        </p:nvSpPr>
        <p:spPr>
          <a:xfrm>
            <a:off x="701040" y="4302466"/>
            <a:ext cx="7386320" cy="975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15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B422BB-4E5E-41C1-81EC-361262E4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21897"/>
            <a:ext cx="10515600" cy="782357"/>
          </a:xfrm>
        </p:spPr>
        <p:txBody>
          <a:bodyPr/>
          <a:lstStyle/>
          <a:p>
            <a:r>
              <a:rPr lang="en-IE" dirty="0">
                <a:solidFill>
                  <a:srgbClr val="342FA1"/>
                </a:solidFill>
                <a:latin typeface="EC Square Sans Cond Pro" panose="020B0506040000020004" pitchFamily="34" charset="0"/>
              </a:rPr>
              <a:t>Where to find it?</a:t>
            </a:r>
            <a:endParaRPr lang="en-GB" sz="2400" b="1" dirty="0">
              <a:solidFill>
                <a:srgbClr val="00B050"/>
              </a:solidFill>
              <a:latin typeface="EC Square Sans Cond Pro" panose="020B0506040000020004" pitchFamily="34" charset="0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9AF7D9D-1D99-47CE-B87B-FA4864CA1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" y="1371600"/>
            <a:ext cx="12141865" cy="5312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F7D891-C664-468B-B14F-73CBAFD9C38E}"/>
              </a:ext>
            </a:extLst>
          </p:cNvPr>
          <p:cNvSpPr/>
          <p:nvPr/>
        </p:nvSpPr>
        <p:spPr>
          <a:xfrm>
            <a:off x="50134" y="2693098"/>
            <a:ext cx="12141865" cy="568960"/>
          </a:xfrm>
          <a:prstGeom prst="rect">
            <a:avLst/>
          </a:prstGeom>
          <a:solidFill>
            <a:srgbClr val="FDFBD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fr-BE" sz="2800" dirty="0">
                <a:solidFill>
                  <a:schemeClr val="tx1"/>
                </a:solidFill>
              </a:rPr>
              <a:t>EC </a:t>
            </a:r>
            <a:r>
              <a:rPr lang="fr-BE" sz="2800" dirty="0" err="1">
                <a:solidFill>
                  <a:schemeClr val="tx1"/>
                </a:solidFill>
              </a:rPr>
              <a:t>Funding</a:t>
            </a:r>
            <a:r>
              <a:rPr lang="fr-BE" sz="2800" dirty="0">
                <a:solidFill>
                  <a:schemeClr val="tx1"/>
                </a:solidFill>
              </a:rPr>
              <a:t> and Tenders Portal:</a:t>
            </a:r>
          </a:p>
          <a:p>
            <a:pPr algn="ctr" defTabSz="457200"/>
            <a:r>
              <a:rPr lang="fr-BE" sz="1600" dirty="0">
                <a:solidFill>
                  <a:schemeClr val="tx1"/>
                </a:solidFill>
                <a:hlinkClick r:id="rId3"/>
              </a:rPr>
              <a:t>https://ec.europa.eu/info/funding-tenders/opportunities/portal/screen/home</a:t>
            </a:r>
            <a:r>
              <a:rPr lang="fr-BE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DEE0E8-390B-4A57-B484-A63981C15587}"/>
              </a:ext>
            </a:extLst>
          </p:cNvPr>
          <p:cNvSpPr/>
          <p:nvPr/>
        </p:nvSpPr>
        <p:spPr>
          <a:xfrm>
            <a:off x="1605280" y="1826260"/>
            <a:ext cx="1219200" cy="67056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A0E1CA-8F15-4C4A-A045-DF2D2C55DD1F}"/>
              </a:ext>
            </a:extLst>
          </p:cNvPr>
          <p:cNvCxnSpPr>
            <a:cxnSpLocks/>
          </p:cNvCxnSpPr>
          <p:nvPr/>
        </p:nvCxnSpPr>
        <p:spPr>
          <a:xfrm flipH="1">
            <a:off x="1046480" y="3169920"/>
            <a:ext cx="721360" cy="477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5F2-E0B3-4611-B1A1-121DCE2688AD}"/>
              </a:ext>
            </a:extLst>
          </p:cNvPr>
          <p:cNvCxnSpPr>
            <a:cxnSpLocks/>
          </p:cNvCxnSpPr>
          <p:nvPr/>
        </p:nvCxnSpPr>
        <p:spPr>
          <a:xfrm flipH="1">
            <a:off x="1407160" y="3880422"/>
            <a:ext cx="721360" cy="4775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2EAB4B-B734-42B9-AC9A-8E475156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25" y="4318513"/>
            <a:ext cx="3109676" cy="236537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94659E-4060-4E77-9378-877BFAC69D1B}"/>
              </a:ext>
            </a:extLst>
          </p:cNvPr>
          <p:cNvCxnSpPr>
            <a:cxnSpLocks/>
          </p:cNvCxnSpPr>
          <p:nvPr/>
        </p:nvCxnSpPr>
        <p:spPr>
          <a:xfrm flipV="1">
            <a:off x="5618480" y="5505756"/>
            <a:ext cx="2148840" cy="3362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908F02-E993-45A7-883C-F48F27490B9D}"/>
              </a:ext>
            </a:extLst>
          </p:cNvPr>
          <p:cNvSpPr/>
          <p:nvPr/>
        </p:nvSpPr>
        <p:spPr>
          <a:xfrm>
            <a:off x="7913925" y="5394960"/>
            <a:ext cx="1087835" cy="44704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0592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1486</TotalTime>
  <Words>851</Words>
  <Application>Microsoft Office PowerPoint</Application>
  <PresentationFormat>Panoramiczny</PresentationFormat>
  <Paragraphs>102</Paragraphs>
  <Slides>12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EC Square Sans Cond Pro</vt:lpstr>
      <vt:lpstr>Tahoma</vt:lpstr>
      <vt:lpstr>Trebuchet MS</vt:lpstr>
      <vt:lpstr>Trebuchet MS Bold</vt:lpstr>
      <vt:lpstr>Verdana</vt:lpstr>
      <vt:lpstr>Office Theme</vt:lpstr>
      <vt:lpstr> Polish Info Day </vt:lpstr>
      <vt:lpstr>HaDEA Dept. A: Health &amp; Food</vt:lpstr>
      <vt:lpstr>Prezentacja programu PowerPoint</vt:lpstr>
      <vt:lpstr>EU4Health programme</vt:lpstr>
      <vt:lpstr>EU4Health general goals – cele ogólne</vt:lpstr>
      <vt:lpstr>Specific objectives and strands of action</vt:lpstr>
      <vt:lpstr>EU4Health 2023 Work Programme</vt:lpstr>
      <vt:lpstr>Types of EU4Health grants</vt:lpstr>
      <vt:lpstr>Where to find it?</vt:lpstr>
      <vt:lpstr>Where to find open calls?</vt:lpstr>
      <vt:lpstr>Current opportunities and open calls (2022-2023)</vt:lpstr>
      <vt:lpstr>Dziękuję za uwagę 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aspects of action grants</dc:title>
  <dc:creator>CHIODINI Alessandro (HADEA)</dc:creator>
  <cp:lastModifiedBy>Iwanek Artur</cp:lastModifiedBy>
  <cp:revision>59</cp:revision>
  <dcterms:created xsi:type="dcterms:W3CDTF">2022-10-13T08:36:50Z</dcterms:created>
  <dcterms:modified xsi:type="dcterms:W3CDTF">2023-02-21T07:27:32Z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2022-10-19T07:29:52Z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a3b933ad-44fa-4a61-b461-14be4d75e624</vt:lpwstr>
  </property>
  <property fmtid="{D5CDD505-2E9C-101B-9397-08002B2CF9AE}" pid="8" name="MSIP_Label_6bd9ddd1-4d20-43f6-abfa-fc3c07406f94_ContentBits">
    <vt:lpwstr>0</vt:lpwstr>
  </property>
</Properties>
</file>