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540046" y="2880000"/>
            <a:ext cx="3091953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40127" y="2340000"/>
            <a:ext cx="3091873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178745" y="1762259"/>
            <a:ext cx="4081255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125243" y="2853630"/>
            <a:ext cx="1288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534115" y="557383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529171" y="2311957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51981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519810" y="450500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815552" y="504056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15809" y="286138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120895" y="2305757"/>
            <a:ext cx="13018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115989" y="4489104"/>
            <a:ext cx="128875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540019" y="450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23666" y="3960000"/>
            <a:ext cx="141939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812164" y="3405648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122009" y="3947982"/>
            <a:ext cx="128875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531642" y="6137845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51981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10221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10221" y="448910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519810" y="285811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120894" y="1267200"/>
            <a:ext cx="130183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125243" y="6467154"/>
            <a:ext cx="1276238" cy="325464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526828" y="503596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825033" y="2311957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536761" y="5572800"/>
            <a:ext cx="150670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25243" y="6127532"/>
            <a:ext cx="1276238" cy="285073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125243" y="5040136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531877" y="1836000"/>
            <a:ext cx="1511589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</a:t>
            </a:r>
            <a:r>
              <a:rPr lang="pl-PL" altLang="pl-PL" sz="1100" b="1" dirty="0" err="1">
                <a:latin typeface="Calibri" panose="020F0502020204030204" pitchFamily="34" charset="0"/>
              </a:rPr>
              <a:t>Kosztowniak</a:t>
            </a:r>
            <a:endParaRPr lang="pl-PL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27882" y="1411200"/>
            <a:ext cx="151558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536761" y="3960000"/>
            <a:ext cx="1506707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23667" y="3420000"/>
            <a:ext cx="1419134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125242" y="3405648"/>
            <a:ext cx="128877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540019" y="504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122009" y="5582018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23666" y="4500000"/>
            <a:ext cx="141939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823062" y="559201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060000"/>
            <a:ext cx="972000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40019" y="342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23666" y="5040000"/>
            <a:ext cx="141939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679004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56000"/>
            <a:ext cx="972000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841789" y="3045600"/>
            <a:ext cx="972000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191805" y="1260000"/>
            <a:ext cx="145125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46956" y="1260085"/>
            <a:ext cx="2764106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5" name="Łącznik prosty 124"/>
          <p:cNvCxnSpPr/>
          <p:nvPr/>
        </p:nvCxnSpPr>
        <p:spPr bwMode="auto">
          <a:xfrm>
            <a:off x="3775348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447756" y="1754631"/>
            <a:ext cx="2180604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475165" y="2382329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837520" y="2538000"/>
            <a:ext cx="97200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480658" y="29088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025244" y="3058517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90972" y="1772816"/>
            <a:ext cx="2376264" cy="18042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25244" y="2536731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318964" y="1890000"/>
            <a:ext cx="90000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318964" y="1890000"/>
            <a:ext cx="24" cy="4428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318964" y="6310800"/>
            <a:ext cx="200846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19807</TotalTime>
  <Words>303</Words>
  <Application>Microsoft Office PowerPoint</Application>
  <PresentationFormat>Slajdy 35 mm</PresentationFormat>
  <Paragraphs>156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1739</cp:revision>
  <cp:lastPrinted>2023-11-28T08:15:56Z</cp:lastPrinted>
  <dcterms:created xsi:type="dcterms:W3CDTF">2006-06-26T12:00:33Z</dcterms:created>
  <dcterms:modified xsi:type="dcterms:W3CDTF">2023-11-28T08:38:39Z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